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2"/>
  </p:notesMasterIdLst>
  <p:sldIdLst>
    <p:sldId id="309" r:id="rId2"/>
    <p:sldId id="297" r:id="rId3"/>
    <p:sldId id="311" r:id="rId4"/>
    <p:sldId id="314" r:id="rId5"/>
    <p:sldId id="315" r:id="rId6"/>
    <p:sldId id="316" r:id="rId7"/>
    <p:sldId id="313" r:id="rId8"/>
    <p:sldId id="317" r:id="rId9"/>
    <p:sldId id="312" r:id="rId10"/>
    <p:sldId id="318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9D9D"/>
    <a:srgbClr val="317A85"/>
    <a:srgbClr val="C02200"/>
    <a:srgbClr val="00B267"/>
    <a:srgbClr val="008B50"/>
    <a:srgbClr val="C00000"/>
    <a:srgbClr val="000000"/>
    <a:srgbClr val="F1EEEE"/>
    <a:srgbClr val="ED9107"/>
    <a:srgbClr val="F8B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FE851A-0279-4D8C-A558-DE946CD2895C}" v="3" dt="2023-08-02T08:38:41.0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03"/>
    <p:restoredTop sz="95859"/>
  </p:normalViewPr>
  <p:slideViewPr>
    <p:cSldViewPr snapToGrid="0" snapToObjects="1">
      <p:cViewPr varScale="1">
        <p:scale>
          <a:sx n="102" d="100"/>
          <a:sy n="102" d="100"/>
        </p:scale>
        <p:origin x="192" y="41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na Rombeck" userId="04ba114fcc6e15a1" providerId="LiveId" clId="{6EFE851A-0279-4D8C-A558-DE946CD2895C}"/>
    <pc:docChg chg="custSel modMainMaster">
      <pc:chgData name="Jonna Rombeck" userId="04ba114fcc6e15a1" providerId="LiveId" clId="{6EFE851A-0279-4D8C-A558-DE946CD2895C}" dt="2023-08-02T08:38:41.056" v="3" actId="1076"/>
      <pc:docMkLst>
        <pc:docMk/>
      </pc:docMkLst>
      <pc:sldMasterChg chg="modSldLayout">
        <pc:chgData name="Jonna Rombeck" userId="04ba114fcc6e15a1" providerId="LiveId" clId="{6EFE851A-0279-4D8C-A558-DE946CD2895C}" dt="2023-08-02T08:38:41.056" v="3" actId="1076"/>
        <pc:sldMasterMkLst>
          <pc:docMk/>
          <pc:sldMasterMk cId="1550214076" sldId="2147483725"/>
        </pc:sldMasterMkLst>
        <pc:sldLayoutChg chg="addSp delSp modSp mod">
          <pc:chgData name="Jonna Rombeck" userId="04ba114fcc6e15a1" providerId="LiveId" clId="{6EFE851A-0279-4D8C-A558-DE946CD2895C}" dt="2023-08-02T08:38:41.056" v="3" actId="1076"/>
          <pc:sldLayoutMkLst>
            <pc:docMk/>
            <pc:sldMasterMk cId="1550214076" sldId="2147483725"/>
            <pc:sldLayoutMk cId="1181384655" sldId="2147483737"/>
          </pc:sldLayoutMkLst>
          <pc:picChg chg="del">
            <ac:chgData name="Jonna Rombeck" userId="04ba114fcc6e15a1" providerId="LiveId" clId="{6EFE851A-0279-4D8C-A558-DE946CD2895C}" dt="2023-08-02T08:38:27.686" v="0" actId="478"/>
            <ac:picMkLst>
              <pc:docMk/>
              <pc:sldMasterMk cId="1550214076" sldId="2147483725"/>
              <pc:sldLayoutMk cId="1181384655" sldId="2147483737"/>
              <ac:picMk id="3" creationId="{DE80F3B6-E7E1-F166-A6B0-F8E8B1A28CB8}"/>
            </ac:picMkLst>
          </pc:picChg>
          <pc:picChg chg="add mod">
            <ac:chgData name="Jonna Rombeck" userId="04ba114fcc6e15a1" providerId="LiveId" clId="{6EFE851A-0279-4D8C-A558-DE946CD2895C}" dt="2023-08-02T08:38:41.056" v="3" actId="1076"/>
            <ac:picMkLst>
              <pc:docMk/>
              <pc:sldMasterMk cId="1550214076" sldId="2147483725"/>
              <pc:sldLayoutMk cId="1181384655" sldId="2147483737"/>
              <ac:picMk id="1026" creationId="{E17182CD-44C6-D14A-0431-A552CB700426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02.08.23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7182CD-44C6-D14A-0431-A552CB7004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985" y="217249"/>
            <a:ext cx="1090800" cy="5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02.08.23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19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63.m4a"/><Relationship Id="rId13" Type="http://schemas.microsoft.com/office/2007/relationships/media" Target="../media/media64.m4a"/><Relationship Id="rId18" Type="http://schemas.openxmlformats.org/officeDocument/2006/relationships/audio" Target="../media/media66.m4a"/><Relationship Id="rId26" Type="http://schemas.openxmlformats.org/officeDocument/2006/relationships/image" Target="../media/image2.png"/><Relationship Id="rId3" Type="http://schemas.microsoft.com/office/2007/relationships/media" Target="../media/media61.m4a"/><Relationship Id="rId21" Type="http://schemas.openxmlformats.org/officeDocument/2006/relationships/slideLayout" Target="../slideLayouts/slideLayout2.xml"/><Relationship Id="rId7" Type="http://schemas.microsoft.com/office/2007/relationships/media" Target="../media/media63.m4a"/><Relationship Id="rId12" Type="http://schemas.openxmlformats.org/officeDocument/2006/relationships/audio" Target="../media/media5.m4a"/><Relationship Id="rId17" Type="http://schemas.microsoft.com/office/2007/relationships/media" Target="../media/media66.m4a"/><Relationship Id="rId25" Type="http://schemas.openxmlformats.org/officeDocument/2006/relationships/image" Target="../media/image7.jpg"/><Relationship Id="rId2" Type="http://schemas.openxmlformats.org/officeDocument/2006/relationships/audio" Target="../media/media60.m4a"/><Relationship Id="rId16" Type="http://schemas.openxmlformats.org/officeDocument/2006/relationships/audio" Target="../media/media65.m4a"/><Relationship Id="rId20" Type="http://schemas.openxmlformats.org/officeDocument/2006/relationships/audio" Target="../media/media67.m4a"/><Relationship Id="rId1" Type="http://schemas.microsoft.com/office/2007/relationships/media" Target="../media/media60.m4a"/><Relationship Id="rId6" Type="http://schemas.openxmlformats.org/officeDocument/2006/relationships/audio" Target="../media/media62.m4a"/><Relationship Id="rId11" Type="http://schemas.microsoft.com/office/2007/relationships/media" Target="../media/media5.m4a"/><Relationship Id="rId24" Type="http://schemas.openxmlformats.org/officeDocument/2006/relationships/image" Target="../media/image6.jpg"/><Relationship Id="rId5" Type="http://schemas.microsoft.com/office/2007/relationships/media" Target="../media/media62.m4a"/><Relationship Id="rId15" Type="http://schemas.microsoft.com/office/2007/relationships/media" Target="../media/media65.m4a"/><Relationship Id="rId23" Type="http://schemas.openxmlformats.org/officeDocument/2006/relationships/image" Target="../media/image5.jpg"/><Relationship Id="rId10" Type="http://schemas.openxmlformats.org/officeDocument/2006/relationships/audio" Target="../media/media1.m4a"/><Relationship Id="rId19" Type="http://schemas.microsoft.com/office/2007/relationships/media" Target="../media/media67.m4a"/><Relationship Id="rId4" Type="http://schemas.openxmlformats.org/officeDocument/2006/relationships/audio" Target="../media/media61.m4a"/><Relationship Id="rId9" Type="http://schemas.microsoft.com/office/2007/relationships/media" Target="../media/media1.m4a"/><Relationship Id="rId14" Type="http://schemas.openxmlformats.org/officeDocument/2006/relationships/audio" Target="../media/media64.m4a"/><Relationship Id="rId22" Type="http://schemas.openxmlformats.org/officeDocument/2006/relationships/image" Target="../media/image4.jpg"/><Relationship Id="rId27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microsoft.com/office/2007/relationships/media" Target="../media/media13.m4a"/><Relationship Id="rId18" Type="http://schemas.openxmlformats.org/officeDocument/2006/relationships/audio" Target="../media/media15.m4a"/><Relationship Id="rId26" Type="http://schemas.openxmlformats.org/officeDocument/2006/relationships/image" Target="../media/image2.png"/><Relationship Id="rId3" Type="http://schemas.microsoft.com/office/2007/relationships/media" Target="../media/media10.m4a"/><Relationship Id="rId21" Type="http://schemas.openxmlformats.org/officeDocument/2006/relationships/slideLayout" Target="../slideLayouts/slideLayout2.xml"/><Relationship Id="rId7" Type="http://schemas.microsoft.com/office/2007/relationships/media" Target="../media/media12.m4a"/><Relationship Id="rId12" Type="http://schemas.openxmlformats.org/officeDocument/2006/relationships/audio" Target="../media/media5.m4a"/><Relationship Id="rId17" Type="http://schemas.microsoft.com/office/2007/relationships/media" Target="../media/media15.m4a"/><Relationship Id="rId25" Type="http://schemas.openxmlformats.org/officeDocument/2006/relationships/image" Target="../media/image7.jpg"/><Relationship Id="rId2" Type="http://schemas.openxmlformats.org/officeDocument/2006/relationships/audio" Target="../media/media9.m4a"/><Relationship Id="rId16" Type="http://schemas.openxmlformats.org/officeDocument/2006/relationships/audio" Target="../media/media14.m4a"/><Relationship Id="rId20" Type="http://schemas.openxmlformats.org/officeDocument/2006/relationships/audio" Target="../media/media16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5.m4a"/><Relationship Id="rId24" Type="http://schemas.openxmlformats.org/officeDocument/2006/relationships/image" Target="../media/image6.jpg"/><Relationship Id="rId5" Type="http://schemas.microsoft.com/office/2007/relationships/media" Target="../media/media11.m4a"/><Relationship Id="rId15" Type="http://schemas.microsoft.com/office/2007/relationships/media" Target="../media/media14.m4a"/><Relationship Id="rId23" Type="http://schemas.openxmlformats.org/officeDocument/2006/relationships/image" Target="../media/image5.jpg"/><Relationship Id="rId10" Type="http://schemas.openxmlformats.org/officeDocument/2006/relationships/audio" Target="../media/media1.m4a"/><Relationship Id="rId19" Type="http://schemas.microsoft.com/office/2007/relationships/media" Target="../media/media16.m4a"/><Relationship Id="rId4" Type="http://schemas.openxmlformats.org/officeDocument/2006/relationships/audio" Target="../media/media10.m4a"/><Relationship Id="rId9" Type="http://schemas.microsoft.com/office/2007/relationships/media" Target="../media/media1.m4a"/><Relationship Id="rId14" Type="http://schemas.openxmlformats.org/officeDocument/2006/relationships/audio" Target="../media/media13.m4a"/><Relationship Id="rId22" Type="http://schemas.openxmlformats.org/officeDocument/2006/relationships/image" Target="../media/image4.jpg"/><Relationship Id="rId27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4a"/><Relationship Id="rId13" Type="http://schemas.microsoft.com/office/2007/relationships/media" Target="../media/media7.m4a"/><Relationship Id="rId18" Type="http://schemas.openxmlformats.org/officeDocument/2006/relationships/image" Target="../media/image2.png"/><Relationship Id="rId3" Type="http://schemas.microsoft.com/office/2007/relationships/media" Target="../media/media18.m4a"/><Relationship Id="rId7" Type="http://schemas.microsoft.com/office/2007/relationships/media" Target="../media/media1.m4a"/><Relationship Id="rId12" Type="http://schemas.openxmlformats.org/officeDocument/2006/relationships/audio" Target="../media/media20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6" Type="http://schemas.openxmlformats.org/officeDocument/2006/relationships/audio" Target="../media/media21.m4a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20.m4a"/><Relationship Id="rId5" Type="http://schemas.microsoft.com/office/2007/relationships/media" Target="../media/media19.m4a"/><Relationship Id="rId15" Type="http://schemas.microsoft.com/office/2007/relationships/media" Target="../media/media21.m4a"/><Relationship Id="rId10" Type="http://schemas.openxmlformats.org/officeDocument/2006/relationships/audio" Target="../media/media5.m4a"/><Relationship Id="rId19" Type="http://schemas.openxmlformats.org/officeDocument/2006/relationships/image" Target="../media/image3.png"/><Relationship Id="rId4" Type="http://schemas.openxmlformats.org/officeDocument/2006/relationships/audio" Target="../media/media18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5.m4a"/><Relationship Id="rId13" Type="http://schemas.microsoft.com/office/2007/relationships/media" Target="../media/media26.m4a"/><Relationship Id="rId18" Type="http://schemas.openxmlformats.org/officeDocument/2006/relationships/audio" Target="../media/media28.m4a"/><Relationship Id="rId26" Type="http://schemas.openxmlformats.org/officeDocument/2006/relationships/image" Target="../media/image2.png"/><Relationship Id="rId3" Type="http://schemas.microsoft.com/office/2007/relationships/media" Target="../media/media23.m4a"/><Relationship Id="rId21" Type="http://schemas.openxmlformats.org/officeDocument/2006/relationships/slideLayout" Target="../slideLayouts/slideLayout2.xml"/><Relationship Id="rId7" Type="http://schemas.microsoft.com/office/2007/relationships/media" Target="../media/media25.m4a"/><Relationship Id="rId12" Type="http://schemas.openxmlformats.org/officeDocument/2006/relationships/audio" Target="../media/media5.m4a"/><Relationship Id="rId17" Type="http://schemas.microsoft.com/office/2007/relationships/media" Target="../media/media28.m4a"/><Relationship Id="rId25" Type="http://schemas.openxmlformats.org/officeDocument/2006/relationships/image" Target="../media/image7.jpg"/><Relationship Id="rId2" Type="http://schemas.openxmlformats.org/officeDocument/2006/relationships/audio" Target="../media/media22.m4a"/><Relationship Id="rId16" Type="http://schemas.openxmlformats.org/officeDocument/2006/relationships/audio" Target="../media/media27.m4a"/><Relationship Id="rId20" Type="http://schemas.openxmlformats.org/officeDocument/2006/relationships/audio" Target="../media/media29.m4a"/><Relationship Id="rId1" Type="http://schemas.microsoft.com/office/2007/relationships/media" Target="../media/media22.m4a"/><Relationship Id="rId6" Type="http://schemas.openxmlformats.org/officeDocument/2006/relationships/audio" Target="../media/media24.m4a"/><Relationship Id="rId11" Type="http://schemas.microsoft.com/office/2007/relationships/media" Target="../media/media5.m4a"/><Relationship Id="rId24" Type="http://schemas.openxmlformats.org/officeDocument/2006/relationships/image" Target="../media/image6.jpg"/><Relationship Id="rId5" Type="http://schemas.microsoft.com/office/2007/relationships/media" Target="../media/media24.m4a"/><Relationship Id="rId15" Type="http://schemas.microsoft.com/office/2007/relationships/media" Target="../media/media27.m4a"/><Relationship Id="rId23" Type="http://schemas.openxmlformats.org/officeDocument/2006/relationships/image" Target="../media/image5.jpg"/><Relationship Id="rId10" Type="http://schemas.openxmlformats.org/officeDocument/2006/relationships/audio" Target="../media/media1.m4a"/><Relationship Id="rId19" Type="http://schemas.microsoft.com/office/2007/relationships/media" Target="../media/media29.m4a"/><Relationship Id="rId4" Type="http://schemas.openxmlformats.org/officeDocument/2006/relationships/audio" Target="../media/media23.m4a"/><Relationship Id="rId9" Type="http://schemas.microsoft.com/office/2007/relationships/media" Target="../media/media1.m4a"/><Relationship Id="rId14" Type="http://schemas.openxmlformats.org/officeDocument/2006/relationships/audio" Target="../media/media26.m4a"/><Relationship Id="rId22" Type="http://schemas.openxmlformats.org/officeDocument/2006/relationships/image" Target="../media/image4.jpg"/><Relationship Id="rId27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4a"/><Relationship Id="rId13" Type="http://schemas.microsoft.com/office/2007/relationships/media" Target="../media/media7.m4a"/><Relationship Id="rId18" Type="http://schemas.openxmlformats.org/officeDocument/2006/relationships/image" Target="../media/image2.png"/><Relationship Id="rId3" Type="http://schemas.microsoft.com/office/2007/relationships/media" Target="../media/media31.m4a"/><Relationship Id="rId7" Type="http://schemas.microsoft.com/office/2007/relationships/media" Target="../media/media1.m4a"/><Relationship Id="rId12" Type="http://schemas.openxmlformats.org/officeDocument/2006/relationships/audio" Target="../media/media32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6" Type="http://schemas.openxmlformats.org/officeDocument/2006/relationships/audio" Target="../media/media33.m4a"/><Relationship Id="rId1" Type="http://schemas.microsoft.com/office/2007/relationships/media" Target="../media/media30.m4a"/><Relationship Id="rId6" Type="http://schemas.openxmlformats.org/officeDocument/2006/relationships/audio" Target="../media/media17.m4a"/><Relationship Id="rId11" Type="http://schemas.microsoft.com/office/2007/relationships/media" Target="../media/media32.m4a"/><Relationship Id="rId5" Type="http://schemas.microsoft.com/office/2007/relationships/media" Target="../media/media17.m4a"/><Relationship Id="rId15" Type="http://schemas.microsoft.com/office/2007/relationships/media" Target="../media/media33.m4a"/><Relationship Id="rId10" Type="http://schemas.openxmlformats.org/officeDocument/2006/relationships/audio" Target="../media/media5.m4a"/><Relationship Id="rId19" Type="http://schemas.openxmlformats.org/officeDocument/2006/relationships/image" Target="../media/image3.png"/><Relationship Id="rId4" Type="http://schemas.openxmlformats.org/officeDocument/2006/relationships/audio" Target="../media/media31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37.m4a"/><Relationship Id="rId13" Type="http://schemas.microsoft.com/office/2007/relationships/media" Target="../media/media38.m4a"/><Relationship Id="rId18" Type="http://schemas.openxmlformats.org/officeDocument/2006/relationships/audio" Target="../media/media40.m4a"/><Relationship Id="rId26" Type="http://schemas.openxmlformats.org/officeDocument/2006/relationships/image" Target="../media/image2.png"/><Relationship Id="rId3" Type="http://schemas.microsoft.com/office/2007/relationships/media" Target="../media/media35.m4a"/><Relationship Id="rId21" Type="http://schemas.openxmlformats.org/officeDocument/2006/relationships/slideLayout" Target="../slideLayouts/slideLayout2.xml"/><Relationship Id="rId7" Type="http://schemas.microsoft.com/office/2007/relationships/media" Target="../media/media37.m4a"/><Relationship Id="rId12" Type="http://schemas.openxmlformats.org/officeDocument/2006/relationships/audio" Target="../media/media5.m4a"/><Relationship Id="rId17" Type="http://schemas.microsoft.com/office/2007/relationships/media" Target="../media/media40.m4a"/><Relationship Id="rId25" Type="http://schemas.openxmlformats.org/officeDocument/2006/relationships/image" Target="../media/image7.jpg"/><Relationship Id="rId2" Type="http://schemas.openxmlformats.org/officeDocument/2006/relationships/audio" Target="../media/media34.m4a"/><Relationship Id="rId16" Type="http://schemas.openxmlformats.org/officeDocument/2006/relationships/audio" Target="../media/media39.m4a"/><Relationship Id="rId20" Type="http://schemas.openxmlformats.org/officeDocument/2006/relationships/audio" Target="../media/media41.m4a"/><Relationship Id="rId1" Type="http://schemas.microsoft.com/office/2007/relationships/media" Target="../media/media34.m4a"/><Relationship Id="rId6" Type="http://schemas.openxmlformats.org/officeDocument/2006/relationships/audio" Target="../media/media36.m4a"/><Relationship Id="rId11" Type="http://schemas.microsoft.com/office/2007/relationships/media" Target="../media/media5.m4a"/><Relationship Id="rId24" Type="http://schemas.openxmlformats.org/officeDocument/2006/relationships/image" Target="../media/image6.jpg"/><Relationship Id="rId5" Type="http://schemas.microsoft.com/office/2007/relationships/media" Target="../media/media36.m4a"/><Relationship Id="rId15" Type="http://schemas.microsoft.com/office/2007/relationships/media" Target="../media/media39.m4a"/><Relationship Id="rId23" Type="http://schemas.openxmlformats.org/officeDocument/2006/relationships/image" Target="../media/image5.jpg"/><Relationship Id="rId10" Type="http://schemas.openxmlformats.org/officeDocument/2006/relationships/audio" Target="../media/media1.m4a"/><Relationship Id="rId19" Type="http://schemas.microsoft.com/office/2007/relationships/media" Target="../media/media41.m4a"/><Relationship Id="rId4" Type="http://schemas.openxmlformats.org/officeDocument/2006/relationships/audio" Target="../media/media35.m4a"/><Relationship Id="rId9" Type="http://schemas.microsoft.com/office/2007/relationships/media" Target="../media/media1.m4a"/><Relationship Id="rId14" Type="http://schemas.openxmlformats.org/officeDocument/2006/relationships/audio" Target="../media/media38.m4a"/><Relationship Id="rId22" Type="http://schemas.openxmlformats.org/officeDocument/2006/relationships/image" Target="../media/image4.jpg"/><Relationship Id="rId27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4a"/><Relationship Id="rId13" Type="http://schemas.microsoft.com/office/2007/relationships/media" Target="../media/media7.m4a"/><Relationship Id="rId18" Type="http://schemas.openxmlformats.org/officeDocument/2006/relationships/image" Target="../media/image2.png"/><Relationship Id="rId3" Type="http://schemas.microsoft.com/office/2007/relationships/media" Target="../media/media43.m4a"/><Relationship Id="rId7" Type="http://schemas.microsoft.com/office/2007/relationships/media" Target="../media/media1.m4a"/><Relationship Id="rId12" Type="http://schemas.openxmlformats.org/officeDocument/2006/relationships/audio" Target="../media/media45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42.m4a"/><Relationship Id="rId16" Type="http://schemas.openxmlformats.org/officeDocument/2006/relationships/audio" Target="../media/media46.m4a"/><Relationship Id="rId1" Type="http://schemas.microsoft.com/office/2007/relationships/media" Target="../media/media42.m4a"/><Relationship Id="rId6" Type="http://schemas.openxmlformats.org/officeDocument/2006/relationships/audio" Target="../media/media44.m4a"/><Relationship Id="rId11" Type="http://schemas.microsoft.com/office/2007/relationships/media" Target="../media/media45.m4a"/><Relationship Id="rId5" Type="http://schemas.microsoft.com/office/2007/relationships/media" Target="../media/media44.m4a"/><Relationship Id="rId15" Type="http://schemas.microsoft.com/office/2007/relationships/media" Target="../media/media46.m4a"/><Relationship Id="rId10" Type="http://schemas.openxmlformats.org/officeDocument/2006/relationships/audio" Target="../media/media5.m4a"/><Relationship Id="rId19" Type="http://schemas.openxmlformats.org/officeDocument/2006/relationships/image" Target="../media/image3.png"/><Relationship Id="rId4" Type="http://schemas.openxmlformats.org/officeDocument/2006/relationships/audio" Target="../media/media43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50.m4a"/><Relationship Id="rId13" Type="http://schemas.microsoft.com/office/2007/relationships/media" Target="../media/media51.m4a"/><Relationship Id="rId18" Type="http://schemas.openxmlformats.org/officeDocument/2006/relationships/audio" Target="../media/media53.m4a"/><Relationship Id="rId26" Type="http://schemas.openxmlformats.org/officeDocument/2006/relationships/image" Target="../media/image2.png"/><Relationship Id="rId3" Type="http://schemas.microsoft.com/office/2007/relationships/media" Target="../media/media48.m4a"/><Relationship Id="rId21" Type="http://schemas.openxmlformats.org/officeDocument/2006/relationships/slideLayout" Target="../slideLayouts/slideLayout2.xml"/><Relationship Id="rId7" Type="http://schemas.microsoft.com/office/2007/relationships/media" Target="../media/media50.m4a"/><Relationship Id="rId12" Type="http://schemas.openxmlformats.org/officeDocument/2006/relationships/audio" Target="../media/media5.m4a"/><Relationship Id="rId17" Type="http://schemas.microsoft.com/office/2007/relationships/media" Target="../media/media53.m4a"/><Relationship Id="rId25" Type="http://schemas.openxmlformats.org/officeDocument/2006/relationships/image" Target="../media/image7.jpg"/><Relationship Id="rId2" Type="http://schemas.openxmlformats.org/officeDocument/2006/relationships/audio" Target="../media/media47.m4a"/><Relationship Id="rId16" Type="http://schemas.openxmlformats.org/officeDocument/2006/relationships/audio" Target="../media/media52.m4a"/><Relationship Id="rId20" Type="http://schemas.openxmlformats.org/officeDocument/2006/relationships/audio" Target="../media/media54.m4a"/><Relationship Id="rId1" Type="http://schemas.microsoft.com/office/2007/relationships/media" Target="../media/media47.m4a"/><Relationship Id="rId6" Type="http://schemas.openxmlformats.org/officeDocument/2006/relationships/audio" Target="../media/media49.m4a"/><Relationship Id="rId11" Type="http://schemas.microsoft.com/office/2007/relationships/media" Target="../media/media5.m4a"/><Relationship Id="rId24" Type="http://schemas.openxmlformats.org/officeDocument/2006/relationships/image" Target="../media/image6.jpg"/><Relationship Id="rId5" Type="http://schemas.microsoft.com/office/2007/relationships/media" Target="../media/media49.m4a"/><Relationship Id="rId15" Type="http://schemas.microsoft.com/office/2007/relationships/media" Target="../media/media52.m4a"/><Relationship Id="rId23" Type="http://schemas.openxmlformats.org/officeDocument/2006/relationships/image" Target="../media/image5.jpg"/><Relationship Id="rId10" Type="http://schemas.openxmlformats.org/officeDocument/2006/relationships/audio" Target="../media/media1.m4a"/><Relationship Id="rId19" Type="http://schemas.microsoft.com/office/2007/relationships/media" Target="../media/media54.m4a"/><Relationship Id="rId4" Type="http://schemas.openxmlformats.org/officeDocument/2006/relationships/audio" Target="../media/media48.m4a"/><Relationship Id="rId9" Type="http://schemas.microsoft.com/office/2007/relationships/media" Target="../media/media1.m4a"/><Relationship Id="rId14" Type="http://schemas.openxmlformats.org/officeDocument/2006/relationships/audio" Target="../media/media51.m4a"/><Relationship Id="rId22" Type="http://schemas.openxmlformats.org/officeDocument/2006/relationships/image" Target="../media/image4.jpg"/><Relationship Id="rId27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4a"/><Relationship Id="rId13" Type="http://schemas.microsoft.com/office/2007/relationships/media" Target="../media/media7.m4a"/><Relationship Id="rId18" Type="http://schemas.openxmlformats.org/officeDocument/2006/relationships/image" Target="../media/image2.png"/><Relationship Id="rId3" Type="http://schemas.microsoft.com/office/2007/relationships/media" Target="../media/media56.m4a"/><Relationship Id="rId7" Type="http://schemas.microsoft.com/office/2007/relationships/media" Target="../media/media1.m4a"/><Relationship Id="rId12" Type="http://schemas.openxmlformats.org/officeDocument/2006/relationships/audio" Target="../media/media58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55.m4a"/><Relationship Id="rId16" Type="http://schemas.openxmlformats.org/officeDocument/2006/relationships/audio" Target="../media/media59.m4a"/><Relationship Id="rId1" Type="http://schemas.microsoft.com/office/2007/relationships/media" Target="../media/media55.m4a"/><Relationship Id="rId6" Type="http://schemas.openxmlformats.org/officeDocument/2006/relationships/audio" Target="../media/media57.m4a"/><Relationship Id="rId11" Type="http://schemas.microsoft.com/office/2007/relationships/media" Target="../media/media58.m4a"/><Relationship Id="rId5" Type="http://schemas.microsoft.com/office/2007/relationships/media" Target="../media/media57.m4a"/><Relationship Id="rId15" Type="http://schemas.microsoft.com/office/2007/relationships/media" Target="../media/media59.m4a"/><Relationship Id="rId10" Type="http://schemas.openxmlformats.org/officeDocument/2006/relationships/audio" Target="../media/media5.m4a"/><Relationship Id="rId19" Type="http://schemas.openxmlformats.org/officeDocument/2006/relationships/image" Target="../media/image3.png"/><Relationship Id="rId4" Type="http://schemas.openxmlformats.org/officeDocument/2006/relationships/audio" Target="../media/media56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5FF6488A-A011-8F78-A3E9-25BF0256427E}"/>
              </a:ext>
            </a:extLst>
          </p:cNvPr>
          <p:cNvSpPr/>
          <p:nvPr/>
        </p:nvSpPr>
        <p:spPr>
          <a:xfrm rot="5400000">
            <a:off x="3919832" y="3427921"/>
            <a:ext cx="2096036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3762694D-4556-4C27-790A-305DC7FCE2E2}"/>
              </a:ext>
            </a:extLst>
          </p:cNvPr>
          <p:cNvSpPr/>
          <p:nvPr/>
        </p:nvSpPr>
        <p:spPr>
          <a:xfrm rot="5400000">
            <a:off x="7115595" y="3427921"/>
            <a:ext cx="2096037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27E212A4-9D7F-8CE5-0180-EC29CB31F80A}"/>
              </a:ext>
            </a:extLst>
          </p:cNvPr>
          <p:cNvSpPr/>
          <p:nvPr/>
        </p:nvSpPr>
        <p:spPr>
          <a:xfrm rot="5400000">
            <a:off x="730942" y="3427922"/>
            <a:ext cx="2096035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D19C7B8B-715C-257B-988C-2EA26D41DABB}"/>
              </a:ext>
            </a:extLst>
          </p:cNvPr>
          <p:cNvCxnSpPr>
            <a:cxnSpLocks/>
          </p:cNvCxnSpPr>
          <p:nvPr/>
        </p:nvCxnSpPr>
        <p:spPr>
          <a:xfrm flipV="1">
            <a:off x="562608" y="2369384"/>
            <a:ext cx="8707120" cy="1987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0F28DC77-C985-CA09-B05E-6B7429A3EA44}"/>
              </a:ext>
            </a:extLst>
          </p:cNvPr>
          <p:cNvCxnSpPr>
            <a:cxnSpLocks/>
          </p:cNvCxnSpPr>
          <p:nvPr/>
        </p:nvCxnSpPr>
        <p:spPr>
          <a:xfrm>
            <a:off x="1720848" y="2266761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FB0FA395-7CCB-50D2-057A-40F638DAAB6A}"/>
              </a:ext>
            </a:extLst>
          </p:cNvPr>
          <p:cNvCxnSpPr>
            <a:cxnSpLocks/>
          </p:cNvCxnSpPr>
          <p:nvPr/>
        </p:nvCxnSpPr>
        <p:spPr>
          <a:xfrm>
            <a:off x="4906832" y="2266761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586FED6E-8F0F-002D-418C-A6A754B73027}"/>
              </a:ext>
            </a:extLst>
          </p:cNvPr>
          <p:cNvCxnSpPr>
            <a:cxnSpLocks/>
          </p:cNvCxnSpPr>
          <p:nvPr/>
        </p:nvCxnSpPr>
        <p:spPr>
          <a:xfrm>
            <a:off x="8092815" y="2258993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DC8FC3D5-5931-6CE2-3055-612842C139D6}"/>
              </a:ext>
            </a:extLst>
          </p:cNvPr>
          <p:cNvSpPr txBox="1"/>
          <p:nvPr/>
        </p:nvSpPr>
        <p:spPr>
          <a:xfrm>
            <a:off x="7659545" y="2487227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6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7A8A47A9-12F7-3202-F1FE-9A16CCDCA510}"/>
              </a:ext>
            </a:extLst>
          </p:cNvPr>
          <p:cNvSpPr txBox="1"/>
          <p:nvPr/>
        </p:nvSpPr>
        <p:spPr>
          <a:xfrm>
            <a:off x="1248305" y="2487227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4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162E550D-70BE-1D6F-37A4-864A3DCD76BE}"/>
              </a:ext>
            </a:extLst>
          </p:cNvPr>
          <p:cNvSpPr txBox="1"/>
          <p:nvPr/>
        </p:nvSpPr>
        <p:spPr>
          <a:xfrm>
            <a:off x="4453925" y="2487227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5</a:t>
            </a:r>
          </a:p>
        </p:txBody>
      </p:sp>
      <p:sp>
        <p:nvSpPr>
          <p:cNvPr id="64" name="Bogen 63">
            <a:extLst>
              <a:ext uri="{FF2B5EF4-FFF2-40B4-BE49-F238E27FC236}">
                <a16:creationId xmlns:a16="http://schemas.microsoft.com/office/drawing/2014/main" id="{DF4494A0-1EC8-51CD-B521-7102D2924F31}"/>
              </a:ext>
            </a:extLst>
          </p:cNvPr>
          <p:cNvSpPr/>
          <p:nvPr/>
        </p:nvSpPr>
        <p:spPr>
          <a:xfrm rot="16200000">
            <a:off x="2708590" y="607660"/>
            <a:ext cx="1192192" cy="3160371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Bogen 64">
            <a:extLst>
              <a:ext uri="{FF2B5EF4-FFF2-40B4-BE49-F238E27FC236}">
                <a16:creationId xmlns:a16="http://schemas.microsoft.com/office/drawing/2014/main" id="{FF32C2AB-DF03-D9D8-206F-6710F08178C7}"/>
              </a:ext>
            </a:extLst>
          </p:cNvPr>
          <p:cNvSpPr/>
          <p:nvPr/>
        </p:nvSpPr>
        <p:spPr>
          <a:xfrm rot="16200000" flipV="1">
            <a:off x="5874132" y="597287"/>
            <a:ext cx="1251416" cy="3186028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181CEEE-C7A9-B6A6-FF24-75EFFFA70B43}"/>
              </a:ext>
            </a:extLst>
          </p:cNvPr>
          <p:cNvSpPr txBox="1"/>
          <p:nvPr/>
        </p:nvSpPr>
        <p:spPr>
          <a:xfrm>
            <a:off x="376026" y="4161777"/>
            <a:ext cx="2340000" cy="54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der Vorgänger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D738C7E-6475-9935-81FE-44EAE2920405}"/>
              </a:ext>
            </a:extLst>
          </p:cNvPr>
          <p:cNvSpPr txBox="1"/>
          <p:nvPr/>
        </p:nvSpPr>
        <p:spPr>
          <a:xfrm>
            <a:off x="3579925" y="4161777"/>
            <a:ext cx="2340000" cy="54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die Zahl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7C324BC-6AAA-880E-E510-3FEFADAFD291}"/>
              </a:ext>
            </a:extLst>
          </p:cNvPr>
          <p:cNvSpPr txBox="1"/>
          <p:nvPr/>
        </p:nvSpPr>
        <p:spPr>
          <a:xfrm>
            <a:off x="6793658" y="4161777"/>
            <a:ext cx="2376000" cy="54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300" dirty="0">
                <a:latin typeface="Comic Sans MS" panose="030F0902030302020204" pitchFamily="66" charset="0"/>
              </a:rPr>
              <a:t>der Nachfolger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87624BD-F57D-87C3-C1FA-60642EBE1C75}"/>
              </a:ext>
            </a:extLst>
          </p:cNvPr>
          <p:cNvSpPr txBox="1"/>
          <p:nvPr/>
        </p:nvSpPr>
        <p:spPr>
          <a:xfrm>
            <a:off x="376026" y="4808696"/>
            <a:ext cx="2340000" cy="7815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2400" dirty="0">
                <a:latin typeface="Comic Sans MS" panose="030F0702030302020204" pitchFamily="66" charset="0"/>
              </a:rPr>
              <a:t>Predecesorul</a:t>
            </a:r>
            <a:endParaRPr lang="az-Cyrl-AZ" altLang="de-DE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de-DE" altLang="de-DE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[p</a:t>
            </a:r>
            <a:r>
              <a:rPr lang="ro-RO" altLang="de-DE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redetschessorul</a:t>
            </a:r>
            <a:r>
              <a:rPr lang="de-DE" altLang="de-DE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EC8F56D-BCF3-E6CD-60E6-5EB76B0E4282}"/>
              </a:ext>
            </a:extLst>
          </p:cNvPr>
          <p:cNvSpPr txBox="1"/>
          <p:nvPr/>
        </p:nvSpPr>
        <p:spPr>
          <a:xfrm>
            <a:off x="3579925" y="4808696"/>
            <a:ext cx="2340000" cy="7815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2400" dirty="0">
                <a:latin typeface="Comic Sans MS" panose="030F0702030302020204" pitchFamily="66" charset="0"/>
              </a:rPr>
              <a:t>Numărul</a:t>
            </a:r>
            <a:endParaRPr lang="de-DE" sz="2400" dirty="0">
              <a:latin typeface="Comic Sans MS" panose="030F0702030302020204" pitchFamily="66" charset="0"/>
            </a:endParaRPr>
          </a:p>
          <a:p>
            <a:pPr algn="ctr"/>
            <a:r>
              <a:rPr lang="de-DE" altLang="de-DE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ro-RO" altLang="de-DE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numarul</a:t>
            </a:r>
            <a:r>
              <a:rPr lang="de-DE" altLang="de-DE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C407C33-2B20-1EAC-F687-7283D75A0C44}"/>
              </a:ext>
            </a:extLst>
          </p:cNvPr>
          <p:cNvSpPr txBox="1"/>
          <p:nvPr/>
        </p:nvSpPr>
        <p:spPr>
          <a:xfrm>
            <a:off x="6793658" y="4808696"/>
            <a:ext cx="2376000" cy="7815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2400" dirty="0">
                <a:latin typeface="Comic Sans MS" panose="030F0702030302020204" pitchFamily="66" charset="0"/>
              </a:rPr>
              <a:t>Succesorul</a:t>
            </a:r>
            <a:endParaRPr lang="de-DE" sz="2400" dirty="0">
              <a:latin typeface="Comic Sans MS" panose="030F0702030302020204" pitchFamily="66" charset="0"/>
            </a:endParaRPr>
          </a:p>
          <a:p>
            <a:pPr algn="ctr"/>
            <a:r>
              <a:rPr lang="de-DE" altLang="de-DE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ro-RO" altLang="de-DE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ssuktschessorul</a:t>
            </a:r>
            <a:r>
              <a:rPr lang="de-DE" altLang="de-DE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3075294-CE4B-9BEA-ED43-6365ED4330E3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1FADE66-39A1-0F52-A410-D1E7D8A50C80}"/>
              </a:ext>
            </a:extLst>
          </p:cNvPr>
          <p:cNvSpPr txBox="1"/>
          <p:nvPr/>
        </p:nvSpPr>
        <p:spPr>
          <a:xfrm>
            <a:off x="2990070" y="86168"/>
            <a:ext cx="3518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Comic Sans MS" panose="030F0702030302020204" pitchFamily="66" charset="0"/>
              </a:rPr>
              <a:t>Vecinii numerelor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wetschini numerelor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  <a:endParaRPr lang="de-DE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05CFC2BE-9C8B-F988-9D11-0E6F06292F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82026" y="187333"/>
            <a:ext cx="468000" cy="468000"/>
          </a:xfrm>
          <a:prstGeom prst="rect">
            <a:avLst/>
          </a:prstGeom>
        </p:spPr>
      </p:pic>
      <p:pic>
        <p:nvPicPr>
          <p:cNvPr id="17" name="Audio Recording 16.01.2023, 12:32:26">
            <a:hlinkClick r:id="" action="ppaction://media"/>
            <a:extLst>
              <a:ext uri="{FF2B5EF4-FFF2-40B4-BE49-F238E27FC236}">
                <a16:creationId xmlns:a16="http://schemas.microsoft.com/office/drawing/2014/main" id="{04993EE8-B3EF-5D71-26CD-1EB72690F74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03954" y="4227371"/>
            <a:ext cx="468000" cy="468000"/>
          </a:xfrm>
          <a:prstGeom prst="rect">
            <a:avLst/>
          </a:prstGeom>
        </p:spPr>
      </p:pic>
      <p:pic>
        <p:nvPicPr>
          <p:cNvPr id="19" name="Audio Recording 16.01.2023, 12:32:33">
            <a:hlinkClick r:id="" action="ppaction://media"/>
            <a:extLst>
              <a:ext uri="{FF2B5EF4-FFF2-40B4-BE49-F238E27FC236}">
                <a16:creationId xmlns:a16="http://schemas.microsoft.com/office/drawing/2014/main" id="{48247DB5-FDD7-1DF0-FC4F-86FEE17B34F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73078" y="4227371"/>
            <a:ext cx="468000" cy="468000"/>
          </a:xfrm>
          <a:prstGeom prst="rect">
            <a:avLst/>
          </a:prstGeom>
        </p:spPr>
      </p:pic>
      <p:pic>
        <p:nvPicPr>
          <p:cNvPr id="20" name="Audio Recording 16.01.2023, 12:33:10">
            <a:hlinkClick r:id="" action="ppaction://media"/>
            <a:extLst>
              <a:ext uri="{FF2B5EF4-FFF2-40B4-BE49-F238E27FC236}">
                <a16:creationId xmlns:a16="http://schemas.microsoft.com/office/drawing/2014/main" id="{82E70F98-2B09-1471-F001-295F80ADA90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91960" y="4240874"/>
            <a:ext cx="468000" cy="4680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4AA122C-327D-7FC8-8AC1-2E172F63E81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>
            <a:lum bright="70000" contrast="-70000"/>
          </a:blip>
          <a:stretch>
            <a:fillRect/>
          </a:stretch>
        </p:blipFill>
        <p:spPr>
          <a:xfrm>
            <a:off x="5719715" y="164322"/>
            <a:ext cx="468000" cy="468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5C93AFB-9A49-935F-E891-C902697AB75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>
            <a:lum bright="70000" contrast="-70000"/>
          </a:blip>
          <a:stretch>
            <a:fillRect/>
          </a:stretch>
        </p:blipFill>
        <p:spPr>
          <a:xfrm>
            <a:off x="2794272" y="5019209"/>
            <a:ext cx="468000" cy="468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75ECEB7-2A38-FFE6-9C5E-B1F955D4533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>
            <a:lum bright="70000" contrast="-70000"/>
          </a:blip>
          <a:stretch>
            <a:fillRect/>
          </a:stretch>
        </p:blipFill>
        <p:spPr>
          <a:xfrm>
            <a:off x="5963396" y="5002379"/>
            <a:ext cx="468000" cy="4680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0712185-3CA6-96EE-B3D5-C0D3FEFCAB9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>
            <a:lum bright="70000" contrast="-70000"/>
          </a:blip>
          <a:stretch>
            <a:fillRect/>
          </a:stretch>
        </p:blipFill>
        <p:spPr>
          <a:xfrm>
            <a:off x="9182278" y="495577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471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feld 131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1792893" y="1278452"/>
            <a:ext cx="2718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Wie heißt der </a:t>
            </a:r>
          </a:p>
          <a:p>
            <a:pPr algn="ctr"/>
            <a:r>
              <a:rPr lang="de-DE" sz="1600" b="1" dirty="0">
                <a:latin typeface="Comic Sans MS" panose="030F0902030302020204" pitchFamily="66" charset="0"/>
              </a:rPr>
              <a:t>kleinere Nachbarhundert-tausender </a:t>
            </a:r>
            <a:r>
              <a:rPr lang="de-DE" sz="1600" dirty="0">
                <a:latin typeface="Comic Sans MS" panose="030F0902030302020204" pitchFamily="66" charset="0"/>
              </a:rPr>
              <a:t>von 360000? </a:t>
            </a:r>
            <a:endParaRPr lang="de-DE" sz="1600" dirty="0"/>
          </a:p>
        </p:txBody>
      </p:sp>
      <p:pic>
        <p:nvPicPr>
          <p:cNvPr id="144" name="Bild 143" descr="MaÌdchen 3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35" y="4371687"/>
            <a:ext cx="1066253" cy="1435774"/>
          </a:xfrm>
          <a:prstGeom prst="rect">
            <a:avLst/>
          </a:prstGeom>
        </p:spPr>
      </p:pic>
      <p:pic>
        <p:nvPicPr>
          <p:cNvPr id="6" name="Bild 5" descr="Junge 1 spricht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376" y="1571879"/>
            <a:ext cx="954024" cy="1325880"/>
          </a:xfrm>
          <a:prstGeom prst="rect">
            <a:avLst/>
          </a:prstGeom>
        </p:spPr>
      </p:pic>
      <p:sp>
        <p:nvSpPr>
          <p:cNvPr id="155" name="Textfeld 154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061007" y="1245416"/>
            <a:ext cx="2753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</a:t>
            </a:r>
            <a:r>
              <a:rPr lang="de-DE" sz="1600" b="1" dirty="0">
                <a:latin typeface="Comic Sans MS" panose="030F0902030302020204" pitchFamily="66" charset="0"/>
              </a:rPr>
              <a:t>kleinere Nachbarhunderttausender </a:t>
            </a:r>
            <a:r>
              <a:rPr lang="de-DE" sz="1600" dirty="0">
                <a:latin typeface="Comic Sans MS" panose="030F0902030302020204" pitchFamily="66" charset="0"/>
              </a:rPr>
              <a:t>von 360000 ist 300000.</a:t>
            </a:r>
            <a:endParaRPr lang="de-DE" sz="1600" dirty="0"/>
          </a:p>
        </p:txBody>
      </p:sp>
      <p:pic>
        <p:nvPicPr>
          <p:cNvPr id="2" name="Bild 1" descr="Junge 3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4" y="4487214"/>
            <a:ext cx="879790" cy="1478665"/>
          </a:xfrm>
          <a:prstGeom prst="rect">
            <a:avLst/>
          </a:prstGeom>
        </p:spPr>
      </p:pic>
      <p:pic>
        <p:nvPicPr>
          <p:cNvPr id="3" name="Bild 2" descr="MÃ¤dchen 1.jp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3" y="1573121"/>
            <a:ext cx="1106781" cy="130261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43D75B9-5E45-4CC4-DDA9-FBA754863D3D}"/>
              </a:ext>
            </a:extLst>
          </p:cNvPr>
          <p:cNvSpPr txBox="1"/>
          <p:nvPr/>
        </p:nvSpPr>
        <p:spPr>
          <a:xfrm>
            <a:off x="1512096" y="2514431"/>
            <a:ext cx="3415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Care este suta mie vecină mică a lui 360 000?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kare jesste ssuta mie wetschina mika a lui treissuteschaisetschdemii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644AA964-E4A2-8779-0BFF-41101E4858C5}"/>
              </a:ext>
            </a:extLst>
          </p:cNvPr>
          <p:cNvCxnSpPr/>
          <p:nvPr/>
        </p:nvCxnSpPr>
        <p:spPr>
          <a:xfrm flipV="1">
            <a:off x="638978" y="3745735"/>
            <a:ext cx="8130449" cy="771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42714EB2-4D0B-16FD-605D-4060DBF1B956}"/>
              </a:ext>
            </a:extLst>
          </p:cNvPr>
          <p:cNvSpPr txBox="1"/>
          <p:nvPr/>
        </p:nvSpPr>
        <p:spPr>
          <a:xfrm>
            <a:off x="5067751" y="2447614"/>
            <a:ext cx="319741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Suta mie vecină mică a lui 360 000 este 300 000.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ssuta mie wetschina mika a lui treissuteschaisetschdemii jesste treissutedemii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CD97094-6D57-816D-B490-CF8CEB0FDA0F}"/>
              </a:ext>
            </a:extLst>
          </p:cNvPr>
          <p:cNvSpPr txBox="1"/>
          <p:nvPr/>
        </p:nvSpPr>
        <p:spPr>
          <a:xfrm>
            <a:off x="1485588" y="5378851"/>
            <a:ext cx="3348278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Care este suta mie vecină mare a lui 360 000?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kare jesste ssuta mie wetschina mare a lui treissuteschaisetschdemii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2A3BE56-2476-969B-ACA7-0A7CFA7FA5F1}"/>
              </a:ext>
            </a:extLst>
          </p:cNvPr>
          <p:cNvSpPr txBox="1"/>
          <p:nvPr/>
        </p:nvSpPr>
        <p:spPr>
          <a:xfrm>
            <a:off x="4942902" y="5370947"/>
            <a:ext cx="334827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Suta mie vecină mare a lui 360 000 este 400 000.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ssuta mie wetschina mare a lui treissuteschaisetschdemii jesste patrussutedemii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6C8B2B6-DCD9-B111-E43E-3F817D387AA1}"/>
              </a:ext>
            </a:extLst>
          </p:cNvPr>
          <p:cNvSpPr txBox="1"/>
          <p:nvPr/>
        </p:nvSpPr>
        <p:spPr>
          <a:xfrm>
            <a:off x="1792893" y="4148842"/>
            <a:ext cx="2815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Wie heißt der </a:t>
            </a:r>
          </a:p>
          <a:p>
            <a:pPr algn="ctr"/>
            <a:r>
              <a:rPr lang="de-DE" sz="1600" b="1" dirty="0">
                <a:latin typeface="Comic Sans MS" panose="030F0902030302020204" pitchFamily="66" charset="0"/>
              </a:rPr>
              <a:t>größere Nachbarhundert-tausender </a:t>
            </a:r>
            <a:r>
              <a:rPr lang="de-DE" sz="1600" dirty="0">
                <a:latin typeface="Comic Sans MS" panose="030F0902030302020204" pitchFamily="66" charset="0"/>
              </a:rPr>
              <a:t>von 360000? </a:t>
            </a:r>
            <a:endParaRPr lang="de-DE" sz="16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1D02075-8B69-C79D-BC77-633B0D74265D}"/>
              </a:ext>
            </a:extLst>
          </p:cNvPr>
          <p:cNvSpPr txBox="1"/>
          <p:nvPr/>
        </p:nvSpPr>
        <p:spPr>
          <a:xfrm>
            <a:off x="5064584" y="4073239"/>
            <a:ext cx="2753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</a:t>
            </a:r>
            <a:r>
              <a:rPr lang="de-DE" sz="1600" b="1" dirty="0">
                <a:latin typeface="Comic Sans MS" panose="030F0902030302020204" pitchFamily="66" charset="0"/>
              </a:rPr>
              <a:t>größere Nachbarhunderttausender </a:t>
            </a:r>
            <a:r>
              <a:rPr lang="de-DE" sz="1600" dirty="0">
                <a:latin typeface="Comic Sans MS" panose="030F0902030302020204" pitchFamily="66" charset="0"/>
              </a:rPr>
              <a:t>von 360000 ist 400000.</a:t>
            </a:r>
            <a:endParaRPr lang="de-DE" sz="1600" dirty="0"/>
          </a:p>
        </p:txBody>
      </p:sp>
      <p:sp>
        <p:nvSpPr>
          <p:cNvPr id="25" name="Abgerundete rechteckige Legende 24">
            <a:extLst>
              <a:ext uri="{FF2B5EF4-FFF2-40B4-BE49-F238E27FC236}">
                <a16:creationId xmlns:a16="http://schemas.microsoft.com/office/drawing/2014/main" id="{B401A1DA-8E45-915F-98DB-4D4F094AD12D}"/>
              </a:ext>
            </a:extLst>
          </p:cNvPr>
          <p:cNvSpPr/>
          <p:nvPr/>
        </p:nvSpPr>
        <p:spPr>
          <a:xfrm>
            <a:off x="1729607" y="1172980"/>
            <a:ext cx="2924970" cy="1105829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 rechteckige Legende 25">
            <a:extLst>
              <a:ext uri="{FF2B5EF4-FFF2-40B4-BE49-F238E27FC236}">
                <a16:creationId xmlns:a16="http://schemas.microsoft.com/office/drawing/2014/main" id="{5432C192-5097-745B-2F5B-31D0A21972A5}"/>
              </a:ext>
            </a:extLst>
          </p:cNvPr>
          <p:cNvSpPr/>
          <p:nvPr/>
        </p:nvSpPr>
        <p:spPr>
          <a:xfrm>
            <a:off x="1616758" y="2502177"/>
            <a:ext cx="3197414" cy="1105829"/>
          </a:xfrm>
          <a:prstGeom prst="wedgeRoundRectCallout">
            <a:avLst>
              <a:gd name="adj1" fmla="val -57453"/>
              <a:gd name="adj2" fmla="val -5231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 rechteckige Legende 26">
            <a:extLst>
              <a:ext uri="{FF2B5EF4-FFF2-40B4-BE49-F238E27FC236}">
                <a16:creationId xmlns:a16="http://schemas.microsoft.com/office/drawing/2014/main" id="{D0823605-5A78-F4EC-E803-D6E122694250}"/>
              </a:ext>
            </a:extLst>
          </p:cNvPr>
          <p:cNvSpPr/>
          <p:nvPr/>
        </p:nvSpPr>
        <p:spPr>
          <a:xfrm>
            <a:off x="4953001" y="1091812"/>
            <a:ext cx="2924970" cy="1105829"/>
          </a:xfrm>
          <a:prstGeom prst="wedgeRoundRectCallout">
            <a:avLst>
              <a:gd name="adj1" fmla="val 55792"/>
              <a:gd name="adj2" fmla="val 34706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B9FF89D2-16F4-DE0C-CAFD-4D2FABC15E40}"/>
              </a:ext>
            </a:extLst>
          </p:cNvPr>
          <p:cNvSpPr/>
          <p:nvPr/>
        </p:nvSpPr>
        <p:spPr>
          <a:xfrm>
            <a:off x="5079539" y="2453918"/>
            <a:ext cx="3197414" cy="1180369"/>
          </a:xfrm>
          <a:prstGeom prst="wedgeRoundRectCallout">
            <a:avLst>
              <a:gd name="adj1" fmla="val 36349"/>
              <a:gd name="adj2" fmla="val -6802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Abgerundete rechteckige Legende 28">
            <a:extLst>
              <a:ext uri="{FF2B5EF4-FFF2-40B4-BE49-F238E27FC236}">
                <a16:creationId xmlns:a16="http://schemas.microsoft.com/office/drawing/2014/main" id="{177E6C9E-4DDF-9E1E-712B-3CAA8A5DD386}"/>
              </a:ext>
            </a:extLst>
          </p:cNvPr>
          <p:cNvSpPr/>
          <p:nvPr/>
        </p:nvSpPr>
        <p:spPr>
          <a:xfrm>
            <a:off x="1747153" y="3969325"/>
            <a:ext cx="2901207" cy="1105829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Abgerundete rechteckige Legende 31">
            <a:extLst>
              <a:ext uri="{FF2B5EF4-FFF2-40B4-BE49-F238E27FC236}">
                <a16:creationId xmlns:a16="http://schemas.microsoft.com/office/drawing/2014/main" id="{51BE69D6-25B0-93DC-5935-C82BF8BC400C}"/>
              </a:ext>
            </a:extLst>
          </p:cNvPr>
          <p:cNvSpPr/>
          <p:nvPr/>
        </p:nvSpPr>
        <p:spPr>
          <a:xfrm>
            <a:off x="1561069" y="5333769"/>
            <a:ext cx="3197414" cy="1336898"/>
          </a:xfrm>
          <a:prstGeom prst="wedgeRoundRectCallout">
            <a:avLst>
              <a:gd name="adj1" fmla="val -57067"/>
              <a:gd name="adj2" fmla="val -42254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Abgerundete rechteckige Legende 32">
            <a:extLst>
              <a:ext uri="{FF2B5EF4-FFF2-40B4-BE49-F238E27FC236}">
                <a16:creationId xmlns:a16="http://schemas.microsoft.com/office/drawing/2014/main" id="{E8A7CBF0-D1AF-5F48-4FC8-A9F9A0C2E545}"/>
              </a:ext>
            </a:extLst>
          </p:cNvPr>
          <p:cNvSpPr/>
          <p:nvPr/>
        </p:nvSpPr>
        <p:spPr>
          <a:xfrm>
            <a:off x="4946932" y="3923404"/>
            <a:ext cx="2931039" cy="1105829"/>
          </a:xfrm>
          <a:prstGeom prst="wedgeRoundRectCallout">
            <a:avLst>
              <a:gd name="adj1" fmla="val 57739"/>
              <a:gd name="adj2" fmla="val 38789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Abgerundete rechteckige Legende 33">
            <a:extLst>
              <a:ext uri="{FF2B5EF4-FFF2-40B4-BE49-F238E27FC236}">
                <a16:creationId xmlns:a16="http://schemas.microsoft.com/office/drawing/2014/main" id="{48B741E2-B750-3E44-2456-B54D5D2B866E}"/>
              </a:ext>
            </a:extLst>
          </p:cNvPr>
          <p:cNvSpPr/>
          <p:nvPr/>
        </p:nvSpPr>
        <p:spPr>
          <a:xfrm>
            <a:off x="4946932" y="5360048"/>
            <a:ext cx="3377903" cy="1310619"/>
          </a:xfrm>
          <a:prstGeom prst="wedgeRoundRectCallout">
            <a:avLst>
              <a:gd name="adj1" fmla="val 36349"/>
              <a:gd name="adj2" fmla="val -6802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Audio Recording 16.01.2023, 12:59:03">
            <a:hlinkClick r:id="" action="ppaction://media"/>
            <a:extLst>
              <a:ext uri="{FF2B5EF4-FFF2-40B4-BE49-F238E27FC236}">
                <a16:creationId xmlns:a16="http://schemas.microsoft.com/office/drawing/2014/main" id="{11E7B5AD-7EAB-5309-CD9C-A45F548C25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75205" y="1214369"/>
            <a:ext cx="468000" cy="468000"/>
          </a:xfrm>
          <a:prstGeom prst="rect">
            <a:avLst/>
          </a:prstGeom>
        </p:spPr>
      </p:pic>
      <p:pic>
        <p:nvPicPr>
          <p:cNvPr id="14" name="Audio Recording 16.01.2023, 12:59:20">
            <a:hlinkClick r:id="" action="ppaction://media"/>
            <a:extLst>
              <a:ext uri="{FF2B5EF4-FFF2-40B4-BE49-F238E27FC236}">
                <a16:creationId xmlns:a16="http://schemas.microsoft.com/office/drawing/2014/main" id="{DCB11264-9515-CFAF-8093-AB022001DA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94181" y="1123298"/>
            <a:ext cx="468000" cy="468000"/>
          </a:xfrm>
          <a:prstGeom prst="rect">
            <a:avLst/>
          </a:prstGeom>
        </p:spPr>
      </p:pic>
      <p:pic>
        <p:nvPicPr>
          <p:cNvPr id="16" name="Audio Recording 16.01.2023, 12:59:41">
            <a:hlinkClick r:id="" action="ppaction://media"/>
            <a:extLst>
              <a:ext uri="{FF2B5EF4-FFF2-40B4-BE49-F238E27FC236}">
                <a16:creationId xmlns:a16="http://schemas.microsoft.com/office/drawing/2014/main" id="{62E8EBFD-11C1-2D5F-5A02-BA84EAE9AC2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32319" y="4024275"/>
            <a:ext cx="468000" cy="468000"/>
          </a:xfrm>
          <a:prstGeom prst="rect">
            <a:avLst/>
          </a:prstGeom>
        </p:spPr>
      </p:pic>
      <p:pic>
        <p:nvPicPr>
          <p:cNvPr id="17" name="Audio Recording 16.01.2023, 12:59:58">
            <a:hlinkClick r:id="" action="ppaction://media"/>
            <a:extLst>
              <a:ext uri="{FF2B5EF4-FFF2-40B4-BE49-F238E27FC236}">
                <a16:creationId xmlns:a16="http://schemas.microsoft.com/office/drawing/2014/main" id="{13B56BE8-2698-C25B-58AB-3C92A9E43B3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39685" y="3969325"/>
            <a:ext cx="468000" cy="46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EA51D43D-6691-57DD-36EF-0E376C413BE4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517F2580-7F00-8709-A7B6-40D3AF4958EF}"/>
              </a:ext>
            </a:extLst>
          </p:cNvPr>
          <p:cNvSpPr txBox="1"/>
          <p:nvPr/>
        </p:nvSpPr>
        <p:spPr>
          <a:xfrm>
            <a:off x="2990070" y="86168"/>
            <a:ext cx="3518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Comic Sans MS" panose="030F0702030302020204" pitchFamily="66" charset="0"/>
              </a:rPr>
              <a:t>Vecinii numerelor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wetschini numerelor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  <a:endParaRPr lang="de-DE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pic>
        <p:nvPicPr>
          <p:cNvPr id="31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942E93C1-07E5-5DE2-1DA5-0FD390DF15D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82026" y="187333"/>
            <a:ext cx="468000" cy="468000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1A4CB4-7F4D-64F1-0DCE-ACB306565B6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>
            <a:lum bright="70000" contrast="-70000"/>
          </a:blip>
          <a:stretch>
            <a:fillRect/>
          </a:stretch>
        </p:blipFill>
        <p:spPr>
          <a:xfrm>
            <a:off x="5719715" y="187333"/>
            <a:ext cx="468000" cy="468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F41753-78E7-EBA9-8840-A9BDA99246E9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505507" y="3285088"/>
            <a:ext cx="487363" cy="487363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6EEFB9-BB7C-2C73-791E-BAC077E0FD2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906541" y="3292435"/>
            <a:ext cx="487363" cy="487363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B1F987-032A-CA76-98D0-3CA11B983306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261825" y="6254577"/>
            <a:ext cx="487363" cy="487363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ACC64D-F714-FB20-BEDA-3F401126FBDF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857568" y="622303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8446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feld 131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2086495" y="1228103"/>
            <a:ext cx="2199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Wie heißt der Vor-gänger von 5? </a:t>
            </a:r>
            <a:endParaRPr lang="de-DE" dirty="0"/>
          </a:p>
        </p:txBody>
      </p:sp>
      <p:pic>
        <p:nvPicPr>
          <p:cNvPr id="144" name="Bild 143" descr="MaÌdchen 3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106" y="4322291"/>
            <a:ext cx="984642" cy="1325880"/>
          </a:xfrm>
          <a:prstGeom prst="rect">
            <a:avLst/>
          </a:prstGeom>
        </p:spPr>
      </p:pic>
      <p:pic>
        <p:nvPicPr>
          <p:cNvPr id="6" name="Bild 5" descr="Junge 1 spricht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607" y="1449151"/>
            <a:ext cx="954024" cy="1325880"/>
          </a:xfrm>
          <a:prstGeom prst="rect">
            <a:avLst/>
          </a:prstGeom>
        </p:spPr>
      </p:pic>
      <p:sp>
        <p:nvSpPr>
          <p:cNvPr id="151" name="Textfeld 150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267753" y="4147226"/>
            <a:ext cx="2300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Nachfolger von 5 ist 6.</a:t>
            </a:r>
            <a:endParaRPr lang="de-DE" dirty="0"/>
          </a:p>
        </p:txBody>
      </p:sp>
      <p:sp>
        <p:nvSpPr>
          <p:cNvPr id="152" name="Textfeld 151">
            <a:extLst>
              <a:ext uri="{FF2B5EF4-FFF2-40B4-BE49-F238E27FC236}">
                <a16:creationId xmlns:a16="http://schemas.microsoft.com/office/drawing/2014/main" id="{6381DE6E-E4C0-9C10-AB05-0FA788D7695F}"/>
              </a:ext>
            </a:extLst>
          </p:cNvPr>
          <p:cNvSpPr txBox="1"/>
          <p:nvPr/>
        </p:nvSpPr>
        <p:spPr>
          <a:xfrm>
            <a:off x="5046361" y="5410987"/>
            <a:ext cx="27038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Succesorul lui 5 este 6.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ssuktschessorul lui tschintsch jesste schasse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55" name="Textfeld 154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270937" y="1228103"/>
            <a:ext cx="2076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Vorgänger von 5 ist 4.</a:t>
            </a:r>
            <a:endParaRPr lang="de-DE" dirty="0"/>
          </a:p>
        </p:txBody>
      </p:sp>
      <p:sp>
        <p:nvSpPr>
          <p:cNvPr id="156" name="Textfeld 155">
            <a:extLst>
              <a:ext uri="{FF2B5EF4-FFF2-40B4-BE49-F238E27FC236}">
                <a16:creationId xmlns:a16="http://schemas.microsoft.com/office/drawing/2014/main" id="{6381DE6E-E4C0-9C10-AB05-0FA788D7695F}"/>
              </a:ext>
            </a:extLst>
          </p:cNvPr>
          <p:cNvSpPr txBox="1"/>
          <p:nvPr/>
        </p:nvSpPr>
        <p:spPr>
          <a:xfrm>
            <a:off x="4999169" y="2532422"/>
            <a:ext cx="313741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Predecesorul lui 5 este 4.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predetschessorul lui tschintsch jesste patru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1757261" y="4147226"/>
            <a:ext cx="2772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Wie heißt der Nach-</a:t>
            </a:r>
            <a:r>
              <a:rPr lang="de-DE" dirty="0" err="1">
                <a:latin typeface="Comic Sans MS" panose="030F0902030302020204" pitchFamily="66" charset="0"/>
              </a:rPr>
              <a:t>folger</a:t>
            </a:r>
            <a:r>
              <a:rPr lang="de-DE" dirty="0">
                <a:latin typeface="Comic Sans MS" panose="030F0902030302020204" pitchFamily="66" charset="0"/>
              </a:rPr>
              <a:t> von 5?</a:t>
            </a:r>
            <a:endParaRPr lang="de-DE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381DE6E-E4C0-9C10-AB05-0FA788D7695F}"/>
              </a:ext>
            </a:extLst>
          </p:cNvPr>
          <p:cNvSpPr txBox="1"/>
          <p:nvPr/>
        </p:nvSpPr>
        <p:spPr>
          <a:xfrm>
            <a:off x="1739283" y="5343470"/>
            <a:ext cx="25925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Care este succesorul lui 5?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kare jesste ssuktschessorul lui tschintsch?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Bild 1" descr="Junge 3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99" y="4487214"/>
            <a:ext cx="917808" cy="1542561"/>
          </a:xfrm>
          <a:prstGeom prst="rect">
            <a:avLst/>
          </a:prstGeom>
        </p:spPr>
      </p:pic>
      <p:pic>
        <p:nvPicPr>
          <p:cNvPr id="3" name="Bild 2" descr="MÃ¤dchen 1.jp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2" y="1573121"/>
            <a:ext cx="1106781" cy="130261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43D75B9-5E45-4CC4-DDA9-FBA754863D3D}"/>
              </a:ext>
            </a:extLst>
          </p:cNvPr>
          <p:cNvSpPr txBox="1"/>
          <p:nvPr/>
        </p:nvSpPr>
        <p:spPr>
          <a:xfrm>
            <a:off x="2122532" y="2351079"/>
            <a:ext cx="213112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Care este predecesorul lui 5?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kare jesste predetschessorul lui tschintsch?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644AA964-E4A2-8779-0BFF-41101E4858C5}"/>
              </a:ext>
            </a:extLst>
          </p:cNvPr>
          <p:cNvCxnSpPr/>
          <p:nvPr/>
        </p:nvCxnSpPr>
        <p:spPr>
          <a:xfrm flipV="1">
            <a:off x="638978" y="3745735"/>
            <a:ext cx="8130449" cy="771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bgerundete rechteckige Legende 16">
            <a:extLst>
              <a:ext uri="{FF2B5EF4-FFF2-40B4-BE49-F238E27FC236}">
                <a16:creationId xmlns:a16="http://schemas.microsoft.com/office/drawing/2014/main" id="{92BCF513-3F87-36AA-1991-D9EC80277F50}"/>
              </a:ext>
            </a:extLst>
          </p:cNvPr>
          <p:cNvSpPr/>
          <p:nvPr/>
        </p:nvSpPr>
        <p:spPr>
          <a:xfrm>
            <a:off x="1926490" y="1025971"/>
            <a:ext cx="2665714" cy="1105829"/>
          </a:xfrm>
          <a:prstGeom prst="wedgeRoundRectCallout">
            <a:avLst>
              <a:gd name="adj1" fmla="val -61633"/>
              <a:gd name="adj2" fmla="val 40300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Abgerundete rechteckige Legende 18">
            <a:extLst>
              <a:ext uri="{FF2B5EF4-FFF2-40B4-BE49-F238E27FC236}">
                <a16:creationId xmlns:a16="http://schemas.microsoft.com/office/drawing/2014/main" id="{A81C377E-A52F-5243-6F16-B240C68E3540}"/>
              </a:ext>
            </a:extLst>
          </p:cNvPr>
          <p:cNvSpPr/>
          <p:nvPr/>
        </p:nvSpPr>
        <p:spPr>
          <a:xfrm>
            <a:off x="5267753" y="1025971"/>
            <a:ext cx="2418183" cy="1105829"/>
          </a:xfrm>
          <a:prstGeom prst="wedgeRoundRectCallout">
            <a:avLst>
              <a:gd name="adj1" fmla="val 65827"/>
              <a:gd name="adj2" fmla="val 3368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Abgerundete rechteckige Legende 20">
            <a:extLst>
              <a:ext uri="{FF2B5EF4-FFF2-40B4-BE49-F238E27FC236}">
                <a16:creationId xmlns:a16="http://schemas.microsoft.com/office/drawing/2014/main" id="{1B3E0D03-6F0A-6A1A-6547-D5B54DA0D505}"/>
              </a:ext>
            </a:extLst>
          </p:cNvPr>
          <p:cNvSpPr/>
          <p:nvPr/>
        </p:nvSpPr>
        <p:spPr>
          <a:xfrm>
            <a:off x="1747154" y="3969325"/>
            <a:ext cx="2845050" cy="1105829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Abgerundete rechteckige Legende 22">
            <a:extLst>
              <a:ext uri="{FF2B5EF4-FFF2-40B4-BE49-F238E27FC236}">
                <a16:creationId xmlns:a16="http://schemas.microsoft.com/office/drawing/2014/main" id="{3FDD8BC5-46E2-41AF-5678-C3D2CA2B187B}"/>
              </a:ext>
            </a:extLst>
          </p:cNvPr>
          <p:cNvSpPr/>
          <p:nvPr/>
        </p:nvSpPr>
        <p:spPr>
          <a:xfrm>
            <a:off x="4993706" y="3969324"/>
            <a:ext cx="2809185" cy="1105829"/>
          </a:xfrm>
          <a:prstGeom prst="wedgeRoundRectCallout">
            <a:avLst>
              <a:gd name="adj1" fmla="val 62210"/>
              <a:gd name="adj2" fmla="val 3368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Audio Recording 16.01.2023, 12:33:25">
            <a:hlinkClick r:id="" action="ppaction://media"/>
            <a:extLst>
              <a:ext uri="{FF2B5EF4-FFF2-40B4-BE49-F238E27FC236}">
                <a16:creationId xmlns:a16="http://schemas.microsoft.com/office/drawing/2014/main" id="{2E9D2557-FE36-46FB-54E5-4E8C14F8F3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80235" y="1622593"/>
            <a:ext cx="468000" cy="468000"/>
          </a:xfrm>
          <a:prstGeom prst="rect">
            <a:avLst/>
          </a:prstGeom>
        </p:spPr>
      </p:pic>
      <p:pic>
        <p:nvPicPr>
          <p:cNvPr id="16" name="Audio Recording 16.01.2023, 12:33:33">
            <a:hlinkClick r:id="" action="ppaction://media"/>
            <a:extLst>
              <a:ext uri="{FF2B5EF4-FFF2-40B4-BE49-F238E27FC236}">
                <a16:creationId xmlns:a16="http://schemas.microsoft.com/office/drawing/2014/main" id="{F665DDDC-E9CF-094D-B9DC-F9EAA774FAF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12832" y="1622593"/>
            <a:ext cx="468000" cy="468000"/>
          </a:xfrm>
          <a:prstGeom prst="rect">
            <a:avLst/>
          </a:prstGeom>
        </p:spPr>
      </p:pic>
      <p:pic>
        <p:nvPicPr>
          <p:cNvPr id="25" name="Audio Recording 16.01.2023, 12:33:43">
            <a:hlinkClick r:id="" action="ppaction://media"/>
            <a:extLst>
              <a:ext uri="{FF2B5EF4-FFF2-40B4-BE49-F238E27FC236}">
                <a16:creationId xmlns:a16="http://schemas.microsoft.com/office/drawing/2014/main" id="{46A92A70-1D5A-8B7E-205D-80D25D151C0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05325" y="4549239"/>
            <a:ext cx="468000" cy="468000"/>
          </a:xfrm>
          <a:prstGeom prst="rect">
            <a:avLst/>
          </a:prstGeom>
        </p:spPr>
      </p:pic>
      <p:pic>
        <p:nvPicPr>
          <p:cNvPr id="26" name="Audio Recording 16.01.2023, 12:33:54">
            <a:hlinkClick r:id="" action="ppaction://media"/>
            <a:extLst>
              <a:ext uri="{FF2B5EF4-FFF2-40B4-BE49-F238E27FC236}">
                <a16:creationId xmlns:a16="http://schemas.microsoft.com/office/drawing/2014/main" id="{A5FD4959-08E1-6A0F-8424-4693AFE31DB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94154" y="4549239"/>
            <a:ext cx="468000" cy="468000"/>
          </a:xfrm>
          <a:prstGeom prst="rect">
            <a:avLst/>
          </a:prstGeom>
        </p:spPr>
      </p:pic>
      <p:sp>
        <p:nvSpPr>
          <p:cNvPr id="31" name="Abgerundete rechteckige Legende 30">
            <a:extLst>
              <a:ext uri="{FF2B5EF4-FFF2-40B4-BE49-F238E27FC236}">
                <a16:creationId xmlns:a16="http://schemas.microsoft.com/office/drawing/2014/main" id="{E009E660-D2B7-BEE8-6FBA-D8BFC9081834}"/>
              </a:ext>
            </a:extLst>
          </p:cNvPr>
          <p:cNvSpPr/>
          <p:nvPr/>
        </p:nvSpPr>
        <p:spPr>
          <a:xfrm flipV="1">
            <a:off x="1747155" y="2325267"/>
            <a:ext cx="2845050" cy="1267581"/>
          </a:xfrm>
          <a:prstGeom prst="wedgeRoundRectCallout">
            <a:avLst>
              <a:gd name="adj1" fmla="val -61633"/>
              <a:gd name="adj2" fmla="val 40300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Abgerundete rechteckige Legende 33">
            <a:extLst>
              <a:ext uri="{FF2B5EF4-FFF2-40B4-BE49-F238E27FC236}">
                <a16:creationId xmlns:a16="http://schemas.microsoft.com/office/drawing/2014/main" id="{11E9057F-4D27-B0DE-48EA-336F39A636DB}"/>
              </a:ext>
            </a:extLst>
          </p:cNvPr>
          <p:cNvSpPr/>
          <p:nvPr/>
        </p:nvSpPr>
        <p:spPr>
          <a:xfrm flipV="1">
            <a:off x="5140384" y="2325268"/>
            <a:ext cx="2845051" cy="1267581"/>
          </a:xfrm>
          <a:prstGeom prst="wedgeRoundRectCallout">
            <a:avLst>
              <a:gd name="adj1" fmla="val 54498"/>
              <a:gd name="adj2" fmla="val 3548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72307BBB-113C-17C6-0917-803AAACE6ACF}"/>
              </a:ext>
            </a:extLst>
          </p:cNvPr>
          <p:cNvSpPr/>
          <p:nvPr/>
        </p:nvSpPr>
        <p:spPr>
          <a:xfrm>
            <a:off x="1622854" y="5333769"/>
            <a:ext cx="2825381" cy="1200329"/>
          </a:xfrm>
          <a:prstGeom prst="wedgeRoundRectCallout">
            <a:avLst>
              <a:gd name="adj1" fmla="val -57453"/>
              <a:gd name="adj2" fmla="val -5231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 rechteckige Legende 8">
            <a:extLst>
              <a:ext uri="{FF2B5EF4-FFF2-40B4-BE49-F238E27FC236}">
                <a16:creationId xmlns:a16="http://schemas.microsoft.com/office/drawing/2014/main" id="{7F29BFED-D208-E122-BDFA-CCBF38E476CF}"/>
              </a:ext>
            </a:extLst>
          </p:cNvPr>
          <p:cNvSpPr/>
          <p:nvPr/>
        </p:nvSpPr>
        <p:spPr>
          <a:xfrm>
            <a:off x="4975541" y="5281060"/>
            <a:ext cx="2905897" cy="1286581"/>
          </a:xfrm>
          <a:prstGeom prst="wedgeRoundRectCallout">
            <a:avLst>
              <a:gd name="adj1" fmla="val 57196"/>
              <a:gd name="adj2" fmla="val -37816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76D6E31-E79F-54BD-F28C-F6939EF39F75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9E307A6-03E7-3874-7B1B-71ED01EEBB67}"/>
              </a:ext>
            </a:extLst>
          </p:cNvPr>
          <p:cNvSpPr txBox="1"/>
          <p:nvPr/>
        </p:nvSpPr>
        <p:spPr>
          <a:xfrm>
            <a:off x="2990070" y="86168"/>
            <a:ext cx="3518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Comic Sans MS" panose="030F0702030302020204" pitchFamily="66" charset="0"/>
              </a:rPr>
              <a:t>Vecinii numerelor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wetschini numerelor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  <a:endParaRPr lang="de-DE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2B101D35-B06F-8A46-2833-36627D4380C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82026" y="187333"/>
            <a:ext cx="468000" cy="468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D55BD08-7DEF-CDA7-5575-F193FD2DC6A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>
            <a:lum bright="70000" contrast="-70000"/>
          </a:blip>
          <a:stretch>
            <a:fillRect/>
          </a:stretch>
        </p:blipFill>
        <p:spPr>
          <a:xfrm>
            <a:off x="5719715" y="170503"/>
            <a:ext cx="468000" cy="4680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CD3131-267B-8157-E9A3-7941B8CA656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068444" y="3088959"/>
            <a:ext cx="487363" cy="487363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A7A5FA-E64D-21EA-6E40-14FAB063CE5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434980" y="3079974"/>
            <a:ext cx="487363" cy="487363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7C4C792-9FBA-9A93-DC3B-B7A2696DC742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005325" y="6098707"/>
            <a:ext cx="432000" cy="4320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A2BD60-03AB-6226-489F-96A20052A900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394075" y="60974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9013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F0A6CE64-68F8-6620-D979-9AB1F2C5CE80}"/>
              </a:ext>
            </a:extLst>
          </p:cNvPr>
          <p:cNvSpPr/>
          <p:nvPr/>
        </p:nvSpPr>
        <p:spPr>
          <a:xfrm rot="5400000">
            <a:off x="3788451" y="3653740"/>
            <a:ext cx="2358798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CECF8C04-B708-5875-35E9-BF8CC90887BF}"/>
              </a:ext>
            </a:extLst>
          </p:cNvPr>
          <p:cNvSpPr/>
          <p:nvPr/>
        </p:nvSpPr>
        <p:spPr>
          <a:xfrm rot="5400000">
            <a:off x="6984214" y="3653739"/>
            <a:ext cx="2358800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4E96BBF1-5432-E448-ACF0-581023E223A6}"/>
              </a:ext>
            </a:extLst>
          </p:cNvPr>
          <p:cNvSpPr/>
          <p:nvPr/>
        </p:nvSpPr>
        <p:spPr>
          <a:xfrm rot="5400000">
            <a:off x="599561" y="3653741"/>
            <a:ext cx="2358797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78A622FE-5C33-B222-FFEA-1EA381417B5E}"/>
              </a:ext>
            </a:extLst>
          </p:cNvPr>
          <p:cNvSpPr txBox="1"/>
          <p:nvPr/>
        </p:nvSpPr>
        <p:spPr>
          <a:xfrm>
            <a:off x="375306" y="4251353"/>
            <a:ext cx="2376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kleinere Nachbarzehner 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0D991312-476D-D5F6-DCD4-01C6B4DD3082}"/>
              </a:ext>
            </a:extLst>
          </p:cNvPr>
          <p:cNvSpPr txBox="1"/>
          <p:nvPr/>
        </p:nvSpPr>
        <p:spPr>
          <a:xfrm>
            <a:off x="3579205" y="4251352"/>
            <a:ext cx="2376000" cy="61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die Zahl 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49613695-9AD4-D4A3-9870-A5FD772F07E5}"/>
              </a:ext>
            </a:extLst>
          </p:cNvPr>
          <p:cNvSpPr txBox="1"/>
          <p:nvPr/>
        </p:nvSpPr>
        <p:spPr>
          <a:xfrm>
            <a:off x="6790442" y="4251353"/>
            <a:ext cx="2376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größere Nachbarzehner 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C8089465-CFB0-B4FA-0753-33FDDC40B707}"/>
              </a:ext>
            </a:extLst>
          </p:cNvPr>
          <p:cNvSpPr txBox="1"/>
          <p:nvPr/>
        </p:nvSpPr>
        <p:spPr>
          <a:xfrm>
            <a:off x="375306" y="5043631"/>
            <a:ext cx="2376000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cs typeface="Calibri" panose="020F0502020204030204" pitchFamily="34" charset="0"/>
              </a:rPr>
              <a:t>Zecea vecină </a:t>
            </a:r>
            <a:r>
              <a:rPr lang="de-DE" altLang="de-DE" dirty="0" err="1">
                <a:latin typeface="Comic Sans MS" panose="030F0702030302020204" pitchFamily="66" charset="0"/>
                <a:cs typeface="Calibri" panose="020F0502020204030204" pitchFamily="34" charset="0"/>
              </a:rPr>
              <a:t>mai</a:t>
            </a:r>
            <a:r>
              <a:rPr lang="de-DE" altLang="de-DE" dirty="0"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dirty="0" err="1">
                <a:latin typeface="Comic Sans MS" panose="030F0702030302020204" pitchFamily="66" charset="0"/>
                <a:cs typeface="Calibri" panose="020F0502020204030204" pitchFamily="34" charset="0"/>
              </a:rPr>
              <a:t>mic</a:t>
            </a:r>
            <a:r>
              <a:rPr lang="ro-RO" altLang="de-DE" dirty="0">
                <a:latin typeface="Comic Sans MS" panose="030F0702030302020204" pitchFamily="66" charset="0"/>
                <a:cs typeface="Calibri" panose="020F0502020204030204" pitchFamily="34" charset="0"/>
              </a:rPr>
              <a:t>ă</a:t>
            </a:r>
            <a:endParaRPr lang="az-Cyrl-AZ" altLang="de-DE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setschea wetschina mai mika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13B18331-7ACE-15B7-CD78-8F27001A4A84}"/>
              </a:ext>
            </a:extLst>
          </p:cNvPr>
          <p:cNvSpPr txBox="1"/>
          <p:nvPr/>
        </p:nvSpPr>
        <p:spPr>
          <a:xfrm>
            <a:off x="3579205" y="5043631"/>
            <a:ext cx="2376000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latin typeface="Comic Sans MS" panose="030F0702030302020204" pitchFamily="66" charset="0"/>
              </a:rPr>
              <a:t>Numărul</a:t>
            </a:r>
            <a:r>
              <a:rPr lang="de-DE" dirty="0">
                <a:latin typeface="Comic Sans MS" panose="030F0702030302020204" pitchFamily="66" charset="0"/>
              </a:rPr>
              <a:t> </a:t>
            </a:r>
            <a:br>
              <a:rPr lang="ro-RO" dirty="0">
                <a:latin typeface="Comic Sans MS" panose="030F0702030302020204" pitchFamily="66" charset="0"/>
              </a:rPr>
            </a:br>
            <a:r>
              <a:rPr lang="de-DE" altLang="de-DE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ro-RO" altLang="de-DE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numarul</a:t>
            </a:r>
            <a:r>
              <a:rPr lang="de-DE" altLang="de-DE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97A05F42-0814-4BEA-DC8F-EC966451F4A4}"/>
              </a:ext>
            </a:extLst>
          </p:cNvPr>
          <p:cNvSpPr txBox="1"/>
          <p:nvPr/>
        </p:nvSpPr>
        <p:spPr>
          <a:xfrm>
            <a:off x="6792938" y="5043631"/>
            <a:ext cx="2376000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latin typeface="Comic Sans MS" panose="030F0702030302020204" pitchFamily="66" charset="0"/>
              </a:rPr>
              <a:t>Zecea vecina mai mare</a:t>
            </a:r>
            <a:endParaRPr lang="de-DE" dirty="0">
              <a:latin typeface="Comic Sans MS" panose="030F0702030302020204" pitchFamily="66" charset="0"/>
            </a:endParaRPr>
          </a:p>
          <a:p>
            <a:pPr algn="ctr"/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setschea wetschina mai mare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7FEE721-E94F-A9AE-75D2-3A996BBC9ED2}"/>
              </a:ext>
            </a:extLst>
          </p:cNvPr>
          <p:cNvSpPr txBox="1"/>
          <p:nvPr/>
        </p:nvSpPr>
        <p:spPr>
          <a:xfrm>
            <a:off x="3457923" y="2168118"/>
            <a:ext cx="1263667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solidFill>
                  <a:srgbClr val="317A85"/>
                </a:solidFill>
                <a:latin typeface="Comic Sans MS" panose="030F0902030302020204" pitchFamily="66" charset="0"/>
              </a:rPr>
              <a:t>64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1987EBA6-DC02-9006-2EAB-D7C8DDF3D06B}"/>
              </a:ext>
            </a:extLst>
          </p:cNvPr>
          <p:cNvSpPr txBox="1"/>
          <p:nvPr/>
        </p:nvSpPr>
        <p:spPr>
          <a:xfrm>
            <a:off x="614111" y="2168118"/>
            <a:ext cx="2068249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60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B4FB756C-42AE-0E92-618D-8E37F1905C54}"/>
              </a:ext>
            </a:extLst>
          </p:cNvPr>
          <p:cNvSpPr txBox="1"/>
          <p:nvPr/>
        </p:nvSpPr>
        <p:spPr>
          <a:xfrm>
            <a:off x="7189433" y="2168118"/>
            <a:ext cx="1773049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70</a:t>
            </a:r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A2CE30DC-D151-1FBF-1F0F-B7318589DFF7}"/>
              </a:ext>
            </a:extLst>
          </p:cNvPr>
          <p:cNvCxnSpPr>
            <a:cxnSpLocks/>
          </p:cNvCxnSpPr>
          <p:nvPr/>
        </p:nvCxnSpPr>
        <p:spPr>
          <a:xfrm flipV="1">
            <a:off x="4117642" y="2979428"/>
            <a:ext cx="0" cy="1158939"/>
          </a:xfrm>
          <a:prstGeom prst="straightConnector1">
            <a:avLst/>
          </a:prstGeom>
          <a:ln w="571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Audio Recording 16.01.2023, 12:34:58">
            <a:hlinkClick r:id="" action="ppaction://media"/>
            <a:extLst>
              <a:ext uri="{FF2B5EF4-FFF2-40B4-BE49-F238E27FC236}">
                <a16:creationId xmlns:a16="http://schemas.microsoft.com/office/drawing/2014/main" id="{AB76FAE4-C051-DB40-B2DF-EB5427F416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07700" y="4384961"/>
            <a:ext cx="468000" cy="468000"/>
          </a:xfrm>
          <a:prstGeom prst="rect">
            <a:avLst/>
          </a:prstGeom>
        </p:spPr>
      </p:pic>
      <p:pic>
        <p:nvPicPr>
          <p:cNvPr id="66" name="Audio Recording 16.01.2023, 12:38:17">
            <a:hlinkClick r:id="" action="ppaction://media"/>
            <a:extLst>
              <a:ext uri="{FF2B5EF4-FFF2-40B4-BE49-F238E27FC236}">
                <a16:creationId xmlns:a16="http://schemas.microsoft.com/office/drawing/2014/main" id="{90929D2E-B441-B3D2-4557-3B55AED40A7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10071" y="4374897"/>
            <a:ext cx="468000" cy="468000"/>
          </a:xfrm>
          <a:prstGeom prst="rect">
            <a:avLst/>
          </a:prstGeom>
        </p:spPr>
      </p:pic>
      <p:pic>
        <p:nvPicPr>
          <p:cNvPr id="67" name="Audio Recording 16.01.2023, 12:38:27">
            <a:hlinkClick r:id="" action="ppaction://media"/>
            <a:extLst>
              <a:ext uri="{FF2B5EF4-FFF2-40B4-BE49-F238E27FC236}">
                <a16:creationId xmlns:a16="http://schemas.microsoft.com/office/drawing/2014/main" id="{9B5B6440-7321-27F3-5819-64D56CDCC9B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02505" y="4384961"/>
            <a:ext cx="468000" cy="468000"/>
          </a:xfrm>
          <a:prstGeom prst="rect">
            <a:avLst/>
          </a:prstGeom>
        </p:spPr>
      </p:pic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08AF4F3F-0490-54CC-22D0-4713F39E5D70}"/>
              </a:ext>
            </a:extLst>
          </p:cNvPr>
          <p:cNvGrpSpPr/>
          <p:nvPr/>
        </p:nvGrpSpPr>
        <p:grpSpPr>
          <a:xfrm>
            <a:off x="751668" y="1763699"/>
            <a:ext cx="8074617" cy="365824"/>
            <a:chOff x="751668" y="1763699"/>
            <a:chExt cx="8074617" cy="365824"/>
          </a:xfrm>
        </p:grpSpPr>
        <p:cxnSp>
          <p:nvCxnSpPr>
            <p:cNvPr id="2" name="Gerade Verbindung 1">
              <a:extLst>
                <a:ext uri="{FF2B5EF4-FFF2-40B4-BE49-F238E27FC236}">
                  <a16:creationId xmlns:a16="http://schemas.microsoft.com/office/drawing/2014/main" id="{C3C144FE-2DB5-CC05-E932-2BF84CE9517A}"/>
                </a:ext>
              </a:extLst>
            </p:cNvPr>
            <p:cNvCxnSpPr>
              <a:cxnSpLocks/>
            </p:cNvCxnSpPr>
            <p:nvPr/>
          </p:nvCxnSpPr>
          <p:spPr>
            <a:xfrm>
              <a:off x="751668" y="1956548"/>
              <a:ext cx="8074617" cy="0"/>
            </a:xfrm>
            <a:prstGeom prst="line">
              <a:avLst/>
            </a:prstGeom>
            <a:ln w="57150" cap="rnd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Gerade Verbindung 3">
              <a:extLst>
                <a:ext uri="{FF2B5EF4-FFF2-40B4-BE49-F238E27FC236}">
                  <a16:creationId xmlns:a16="http://schemas.microsoft.com/office/drawing/2014/main" id="{9DE939F6-B10A-48F4-6FA1-3317C67EABAE}"/>
                </a:ext>
              </a:extLst>
            </p:cNvPr>
            <p:cNvCxnSpPr>
              <a:cxnSpLocks/>
            </p:cNvCxnSpPr>
            <p:nvPr/>
          </p:nvCxnSpPr>
          <p:spPr>
            <a:xfrm>
              <a:off x="2798204" y="1824114"/>
              <a:ext cx="0" cy="24499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4">
              <a:extLst>
                <a:ext uri="{FF2B5EF4-FFF2-40B4-BE49-F238E27FC236}">
                  <a16:creationId xmlns:a16="http://schemas.microsoft.com/office/drawing/2014/main" id="{8BA9357E-2439-E8A9-4264-CE5EA66FCB01}"/>
                </a:ext>
              </a:extLst>
            </p:cNvPr>
            <p:cNvCxnSpPr>
              <a:cxnSpLocks/>
            </p:cNvCxnSpPr>
            <p:nvPr/>
          </p:nvCxnSpPr>
          <p:spPr>
            <a:xfrm>
              <a:off x="8075958" y="1763699"/>
              <a:ext cx="0" cy="36582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>
              <a:extLst>
                <a:ext uri="{FF2B5EF4-FFF2-40B4-BE49-F238E27FC236}">
                  <a16:creationId xmlns:a16="http://schemas.microsoft.com/office/drawing/2014/main" id="{50D60E46-16B4-A08A-DCBD-ADAD7F3B3368}"/>
                </a:ext>
              </a:extLst>
            </p:cNvPr>
            <p:cNvCxnSpPr>
              <a:cxnSpLocks/>
            </p:cNvCxnSpPr>
            <p:nvPr/>
          </p:nvCxnSpPr>
          <p:spPr>
            <a:xfrm>
              <a:off x="2138485" y="1824114"/>
              <a:ext cx="0" cy="24499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>
              <a:extLst>
                <a:ext uri="{FF2B5EF4-FFF2-40B4-BE49-F238E27FC236}">
                  <a16:creationId xmlns:a16="http://schemas.microsoft.com/office/drawing/2014/main" id="{A296259C-A0C6-C066-EE1F-282D56FF446E}"/>
                </a:ext>
              </a:extLst>
            </p:cNvPr>
            <p:cNvCxnSpPr>
              <a:cxnSpLocks/>
            </p:cNvCxnSpPr>
            <p:nvPr/>
          </p:nvCxnSpPr>
          <p:spPr>
            <a:xfrm>
              <a:off x="3457923" y="1824114"/>
              <a:ext cx="0" cy="24499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CC3A9010-9001-D5DE-9BE2-9BB3EE109C94}"/>
                </a:ext>
              </a:extLst>
            </p:cNvPr>
            <p:cNvCxnSpPr>
              <a:cxnSpLocks/>
            </p:cNvCxnSpPr>
            <p:nvPr/>
          </p:nvCxnSpPr>
          <p:spPr>
            <a:xfrm>
              <a:off x="4117642" y="1824114"/>
              <a:ext cx="0" cy="244994"/>
            </a:xfrm>
            <a:prstGeom prst="line">
              <a:avLst/>
            </a:prstGeom>
            <a:ln w="57150" cap="rnd">
              <a:solidFill>
                <a:srgbClr val="317A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B5EACE67-259E-7BFB-2A9D-772CE5CBD761}"/>
                </a:ext>
              </a:extLst>
            </p:cNvPr>
            <p:cNvCxnSpPr>
              <a:cxnSpLocks/>
            </p:cNvCxnSpPr>
            <p:nvPr/>
          </p:nvCxnSpPr>
          <p:spPr>
            <a:xfrm>
              <a:off x="5437080" y="1824114"/>
              <a:ext cx="0" cy="24499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5F3B2220-AF36-5A0D-AB3F-C0706418DE43}"/>
                </a:ext>
              </a:extLst>
            </p:cNvPr>
            <p:cNvCxnSpPr>
              <a:cxnSpLocks/>
            </p:cNvCxnSpPr>
            <p:nvPr/>
          </p:nvCxnSpPr>
          <p:spPr>
            <a:xfrm>
              <a:off x="6096799" y="1824114"/>
              <a:ext cx="0" cy="24499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556B3B21-DA9B-C750-BBB0-0CD7AC406F3F}"/>
                </a:ext>
              </a:extLst>
            </p:cNvPr>
            <p:cNvCxnSpPr>
              <a:cxnSpLocks/>
            </p:cNvCxnSpPr>
            <p:nvPr/>
          </p:nvCxnSpPr>
          <p:spPr>
            <a:xfrm>
              <a:off x="6756518" y="1824114"/>
              <a:ext cx="0" cy="24499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>
              <a:extLst>
                <a:ext uri="{FF2B5EF4-FFF2-40B4-BE49-F238E27FC236}">
                  <a16:creationId xmlns:a16="http://schemas.microsoft.com/office/drawing/2014/main" id="{27B1F516-EE81-44BC-224B-A6FDDA4CA8B4}"/>
                </a:ext>
              </a:extLst>
            </p:cNvPr>
            <p:cNvCxnSpPr>
              <a:cxnSpLocks/>
            </p:cNvCxnSpPr>
            <p:nvPr/>
          </p:nvCxnSpPr>
          <p:spPr>
            <a:xfrm>
              <a:off x="7416237" y="1824114"/>
              <a:ext cx="0" cy="24499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>
              <a:extLst>
                <a:ext uri="{FF2B5EF4-FFF2-40B4-BE49-F238E27FC236}">
                  <a16:creationId xmlns:a16="http://schemas.microsoft.com/office/drawing/2014/main" id="{2E820979-3E2A-0C87-536C-570125EB6847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6" y="1763699"/>
              <a:ext cx="0" cy="36582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>
              <a:extLst>
                <a:ext uri="{FF2B5EF4-FFF2-40B4-BE49-F238E27FC236}">
                  <a16:creationId xmlns:a16="http://schemas.microsoft.com/office/drawing/2014/main" id="{AD9FC431-BEBB-1DFB-74BF-53CD282060D3}"/>
                </a:ext>
              </a:extLst>
            </p:cNvPr>
            <p:cNvCxnSpPr>
              <a:cxnSpLocks/>
            </p:cNvCxnSpPr>
            <p:nvPr/>
          </p:nvCxnSpPr>
          <p:spPr>
            <a:xfrm>
              <a:off x="4777361" y="1763699"/>
              <a:ext cx="0" cy="36582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C180CD43-2588-4F80-4E0F-8897EB7D2825}"/>
              </a:ext>
            </a:extLst>
          </p:cNvPr>
          <p:cNvCxnSpPr>
            <a:cxnSpLocks/>
          </p:cNvCxnSpPr>
          <p:nvPr/>
        </p:nvCxnSpPr>
        <p:spPr>
          <a:xfrm flipV="1">
            <a:off x="1648235" y="2979428"/>
            <a:ext cx="0" cy="115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CDF961F9-CDF1-D3E1-61EF-C61787C88CD3}"/>
              </a:ext>
            </a:extLst>
          </p:cNvPr>
          <p:cNvCxnSpPr>
            <a:cxnSpLocks/>
          </p:cNvCxnSpPr>
          <p:nvPr/>
        </p:nvCxnSpPr>
        <p:spPr>
          <a:xfrm flipV="1">
            <a:off x="8075957" y="2979428"/>
            <a:ext cx="0" cy="115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>
            <a:extLst>
              <a:ext uri="{FF2B5EF4-FFF2-40B4-BE49-F238E27FC236}">
                <a16:creationId xmlns:a16="http://schemas.microsoft.com/office/drawing/2014/main" id="{66807B72-B766-CD62-6267-13D2A350C3E4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0515338-E2D5-0382-9034-FDFAA4182262}"/>
              </a:ext>
            </a:extLst>
          </p:cNvPr>
          <p:cNvSpPr txBox="1"/>
          <p:nvPr/>
        </p:nvSpPr>
        <p:spPr>
          <a:xfrm>
            <a:off x="2990070" y="86168"/>
            <a:ext cx="3518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Comic Sans MS" panose="030F0702030302020204" pitchFamily="66" charset="0"/>
              </a:rPr>
              <a:t>Vecinii numerelor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wetschini numerelor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  <a:endParaRPr lang="de-DE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DBC59594-AEB3-42ED-F4E8-E9CDA13A2E8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82026" y="187333"/>
            <a:ext cx="468000" cy="468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929778-A03E-E393-0AFD-41E4143525D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>
            <a:lum bright="70000" contrast="-70000"/>
          </a:blip>
          <a:stretch>
            <a:fillRect/>
          </a:stretch>
        </p:blipFill>
        <p:spPr>
          <a:xfrm>
            <a:off x="5719715" y="187333"/>
            <a:ext cx="468000" cy="4680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D3AF76-C509-E9B4-11C5-866D54E2F55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>
            <a:lum bright="70000" contrast="-70000"/>
          </a:blip>
          <a:stretch>
            <a:fillRect/>
          </a:stretch>
        </p:blipFill>
        <p:spPr>
          <a:xfrm>
            <a:off x="2810071" y="5500613"/>
            <a:ext cx="487363" cy="487363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CEFFB6E-955D-F63B-4EEF-B989848B288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>
            <a:lum bright="70000" contrast="-70000"/>
          </a:blip>
          <a:stretch>
            <a:fillRect/>
          </a:stretch>
        </p:blipFill>
        <p:spPr>
          <a:xfrm>
            <a:off x="5988075" y="5194196"/>
            <a:ext cx="487363" cy="487363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15E919-2700-736C-4C44-4651E4E7B7A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>
            <a:lum bright="70000" contrast="-70000"/>
          </a:blip>
          <a:stretch>
            <a:fillRect/>
          </a:stretch>
        </p:blipFill>
        <p:spPr>
          <a:xfrm>
            <a:off x="9216709" y="53717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5894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 143" descr="MaÌdchen 3.jpg">
            <a:extLst>
              <a:ext uri="{FF2B5EF4-FFF2-40B4-BE49-F238E27FC236}">
                <a16:creationId xmlns:a16="http://schemas.microsoft.com/office/drawing/2014/main" id="{3CE0BFDE-2DAA-0BCA-5A35-DAAC8A785DE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139" y="4051320"/>
            <a:ext cx="1174376" cy="1581369"/>
          </a:xfrm>
          <a:prstGeom prst="rect">
            <a:avLst/>
          </a:prstGeom>
        </p:spPr>
      </p:pic>
      <p:sp>
        <p:nvSpPr>
          <p:cNvPr id="132" name="Textfeld 131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1849668" y="1155335"/>
            <a:ext cx="2381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Wie heißt der </a:t>
            </a:r>
          </a:p>
          <a:p>
            <a:pPr algn="ctr"/>
            <a:r>
              <a:rPr lang="de-DE" sz="1600" b="1" dirty="0">
                <a:latin typeface="Comic Sans MS" panose="030F0902030302020204" pitchFamily="66" charset="0"/>
              </a:rPr>
              <a:t>kleinere Nachbar-zehner </a:t>
            </a:r>
            <a:r>
              <a:rPr lang="de-DE" sz="1600" dirty="0">
                <a:latin typeface="Comic Sans MS" panose="030F0902030302020204" pitchFamily="66" charset="0"/>
              </a:rPr>
              <a:t>von 63? </a:t>
            </a:r>
            <a:endParaRPr lang="de-DE" sz="1600" dirty="0"/>
          </a:p>
        </p:txBody>
      </p:sp>
      <p:sp>
        <p:nvSpPr>
          <p:cNvPr id="155" name="Textfeld 154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372902" y="1255054"/>
            <a:ext cx="2076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</a:t>
            </a:r>
            <a:r>
              <a:rPr lang="de-DE" sz="1600" b="1" dirty="0">
                <a:latin typeface="Comic Sans MS" panose="030F0902030302020204" pitchFamily="66" charset="0"/>
              </a:rPr>
              <a:t>kleinere Nachbarzehner </a:t>
            </a:r>
            <a:r>
              <a:rPr lang="de-DE" sz="1600" dirty="0">
                <a:latin typeface="Comic Sans MS" panose="030F0902030302020204" pitchFamily="66" charset="0"/>
              </a:rPr>
              <a:t>von 63 ist 60.</a:t>
            </a:r>
            <a:endParaRPr lang="de-DE" sz="16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43D75B9-5E45-4CC4-DDA9-FBA754863D3D}"/>
              </a:ext>
            </a:extLst>
          </p:cNvPr>
          <p:cNvSpPr txBox="1"/>
          <p:nvPr/>
        </p:nvSpPr>
        <p:spPr>
          <a:xfrm>
            <a:off x="1506788" y="2540611"/>
            <a:ext cx="316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Care este zecea vecină mai mică a lui 63?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kare jesste setschea wetschina mai mika a lui schaisetschschitrej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644AA964-E4A2-8779-0BFF-41101E4858C5}"/>
              </a:ext>
            </a:extLst>
          </p:cNvPr>
          <p:cNvCxnSpPr/>
          <p:nvPr/>
        </p:nvCxnSpPr>
        <p:spPr>
          <a:xfrm flipV="1">
            <a:off x="638978" y="3745735"/>
            <a:ext cx="8130449" cy="771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42714EB2-4D0B-16FD-605D-4060DBF1B956}"/>
              </a:ext>
            </a:extLst>
          </p:cNvPr>
          <p:cNvSpPr txBox="1"/>
          <p:nvPr/>
        </p:nvSpPr>
        <p:spPr>
          <a:xfrm>
            <a:off x="5108860" y="2419770"/>
            <a:ext cx="288053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Zecea vecină mai mică a lui 63 este 60.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Setschea wetschina mai mika a lui schaisetschschitrej jesste schaisetsch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DC33E27-8D01-D02E-14F6-BD96C6890B1D}"/>
              </a:ext>
            </a:extLst>
          </p:cNvPr>
          <p:cNvSpPr txBox="1"/>
          <p:nvPr/>
        </p:nvSpPr>
        <p:spPr>
          <a:xfrm>
            <a:off x="1704000" y="4123851"/>
            <a:ext cx="2563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Wie heißt der </a:t>
            </a:r>
          </a:p>
          <a:p>
            <a:pPr algn="ctr"/>
            <a:r>
              <a:rPr lang="de-DE" sz="1600" b="1" dirty="0">
                <a:latin typeface="Comic Sans MS" panose="030F0902030302020204" pitchFamily="66" charset="0"/>
              </a:rPr>
              <a:t>größere Nachbarzehner</a:t>
            </a:r>
            <a:r>
              <a:rPr lang="de-DE" sz="1600" dirty="0">
                <a:latin typeface="Comic Sans MS" panose="030F0902030302020204" pitchFamily="66" charset="0"/>
              </a:rPr>
              <a:t> von 63? </a:t>
            </a:r>
            <a:endParaRPr lang="de-DE" sz="16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CD97094-6D57-816D-B490-CF8CEB0FDA0F}"/>
              </a:ext>
            </a:extLst>
          </p:cNvPr>
          <p:cNvSpPr txBox="1"/>
          <p:nvPr/>
        </p:nvSpPr>
        <p:spPr>
          <a:xfrm>
            <a:off x="1597571" y="5382206"/>
            <a:ext cx="3197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Care este zecea vecină mai mare a lui 63?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kare jesste setschea wetschina mai mare a lui schaisetschschitrej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2A3BE56-2476-969B-ACA7-0A7CFA7FA5F1}"/>
              </a:ext>
            </a:extLst>
          </p:cNvPr>
          <p:cNvSpPr txBox="1"/>
          <p:nvPr/>
        </p:nvSpPr>
        <p:spPr>
          <a:xfrm>
            <a:off x="5211504" y="5399804"/>
            <a:ext cx="29207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Zecea vecină mai mare a lui 63 este 70.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Setschea wetschina mai mare a lui schaisetschschitrej jesste schaptesetsch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8080A5B-FA9D-58C9-D000-C95A20BDBC92}"/>
              </a:ext>
            </a:extLst>
          </p:cNvPr>
          <p:cNvSpPr txBox="1"/>
          <p:nvPr/>
        </p:nvSpPr>
        <p:spPr>
          <a:xfrm>
            <a:off x="5328040" y="4070504"/>
            <a:ext cx="2076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</a:t>
            </a:r>
            <a:r>
              <a:rPr lang="de-DE" sz="1600" b="1" dirty="0">
                <a:latin typeface="Comic Sans MS" panose="030F0902030302020204" pitchFamily="66" charset="0"/>
              </a:rPr>
              <a:t>größere Nachbarzehner </a:t>
            </a:r>
            <a:r>
              <a:rPr lang="de-DE" sz="1600" dirty="0">
                <a:latin typeface="Comic Sans MS" panose="030F0902030302020204" pitchFamily="66" charset="0"/>
              </a:rPr>
              <a:t>von 63 ist 70.</a:t>
            </a:r>
            <a:endParaRPr lang="de-DE" sz="1600" dirty="0"/>
          </a:p>
        </p:txBody>
      </p:sp>
      <p:sp>
        <p:nvSpPr>
          <p:cNvPr id="22" name="Abgerundete rechteckige Legende 21">
            <a:extLst>
              <a:ext uri="{FF2B5EF4-FFF2-40B4-BE49-F238E27FC236}">
                <a16:creationId xmlns:a16="http://schemas.microsoft.com/office/drawing/2014/main" id="{864E4B1C-CE60-0416-1AE7-2F8799C4184F}"/>
              </a:ext>
            </a:extLst>
          </p:cNvPr>
          <p:cNvSpPr/>
          <p:nvPr/>
        </p:nvSpPr>
        <p:spPr>
          <a:xfrm>
            <a:off x="1908602" y="996944"/>
            <a:ext cx="2427402" cy="1105829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Abgerundete rechteckige Legende 22">
            <a:extLst>
              <a:ext uri="{FF2B5EF4-FFF2-40B4-BE49-F238E27FC236}">
                <a16:creationId xmlns:a16="http://schemas.microsoft.com/office/drawing/2014/main" id="{F4BC55FD-392A-A29F-CC26-C8D67B2D38A5}"/>
              </a:ext>
            </a:extLst>
          </p:cNvPr>
          <p:cNvSpPr/>
          <p:nvPr/>
        </p:nvSpPr>
        <p:spPr>
          <a:xfrm>
            <a:off x="1616758" y="2502177"/>
            <a:ext cx="2991818" cy="1105829"/>
          </a:xfrm>
          <a:prstGeom prst="wedgeRoundRectCallout">
            <a:avLst>
              <a:gd name="adj1" fmla="val -57453"/>
              <a:gd name="adj2" fmla="val -5231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Abgerundete rechteckige Legende 23">
            <a:extLst>
              <a:ext uri="{FF2B5EF4-FFF2-40B4-BE49-F238E27FC236}">
                <a16:creationId xmlns:a16="http://schemas.microsoft.com/office/drawing/2014/main" id="{8042112B-4634-D0F7-5AA8-DCBB2C62FC10}"/>
              </a:ext>
            </a:extLst>
          </p:cNvPr>
          <p:cNvSpPr/>
          <p:nvPr/>
        </p:nvSpPr>
        <p:spPr>
          <a:xfrm>
            <a:off x="5258534" y="1091812"/>
            <a:ext cx="2427402" cy="1105829"/>
          </a:xfrm>
          <a:prstGeom prst="wedgeRoundRectCallout">
            <a:avLst>
              <a:gd name="adj1" fmla="val 65827"/>
              <a:gd name="adj2" fmla="val 3368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 rechteckige Legende 24">
            <a:extLst>
              <a:ext uri="{FF2B5EF4-FFF2-40B4-BE49-F238E27FC236}">
                <a16:creationId xmlns:a16="http://schemas.microsoft.com/office/drawing/2014/main" id="{2856E715-454E-294A-877B-4D5AB86BA28E}"/>
              </a:ext>
            </a:extLst>
          </p:cNvPr>
          <p:cNvSpPr/>
          <p:nvPr/>
        </p:nvSpPr>
        <p:spPr>
          <a:xfrm>
            <a:off x="5079539" y="2426108"/>
            <a:ext cx="3197414" cy="1208179"/>
          </a:xfrm>
          <a:prstGeom prst="wedgeRoundRectCallout">
            <a:avLst>
              <a:gd name="adj1" fmla="val 36349"/>
              <a:gd name="adj2" fmla="val -6802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 rechteckige Legende 25">
            <a:extLst>
              <a:ext uri="{FF2B5EF4-FFF2-40B4-BE49-F238E27FC236}">
                <a16:creationId xmlns:a16="http://schemas.microsoft.com/office/drawing/2014/main" id="{B8DC761C-9101-C291-9319-9C3C2756F14D}"/>
              </a:ext>
            </a:extLst>
          </p:cNvPr>
          <p:cNvSpPr/>
          <p:nvPr/>
        </p:nvSpPr>
        <p:spPr>
          <a:xfrm>
            <a:off x="1747154" y="3969325"/>
            <a:ext cx="2737102" cy="1105829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 rechteckige Legende 26">
            <a:extLst>
              <a:ext uri="{FF2B5EF4-FFF2-40B4-BE49-F238E27FC236}">
                <a16:creationId xmlns:a16="http://schemas.microsoft.com/office/drawing/2014/main" id="{DD69197B-0C2F-5716-23DB-697DF82F5426}"/>
              </a:ext>
            </a:extLst>
          </p:cNvPr>
          <p:cNvSpPr/>
          <p:nvPr/>
        </p:nvSpPr>
        <p:spPr>
          <a:xfrm>
            <a:off x="1622854" y="5333769"/>
            <a:ext cx="3197414" cy="1344502"/>
          </a:xfrm>
          <a:prstGeom prst="wedgeRoundRectCallout">
            <a:avLst>
              <a:gd name="adj1" fmla="val -57453"/>
              <a:gd name="adj2" fmla="val -5231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A13C1025-71AB-B3F1-B1D8-24D057471049}"/>
              </a:ext>
            </a:extLst>
          </p:cNvPr>
          <p:cNvSpPr/>
          <p:nvPr/>
        </p:nvSpPr>
        <p:spPr>
          <a:xfrm>
            <a:off x="5258534" y="3923404"/>
            <a:ext cx="2433498" cy="1105829"/>
          </a:xfrm>
          <a:prstGeom prst="wedgeRoundRectCallout">
            <a:avLst>
              <a:gd name="adj1" fmla="val 65827"/>
              <a:gd name="adj2" fmla="val 3368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Abgerundete rechteckige Legende 28">
            <a:extLst>
              <a:ext uri="{FF2B5EF4-FFF2-40B4-BE49-F238E27FC236}">
                <a16:creationId xmlns:a16="http://schemas.microsoft.com/office/drawing/2014/main" id="{C783965E-6CF4-8C2A-CEAC-F73853CB279F}"/>
              </a:ext>
            </a:extLst>
          </p:cNvPr>
          <p:cNvSpPr/>
          <p:nvPr/>
        </p:nvSpPr>
        <p:spPr>
          <a:xfrm>
            <a:off x="5079538" y="5360048"/>
            <a:ext cx="3245297" cy="1310619"/>
          </a:xfrm>
          <a:prstGeom prst="wedgeRoundRectCallout">
            <a:avLst>
              <a:gd name="adj1" fmla="val 36349"/>
              <a:gd name="adj2" fmla="val -6802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Bild 5" descr="Junge 1 spricht.jpg">
            <a:extLst>
              <a:ext uri="{FF2B5EF4-FFF2-40B4-BE49-F238E27FC236}">
                <a16:creationId xmlns:a16="http://schemas.microsoft.com/office/drawing/2014/main" id="{E6B6B067-3BE7-BB33-7F41-D204206CB8E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843" y="1273217"/>
            <a:ext cx="954024" cy="1325880"/>
          </a:xfrm>
          <a:prstGeom prst="rect">
            <a:avLst/>
          </a:prstGeom>
        </p:spPr>
      </p:pic>
      <p:pic>
        <p:nvPicPr>
          <p:cNvPr id="34" name="Bild 1" descr="Junge 3.jpg">
            <a:extLst>
              <a:ext uri="{FF2B5EF4-FFF2-40B4-BE49-F238E27FC236}">
                <a16:creationId xmlns:a16="http://schemas.microsoft.com/office/drawing/2014/main" id="{1E48004F-9BBC-834E-03F0-66B87BA4974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01" y="4308918"/>
            <a:ext cx="905505" cy="1521884"/>
          </a:xfrm>
          <a:prstGeom prst="rect">
            <a:avLst/>
          </a:prstGeom>
        </p:spPr>
      </p:pic>
      <p:pic>
        <p:nvPicPr>
          <p:cNvPr id="35" name="Bild 2" descr="MÃ¤dchen 1.jpg">
            <a:extLst>
              <a:ext uri="{FF2B5EF4-FFF2-40B4-BE49-F238E27FC236}">
                <a16:creationId xmlns:a16="http://schemas.microsoft.com/office/drawing/2014/main" id="{F25FF7E0-EE96-9943-6AC7-19A9A8AC1FD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10" y="1442150"/>
            <a:ext cx="1106781" cy="1302619"/>
          </a:xfrm>
          <a:prstGeom prst="rect">
            <a:avLst/>
          </a:prstGeom>
        </p:spPr>
      </p:pic>
      <p:pic>
        <p:nvPicPr>
          <p:cNvPr id="4" name="Audio Recording 16.01.2023, 12:35:51">
            <a:hlinkClick r:id="" action="ppaction://media"/>
            <a:extLst>
              <a:ext uri="{FF2B5EF4-FFF2-40B4-BE49-F238E27FC236}">
                <a16:creationId xmlns:a16="http://schemas.microsoft.com/office/drawing/2014/main" id="{4089E1AF-67C3-43EE-F0CF-A7C30A62C5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01395" y="1086202"/>
            <a:ext cx="468000" cy="468000"/>
          </a:xfrm>
          <a:prstGeom prst="rect">
            <a:avLst/>
          </a:prstGeom>
        </p:spPr>
      </p:pic>
      <p:pic>
        <p:nvPicPr>
          <p:cNvPr id="6" name="Audio Recording 16.01.2023, 12:36:02">
            <a:hlinkClick r:id="" action="ppaction://media"/>
            <a:extLst>
              <a:ext uri="{FF2B5EF4-FFF2-40B4-BE49-F238E27FC236}">
                <a16:creationId xmlns:a16="http://schemas.microsoft.com/office/drawing/2014/main" id="{17E2B171-910C-AADE-1DED-6B3A3379276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95584" y="1145226"/>
            <a:ext cx="468000" cy="468000"/>
          </a:xfrm>
          <a:prstGeom prst="rect">
            <a:avLst/>
          </a:prstGeom>
        </p:spPr>
      </p:pic>
      <p:pic>
        <p:nvPicPr>
          <p:cNvPr id="14" name="Audio Recording 16.01.2023, 12:36:16">
            <a:hlinkClick r:id="" action="ppaction://media"/>
            <a:extLst>
              <a:ext uri="{FF2B5EF4-FFF2-40B4-BE49-F238E27FC236}">
                <a16:creationId xmlns:a16="http://schemas.microsoft.com/office/drawing/2014/main" id="{2D977EE0-FEE0-39CB-62F9-20D84FFA435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26095" y="4051320"/>
            <a:ext cx="468000" cy="468000"/>
          </a:xfrm>
          <a:prstGeom prst="rect">
            <a:avLst/>
          </a:prstGeom>
        </p:spPr>
      </p:pic>
      <p:pic>
        <p:nvPicPr>
          <p:cNvPr id="20" name="Audio Recording 16.01.2023, 12:36:26">
            <a:hlinkClick r:id="" action="ppaction://media"/>
            <a:extLst>
              <a:ext uri="{FF2B5EF4-FFF2-40B4-BE49-F238E27FC236}">
                <a16:creationId xmlns:a16="http://schemas.microsoft.com/office/drawing/2014/main" id="{221F978D-1F0F-B574-2414-17C019D96AA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70354" y="3972512"/>
            <a:ext cx="468000" cy="468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3FC98703-4056-5D62-039B-B1B9FF70D023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9D2D026-4B95-956D-326B-6299EF21FBD5}"/>
              </a:ext>
            </a:extLst>
          </p:cNvPr>
          <p:cNvSpPr txBox="1"/>
          <p:nvPr/>
        </p:nvSpPr>
        <p:spPr>
          <a:xfrm>
            <a:off x="2990070" y="86168"/>
            <a:ext cx="3518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Comic Sans MS" panose="030F0702030302020204" pitchFamily="66" charset="0"/>
              </a:rPr>
              <a:t>Vecinii numerelor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wetschini numerelor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  <a:endParaRPr lang="de-DE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pic>
        <p:nvPicPr>
          <p:cNvPr id="31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B1FB390A-2940-B19A-D1FE-6A7181BEAF4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82026" y="187333"/>
            <a:ext cx="468000" cy="468000"/>
          </a:xfrm>
          <a:prstGeom prst="rect">
            <a:avLst/>
          </a:prstGeom>
        </p:spPr>
      </p:pic>
      <p:pic>
        <p:nvPicPr>
          <p:cNvPr id="3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F3F6803-6DDB-0216-2602-58A9E3D56E2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>
            <a:lum bright="70000" contrast="-70000"/>
          </a:blip>
          <a:stretch>
            <a:fillRect/>
          </a:stretch>
        </p:blipFill>
        <p:spPr>
          <a:xfrm>
            <a:off x="5719715" y="187333"/>
            <a:ext cx="468000" cy="4680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4CF14F-6C56-1062-2571-8EC676F9EEA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178365" y="2721752"/>
            <a:ext cx="468000" cy="4680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FB2C077-7B21-8D6A-7CD9-F0DC899E491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773776" y="3189752"/>
            <a:ext cx="468000" cy="468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F3609DA-106C-F41E-57EE-656B21B5F689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360054" y="6190908"/>
            <a:ext cx="487363" cy="487363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9AA99A-4E8E-8297-FEC5-DFEFF1916047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821066" y="621027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3409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2F9C206D-B25F-7EF4-631D-C994A56697E8}"/>
              </a:ext>
            </a:extLst>
          </p:cNvPr>
          <p:cNvSpPr/>
          <p:nvPr/>
        </p:nvSpPr>
        <p:spPr>
          <a:xfrm rot="5400000">
            <a:off x="3788451" y="3653740"/>
            <a:ext cx="2358798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6F46211F-AEE0-88F2-4D25-963DC2B8F154}"/>
              </a:ext>
            </a:extLst>
          </p:cNvPr>
          <p:cNvSpPr/>
          <p:nvPr/>
        </p:nvSpPr>
        <p:spPr>
          <a:xfrm rot="5400000">
            <a:off x="6984214" y="3653739"/>
            <a:ext cx="2358800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39" name="Abgerundetes Rechteck 38">
            <a:extLst>
              <a:ext uri="{FF2B5EF4-FFF2-40B4-BE49-F238E27FC236}">
                <a16:creationId xmlns:a16="http://schemas.microsoft.com/office/drawing/2014/main" id="{96AF23CF-705E-F174-F2D5-5191FBAD551C}"/>
              </a:ext>
            </a:extLst>
          </p:cNvPr>
          <p:cNvSpPr/>
          <p:nvPr/>
        </p:nvSpPr>
        <p:spPr>
          <a:xfrm rot="5400000">
            <a:off x="599561" y="3653741"/>
            <a:ext cx="2358797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78A622FE-5C33-B222-FFEA-1EA381417B5E}"/>
              </a:ext>
            </a:extLst>
          </p:cNvPr>
          <p:cNvSpPr txBox="1"/>
          <p:nvPr/>
        </p:nvSpPr>
        <p:spPr>
          <a:xfrm>
            <a:off x="360994" y="4208488"/>
            <a:ext cx="235363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kleinere Nachbartausender 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49613695-9AD4-D4A3-9870-A5FD772F07E5}"/>
              </a:ext>
            </a:extLst>
          </p:cNvPr>
          <p:cNvSpPr txBox="1"/>
          <p:nvPr/>
        </p:nvSpPr>
        <p:spPr>
          <a:xfrm>
            <a:off x="6757334" y="4208488"/>
            <a:ext cx="2407782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Nachbartausender 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C8089465-CFB0-B4FA-0753-33FDDC40B707}"/>
              </a:ext>
            </a:extLst>
          </p:cNvPr>
          <p:cNvSpPr txBox="1"/>
          <p:nvPr/>
        </p:nvSpPr>
        <p:spPr>
          <a:xfrm>
            <a:off x="363460" y="5027275"/>
            <a:ext cx="2351164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cs typeface="Calibri" panose="020F0502020204030204" pitchFamily="34" charset="0"/>
              </a:rPr>
              <a:t>Mia vecină mică</a:t>
            </a:r>
            <a:endParaRPr lang="az-Cyrl-AZ" altLang="de-DE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mia wetschina mika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6" name="Textfeld 47">
            <a:extLst>
              <a:ext uri="{FF2B5EF4-FFF2-40B4-BE49-F238E27FC236}">
                <a16:creationId xmlns:a16="http://schemas.microsoft.com/office/drawing/2014/main" id="{81B86EE5-4F5F-6F92-F816-37513D831DD4}"/>
              </a:ext>
            </a:extLst>
          </p:cNvPr>
          <p:cNvSpPr txBox="1"/>
          <p:nvPr/>
        </p:nvSpPr>
        <p:spPr>
          <a:xfrm>
            <a:off x="6757334" y="5027275"/>
            <a:ext cx="2407782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latin typeface="Comic Sans MS" panose="030F0702030302020204" pitchFamily="66" charset="0"/>
              </a:rPr>
              <a:t>Mia vecină mare</a:t>
            </a:r>
            <a:endParaRPr lang="de-DE" dirty="0">
              <a:latin typeface="Comic Sans MS" panose="030F0702030302020204" pitchFamily="66" charset="0"/>
            </a:endParaRPr>
          </a:p>
          <a:p>
            <a:pPr algn="ctr"/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mia wetschina mare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68E2871E-25F3-8FAB-C0C1-47A8BC06475B}"/>
              </a:ext>
            </a:extLst>
          </p:cNvPr>
          <p:cNvSpPr txBox="1"/>
          <p:nvPr/>
        </p:nvSpPr>
        <p:spPr>
          <a:xfrm>
            <a:off x="3579205" y="4208487"/>
            <a:ext cx="2350800" cy="684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die Zahl 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C7B47547-5AC0-4870-1AB4-93110F086964}"/>
              </a:ext>
            </a:extLst>
          </p:cNvPr>
          <p:cNvSpPr txBox="1"/>
          <p:nvPr/>
        </p:nvSpPr>
        <p:spPr>
          <a:xfrm>
            <a:off x="3579205" y="5027275"/>
            <a:ext cx="23508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latin typeface="Comic Sans MS" panose="030F0702030302020204" pitchFamily="66" charset="0"/>
              </a:rPr>
              <a:t>Numărul</a:t>
            </a:r>
            <a:endParaRPr lang="de-DE" dirty="0">
              <a:latin typeface="Comic Sans MS" panose="030F0702030302020204" pitchFamily="66" charset="0"/>
            </a:endParaRPr>
          </a:p>
          <a:p>
            <a:pPr algn="ctr"/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numarul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3" name="Audio Recording 16.01.2023, 12:39:00">
            <a:hlinkClick r:id="" action="ppaction://media"/>
            <a:extLst>
              <a:ext uri="{FF2B5EF4-FFF2-40B4-BE49-F238E27FC236}">
                <a16:creationId xmlns:a16="http://schemas.microsoft.com/office/drawing/2014/main" id="{C3B1DEE4-51E5-4E0C-2F24-47E57087E6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93917" y="4329734"/>
            <a:ext cx="468000" cy="468000"/>
          </a:xfrm>
          <a:prstGeom prst="rect">
            <a:avLst/>
          </a:prstGeom>
        </p:spPr>
      </p:pic>
      <p:pic>
        <p:nvPicPr>
          <p:cNvPr id="74" name="Audio Recording 16.01.2023, 12:39:10">
            <a:hlinkClick r:id="" action="ppaction://media"/>
            <a:extLst>
              <a:ext uri="{FF2B5EF4-FFF2-40B4-BE49-F238E27FC236}">
                <a16:creationId xmlns:a16="http://schemas.microsoft.com/office/drawing/2014/main" id="{0F7D36D4-5501-70BF-F0FE-114F2B55C5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36072" y="4329734"/>
            <a:ext cx="468000" cy="468000"/>
          </a:xfrm>
          <a:prstGeom prst="rect">
            <a:avLst/>
          </a:prstGeom>
        </p:spPr>
      </p:pic>
      <p:pic>
        <p:nvPicPr>
          <p:cNvPr id="75" name="Audio Recording 16.01.2023, 12:34:58">
            <a:hlinkClick r:id="" action="ppaction://media"/>
            <a:extLst>
              <a:ext uri="{FF2B5EF4-FFF2-40B4-BE49-F238E27FC236}">
                <a16:creationId xmlns:a16="http://schemas.microsoft.com/office/drawing/2014/main" id="{7C940513-831B-D351-217F-502A57918CC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65483" y="4353168"/>
            <a:ext cx="468000" cy="468000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98BBE46C-D485-27C4-8A6B-2B9B66A4C098}"/>
              </a:ext>
            </a:extLst>
          </p:cNvPr>
          <p:cNvSpPr txBox="1"/>
          <p:nvPr/>
        </p:nvSpPr>
        <p:spPr>
          <a:xfrm>
            <a:off x="3919970" y="2125254"/>
            <a:ext cx="1641349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solidFill>
                  <a:srgbClr val="317A85"/>
                </a:solidFill>
                <a:latin typeface="Comic Sans MS" panose="030F0902030302020204" pitchFamily="66" charset="0"/>
              </a:rPr>
              <a:t>2500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8CAF013-504A-D14E-39F1-6F9E65019589}"/>
              </a:ext>
            </a:extLst>
          </p:cNvPr>
          <p:cNvSpPr txBox="1"/>
          <p:nvPr/>
        </p:nvSpPr>
        <p:spPr>
          <a:xfrm>
            <a:off x="614111" y="2125254"/>
            <a:ext cx="2068249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2000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47D1CCE0-5323-C161-CDDD-DCCB4216D60F}"/>
              </a:ext>
            </a:extLst>
          </p:cNvPr>
          <p:cNvSpPr txBox="1"/>
          <p:nvPr/>
        </p:nvSpPr>
        <p:spPr>
          <a:xfrm>
            <a:off x="7189433" y="2125254"/>
            <a:ext cx="1773049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3000</a:t>
            </a: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6C9E60E8-8527-FC1B-8EE1-474A826B0C01}"/>
              </a:ext>
            </a:extLst>
          </p:cNvPr>
          <p:cNvCxnSpPr>
            <a:cxnSpLocks/>
          </p:cNvCxnSpPr>
          <p:nvPr/>
        </p:nvCxnSpPr>
        <p:spPr>
          <a:xfrm flipV="1">
            <a:off x="4740644" y="2951311"/>
            <a:ext cx="0" cy="1158939"/>
          </a:xfrm>
          <a:prstGeom prst="straightConnector1">
            <a:avLst/>
          </a:prstGeom>
          <a:ln w="571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8FB05634-1E26-0736-4ED1-F60C5BBC77B8}"/>
              </a:ext>
            </a:extLst>
          </p:cNvPr>
          <p:cNvCxnSpPr>
            <a:cxnSpLocks/>
          </p:cNvCxnSpPr>
          <p:nvPr/>
        </p:nvCxnSpPr>
        <p:spPr>
          <a:xfrm>
            <a:off x="751668" y="1956548"/>
            <a:ext cx="8074617" cy="0"/>
          </a:xfrm>
          <a:prstGeom prst="line">
            <a:avLst/>
          </a:prstGeom>
          <a:ln w="57150" cap="rnd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0D276D77-C70A-3547-0FF8-B238BE0B774A}"/>
              </a:ext>
            </a:extLst>
          </p:cNvPr>
          <p:cNvCxnSpPr>
            <a:cxnSpLocks/>
          </p:cNvCxnSpPr>
          <p:nvPr/>
        </p:nvCxnSpPr>
        <p:spPr>
          <a:xfrm>
            <a:off x="2798204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>
            <a:extLst>
              <a:ext uri="{FF2B5EF4-FFF2-40B4-BE49-F238E27FC236}">
                <a16:creationId xmlns:a16="http://schemas.microsoft.com/office/drawing/2014/main" id="{706FF896-681A-1A67-2435-08A01D8C8E8A}"/>
              </a:ext>
            </a:extLst>
          </p:cNvPr>
          <p:cNvCxnSpPr>
            <a:cxnSpLocks/>
          </p:cNvCxnSpPr>
          <p:nvPr/>
        </p:nvCxnSpPr>
        <p:spPr>
          <a:xfrm>
            <a:off x="8075958" y="1763699"/>
            <a:ext cx="0" cy="36582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58284EF0-3DBA-D475-D0E6-965898FE0D8D}"/>
              </a:ext>
            </a:extLst>
          </p:cNvPr>
          <p:cNvCxnSpPr>
            <a:cxnSpLocks/>
          </p:cNvCxnSpPr>
          <p:nvPr/>
        </p:nvCxnSpPr>
        <p:spPr>
          <a:xfrm>
            <a:off x="2138485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6B32D10A-0468-F7FE-0535-4D3C80B637E3}"/>
              </a:ext>
            </a:extLst>
          </p:cNvPr>
          <p:cNvCxnSpPr>
            <a:cxnSpLocks/>
          </p:cNvCxnSpPr>
          <p:nvPr/>
        </p:nvCxnSpPr>
        <p:spPr>
          <a:xfrm>
            <a:off x="3457923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8">
            <a:extLst>
              <a:ext uri="{FF2B5EF4-FFF2-40B4-BE49-F238E27FC236}">
                <a16:creationId xmlns:a16="http://schemas.microsoft.com/office/drawing/2014/main" id="{49144DE6-E32D-7495-6239-4D7F88D2009C}"/>
              </a:ext>
            </a:extLst>
          </p:cNvPr>
          <p:cNvCxnSpPr>
            <a:cxnSpLocks/>
          </p:cNvCxnSpPr>
          <p:nvPr/>
        </p:nvCxnSpPr>
        <p:spPr>
          <a:xfrm>
            <a:off x="4117642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>
            <a:extLst>
              <a:ext uri="{FF2B5EF4-FFF2-40B4-BE49-F238E27FC236}">
                <a16:creationId xmlns:a16="http://schemas.microsoft.com/office/drawing/2014/main" id="{44FAD891-A429-4287-67EB-647C63BE3547}"/>
              </a:ext>
            </a:extLst>
          </p:cNvPr>
          <p:cNvCxnSpPr>
            <a:cxnSpLocks/>
          </p:cNvCxnSpPr>
          <p:nvPr/>
        </p:nvCxnSpPr>
        <p:spPr>
          <a:xfrm>
            <a:off x="5437080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70">
            <a:extLst>
              <a:ext uri="{FF2B5EF4-FFF2-40B4-BE49-F238E27FC236}">
                <a16:creationId xmlns:a16="http://schemas.microsoft.com/office/drawing/2014/main" id="{843C155C-BFF4-2074-EA88-B0EEC9F36A0F}"/>
              </a:ext>
            </a:extLst>
          </p:cNvPr>
          <p:cNvCxnSpPr>
            <a:cxnSpLocks/>
          </p:cNvCxnSpPr>
          <p:nvPr/>
        </p:nvCxnSpPr>
        <p:spPr>
          <a:xfrm>
            <a:off x="6096799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>
            <a:extLst>
              <a:ext uri="{FF2B5EF4-FFF2-40B4-BE49-F238E27FC236}">
                <a16:creationId xmlns:a16="http://schemas.microsoft.com/office/drawing/2014/main" id="{05A301A9-2989-B230-7456-98BADD168170}"/>
              </a:ext>
            </a:extLst>
          </p:cNvPr>
          <p:cNvCxnSpPr>
            <a:cxnSpLocks/>
          </p:cNvCxnSpPr>
          <p:nvPr/>
        </p:nvCxnSpPr>
        <p:spPr>
          <a:xfrm>
            <a:off x="6756518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75">
            <a:extLst>
              <a:ext uri="{FF2B5EF4-FFF2-40B4-BE49-F238E27FC236}">
                <a16:creationId xmlns:a16="http://schemas.microsoft.com/office/drawing/2014/main" id="{68426157-98A8-6CA0-B8AC-935361C97EA7}"/>
              </a:ext>
            </a:extLst>
          </p:cNvPr>
          <p:cNvCxnSpPr>
            <a:cxnSpLocks/>
          </p:cNvCxnSpPr>
          <p:nvPr/>
        </p:nvCxnSpPr>
        <p:spPr>
          <a:xfrm>
            <a:off x="7416237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78">
            <a:extLst>
              <a:ext uri="{FF2B5EF4-FFF2-40B4-BE49-F238E27FC236}">
                <a16:creationId xmlns:a16="http://schemas.microsoft.com/office/drawing/2014/main" id="{9AD58F7F-1A55-E5AE-4207-6584126F6346}"/>
              </a:ext>
            </a:extLst>
          </p:cNvPr>
          <p:cNvCxnSpPr>
            <a:cxnSpLocks/>
          </p:cNvCxnSpPr>
          <p:nvPr/>
        </p:nvCxnSpPr>
        <p:spPr>
          <a:xfrm>
            <a:off x="1478766" y="1763699"/>
            <a:ext cx="0" cy="36582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>
            <a:extLst>
              <a:ext uri="{FF2B5EF4-FFF2-40B4-BE49-F238E27FC236}">
                <a16:creationId xmlns:a16="http://schemas.microsoft.com/office/drawing/2014/main" id="{04C0005F-7AB8-71F7-F5FA-FD8D54DE3DD3}"/>
              </a:ext>
            </a:extLst>
          </p:cNvPr>
          <p:cNvCxnSpPr>
            <a:cxnSpLocks/>
          </p:cNvCxnSpPr>
          <p:nvPr/>
        </p:nvCxnSpPr>
        <p:spPr>
          <a:xfrm>
            <a:off x="4777361" y="1763699"/>
            <a:ext cx="0" cy="365824"/>
          </a:xfrm>
          <a:prstGeom prst="line">
            <a:avLst/>
          </a:prstGeom>
          <a:ln w="57150" cap="rnd">
            <a:solidFill>
              <a:srgbClr val="317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>
            <a:extLst>
              <a:ext uri="{FF2B5EF4-FFF2-40B4-BE49-F238E27FC236}">
                <a16:creationId xmlns:a16="http://schemas.microsoft.com/office/drawing/2014/main" id="{64FEB706-8251-809A-95E9-044F58335041}"/>
              </a:ext>
            </a:extLst>
          </p:cNvPr>
          <p:cNvCxnSpPr>
            <a:cxnSpLocks/>
          </p:cNvCxnSpPr>
          <p:nvPr/>
        </p:nvCxnSpPr>
        <p:spPr>
          <a:xfrm flipV="1">
            <a:off x="1648235" y="2979428"/>
            <a:ext cx="0" cy="115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mit Pfeil 81">
            <a:extLst>
              <a:ext uri="{FF2B5EF4-FFF2-40B4-BE49-F238E27FC236}">
                <a16:creationId xmlns:a16="http://schemas.microsoft.com/office/drawing/2014/main" id="{6139C5FD-F605-2E95-62FA-8120E753BF97}"/>
              </a:ext>
            </a:extLst>
          </p:cNvPr>
          <p:cNvCxnSpPr>
            <a:cxnSpLocks/>
          </p:cNvCxnSpPr>
          <p:nvPr/>
        </p:nvCxnSpPr>
        <p:spPr>
          <a:xfrm flipV="1">
            <a:off x="8075957" y="2979428"/>
            <a:ext cx="0" cy="115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7E935AF2-08A0-E9BD-060E-7F3FA790560C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6E6A95A-8E4C-67C3-5F3A-01D5D44CD4D2}"/>
              </a:ext>
            </a:extLst>
          </p:cNvPr>
          <p:cNvSpPr txBox="1"/>
          <p:nvPr/>
        </p:nvSpPr>
        <p:spPr>
          <a:xfrm>
            <a:off x="2990070" y="86168"/>
            <a:ext cx="3518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Comic Sans MS" panose="030F0702030302020204" pitchFamily="66" charset="0"/>
              </a:rPr>
              <a:t>Vecinii numerelor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wetschini numerelor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  <a:endParaRPr lang="de-DE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85589924-E8CB-CD70-D8A4-6D6D7D8ECE6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82026" y="187333"/>
            <a:ext cx="468000" cy="468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438BEE-08FE-18CB-9DE0-759BE7651B6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>
            <a:lum bright="70000" contrast="-70000"/>
          </a:blip>
          <a:stretch>
            <a:fillRect/>
          </a:stretch>
        </p:blipFill>
        <p:spPr>
          <a:xfrm>
            <a:off x="5719715" y="187333"/>
            <a:ext cx="468000" cy="46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FA6AE8-E6A1-5D6E-FEF8-98CDD5338A2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>
            <a:lum bright="70000" contrast="-70000"/>
          </a:blip>
          <a:stretch>
            <a:fillRect/>
          </a:stretch>
        </p:blipFill>
        <p:spPr>
          <a:xfrm>
            <a:off x="2817106" y="5115132"/>
            <a:ext cx="468000" cy="4680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8DCD34-AC4F-0753-C6A6-4225D14B61C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>
            <a:lum bright="70000" contrast="-70000"/>
          </a:blip>
          <a:stretch>
            <a:fillRect/>
          </a:stretch>
        </p:blipFill>
        <p:spPr>
          <a:xfrm>
            <a:off x="5975475" y="5109229"/>
            <a:ext cx="468000" cy="468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957000-FD40-0B22-7301-DBD94F0F56D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>
            <a:lum bright="70000" contrast="-70000"/>
          </a:blip>
          <a:stretch>
            <a:fillRect/>
          </a:stretch>
        </p:blipFill>
        <p:spPr>
          <a:xfrm>
            <a:off x="9216709" y="513407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1188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feld 131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1901804" y="1263971"/>
            <a:ext cx="2381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Wie heißt der </a:t>
            </a:r>
          </a:p>
          <a:p>
            <a:pPr algn="ctr"/>
            <a:r>
              <a:rPr lang="de-DE" sz="1600" b="1" dirty="0">
                <a:latin typeface="Comic Sans MS" panose="030F0902030302020204" pitchFamily="66" charset="0"/>
              </a:rPr>
              <a:t>kleinere Nachbar-tausender</a:t>
            </a:r>
            <a:r>
              <a:rPr lang="de-DE" sz="1600" dirty="0">
                <a:latin typeface="Comic Sans MS" panose="030F0902030302020204" pitchFamily="66" charset="0"/>
              </a:rPr>
              <a:t> von 2300? </a:t>
            </a:r>
            <a:endParaRPr lang="de-DE" sz="1600" dirty="0"/>
          </a:p>
        </p:txBody>
      </p:sp>
      <p:pic>
        <p:nvPicPr>
          <p:cNvPr id="144" name="Bild 143" descr="MaÌdchen 3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023" y="3927388"/>
            <a:ext cx="1174376" cy="1581369"/>
          </a:xfrm>
          <a:prstGeom prst="rect">
            <a:avLst/>
          </a:prstGeom>
        </p:spPr>
      </p:pic>
      <p:pic>
        <p:nvPicPr>
          <p:cNvPr id="6" name="Bild 5" descr="Junge 1 spricht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843" y="1273217"/>
            <a:ext cx="954024" cy="1325880"/>
          </a:xfrm>
          <a:prstGeom prst="rect">
            <a:avLst/>
          </a:prstGeom>
        </p:spPr>
      </p:pic>
      <p:sp>
        <p:nvSpPr>
          <p:cNvPr id="155" name="Textfeld 154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234760" y="1262463"/>
            <a:ext cx="2076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</a:t>
            </a:r>
            <a:r>
              <a:rPr lang="de-DE" sz="1600" b="1" dirty="0">
                <a:latin typeface="Comic Sans MS" panose="030F0902030302020204" pitchFamily="66" charset="0"/>
              </a:rPr>
              <a:t>kleinere Nachbartausender </a:t>
            </a:r>
            <a:r>
              <a:rPr lang="de-DE" sz="1600" dirty="0">
                <a:latin typeface="Comic Sans MS" panose="030F0902030302020204" pitchFamily="66" charset="0"/>
              </a:rPr>
              <a:t>von 2300 ist 2000.</a:t>
            </a:r>
            <a:endParaRPr lang="de-DE" sz="1600" dirty="0"/>
          </a:p>
        </p:txBody>
      </p:sp>
      <p:pic>
        <p:nvPicPr>
          <p:cNvPr id="2" name="Bild 1" descr="Junge 3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01" y="4308918"/>
            <a:ext cx="905505" cy="1521884"/>
          </a:xfrm>
          <a:prstGeom prst="rect">
            <a:avLst/>
          </a:prstGeom>
        </p:spPr>
      </p:pic>
      <p:pic>
        <p:nvPicPr>
          <p:cNvPr id="3" name="Bild 2" descr="MÃ¤dchen 1.jp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10" y="1442150"/>
            <a:ext cx="1106781" cy="130261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43D75B9-5E45-4CC4-DDA9-FBA754863D3D}"/>
              </a:ext>
            </a:extLst>
          </p:cNvPr>
          <p:cNvSpPr txBox="1"/>
          <p:nvPr/>
        </p:nvSpPr>
        <p:spPr>
          <a:xfrm>
            <a:off x="1599925" y="2573540"/>
            <a:ext cx="3197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Care este mia vecină mică a lui 2300?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kare jesste mia wetschina mika a lui douamiitreissute?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644AA964-E4A2-8779-0BFF-41101E4858C5}"/>
              </a:ext>
            </a:extLst>
          </p:cNvPr>
          <p:cNvCxnSpPr/>
          <p:nvPr/>
        </p:nvCxnSpPr>
        <p:spPr>
          <a:xfrm flipV="1">
            <a:off x="638978" y="3745735"/>
            <a:ext cx="8130449" cy="771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42714EB2-4D0B-16FD-605D-4060DBF1B956}"/>
              </a:ext>
            </a:extLst>
          </p:cNvPr>
          <p:cNvSpPr txBox="1"/>
          <p:nvPr/>
        </p:nvSpPr>
        <p:spPr>
          <a:xfrm>
            <a:off x="5030729" y="2599097"/>
            <a:ext cx="3197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Mia vecină mică a lui 2300 este 2000.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mia wetschina mika a lui douamiitreissute jesste douamiii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DC33E27-8D01-D02E-14F6-BD96C6890B1D}"/>
              </a:ext>
            </a:extLst>
          </p:cNvPr>
          <p:cNvSpPr txBox="1"/>
          <p:nvPr/>
        </p:nvSpPr>
        <p:spPr>
          <a:xfrm>
            <a:off x="1751871" y="4033835"/>
            <a:ext cx="2381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Wie heißt der </a:t>
            </a:r>
          </a:p>
          <a:p>
            <a:pPr algn="ctr"/>
            <a:r>
              <a:rPr lang="de-DE" sz="1600" b="1" dirty="0">
                <a:latin typeface="Comic Sans MS" panose="030F0902030302020204" pitchFamily="66" charset="0"/>
              </a:rPr>
              <a:t>größere Nachbar-tausender </a:t>
            </a:r>
            <a:r>
              <a:rPr lang="de-DE" sz="1600" dirty="0">
                <a:latin typeface="Comic Sans MS" panose="030F0902030302020204" pitchFamily="66" charset="0"/>
              </a:rPr>
              <a:t>von 2300? </a:t>
            </a:r>
            <a:endParaRPr lang="de-DE" sz="16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CD97094-6D57-816D-B490-CF8CEB0FDA0F}"/>
              </a:ext>
            </a:extLst>
          </p:cNvPr>
          <p:cNvSpPr txBox="1"/>
          <p:nvPr/>
        </p:nvSpPr>
        <p:spPr>
          <a:xfrm>
            <a:off x="1534220" y="5405130"/>
            <a:ext cx="3197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Care este mia vecină mare a lui 2300?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kare jesste mia wetschina mare a lui douamiitreissute?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2A3BE56-2476-969B-ACA7-0A7CFA7FA5F1}"/>
              </a:ext>
            </a:extLst>
          </p:cNvPr>
          <p:cNvSpPr txBox="1"/>
          <p:nvPr/>
        </p:nvSpPr>
        <p:spPr>
          <a:xfrm>
            <a:off x="5089806" y="5355901"/>
            <a:ext cx="3197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Mia vecină mare a lui 2300 este 3000.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mia wetschina mare a lui douamiitreissute jesste trejmiii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8080A5B-FA9D-58C9-D000-C95A20BDBC92}"/>
              </a:ext>
            </a:extLst>
          </p:cNvPr>
          <p:cNvSpPr txBox="1"/>
          <p:nvPr/>
        </p:nvSpPr>
        <p:spPr>
          <a:xfrm>
            <a:off x="5328040" y="4033835"/>
            <a:ext cx="2076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</a:t>
            </a:r>
            <a:r>
              <a:rPr lang="de-DE" sz="1600" b="1" dirty="0">
                <a:latin typeface="Comic Sans MS" panose="030F0902030302020204" pitchFamily="66" charset="0"/>
              </a:rPr>
              <a:t>größere Nachbartausender </a:t>
            </a:r>
            <a:r>
              <a:rPr lang="de-DE" sz="1600" dirty="0">
                <a:latin typeface="Comic Sans MS" panose="030F0902030302020204" pitchFamily="66" charset="0"/>
              </a:rPr>
              <a:t>von 2300 ist 3000.</a:t>
            </a:r>
            <a:endParaRPr lang="de-DE" sz="1600" dirty="0"/>
          </a:p>
        </p:txBody>
      </p:sp>
      <p:sp>
        <p:nvSpPr>
          <p:cNvPr id="22" name="Abgerundete rechteckige Legende 21">
            <a:extLst>
              <a:ext uri="{FF2B5EF4-FFF2-40B4-BE49-F238E27FC236}">
                <a16:creationId xmlns:a16="http://schemas.microsoft.com/office/drawing/2014/main" id="{A61CE92A-722E-C687-3581-97686965ECB9}"/>
              </a:ext>
            </a:extLst>
          </p:cNvPr>
          <p:cNvSpPr/>
          <p:nvPr/>
        </p:nvSpPr>
        <p:spPr>
          <a:xfrm>
            <a:off x="1908601" y="1091812"/>
            <a:ext cx="2888737" cy="1105829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Abgerundete rechteckige Legende 22">
            <a:extLst>
              <a:ext uri="{FF2B5EF4-FFF2-40B4-BE49-F238E27FC236}">
                <a16:creationId xmlns:a16="http://schemas.microsoft.com/office/drawing/2014/main" id="{9821E95D-6115-7F50-B26B-5665E3692175}"/>
              </a:ext>
            </a:extLst>
          </p:cNvPr>
          <p:cNvSpPr/>
          <p:nvPr/>
        </p:nvSpPr>
        <p:spPr>
          <a:xfrm>
            <a:off x="1616758" y="2502177"/>
            <a:ext cx="3197414" cy="1105829"/>
          </a:xfrm>
          <a:prstGeom prst="wedgeRoundRectCallout">
            <a:avLst>
              <a:gd name="adj1" fmla="val -57453"/>
              <a:gd name="adj2" fmla="val -5231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Abgerundete rechteckige Legende 23">
            <a:extLst>
              <a:ext uri="{FF2B5EF4-FFF2-40B4-BE49-F238E27FC236}">
                <a16:creationId xmlns:a16="http://schemas.microsoft.com/office/drawing/2014/main" id="{D8740767-8880-8944-B49B-DA4D3EEC02DB}"/>
              </a:ext>
            </a:extLst>
          </p:cNvPr>
          <p:cNvSpPr/>
          <p:nvPr/>
        </p:nvSpPr>
        <p:spPr>
          <a:xfrm>
            <a:off x="5123991" y="1091812"/>
            <a:ext cx="2561945" cy="1105829"/>
          </a:xfrm>
          <a:prstGeom prst="wedgeRoundRectCallout">
            <a:avLst>
              <a:gd name="adj1" fmla="val 66942"/>
              <a:gd name="adj2" fmla="val 23349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 rechteckige Legende 24">
            <a:extLst>
              <a:ext uri="{FF2B5EF4-FFF2-40B4-BE49-F238E27FC236}">
                <a16:creationId xmlns:a16="http://schemas.microsoft.com/office/drawing/2014/main" id="{6F18079E-356F-CAB7-9948-F4318644FA31}"/>
              </a:ext>
            </a:extLst>
          </p:cNvPr>
          <p:cNvSpPr/>
          <p:nvPr/>
        </p:nvSpPr>
        <p:spPr>
          <a:xfrm>
            <a:off x="5079539" y="2502177"/>
            <a:ext cx="3197414" cy="1105829"/>
          </a:xfrm>
          <a:prstGeom prst="wedgeRoundRectCallout">
            <a:avLst>
              <a:gd name="adj1" fmla="val 40817"/>
              <a:gd name="adj2" fmla="val -7189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 rechteckige Legende 25">
            <a:extLst>
              <a:ext uri="{FF2B5EF4-FFF2-40B4-BE49-F238E27FC236}">
                <a16:creationId xmlns:a16="http://schemas.microsoft.com/office/drawing/2014/main" id="{610791AD-290E-9335-7495-012DD8DC27F1}"/>
              </a:ext>
            </a:extLst>
          </p:cNvPr>
          <p:cNvSpPr/>
          <p:nvPr/>
        </p:nvSpPr>
        <p:spPr>
          <a:xfrm>
            <a:off x="1747154" y="3923404"/>
            <a:ext cx="2915283" cy="1105829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 rechteckige Legende 26">
            <a:extLst>
              <a:ext uri="{FF2B5EF4-FFF2-40B4-BE49-F238E27FC236}">
                <a16:creationId xmlns:a16="http://schemas.microsoft.com/office/drawing/2014/main" id="{8973AD83-918C-83E8-651E-4BDE53D468C7}"/>
              </a:ext>
            </a:extLst>
          </p:cNvPr>
          <p:cNvSpPr/>
          <p:nvPr/>
        </p:nvSpPr>
        <p:spPr>
          <a:xfrm>
            <a:off x="1622854" y="5333769"/>
            <a:ext cx="3197414" cy="1105829"/>
          </a:xfrm>
          <a:prstGeom prst="wedgeRoundRectCallout">
            <a:avLst>
              <a:gd name="adj1" fmla="val -57453"/>
              <a:gd name="adj2" fmla="val -5231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36F82C5A-BD78-5767-0A73-45E934390F45}"/>
              </a:ext>
            </a:extLst>
          </p:cNvPr>
          <p:cNvSpPr/>
          <p:nvPr/>
        </p:nvSpPr>
        <p:spPr>
          <a:xfrm>
            <a:off x="5130087" y="3923404"/>
            <a:ext cx="2668713" cy="1105829"/>
          </a:xfrm>
          <a:prstGeom prst="wedgeRoundRectCallout">
            <a:avLst>
              <a:gd name="adj1" fmla="val 65827"/>
              <a:gd name="adj2" fmla="val 3368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Abgerundete rechteckige Legende 28">
            <a:extLst>
              <a:ext uri="{FF2B5EF4-FFF2-40B4-BE49-F238E27FC236}">
                <a16:creationId xmlns:a16="http://schemas.microsoft.com/office/drawing/2014/main" id="{04F0CB01-7C19-D765-9EFF-CBDB32AA413A}"/>
              </a:ext>
            </a:extLst>
          </p:cNvPr>
          <p:cNvSpPr/>
          <p:nvPr/>
        </p:nvSpPr>
        <p:spPr>
          <a:xfrm>
            <a:off x="5079538" y="5333769"/>
            <a:ext cx="3245297" cy="1105829"/>
          </a:xfrm>
          <a:prstGeom prst="wedgeRoundRectCallout">
            <a:avLst>
              <a:gd name="adj1" fmla="val 36349"/>
              <a:gd name="adj2" fmla="val -6802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Audio Recording 16.01.2023, 12:39:50">
            <a:hlinkClick r:id="" action="ppaction://media"/>
            <a:extLst>
              <a:ext uri="{FF2B5EF4-FFF2-40B4-BE49-F238E27FC236}">
                <a16:creationId xmlns:a16="http://schemas.microsoft.com/office/drawing/2014/main" id="{B68FDE08-7935-54BA-5B72-C0DE3B14BB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13833" y="1198996"/>
            <a:ext cx="468000" cy="468000"/>
          </a:xfrm>
          <a:prstGeom prst="rect">
            <a:avLst/>
          </a:prstGeom>
        </p:spPr>
      </p:pic>
      <p:pic>
        <p:nvPicPr>
          <p:cNvPr id="20" name="Audio Recording 16.01.2023, 12:40:02">
            <a:hlinkClick r:id="" action="ppaction://media"/>
            <a:extLst>
              <a:ext uri="{FF2B5EF4-FFF2-40B4-BE49-F238E27FC236}">
                <a16:creationId xmlns:a16="http://schemas.microsoft.com/office/drawing/2014/main" id="{9FF23D1B-FAFB-F7DE-568F-6CA5E08028D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46527" y="1198996"/>
            <a:ext cx="468000" cy="468000"/>
          </a:xfrm>
          <a:prstGeom prst="rect">
            <a:avLst/>
          </a:prstGeom>
        </p:spPr>
      </p:pic>
      <p:pic>
        <p:nvPicPr>
          <p:cNvPr id="21" name="Audio Recording 16.01.2023, 12:40:28">
            <a:hlinkClick r:id="" action="ppaction://media"/>
            <a:extLst>
              <a:ext uri="{FF2B5EF4-FFF2-40B4-BE49-F238E27FC236}">
                <a16:creationId xmlns:a16="http://schemas.microsoft.com/office/drawing/2014/main" id="{D397D135-97E7-657A-AD0A-8112B852D25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84624" y="4207964"/>
            <a:ext cx="468000" cy="468000"/>
          </a:xfrm>
          <a:prstGeom prst="rect">
            <a:avLst/>
          </a:prstGeom>
        </p:spPr>
      </p:pic>
      <p:pic>
        <p:nvPicPr>
          <p:cNvPr id="30" name="Audio Recording 16.01.2023, 12:40:39">
            <a:hlinkClick r:id="" action="ppaction://media"/>
            <a:extLst>
              <a:ext uri="{FF2B5EF4-FFF2-40B4-BE49-F238E27FC236}">
                <a16:creationId xmlns:a16="http://schemas.microsoft.com/office/drawing/2014/main" id="{B3863DCE-9FDB-F72A-913C-C7BDF4FB045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95518" y="4250072"/>
            <a:ext cx="468000" cy="46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BB7E0198-54FF-6224-6E3A-34BB3701280E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6C8B94AB-FD01-8A98-E02E-E839C2603949}"/>
              </a:ext>
            </a:extLst>
          </p:cNvPr>
          <p:cNvSpPr txBox="1"/>
          <p:nvPr/>
        </p:nvSpPr>
        <p:spPr>
          <a:xfrm>
            <a:off x="2990070" y="86168"/>
            <a:ext cx="3518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Comic Sans MS" panose="030F0702030302020204" pitchFamily="66" charset="0"/>
              </a:rPr>
              <a:t>Vecinii numerelor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wetschini numerelor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  <a:endParaRPr lang="de-DE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pic>
        <p:nvPicPr>
          <p:cNvPr id="34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0BD5DE3E-EFD0-4B91-9200-F0E6E57E52E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82026" y="187333"/>
            <a:ext cx="468000" cy="468000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C857D1-2F8C-B7E0-D11D-C7C8FB83233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>
            <a:lum bright="70000" contrast="-70000"/>
          </a:blip>
          <a:stretch>
            <a:fillRect/>
          </a:stretch>
        </p:blipFill>
        <p:spPr>
          <a:xfrm>
            <a:off x="5719715" y="184402"/>
            <a:ext cx="468000" cy="4680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B9C7E17-C45E-391A-E23B-DCFA9892F9E9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387909" y="3221194"/>
            <a:ext cx="487363" cy="487363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2D77F8-A07E-79CA-1007-AEC3A1911B2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748725" y="2892490"/>
            <a:ext cx="487363" cy="487363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EE10B8F-1D46-652D-DBC7-E8B121967078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322845" y="6052786"/>
            <a:ext cx="487363" cy="487363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2CA898-577C-16F5-5BE1-FC3FAB774D7B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818664" y="56430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0560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5B690E72-6D40-D20E-3390-2423FDBF668B}"/>
              </a:ext>
            </a:extLst>
          </p:cNvPr>
          <p:cNvSpPr/>
          <p:nvPr/>
        </p:nvSpPr>
        <p:spPr>
          <a:xfrm rot="5400000">
            <a:off x="3788451" y="3653740"/>
            <a:ext cx="2358798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AA2ACA92-ED46-C77D-231F-DF76CC54094A}"/>
              </a:ext>
            </a:extLst>
          </p:cNvPr>
          <p:cNvSpPr/>
          <p:nvPr/>
        </p:nvSpPr>
        <p:spPr>
          <a:xfrm rot="5400000">
            <a:off x="6984214" y="3653739"/>
            <a:ext cx="2358800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39" name="Abgerundetes Rechteck 38">
            <a:extLst>
              <a:ext uri="{FF2B5EF4-FFF2-40B4-BE49-F238E27FC236}">
                <a16:creationId xmlns:a16="http://schemas.microsoft.com/office/drawing/2014/main" id="{F7BCF0B3-1FA4-7705-320B-594B70553331}"/>
              </a:ext>
            </a:extLst>
          </p:cNvPr>
          <p:cNvSpPr/>
          <p:nvPr/>
        </p:nvSpPr>
        <p:spPr>
          <a:xfrm rot="5400000">
            <a:off x="599561" y="3653741"/>
            <a:ext cx="2358797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78A622FE-5C33-B222-FFEA-1EA381417B5E}"/>
              </a:ext>
            </a:extLst>
          </p:cNvPr>
          <p:cNvSpPr txBox="1"/>
          <p:nvPr/>
        </p:nvSpPr>
        <p:spPr>
          <a:xfrm>
            <a:off x="364498" y="4208488"/>
            <a:ext cx="2484000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kleinere Nachbarzehntausender 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49613695-9AD4-D4A3-9870-A5FD772F07E5}"/>
              </a:ext>
            </a:extLst>
          </p:cNvPr>
          <p:cNvSpPr txBox="1"/>
          <p:nvPr/>
        </p:nvSpPr>
        <p:spPr>
          <a:xfrm>
            <a:off x="6753554" y="4208488"/>
            <a:ext cx="2484000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größere Nachbarzehntausender 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C8089465-CFB0-B4FA-0753-33FDDC40B707}"/>
              </a:ext>
            </a:extLst>
          </p:cNvPr>
          <p:cNvSpPr txBox="1"/>
          <p:nvPr/>
        </p:nvSpPr>
        <p:spPr>
          <a:xfrm>
            <a:off x="364498" y="4972719"/>
            <a:ext cx="2484000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cs typeface="Calibri" panose="020F0502020204030204" pitchFamily="34" charset="0"/>
              </a:rPr>
              <a:t>Zecea mie vecină mică</a:t>
            </a:r>
            <a:endParaRPr lang="az-Cyrl-AZ" altLang="de-DE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setschea mie wetschina mika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97A05F42-0814-4BEA-DC8F-EC966451F4A4}"/>
              </a:ext>
            </a:extLst>
          </p:cNvPr>
          <p:cNvSpPr txBox="1"/>
          <p:nvPr/>
        </p:nvSpPr>
        <p:spPr>
          <a:xfrm>
            <a:off x="6753554" y="4928984"/>
            <a:ext cx="2484000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cs typeface="Calibri" panose="020F0502020204030204" pitchFamily="34" charset="0"/>
              </a:rPr>
              <a:t>Zecea mie vecină mare</a:t>
            </a:r>
            <a:endParaRPr lang="az-Cyrl-AZ" altLang="de-DE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setschea mie wetschina mare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F54DC7F5-C2AB-74B2-6C1A-606C39042C85}"/>
              </a:ext>
            </a:extLst>
          </p:cNvPr>
          <p:cNvSpPr txBox="1"/>
          <p:nvPr/>
        </p:nvSpPr>
        <p:spPr>
          <a:xfrm>
            <a:off x="10780295" y="914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9A3293E5-5C15-A3F2-8701-78CDE56625A2}"/>
              </a:ext>
            </a:extLst>
          </p:cNvPr>
          <p:cNvSpPr txBox="1"/>
          <p:nvPr/>
        </p:nvSpPr>
        <p:spPr>
          <a:xfrm>
            <a:off x="3579205" y="4208487"/>
            <a:ext cx="2376000" cy="61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die Zahl 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1CD379C1-C38D-3AAA-9D5F-DD1C549395FF}"/>
              </a:ext>
            </a:extLst>
          </p:cNvPr>
          <p:cNvSpPr txBox="1"/>
          <p:nvPr/>
        </p:nvSpPr>
        <p:spPr>
          <a:xfrm>
            <a:off x="3579205" y="4928984"/>
            <a:ext cx="2376000" cy="716399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>
                <a:latin typeface="Comic Sans MS" panose="030F0702030302020204" pitchFamily="66" charset="0"/>
              </a:rPr>
              <a:t>Num</a:t>
            </a:r>
            <a:r>
              <a:rPr lang="ro-RO" sz="2000" dirty="0">
                <a:latin typeface="Comic Sans MS" panose="030F0702030302020204" pitchFamily="66" charset="0"/>
              </a:rPr>
              <a:t>ărul</a:t>
            </a:r>
            <a:endParaRPr lang="de-DE" sz="2000" dirty="0">
              <a:latin typeface="Comic Sans MS" panose="030F0702030302020204" pitchFamily="66" charset="0"/>
            </a:endParaRPr>
          </a:p>
          <a:p>
            <a:pPr algn="ctr"/>
            <a:r>
              <a:rPr lang="de-DE" altLang="de-DE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ro-RO" altLang="de-DE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numarul</a:t>
            </a:r>
            <a:r>
              <a:rPr lang="de-DE" altLang="de-DE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1" name="Audio Recording 16.01.2023, 12:53:41">
            <a:hlinkClick r:id="" action="ppaction://media"/>
            <a:extLst>
              <a:ext uri="{FF2B5EF4-FFF2-40B4-BE49-F238E27FC236}">
                <a16:creationId xmlns:a16="http://schemas.microsoft.com/office/drawing/2014/main" id="{7ABE1CEA-5327-4F5F-B883-606A3F6D38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69946" y="4288717"/>
            <a:ext cx="468000" cy="468000"/>
          </a:xfrm>
          <a:prstGeom prst="rect">
            <a:avLst/>
          </a:prstGeom>
        </p:spPr>
      </p:pic>
      <p:pic>
        <p:nvPicPr>
          <p:cNvPr id="52" name="Audio Recording 16.01.2023, 12:53:54">
            <a:hlinkClick r:id="" action="ppaction://media"/>
            <a:extLst>
              <a:ext uri="{FF2B5EF4-FFF2-40B4-BE49-F238E27FC236}">
                <a16:creationId xmlns:a16="http://schemas.microsoft.com/office/drawing/2014/main" id="{DF294625-EFE0-7C1A-4E93-530FF654931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16989" y="4343788"/>
            <a:ext cx="468000" cy="468000"/>
          </a:xfrm>
          <a:prstGeom prst="rect">
            <a:avLst/>
          </a:prstGeom>
        </p:spPr>
      </p:pic>
      <p:pic>
        <p:nvPicPr>
          <p:cNvPr id="53" name="Audio Recording 16.01.2023, 12:54:10">
            <a:hlinkClick r:id="" action="ppaction://media"/>
            <a:extLst>
              <a:ext uri="{FF2B5EF4-FFF2-40B4-BE49-F238E27FC236}">
                <a16:creationId xmlns:a16="http://schemas.microsoft.com/office/drawing/2014/main" id="{F823612C-2DD3-3E5C-63D3-FE56321933B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53447" y="4358577"/>
            <a:ext cx="468000" cy="46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7ABD55E-7153-D25A-92B4-14DA6CE75D48}"/>
              </a:ext>
            </a:extLst>
          </p:cNvPr>
          <p:cNvSpPr txBox="1"/>
          <p:nvPr/>
        </p:nvSpPr>
        <p:spPr>
          <a:xfrm>
            <a:off x="4318130" y="2168118"/>
            <a:ext cx="2190178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solidFill>
                  <a:srgbClr val="317A85"/>
                </a:solidFill>
                <a:latin typeface="Comic Sans MS" panose="030F0902030302020204" pitchFamily="66" charset="0"/>
              </a:rPr>
              <a:t>86 000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30106A6-564B-B369-DE16-F31718C4F597}"/>
              </a:ext>
            </a:extLst>
          </p:cNvPr>
          <p:cNvSpPr txBox="1"/>
          <p:nvPr/>
        </p:nvSpPr>
        <p:spPr>
          <a:xfrm>
            <a:off x="614111" y="2168118"/>
            <a:ext cx="2068249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80 000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ECDBAAB-B42E-F7E6-622F-1775596AFC5A}"/>
              </a:ext>
            </a:extLst>
          </p:cNvPr>
          <p:cNvSpPr txBox="1"/>
          <p:nvPr/>
        </p:nvSpPr>
        <p:spPr>
          <a:xfrm>
            <a:off x="7189433" y="2168118"/>
            <a:ext cx="2190175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90 000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3FE4E3A5-A150-47E2-D2E5-8190DFAAA74C}"/>
              </a:ext>
            </a:extLst>
          </p:cNvPr>
          <p:cNvCxnSpPr>
            <a:cxnSpLocks/>
          </p:cNvCxnSpPr>
          <p:nvPr/>
        </p:nvCxnSpPr>
        <p:spPr>
          <a:xfrm flipV="1">
            <a:off x="5468497" y="2951311"/>
            <a:ext cx="0" cy="1158939"/>
          </a:xfrm>
          <a:prstGeom prst="straightConnector1">
            <a:avLst/>
          </a:prstGeom>
          <a:ln w="571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CEEE1600-7C3B-7FE6-D1D8-1F9513906091}"/>
              </a:ext>
            </a:extLst>
          </p:cNvPr>
          <p:cNvCxnSpPr>
            <a:cxnSpLocks/>
          </p:cNvCxnSpPr>
          <p:nvPr/>
        </p:nvCxnSpPr>
        <p:spPr>
          <a:xfrm>
            <a:off x="751668" y="1956548"/>
            <a:ext cx="8074617" cy="0"/>
          </a:xfrm>
          <a:prstGeom prst="line">
            <a:avLst/>
          </a:prstGeom>
          <a:ln w="57150" cap="rnd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BC9EF6DD-42BE-DD20-9AD8-0FF13ACC7059}"/>
              </a:ext>
            </a:extLst>
          </p:cNvPr>
          <p:cNvCxnSpPr>
            <a:cxnSpLocks/>
          </p:cNvCxnSpPr>
          <p:nvPr/>
        </p:nvCxnSpPr>
        <p:spPr>
          <a:xfrm>
            <a:off x="2798204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5D5E4A89-08AD-4E17-E595-6F7845D79C03}"/>
              </a:ext>
            </a:extLst>
          </p:cNvPr>
          <p:cNvCxnSpPr>
            <a:cxnSpLocks/>
          </p:cNvCxnSpPr>
          <p:nvPr/>
        </p:nvCxnSpPr>
        <p:spPr>
          <a:xfrm>
            <a:off x="8075958" y="1763699"/>
            <a:ext cx="0" cy="36582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0BF8FE78-508D-AB16-7600-EB1444A2FC02}"/>
              </a:ext>
            </a:extLst>
          </p:cNvPr>
          <p:cNvCxnSpPr>
            <a:cxnSpLocks/>
          </p:cNvCxnSpPr>
          <p:nvPr/>
        </p:nvCxnSpPr>
        <p:spPr>
          <a:xfrm>
            <a:off x="2138485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2B67B86C-0C69-46A7-3900-87B08998EED6}"/>
              </a:ext>
            </a:extLst>
          </p:cNvPr>
          <p:cNvCxnSpPr>
            <a:cxnSpLocks/>
          </p:cNvCxnSpPr>
          <p:nvPr/>
        </p:nvCxnSpPr>
        <p:spPr>
          <a:xfrm>
            <a:off x="3457923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12C107C9-4D6A-2154-BD4E-AD88166A0F9A}"/>
              </a:ext>
            </a:extLst>
          </p:cNvPr>
          <p:cNvCxnSpPr>
            <a:cxnSpLocks/>
          </p:cNvCxnSpPr>
          <p:nvPr/>
        </p:nvCxnSpPr>
        <p:spPr>
          <a:xfrm>
            <a:off x="4117642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>
            <a:extLst>
              <a:ext uri="{FF2B5EF4-FFF2-40B4-BE49-F238E27FC236}">
                <a16:creationId xmlns:a16="http://schemas.microsoft.com/office/drawing/2014/main" id="{C1F9A473-6539-028E-6D81-E569B8778CD9}"/>
              </a:ext>
            </a:extLst>
          </p:cNvPr>
          <p:cNvCxnSpPr>
            <a:cxnSpLocks/>
          </p:cNvCxnSpPr>
          <p:nvPr/>
        </p:nvCxnSpPr>
        <p:spPr>
          <a:xfrm>
            <a:off x="5437080" y="1824114"/>
            <a:ext cx="0" cy="244994"/>
          </a:xfrm>
          <a:prstGeom prst="line">
            <a:avLst/>
          </a:prstGeom>
          <a:ln w="57150" cap="rnd">
            <a:solidFill>
              <a:srgbClr val="317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>
            <a:extLst>
              <a:ext uri="{FF2B5EF4-FFF2-40B4-BE49-F238E27FC236}">
                <a16:creationId xmlns:a16="http://schemas.microsoft.com/office/drawing/2014/main" id="{9193454D-8494-3F68-ECE8-D6627C1FB8A9}"/>
              </a:ext>
            </a:extLst>
          </p:cNvPr>
          <p:cNvCxnSpPr>
            <a:cxnSpLocks/>
          </p:cNvCxnSpPr>
          <p:nvPr/>
        </p:nvCxnSpPr>
        <p:spPr>
          <a:xfrm>
            <a:off x="6096799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>
            <a:extLst>
              <a:ext uri="{FF2B5EF4-FFF2-40B4-BE49-F238E27FC236}">
                <a16:creationId xmlns:a16="http://schemas.microsoft.com/office/drawing/2014/main" id="{B09E508E-7EF9-A82E-9A3A-77787C50624D}"/>
              </a:ext>
            </a:extLst>
          </p:cNvPr>
          <p:cNvCxnSpPr>
            <a:cxnSpLocks/>
          </p:cNvCxnSpPr>
          <p:nvPr/>
        </p:nvCxnSpPr>
        <p:spPr>
          <a:xfrm>
            <a:off x="6756518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>
            <a:extLst>
              <a:ext uri="{FF2B5EF4-FFF2-40B4-BE49-F238E27FC236}">
                <a16:creationId xmlns:a16="http://schemas.microsoft.com/office/drawing/2014/main" id="{A8859BD3-A670-FB20-9A17-70F50CD355C4}"/>
              </a:ext>
            </a:extLst>
          </p:cNvPr>
          <p:cNvCxnSpPr>
            <a:cxnSpLocks/>
          </p:cNvCxnSpPr>
          <p:nvPr/>
        </p:nvCxnSpPr>
        <p:spPr>
          <a:xfrm>
            <a:off x="7416237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>
            <a:extLst>
              <a:ext uri="{FF2B5EF4-FFF2-40B4-BE49-F238E27FC236}">
                <a16:creationId xmlns:a16="http://schemas.microsoft.com/office/drawing/2014/main" id="{9AD5131B-358A-E798-A8AE-AA49970D1469}"/>
              </a:ext>
            </a:extLst>
          </p:cNvPr>
          <p:cNvCxnSpPr>
            <a:cxnSpLocks/>
          </p:cNvCxnSpPr>
          <p:nvPr/>
        </p:nvCxnSpPr>
        <p:spPr>
          <a:xfrm>
            <a:off x="1478766" y="1763699"/>
            <a:ext cx="0" cy="36582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DAD76406-F7ED-802C-C89B-73D28F9C5ECE}"/>
              </a:ext>
            </a:extLst>
          </p:cNvPr>
          <p:cNvCxnSpPr>
            <a:cxnSpLocks/>
          </p:cNvCxnSpPr>
          <p:nvPr/>
        </p:nvCxnSpPr>
        <p:spPr>
          <a:xfrm>
            <a:off x="4777361" y="1763699"/>
            <a:ext cx="0" cy="36582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>
            <a:extLst>
              <a:ext uri="{FF2B5EF4-FFF2-40B4-BE49-F238E27FC236}">
                <a16:creationId xmlns:a16="http://schemas.microsoft.com/office/drawing/2014/main" id="{48A17954-087F-CBD0-E2DC-30FED73F321A}"/>
              </a:ext>
            </a:extLst>
          </p:cNvPr>
          <p:cNvCxnSpPr>
            <a:cxnSpLocks/>
          </p:cNvCxnSpPr>
          <p:nvPr/>
        </p:nvCxnSpPr>
        <p:spPr>
          <a:xfrm flipV="1">
            <a:off x="1648235" y="2979428"/>
            <a:ext cx="0" cy="115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74EA7D21-ECD7-74B7-F3DA-BFEDD4EEEE13}"/>
              </a:ext>
            </a:extLst>
          </p:cNvPr>
          <p:cNvCxnSpPr>
            <a:cxnSpLocks/>
          </p:cNvCxnSpPr>
          <p:nvPr/>
        </p:nvCxnSpPr>
        <p:spPr>
          <a:xfrm flipV="1">
            <a:off x="8075957" y="2979428"/>
            <a:ext cx="0" cy="115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4">
            <a:extLst>
              <a:ext uri="{FF2B5EF4-FFF2-40B4-BE49-F238E27FC236}">
                <a16:creationId xmlns:a16="http://schemas.microsoft.com/office/drawing/2014/main" id="{C8B15B3A-7631-6F0F-99D9-FEC27E4032B5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3002E6C-6688-00FD-77FA-9F2238B6956A}"/>
              </a:ext>
            </a:extLst>
          </p:cNvPr>
          <p:cNvSpPr txBox="1"/>
          <p:nvPr/>
        </p:nvSpPr>
        <p:spPr>
          <a:xfrm>
            <a:off x="2990070" y="86168"/>
            <a:ext cx="3518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Comic Sans MS" panose="030F0702030302020204" pitchFamily="66" charset="0"/>
              </a:rPr>
              <a:t>Vecinii numerelor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wetschini numerelor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  <a:endParaRPr lang="de-DE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41078818-B2AB-BDBA-E69F-7F23CE8BEE4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82026" y="187333"/>
            <a:ext cx="468000" cy="468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F0C6A80-8FBC-7331-D72E-2B6C5860034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>
            <a:lum bright="70000" contrast="-70000"/>
          </a:blip>
          <a:stretch>
            <a:fillRect/>
          </a:stretch>
        </p:blipFill>
        <p:spPr>
          <a:xfrm>
            <a:off x="5719715" y="187333"/>
            <a:ext cx="468000" cy="46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F2B6044-774F-9E11-5041-762C0B083A3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>
            <a:lum bright="70000" contrast="-70000"/>
          </a:blip>
          <a:stretch>
            <a:fillRect/>
          </a:stretch>
        </p:blipFill>
        <p:spPr>
          <a:xfrm>
            <a:off x="2848498" y="5332843"/>
            <a:ext cx="468000" cy="468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C9EEAE1-90B7-E90D-48A3-8D23E763B80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>
            <a:lum bright="70000" contrast="-70000"/>
          </a:blip>
          <a:stretch>
            <a:fillRect/>
          </a:stretch>
        </p:blipFill>
        <p:spPr>
          <a:xfrm>
            <a:off x="5997626" y="5009560"/>
            <a:ext cx="468000" cy="4680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822FEA3-CEFE-960C-B4CC-20F53EF2614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>
            <a:lum bright="70000" contrast="-70000"/>
          </a:blip>
          <a:stretch>
            <a:fillRect/>
          </a:stretch>
        </p:blipFill>
        <p:spPr>
          <a:xfrm>
            <a:off x="9253447" y="525324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4193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feld 131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2007978" y="1220695"/>
            <a:ext cx="2560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Wie heißt der </a:t>
            </a:r>
          </a:p>
          <a:p>
            <a:pPr algn="ctr"/>
            <a:r>
              <a:rPr lang="de-DE" sz="1600" b="1" dirty="0">
                <a:latin typeface="Comic Sans MS" panose="030F0902030302020204" pitchFamily="66" charset="0"/>
              </a:rPr>
              <a:t>kleinere Nachbarzehn-tausender </a:t>
            </a:r>
            <a:r>
              <a:rPr lang="de-DE" sz="1600" dirty="0">
                <a:latin typeface="Comic Sans MS" panose="030F0902030302020204" pitchFamily="66" charset="0"/>
              </a:rPr>
              <a:t>von 80700? </a:t>
            </a:r>
            <a:endParaRPr lang="de-DE" sz="1600" dirty="0"/>
          </a:p>
        </p:txBody>
      </p:sp>
      <p:pic>
        <p:nvPicPr>
          <p:cNvPr id="144" name="Bild 143" descr="MaÌdchen 3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085" y="4180575"/>
            <a:ext cx="954023" cy="1284650"/>
          </a:xfrm>
          <a:prstGeom prst="rect">
            <a:avLst/>
          </a:prstGeom>
        </p:spPr>
      </p:pic>
      <p:pic>
        <p:nvPicPr>
          <p:cNvPr id="6" name="Bild 5" descr="Junge 1 spricht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269" y="1549860"/>
            <a:ext cx="954024" cy="1325880"/>
          </a:xfrm>
          <a:prstGeom prst="rect">
            <a:avLst/>
          </a:prstGeom>
        </p:spPr>
      </p:pic>
      <p:sp>
        <p:nvSpPr>
          <p:cNvPr id="155" name="Textfeld 154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4842190" y="1197588"/>
            <a:ext cx="2624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</a:t>
            </a:r>
            <a:r>
              <a:rPr lang="de-DE" sz="1600" b="1" dirty="0">
                <a:latin typeface="Comic Sans MS" panose="030F0902030302020204" pitchFamily="66" charset="0"/>
              </a:rPr>
              <a:t>kleinere Nachbarzehntausender </a:t>
            </a:r>
            <a:r>
              <a:rPr lang="de-DE" sz="1600" dirty="0">
                <a:latin typeface="Comic Sans MS" panose="030F0902030302020204" pitchFamily="66" charset="0"/>
              </a:rPr>
              <a:t>von 80700 ist 80000.</a:t>
            </a:r>
            <a:endParaRPr lang="de-DE" sz="1600" dirty="0"/>
          </a:p>
        </p:txBody>
      </p:sp>
      <p:pic>
        <p:nvPicPr>
          <p:cNvPr id="2" name="Bild 1" descr="Junge 3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36" y="4487215"/>
            <a:ext cx="868680" cy="1459992"/>
          </a:xfrm>
          <a:prstGeom prst="rect">
            <a:avLst/>
          </a:prstGeom>
        </p:spPr>
      </p:pic>
      <p:pic>
        <p:nvPicPr>
          <p:cNvPr id="3" name="Bild 2" descr="MÃ¤dchen 1.jp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29" y="1573121"/>
            <a:ext cx="1106781" cy="130261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43D75B9-5E45-4CC4-DDA9-FBA754863D3D}"/>
              </a:ext>
            </a:extLst>
          </p:cNvPr>
          <p:cNvSpPr txBox="1"/>
          <p:nvPr/>
        </p:nvSpPr>
        <p:spPr>
          <a:xfrm>
            <a:off x="1568216" y="2410860"/>
            <a:ext cx="31087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Care este zecea mie vecină mică a lui 80 700?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kare jesste setschea mie wetschina mika a lui optsetschdemiischaptessute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644AA964-E4A2-8779-0BFF-41101E4858C5}"/>
              </a:ext>
            </a:extLst>
          </p:cNvPr>
          <p:cNvCxnSpPr/>
          <p:nvPr/>
        </p:nvCxnSpPr>
        <p:spPr>
          <a:xfrm flipV="1">
            <a:off x="638978" y="3745735"/>
            <a:ext cx="8130449" cy="771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42714EB2-4D0B-16FD-605D-4060DBF1B956}"/>
              </a:ext>
            </a:extLst>
          </p:cNvPr>
          <p:cNvSpPr txBox="1"/>
          <p:nvPr/>
        </p:nvSpPr>
        <p:spPr>
          <a:xfrm>
            <a:off x="4872171" y="2429988"/>
            <a:ext cx="319741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Zecea mie vecină mică a lui 80 700 este 80 000.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setschea mie wetschina mika a lui optsetschdemiischaptessute jesste optsetschdemii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DC33E27-8D01-D02E-14F6-BD96C6890B1D}"/>
              </a:ext>
            </a:extLst>
          </p:cNvPr>
          <p:cNvSpPr txBox="1"/>
          <p:nvPr/>
        </p:nvSpPr>
        <p:spPr>
          <a:xfrm>
            <a:off x="1828108" y="3958321"/>
            <a:ext cx="2591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Wie heißt der </a:t>
            </a:r>
          </a:p>
          <a:p>
            <a:pPr algn="ctr"/>
            <a:r>
              <a:rPr lang="de-DE" sz="1600" b="1" dirty="0">
                <a:latin typeface="Comic Sans MS" panose="030F0902030302020204" pitchFamily="66" charset="0"/>
              </a:rPr>
              <a:t>größere Nachbarzehn-tausender </a:t>
            </a:r>
            <a:r>
              <a:rPr lang="de-DE" sz="1600" dirty="0">
                <a:latin typeface="Comic Sans MS" panose="030F0902030302020204" pitchFamily="66" charset="0"/>
              </a:rPr>
              <a:t>von 80700? </a:t>
            </a:r>
            <a:endParaRPr lang="de-DE" sz="16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CD97094-6D57-816D-B490-CF8CEB0FDA0F}"/>
              </a:ext>
            </a:extLst>
          </p:cNvPr>
          <p:cNvSpPr txBox="1"/>
          <p:nvPr/>
        </p:nvSpPr>
        <p:spPr>
          <a:xfrm>
            <a:off x="1420098" y="5359116"/>
            <a:ext cx="331832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Care este zecea mie vecină mare a lui 80 700?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kare jesste setschea mie wetschina mare a lui optsetschdemiischaptessute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2A3BE56-2476-969B-ACA7-0A7CFA7FA5F1}"/>
              </a:ext>
            </a:extLst>
          </p:cNvPr>
          <p:cNvSpPr txBox="1"/>
          <p:nvPr/>
        </p:nvSpPr>
        <p:spPr>
          <a:xfrm>
            <a:off x="5129296" y="5378244"/>
            <a:ext cx="311116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Zecea mie vecină mare a lui 80 700 este 90 000.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setschea mie wetschina mare a lui optsetschdemiischaptessute jesste nouasetschdemii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8080A5B-FA9D-58C9-D000-C95A20BDBC92}"/>
              </a:ext>
            </a:extLst>
          </p:cNvPr>
          <p:cNvSpPr txBox="1"/>
          <p:nvPr/>
        </p:nvSpPr>
        <p:spPr>
          <a:xfrm>
            <a:off x="5131351" y="4125781"/>
            <a:ext cx="2529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</a:t>
            </a:r>
            <a:r>
              <a:rPr lang="de-DE" sz="1600" b="1" dirty="0">
                <a:latin typeface="Comic Sans MS" panose="030F0902030302020204" pitchFamily="66" charset="0"/>
              </a:rPr>
              <a:t>größere Nachbarzehntausender </a:t>
            </a:r>
            <a:r>
              <a:rPr lang="de-DE" sz="1600" dirty="0">
                <a:latin typeface="Comic Sans MS" panose="030F0902030302020204" pitchFamily="66" charset="0"/>
              </a:rPr>
              <a:t>von 80700 ist 90000.</a:t>
            </a:r>
            <a:endParaRPr lang="de-DE" sz="1600" dirty="0"/>
          </a:p>
        </p:txBody>
      </p:sp>
      <p:sp>
        <p:nvSpPr>
          <p:cNvPr id="23" name="Abgerundete rechteckige Legende 22">
            <a:extLst>
              <a:ext uri="{FF2B5EF4-FFF2-40B4-BE49-F238E27FC236}">
                <a16:creationId xmlns:a16="http://schemas.microsoft.com/office/drawing/2014/main" id="{621C7D15-9113-B88F-E579-0A8C1C6B91E9}"/>
              </a:ext>
            </a:extLst>
          </p:cNvPr>
          <p:cNvSpPr/>
          <p:nvPr/>
        </p:nvSpPr>
        <p:spPr>
          <a:xfrm>
            <a:off x="1942836" y="1033724"/>
            <a:ext cx="2690830" cy="1105829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Abgerundete rechteckige Legende 23">
            <a:extLst>
              <a:ext uri="{FF2B5EF4-FFF2-40B4-BE49-F238E27FC236}">
                <a16:creationId xmlns:a16="http://schemas.microsoft.com/office/drawing/2014/main" id="{3795C1C9-52B1-EE50-B35B-8F0719EC79E4}"/>
              </a:ext>
            </a:extLst>
          </p:cNvPr>
          <p:cNvSpPr/>
          <p:nvPr/>
        </p:nvSpPr>
        <p:spPr>
          <a:xfrm>
            <a:off x="1629656" y="2471497"/>
            <a:ext cx="3034113" cy="1186377"/>
          </a:xfrm>
          <a:prstGeom prst="wedgeRoundRectCallout">
            <a:avLst>
              <a:gd name="adj1" fmla="val -57167"/>
              <a:gd name="adj2" fmla="val -44869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 rechteckige Legende 24">
            <a:extLst>
              <a:ext uri="{FF2B5EF4-FFF2-40B4-BE49-F238E27FC236}">
                <a16:creationId xmlns:a16="http://schemas.microsoft.com/office/drawing/2014/main" id="{070A533E-89EC-1C32-12EA-70A2D20F1BE3}"/>
              </a:ext>
            </a:extLst>
          </p:cNvPr>
          <p:cNvSpPr/>
          <p:nvPr/>
        </p:nvSpPr>
        <p:spPr>
          <a:xfrm>
            <a:off x="4855604" y="1033724"/>
            <a:ext cx="2829699" cy="1105829"/>
          </a:xfrm>
          <a:prstGeom prst="wedgeRoundRectCallout">
            <a:avLst>
              <a:gd name="adj1" fmla="val 65827"/>
              <a:gd name="adj2" fmla="val 3368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 rechteckige Legende 25">
            <a:extLst>
              <a:ext uri="{FF2B5EF4-FFF2-40B4-BE49-F238E27FC236}">
                <a16:creationId xmlns:a16="http://schemas.microsoft.com/office/drawing/2014/main" id="{5D361474-5FA9-D1BC-460A-8D8F230482EE}"/>
              </a:ext>
            </a:extLst>
          </p:cNvPr>
          <p:cNvSpPr/>
          <p:nvPr/>
        </p:nvSpPr>
        <p:spPr>
          <a:xfrm>
            <a:off x="4855605" y="2428314"/>
            <a:ext cx="3281846" cy="1213651"/>
          </a:xfrm>
          <a:prstGeom prst="wedgeRoundRectCallout">
            <a:avLst>
              <a:gd name="adj1" fmla="val 36349"/>
              <a:gd name="adj2" fmla="val -6802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 rechteckige Legende 26">
            <a:extLst>
              <a:ext uri="{FF2B5EF4-FFF2-40B4-BE49-F238E27FC236}">
                <a16:creationId xmlns:a16="http://schemas.microsoft.com/office/drawing/2014/main" id="{4C06FA58-5518-0987-1550-77452609B23F}"/>
              </a:ext>
            </a:extLst>
          </p:cNvPr>
          <p:cNvSpPr/>
          <p:nvPr/>
        </p:nvSpPr>
        <p:spPr>
          <a:xfrm>
            <a:off x="1568216" y="3958321"/>
            <a:ext cx="3273974" cy="1103313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B46610FD-F2E8-CE49-0E7C-191A61A470D8}"/>
              </a:ext>
            </a:extLst>
          </p:cNvPr>
          <p:cNvSpPr/>
          <p:nvPr/>
        </p:nvSpPr>
        <p:spPr>
          <a:xfrm>
            <a:off x="1443915" y="5370549"/>
            <a:ext cx="3398275" cy="1200237"/>
          </a:xfrm>
          <a:prstGeom prst="wedgeRoundRectCallout">
            <a:avLst>
              <a:gd name="adj1" fmla="val -57453"/>
              <a:gd name="adj2" fmla="val -5231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Abgerundete rechteckige Legende 28">
            <a:extLst>
              <a:ext uri="{FF2B5EF4-FFF2-40B4-BE49-F238E27FC236}">
                <a16:creationId xmlns:a16="http://schemas.microsoft.com/office/drawing/2014/main" id="{6869CE21-02DA-13CA-F29E-A63C1937AEC0}"/>
              </a:ext>
            </a:extLst>
          </p:cNvPr>
          <p:cNvSpPr/>
          <p:nvPr/>
        </p:nvSpPr>
        <p:spPr>
          <a:xfrm>
            <a:off x="5063039" y="3960184"/>
            <a:ext cx="2756053" cy="1105829"/>
          </a:xfrm>
          <a:prstGeom prst="wedgeRoundRectCallout">
            <a:avLst>
              <a:gd name="adj1" fmla="val 65827"/>
              <a:gd name="adj2" fmla="val 3368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Abgerundete rechteckige Legende 31">
            <a:extLst>
              <a:ext uri="{FF2B5EF4-FFF2-40B4-BE49-F238E27FC236}">
                <a16:creationId xmlns:a16="http://schemas.microsoft.com/office/drawing/2014/main" id="{8165F82C-F326-14B2-06F8-D8C295BF243B}"/>
              </a:ext>
            </a:extLst>
          </p:cNvPr>
          <p:cNvSpPr/>
          <p:nvPr/>
        </p:nvSpPr>
        <p:spPr>
          <a:xfrm>
            <a:off x="5063810" y="5347071"/>
            <a:ext cx="3422092" cy="1223715"/>
          </a:xfrm>
          <a:prstGeom prst="wedgeRoundRectCallout">
            <a:avLst>
              <a:gd name="adj1" fmla="val 36349"/>
              <a:gd name="adj2" fmla="val -6802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Audio Recording 16.01.2023, 12:55:04">
            <a:hlinkClick r:id="" action="ppaction://media"/>
            <a:extLst>
              <a:ext uri="{FF2B5EF4-FFF2-40B4-BE49-F238E27FC236}">
                <a16:creationId xmlns:a16="http://schemas.microsoft.com/office/drawing/2014/main" id="{40694B99-E811-87F1-71EA-2DC2FE6A83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76666" y="1090319"/>
            <a:ext cx="468000" cy="468000"/>
          </a:xfrm>
          <a:prstGeom prst="rect">
            <a:avLst/>
          </a:prstGeom>
        </p:spPr>
      </p:pic>
      <p:pic>
        <p:nvPicPr>
          <p:cNvPr id="19" name="Audio Recording 16.01.2023, 12:55:46">
            <a:hlinkClick r:id="" action="ppaction://media"/>
            <a:extLst>
              <a:ext uri="{FF2B5EF4-FFF2-40B4-BE49-F238E27FC236}">
                <a16:creationId xmlns:a16="http://schemas.microsoft.com/office/drawing/2014/main" id="{E1B12E2F-39E8-C887-9431-C2CAAFF3968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24316" y="1090319"/>
            <a:ext cx="468000" cy="468000"/>
          </a:xfrm>
          <a:prstGeom prst="rect">
            <a:avLst/>
          </a:prstGeom>
        </p:spPr>
      </p:pic>
      <p:pic>
        <p:nvPicPr>
          <p:cNvPr id="21" name="Audio Recording 16.01.2023, 12:56:08">
            <a:hlinkClick r:id="" action="ppaction://media"/>
            <a:extLst>
              <a:ext uri="{FF2B5EF4-FFF2-40B4-BE49-F238E27FC236}">
                <a16:creationId xmlns:a16="http://schemas.microsoft.com/office/drawing/2014/main" id="{3942F96D-6A6E-D542-5D62-6691C0CFCF6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94937" y="4514092"/>
            <a:ext cx="468000" cy="468000"/>
          </a:xfrm>
          <a:prstGeom prst="rect">
            <a:avLst/>
          </a:prstGeom>
        </p:spPr>
      </p:pic>
      <p:pic>
        <p:nvPicPr>
          <p:cNvPr id="22" name="Audio Recording 16.01.2023, 12:56:26">
            <a:hlinkClick r:id="" action="ppaction://media"/>
            <a:extLst>
              <a:ext uri="{FF2B5EF4-FFF2-40B4-BE49-F238E27FC236}">
                <a16:creationId xmlns:a16="http://schemas.microsoft.com/office/drawing/2014/main" id="{CAFC778D-1923-58CB-11AA-84900FD69EB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20882" y="3988450"/>
            <a:ext cx="468000" cy="46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2155339-F3AA-9F84-0A3E-9DF0899BBA0C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933CA945-8D06-D0A4-9394-B885BF1B15FB}"/>
              </a:ext>
            </a:extLst>
          </p:cNvPr>
          <p:cNvSpPr txBox="1"/>
          <p:nvPr/>
        </p:nvSpPr>
        <p:spPr>
          <a:xfrm>
            <a:off x="2990070" y="86168"/>
            <a:ext cx="3518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Comic Sans MS" panose="030F0702030302020204" pitchFamily="66" charset="0"/>
              </a:rPr>
              <a:t>Vecinii numerelor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wetschini numerelor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  <a:endParaRPr lang="de-DE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pic>
        <p:nvPicPr>
          <p:cNvPr id="34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2115B06B-2CBF-700B-3864-BB7664DC1E3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82026" y="187333"/>
            <a:ext cx="468000" cy="468000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98A3E5A-4D8F-693A-D776-F6E3A988BA5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>
            <a:lum bright="70000" contrast="-70000"/>
          </a:blip>
          <a:stretch>
            <a:fillRect/>
          </a:stretch>
        </p:blipFill>
        <p:spPr>
          <a:xfrm>
            <a:off x="5719715" y="187333"/>
            <a:ext cx="468000" cy="4680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C28838C-F095-CF53-91D2-CFF204F2D1A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189621" y="2976540"/>
            <a:ext cx="487363" cy="487363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C011A1-B6A0-FD5E-30A7-57BFAA8E5C6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819092" y="3258372"/>
            <a:ext cx="487363" cy="487363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8DF94E-694C-68D0-3830-75A567451A1B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357788" y="6081899"/>
            <a:ext cx="487363" cy="487363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6BE170-7392-C902-648D-3D95DB762470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996783" y="608342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3422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bgerundetes Rechteck 80">
            <a:extLst>
              <a:ext uri="{FF2B5EF4-FFF2-40B4-BE49-F238E27FC236}">
                <a16:creationId xmlns:a16="http://schemas.microsoft.com/office/drawing/2014/main" id="{343AC7E7-72CE-6C67-86B7-CE61A828A4D3}"/>
              </a:ext>
            </a:extLst>
          </p:cNvPr>
          <p:cNvSpPr/>
          <p:nvPr/>
        </p:nvSpPr>
        <p:spPr>
          <a:xfrm rot="5400000">
            <a:off x="3820165" y="3796479"/>
            <a:ext cx="2160000" cy="2596637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82" name="Abgerundetes Rechteck 81">
            <a:extLst>
              <a:ext uri="{FF2B5EF4-FFF2-40B4-BE49-F238E27FC236}">
                <a16:creationId xmlns:a16="http://schemas.microsoft.com/office/drawing/2014/main" id="{29CC16BA-F1BC-C5E2-4811-9A33DD9E2001}"/>
              </a:ext>
            </a:extLst>
          </p:cNvPr>
          <p:cNvSpPr/>
          <p:nvPr/>
        </p:nvSpPr>
        <p:spPr>
          <a:xfrm rot="5400000">
            <a:off x="6955709" y="3359526"/>
            <a:ext cx="2160000" cy="3470539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83" name="Abgerundetes Rechteck 82">
            <a:extLst>
              <a:ext uri="{FF2B5EF4-FFF2-40B4-BE49-F238E27FC236}">
                <a16:creationId xmlns:a16="http://schemas.microsoft.com/office/drawing/2014/main" id="{4F4B7356-320C-D277-A5A6-AA616BDEA3AE}"/>
              </a:ext>
            </a:extLst>
          </p:cNvPr>
          <p:cNvSpPr/>
          <p:nvPr/>
        </p:nvSpPr>
        <p:spPr>
          <a:xfrm rot="5400000">
            <a:off x="761832" y="3438801"/>
            <a:ext cx="2160000" cy="3312000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78A622FE-5C33-B222-FFEA-1EA381417B5E}"/>
              </a:ext>
            </a:extLst>
          </p:cNvPr>
          <p:cNvSpPr txBox="1"/>
          <p:nvPr/>
        </p:nvSpPr>
        <p:spPr>
          <a:xfrm>
            <a:off x="278785" y="4208488"/>
            <a:ext cx="2801431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kleinere Nachbarhunderttausender 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49613695-9AD4-D4A3-9870-A5FD772F07E5}"/>
              </a:ext>
            </a:extLst>
          </p:cNvPr>
          <p:cNvSpPr txBox="1"/>
          <p:nvPr/>
        </p:nvSpPr>
        <p:spPr>
          <a:xfrm>
            <a:off x="6448125" y="4208488"/>
            <a:ext cx="2805467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größere Nachbarhunderttausender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C8089465-CFB0-B4FA-0753-33FDDC40B707}"/>
              </a:ext>
            </a:extLst>
          </p:cNvPr>
          <p:cNvSpPr txBox="1"/>
          <p:nvPr/>
        </p:nvSpPr>
        <p:spPr>
          <a:xfrm>
            <a:off x="301087" y="5014711"/>
            <a:ext cx="2773935" cy="93600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cs typeface="Calibri" panose="020F0502020204030204" pitchFamily="34" charset="0"/>
              </a:rPr>
              <a:t>Suta mie vecină mică</a:t>
            </a:r>
            <a:endParaRPr lang="az-Cyrl-AZ" altLang="de-DE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ssuta mie wetschina mika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97A05F42-0814-4BEA-DC8F-EC966451F4A4}"/>
              </a:ext>
            </a:extLst>
          </p:cNvPr>
          <p:cNvSpPr txBox="1"/>
          <p:nvPr/>
        </p:nvSpPr>
        <p:spPr>
          <a:xfrm>
            <a:off x="6448125" y="5014711"/>
            <a:ext cx="2783165" cy="97200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latin typeface="Comic Sans MS" panose="030F0702030302020204" pitchFamily="66" charset="0"/>
              </a:rPr>
              <a:t>Suta mie vecină mare</a:t>
            </a:r>
            <a:endParaRPr lang="de-DE" dirty="0">
              <a:latin typeface="Comic Sans MS" panose="030F0702030302020204" pitchFamily="66" charset="0"/>
            </a:endParaRPr>
          </a:p>
          <a:p>
            <a:pPr algn="ctr"/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ssuta mie wetschina mare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6ECDD2C-7772-21DA-4EBF-0A6034B4E06E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D4E2AA67-E8C3-CC81-F640-2C6971BE5DCA}"/>
              </a:ext>
            </a:extLst>
          </p:cNvPr>
          <p:cNvSpPr txBox="1"/>
          <p:nvPr/>
        </p:nvSpPr>
        <p:spPr>
          <a:xfrm>
            <a:off x="3718676" y="4208486"/>
            <a:ext cx="1980165" cy="64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700" dirty="0">
              <a:solidFill>
                <a:srgbClr val="317A85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die Zahl 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EE9745D5-9C90-203D-3303-901587476BA9}"/>
              </a:ext>
            </a:extLst>
          </p:cNvPr>
          <p:cNvSpPr txBox="1"/>
          <p:nvPr/>
        </p:nvSpPr>
        <p:spPr>
          <a:xfrm>
            <a:off x="3718674" y="5014712"/>
            <a:ext cx="1980165" cy="97711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o-RO" sz="2000" dirty="0">
                <a:latin typeface="Comic Sans MS" panose="030F0702030302020204" pitchFamily="66" charset="0"/>
              </a:rPr>
              <a:t>Numărul</a:t>
            </a:r>
            <a:endParaRPr lang="de-DE" sz="2000" dirty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de-DE" altLang="de-DE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ro-RO" altLang="de-DE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numarul</a:t>
            </a:r>
            <a:r>
              <a:rPr lang="de-DE" altLang="de-DE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4" name="Audio Recording 16.01.2023, 12:57:18">
            <a:hlinkClick r:id="" action="ppaction://media"/>
            <a:extLst>
              <a:ext uri="{FF2B5EF4-FFF2-40B4-BE49-F238E27FC236}">
                <a16:creationId xmlns:a16="http://schemas.microsoft.com/office/drawing/2014/main" id="{99C1D7FA-9E2E-73D5-4D85-D24BF1A4FF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52721" y="4325958"/>
            <a:ext cx="468000" cy="468000"/>
          </a:xfrm>
          <a:prstGeom prst="rect">
            <a:avLst/>
          </a:prstGeom>
        </p:spPr>
      </p:pic>
      <p:pic>
        <p:nvPicPr>
          <p:cNvPr id="5" name="Audio Recording 16.01.2023, 12:57:26">
            <a:hlinkClick r:id="" action="ppaction://media"/>
            <a:extLst>
              <a:ext uri="{FF2B5EF4-FFF2-40B4-BE49-F238E27FC236}">
                <a16:creationId xmlns:a16="http://schemas.microsoft.com/office/drawing/2014/main" id="{ABEE5D74-65D2-B5D3-0256-F5618335B4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19542" y="4200188"/>
            <a:ext cx="468000" cy="468000"/>
          </a:xfrm>
          <a:prstGeom prst="rect">
            <a:avLst/>
          </a:prstGeom>
        </p:spPr>
      </p:pic>
      <p:pic>
        <p:nvPicPr>
          <p:cNvPr id="6" name="Audio Recording 16.01.2023, 12:57:56">
            <a:hlinkClick r:id="" action="ppaction://media"/>
            <a:extLst>
              <a:ext uri="{FF2B5EF4-FFF2-40B4-BE49-F238E27FC236}">
                <a16:creationId xmlns:a16="http://schemas.microsoft.com/office/drawing/2014/main" id="{914F587D-5693-5DC5-C721-245A9B82A04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86115" y="4263929"/>
            <a:ext cx="468000" cy="46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DD856F4-B139-974B-6885-D1C94F05EB1C}"/>
              </a:ext>
            </a:extLst>
          </p:cNvPr>
          <p:cNvSpPr txBox="1"/>
          <p:nvPr/>
        </p:nvSpPr>
        <p:spPr>
          <a:xfrm>
            <a:off x="4013667" y="2181774"/>
            <a:ext cx="2742851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solidFill>
                  <a:srgbClr val="317A85"/>
                </a:solidFill>
                <a:latin typeface="Comic Sans MS" panose="030F0902030302020204" pitchFamily="66" charset="0"/>
              </a:rPr>
              <a:t>360 000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5549849-414E-6BA7-6339-15578AF3EF91}"/>
              </a:ext>
            </a:extLst>
          </p:cNvPr>
          <p:cNvSpPr txBox="1"/>
          <p:nvPr/>
        </p:nvSpPr>
        <p:spPr>
          <a:xfrm>
            <a:off x="115132" y="2181774"/>
            <a:ext cx="2965090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300 000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2BBCFBA-6D32-B7CE-F6FB-48388FC9DE4B}"/>
              </a:ext>
            </a:extLst>
          </p:cNvPr>
          <p:cNvSpPr txBox="1"/>
          <p:nvPr/>
        </p:nvSpPr>
        <p:spPr>
          <a:xfrm>
            <a:off x="6934750" y="2181774"/>
            <a:ext cx="2514638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400 000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4C6613F4-49F8-DF27-239C-36BCF31948B6}"/>
              </a:ext>
            </a:extLst>
          </p:cNvPr>
          <p:cNvCxnSpPr>
            <a:cxnSpLocks/>
          </p:cNvCxnSpPr>
          <p:nvPr/>
        </p:nvCxnSpPr>
        <p:spPr>
          <a:xfrm flipV="1">
            <a:off x="5246361" y="2979428"/>
            <a:ext cx="0" cy="1158939"/>
          </a:xfrm>
          <a:prstGeom prst="straightConnector1">
            <a:avLst/>
          </a:prstGeom>
          <a:ln w="571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90E94338-D67B-A3B8-24C8-F024DB04EAFE}"/>
              </a:ext>
            </a:extLst>
          </p:cNvPr>
          <p:cNvCxnSpPr>
            <a:cxnSpLocks/>
          </p:cNvCxnSpPr>
          <p:nvPr/>
        </p:nvCxnSpPr>
        <p:spPr>
          <a:xfrm>
            <a:off x="751668" y="1942260"/>
            <a:ext cx="8074617" cy="0"/>
          </a:xfrm>
          <a:prstGeom prst="line">
            <a:avLst/>
          </a:prstGeom>
          <a:ln w="57150" cap="rnd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359C4184-658F-484A-6FF8-3B729B2582B4}"/>
              </a:ext>
            </a:extLst>
          </p:cNvPr>
          <p:cNvCxnSpPr>
            <a:cxnSpLocks/>
          </p:cNvCxnSpPr>
          <p:nvPr/>
        </p:nvCxnSpPr>
        <p:spPr>
          <a:xfrm>
            <a:off x="2798204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E60D4C02-28C1-2E47-9395-339A2C75E74F}"/>
              </a:ext>
            </a:extLst>
          </p:cNvPr>
          <p:cNvCxnSpPr>
            <a:cxnSpLocks/>
          </p:cNvCxnSpPr>
          <p:nvPr/>
        </p:nvCxnSpPr>
        <p:spPr>
          <a:xfrm>
            <a:off x="8075958" y="1763699"/>
            <a:ext cx="0" cy="36582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4FF180F8-38C6-F6FA-0F10-A8FAA3BC22B7}"/>
              </a:ext>
            </a:extLst>
          </p:cNvPr>
          <p:cNvCxnSpPr>
            <a:cxnSpLocks/>
          </p:cNvCxnSpPr>
          <p:nvPr/>
        </p:nvCxnSpPr>
        <p:spPr>
          <a:xfrm>
            <a:off x="2138485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31C66B6E-B3BD-FF08-762C-59CDC026E4E7}"/>
              </a:ext>
            </a:extLst>
          </p:cNvPr>
          <p:cNvCxnSpPr>
            <a:cxnSpLocks/>
          </p:cNvCxnSpPr>
          <p:nvPr/>
        </p:nvCxnSpPr>
        <p:spPr>
          <a:xfrm>
            <a:off x="3457923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738A652B-39B2-C7A5-5DF2-ADF0CD69FD53}"/>
              </a:ext>
            </a:extLst>
          </p:cNvPr>
          <p:cNvCxnSpPr>
            <a:cxnSpLocks/>
          </p:cNvCxnSpPr>
          <p:nvPr/>
        </p:nvCxnSpPr>
        <p:spPr>
          <a:xfrm>
            <a:off x="4117642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1F76D43C-B2FF-CCA7-D5EB-4CAD776C41A6}"/>
              </a:ext>
            </a:extLst>
          </p:cNvPr>
          <p:cNvCxnSpPr>
            <a:cxnSpLocks/>
          </p:cNvCxnSpPr>
          <p:nvPr/>
        </p:nvCxnSpPr>
        <p:spPr>
          <a:xfrm>
            <a:off x="5437080" y="1824114"/>
            <a:ext cx="0" cy="244994"/>
          </a:xfrm>
          <a:prstGeom prst="line">
            <a:avLst/>
          </a:prstGeom>
          <a:ln w="57150" cap="rnd">
            <a:solidFill>
              <a:srgbClr val="317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EFE9218C-BFA5-F4A7-804F-065D066A734D}"/>
              </a:ext>
            </a:extLst>
          </p:cNvPr>
          <p:cNvCxnSpPr>
            <a:cxnSpLocks/>
          </p:cNvCxnSpPr>
          <p:nvPr/>
        </p:nvCxnSpPr>
        <p:spPr>
          <a:xfrm>
            <a:off x="6096799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ACD592D0-F2DD-AF50-184A-F9E7BC30C77E}"/>
              </a:ext>
            </a:extLst>
          </p:cNvPr>
          <p:cNvCxnSpPr>
            <a:cxnSpLocks/>
          </p:cNvCxnSpPr>
          <p:nvPr/>
        </p:nvCxnSpPr>
        <p:spPr>
          <a:xfrm>
            <a:off x="6756518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2ED0437C-6AC3-B046-0535-5BFD4B0AFD00}"/>
              </a:ext>
            </a:extLst>
          </p:cNvPr>
          <p:cNvCxnSpPr>
            <a:cxnSpLocks/>
          </p:cNvCxnSpPr>
          <p:nvPr/>
        </p:nvCxnSpPr>
        <p:spPr>
          <a:xfrm>
            <a:off x="7416237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D5DD7A6C-C10A-1109-FD30-FA19C55B0B36}"/>
              </a:ext>
            </a:extLst>
          </p:cNvPr>
          <p:cNvCxnSpPr>
            <a:cxnSpLocks/>
          </p:cNvCxnSpPr>
          <p:nvPr/>
        </p:nvCxnSpPr>
        <p:spPr>
          <a:xfrm>
            <a:off x="1478766" y="1763699"/>
            <a:ext cx="0" cy="36582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CAE4A979-5C23-BE28-F556-A6AB11885DFF}"/>
              </a:ext>
            </a:extLst>
          </p:cNvPr>
          <p:cNvCxnSpPr>
            <a:cxnSpLocks/>
          </p:cNvCxnSpPr>
          <p:nvPr/>
        </p:nvCxnSpPr>
        <p:spPr>
          <a:xfrm>
            <a:off x="4777361" y="1763699"/>
            <a:ext cx="0" cy="36582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55F43434-6539-B156-981E-FAEAA12864C9}"/>
              </a:ext>
            </a:extLst>
          </p:cNvPr>
          <p:cNvCxnSpPr>
            <a:cxnSpLocks/>
          </p:cNvCxnSpPr>
          <p:nvPr/>
        </p:nvCxnSpPr>
        <p:spPr>
          <a:xfrm flipV="1">
            <a:off x="1648235" y="2979428"/>
            <a:ext cx="0" cy="115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61E38138-F4DB-8F7B-4EC7-3CA705BAD3CD}"/>
              </a:ext>
            </a:extLst>
          </p:cNvPr>
          <p:cNvCxnSpPr>
            <a:cxnSpLocks/>
          </p:cNvCxnSpPr>
          <p:nvPr/>
        </p:nvCxnSpPr>
        <p:spPr>
          <a:xfrm flipV="1">
            <a:off x="8075957" y="2979428"/>
            <a:ext cx="0" cy="115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>
            <a:extLst>
              <a:ext uri="{FF2B5EF4-FFF2-40B4-BE49-F238E27FC236}">
                <a16:creationId xmlns:a16="http://schemas.microsoft.com/office/drawing/2014/main" id="{EFADC54E-6405-3443-59E6-29A068C1BE54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B0B2E4E-C6BA-B25A-314A-78823284F7A5}"/>
              </a:ext>
            </a:extLst>
          </p:cNvPr>
          <p:cNvSpPr txBox="1"/>
          <p:nvPr/>
        </p:nvSpPr>
        <p:spPr>
          <a:xfrm>
            <a:off x="2990070" y="86168"/>
            <a:ext cx="3518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Comic Sans MS" panose="030F0702030302020204" pitchFamily="66" charset="0"/>
              </a:rPr>
              <a:t>Vecinii numerelor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wetschini numerelor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  <a:endParaRPr lang="de-DE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019A6D2A-9E83-7FEA-06F7-03067E32CAF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82026" y="187333"/>
            <a:ext cx="468000" cy="468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638738-5A13-B5AB-2BFA-B908EDB8A51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>
            <a:lum bright="70000" contrast="-70000"/>
          </a:blip>
          <a:stretch>
            <a:fillRect/>
          </a:stretch>
        </p:blipFill>
        <p:spPr>
          <a:xfrm>
            <a:off x="5719715" y="187333"/>
            <a:ext cx="468000" cy="46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88FA89-BFDB-69FE-1558-CC768F710F0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>
            <a:lum bright="70000" contrast="-70000"/>
          </a:blip>
          <a:stretch>
            <a:fillRect/>
          </a:stretch>
        </p:blipFill>
        <p:spPr>
          <a:xfrm>
            <a:off x="3080667" y="5270505"/>
            <a:ext cx="432000" cy="432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6D4382-1238-56B8-F831-5938A403A02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>
            <a:lum bright="70000" contrast="-70000"/>
          </a:blip>
          <a:stretch>
            <a:fillRect/>
          </a:stretch>
        </p:blipFill>
        <p:spPr>
          <a:xfrm>
            <a:off x="5737542" y="5138273"/>
            <a:ext cx="432000" cy="432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3F1C704-4A93-6C72-167B-4F4FD8F0157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>
            <a:lum bright="70000" contrast="-70000"/>
          </a:blip>
          <a:stretch>
            <a:fillRect/>
          </a:stretch>
        </p:blipFill>
        <p:spPr>
          <a:xfrm>
            <a:off x="9307743" y="5194195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7872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789</Words>
  <Application>Microsoft Macintosh PowerPoint</Application>
  <PresentationFormat>A4-Papier (210 x 297 mm)</PresentationFormat>
  <Paragraphs>149</Paragraphs>
  <Slides>10</Slides>
  <Notes>0</Notes>
  <HiddenSlides>0</HiddenSlides>
  <MMClips>90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Grundschrift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74</cp:revision>
  <cp:lastPrinted>2022-05-18T12:46:11Z</cp:lastPrinted>
  <dcterms:created xsi:type="dcterms:W3CDTF">2022-05-10T12:43:55Z</dcterms:created>
  <dcterms:modified xsi:type="dcterms:W3CDTF">2023-08-02T13:30:31Z</dcterms:modified>
</cp:coreProperties>
</file>