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17" r:id="rId3"/>
    <p:sldId id="315" r:id="rId4"/>
    <p:sldId id="318" r:id="rId5"/>
    <p:sldId id="319" r:id="rId6"/>
    <p:sldId id="320" r:id="rId7"/>
    <p:sldId id="32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D9D9D"/>
    <a:srgbClr val="317A85"/>
    <a:srgbClr val="008B50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ED83C-F2F0-4F48-8DBD-F9BD91779367}" v="41" dt="2023-08-31T11:05:57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26" autoAdjust="0"/>
    <p:restoredTop sz="95859"/>
  </p:normalViewPr>
  <p:slideViewPr>
    <p:cSldViewPr snapToGrid="0" snapToObjects="1">
      <p:cViewPr>
        <p:scale>
          <a:sx n="73" d="100"/>
          <a:sy n="73" d="100"/>
        </p:scale>
        <p:origin x="520" y="10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7678E6-2F1B-5F4F-3AF5-BE6CD72F32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55" y="197662"/>
            <a:ext cx="112919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4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6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6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3.m4a"/><Relationship Id="rId18" Type="http://schemas.openxmlformats.org/officeDocument/2006/relationships/image" Target="../media/image4.jpg"/><Relationship Id="rId3" Type="http://schemas.microsoft.com/office/2007/relationships/media" Target="../media/media20.m4a"/><Relationship Id="rId7" Type="http://schemas.microsoft.com/office/2007/relationships/media" Target="../media/media1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2.m4a"/><Relationship Id="rId5" Type="http://schemas.microsoft.com/office/2007/relationships/media" Target="../media/media21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6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24.m4a"/><Relationship Id="rId18" Type="http://schemas.openxmlformats.org/officeDocument/2006/relationships/image" Target="../media/image4.jpg"/><Relationship Id="rId3" Type="http://schemas.microsoft.com/office/2007/relationships/media" Target="../media/media1.m4a"/><Relationship Id="rId7" Type="http://schemas.microsoft.com/office/2007/relationships/media" Target="../media/media21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6" Type="http://schemas.openxmlformats.org/officeDocument/2006/relationships/audio" Target="../media/media26.m4a"/><Relationship Id="rId20" Type="http://schemas.openxmlformats.org/officeDocument/2006/relationships/image" Target="../media/image3.png"/><Relationship Id="rId1" Type="http://schemas.microsoft.com/office/2007/relationships/media" Target="../media/media25.m4a"/><Relationship Id="rId6" Type="http://schemas.openxmlformats.org/officeDocument/2006/relationships/audio" Target="../media/media6.m4a"/><Relationship Id="rId11" Type="http://schemas.microsoft.com/office/2007/relationships/media" Target="../media/media20.m4a"/><Relationship Id="rId5" Type="http://schemas.microsoft.com/office/2007/relationships/media" Target="../media/media6.m4a"/><Relationship Id="rId15" Type="http://schemas.microsoft.com/office/2007/relationships/media" Target="../media/media26.m4a"/><Relationship Id="rId10" Type="http://schemas.openxmlformats.org/officeDocument/2006/relationships/audio" Target="../media/media22.m4a"/><Relationship Id="rId19" Type="http://schemas.openxmlformats.org/officeDocument/2006/relationships/image" Target="../media/image2.png"/><Relationship Id="rId4" Type="http://schemas.openxmlformats.org/officeDocument/2006/relationships/audio" Target="../media/media1.m4a"/><Relationship Id="rId9" Type="http://schemas.microsoft.com/office/2007/relationships/media" Target="../media/media22.m4a"/><Relationship Id="rId14" Type="http://schemas.openxmlformats.org/officeDocument/2006/relationships/audio" Target="../media/media2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9.m4a"/><Relationship Id="rId18" Type="http://schemas.openxmlformats.org/officeDocument/2006/relationships/image" Target="../media/image4.jpg"/><Relationship Id="rId3" Type="http://schemas.microsoft.com/office/2007/relationships/media" Target="../media/media28.m4a"/><Relationship Id="rId7" Type="http://schemas.microsoft.com/office/2007/relationships/media" Target="../media/media6.m4a"/><Relationship Id="rId12" Type="http://schemas.openxmlformats.org/officeDocument/2006/relationships/audio" Target="../media/media2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0.m4a"/><Relationship Id="rId20" Type="http://schemas.openxmlformats.org/officeDocument/2006/relationships/image" Target="../media/image3.png"/><Relationship Id="rId1" Type="http://schemas.microsoft.com/office/2007/relationships/media" Target="../media/media27.m4a"/><Relationship Id="rId6" Type="http://schemas.openxmlformats.org/officeDocument/2006/relationships/audio" Target="../media/media1.m4a"/><Relationship Id="rId11" Type="http://schemas.microsoft.com/office/2007/relationships/media" Target="../media/media24.m4a"/><Relationship Id="rId5" Type="http://schemas.microsoft.com/office/2007/relationships/media" Target="../media/media1.m4a"/><Relationship Id="rId15" Type="http://schemas.microsoft.com/office/2007/relationships/media" Target="../media/media30.m4a"/><Relationship Id="rId10" Type="http://schemas.openxmlformats.org/officeDocument/2006/relationships/audio" Target="../media/media20.m4a"/><Relationship Id="rId19" Type="http://schemas.openxmlformats.org/officeDocument/2006/relationships/image" Target="../media/image2.png"/><Relationship Id="rId4" Type="http://schemas.openxmlformats.org/officeDocument/2006/relationships/audio" Target="../media/media28.m4a"/><Relationship Id="rId9" Type="http://schemas.microsoft.com/office/2007/relationships/media" Target="../media/media20.m4a"/><Relationship Id="rId14" Type="http://schemas.openxmlformats.org/officeDocument/2006/relationships/audio" Target="../media/media2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microsoft.com/office/2007/relationships/media" Target="../media/media35.m4a"/><Relationship Id="rId18" Type="http://schemas.openxmlformats.org/officeDocument/2006/relationships/audio" Target="../media/media37.m4a"/><Relationship Id="rId3" Type="http://schemas.microsoft.com/office/2007/relationships/media" Target="../media/media32.m4a"/><Relationship Id="rId21" Type="http://schemas.openxmlformats.org/officeDocument/2006/relationships/slideLayout" Target="../slideLayouts/slideLayout2.xml"/><Relationship Id="rId7" Type="http://schemas.microsoft.com/office/2007/relationships/media" Target="../media/media34.m4a"/><Relationship Id="rId12" Type="http://schemas.openxmlformats.org/officeDocument/2006/relationships/audio" Target="../media/media6.m4a"/><Relationship Id="rId17" Type="http://schemas.microsoft.com/office/2007/relationships/media" Target="../media/media37.m4a"/><Relationship Id="rId2" Type="http://schemas.openxmlformats.org/officeDocument/2006/relationships/audio" Target="../media/media31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3.m4a"/><Relationship Id="rId15" Type="http://schemas.microsoft.com/office/2007/relationships/media" Target="../media/media36.m4a"/><Relationship Id="rId23" Type="http://schemas.openxmlformats.org/officeDocument/2006/relationships/image" Target="../media/image2.png"/><Relationship Id="rId10" Type="http://schemas.openxmlformats.org/officeDocument/2006/relationships/audio" Target="../media/media1.m4a"/><Relationship Id="rId19" Type="http://schemas.microsoft.com/office/2007/relationships/media" Target="../media/media38.m4a"/><Relationship Id="rId4" Type="http://schemas.openxmlformats.org/officeDocument/2006/relationships/audio" Target="../media/media32.m4a"/><Relationship Id="rId9" Type="http://schemas.microsoft.com/office/2007/relationships/media" Target="../media/media1.m4a"/><Relationship Id="rId14" Type="http://schemas.openxmlformats.org/officeDocument/2006/relationships/audio" Target="../media/media35.m4a"/><Relationship Id="rId2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0.m4a"/><Relationship Id="rId18" Type="http://schemas.openxmlformats.org/officeDocument/2006/relationships/image" Target="../media/image4.jpg"/><Relationship Id="rId3" Type="http://schemas.microsoft.com/office/2007/relationships/media" Target="../media/media40.m4a"/><Relationship Id="rId7" Type="http://schemas.microsoft.com/office/2007/relationships/media" Target="../media/media6.m4a"/><Relationship Id="rId12" Type="http://schemas.openxmlformats.org/officeDocument/2006/relationships/audio" Target="../media/media4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39.m4a"/><Relationship Id="rId6" Type="http://schemas.openxmlformats.org/officeDocument/2006/relationships/audio" Target="../media/media1.m4a"/><Relationship Id="rId11" Type="http://schemas.microsoft.com/office/2007/relationships/media" Target="../media/media42.m4a"/><Relationship Id="rId5" Type="http://schemas.microsoft.com/office/2007/relationships/media" Target="../media/media1.m4a"/><Relationship Id="rId15" Type="http://schemas.microsoft.com/office/2007/relationships/media" Target="../media/media24.m4a"/><Relationship Id="rId10" Type="http://schemas.openxmlformats.org/officeDocument/2006/relationships/audio" Target="../media/media41.m4a"/><Relationship Id="rId19" Type="http://schemas.openxmlformats.org/officeDocument/2006/relationships/image" Target="../media/image2.png"/><Relationship Id="rId4" Type="http://schemas.openxmlformats.org/officeDocument/2006/relationships/audio" Target="../media/media40.m4a"/><Relationship Id="rId9" Type="http://schemas.microsoft.com/office/2007/relationships/media" Target="../media/media41.m4a"/><Relationship Id="rId14" Type="http://schemas.openxmlformats.org/officeDocument/2006/relationships/audio" Target="../media/media2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2" name="Rechteck 108">
            <a:extLst>
              <a:ext uri="{FF2B5EF4-FFF2-40B4-BE49-F238E27FC236}">
                <a16:creationId xmlns:a16="http://schemas.microsoft.com/office/drawing/2014/main" id="{065B19A2-F875-EB7B-820C-903A373F9C98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121CC2-62DC-1C17-ABDD-BC2472F3D1EF}"/>
              </a:ext>
            </a:extLst>
          </p:cNvPr>
          <p:cNvSpPr txBox="1"/>
          <p:nvPr/>
        </p:nvSpPr>
        <p:spPr>
          <a:xfrm>
            <a:off x="2090977" y="3048255"/>
            <a:ext cx="623857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77 - 35 = 42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EDB78E-8B56-E4AB-7510-260A97B35C68}"/>
              </a:ext>
            </a:extLst>
          </p:cNvPr>
          <p:cNvCxnSpPr>
            <a:cxnSpLocks/>
          </p:cNvCxnSpPr>
          <p:nvPr/>
        </p:nvCxnSpPr>
        <p:spPr>
          <a:xfrm flipV="1">
            <a:off x="234979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1F083F-E700-8028-9C45-D4A8CCE53D93}"/>
              </a:ext>
            </a:extLst>
          </p:cNvPr>
          <p:cNvCxnSpPr>
            <a:cxnSpLocks/>
          </p:cNvCxnSpPr>
          <p:nvPr/>
        </p:nvCxnSpPr>
        <p:spPr>
          <a:xfrm flipV="1">
            <a:off x="498593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8F7584-3289-B637-73DF-D4A330D216BB}"/>
              </a:ext>
            </a:extLst>
          </p:cNvPr>
          <p:cNvCxnSpPr>
            <a:cxnSpLocks/>
          </p:cNvCxnSpPr>
          <p:nvPr/>
        </p:nvCxnSpPr>
        <p:spPr>
          <a:xfrm flipH="1" flipV="1">
            <a:off x="718545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3E8B1B-C884-F0F7-DD01-B65F96A5DA95}"/>
              </a:ext>
            </a:extLst>
          </p:cNvPr>
          <p:cNvGrpSpPr/>
          <p:nvPr/>
        </p:nvGrpSpPr>
        <p:grpSpPr>
          <a:xfrm>
            <a:off x="630197" y="4887781"/>
            <a:ext cx="2763327" cy="1556116"/>
            <a:chOff x="573423" y="4997960"/>
            <a:chExt cx="2763327" cy="1556116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D38CD1-DE20-B74E-D29C-B9ACE56C8B65}"/>
                </a:ext>
              </a:extLst>
            </p:cNvPr>
            <p:cNvSpPr/>
            <p:nvPr/>
          </p:nvSpPr>
          <p:spPr>
            <a:xfrm>
              <a:off x="573423" y="4997960"/>
              <a:ext cx="2763327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79F5C45-DBCA-2C71-38AB-7DE934D64E3E}"/>
                </a:ext>
              </a:extLst>
            </p:cNvPr>
            <p:cNvGrpSpPr/>
            <p:nvPr/>
          </p:nvGrpSpPr>
          <p:grpSpPr>
            <a:xfrm>
              <a:off x="729132" y="5165096"/>
              <a:ext cx="1992431" cy="1176537"/>
              <a:chOff x="-1622515" y="1588188"/>
              <a:chExt cx="1677849" cy="1176537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9AA82EB-0B92-D4A3-F4F1-2B352604EBA7}"/>
                  </a:ext>
                </a:extLst>
              </p:cNvPr>
              <p:cNvSpPr txBox="1"/>
              <p:nvPr/>
            </p:nvSpPr>
            <p:spPr>
              <a:xfrm>
                <a:off x="-1622515" y="15881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Minuend</a:t>
                </a:r>
                <a:r>
                  <a:rPr lang="de-DE" dirty="0">
                    <a:solidFill>
                      <a:srgbClr val="C02200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rgbClr val="C022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CDA9FC-1847-7C34-C6F7-FD1B5D0C65EA}"/>
                  </a:ext>
                </a:extLst>
              </p:cNvPr>
              <p:cNvSpPr txBox="1"/>
              <p:nvPr/>
            </p:nvSpPr>
            <p:spPr>
              <a:xfrm>
                <a:off x="-1613779" y="2113453"/>
                <a:ext cx="1669113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Descăzutul 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desskasutul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3E015C-3258-EBC4-58D4-4EC092357ED1}"/>
              </a:ext>
            </a:extLst>
          </p:cNvPr>
          <p:cNvGrpSpPr/>
          <p:nvPr/>
        </p:nvGrpSpPr>
        <p:grpSpPr>
          <a:xfrm>
            <a:off x="3664480" y="4882724"/>
            <a:ext cx="2763321" cy="1556116"/>
            <a:chOff x="3668480" y="4584755"/>
            <a:chExt cx="2763321" cy="1556116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1C09B976-B2DA-4352-5FEA-D9604C43ACB1}"/>
                </a:ext>
              </a:extLst>
            </p:cNvPr>
            <p:cNvSpPr/>
            <p:nvPr/>
          </p:nvSpPr>
          <p:spPr>
            <a:xfrm>
              <a:off x="3668480" y="4584755"/>
              <a:ext cx="2763321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B4D78-30A2-EF90-BE39-9E9D99C8C4F6}"/>
                </a:ext>
              </a:extLst>
            </p:cNvPr>
            <p:cNvGrpSpPr/>
            <p:nvPr/>
          </p:nvGrpSpPr>
          <p:grpSpPr>
            <a:xfrm>
              <a:off x="3791846" y="4773573"/>
              <a:ext cx="1983451" cy="1159912"/>
              <a:chOff x="-1579461" y="1724644"/>
              <a:chExt cx="1670287" cy="1159912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5B66816-8E1C-03DE-71DA-C11B2B2F3A3A}"/>
                  </a:ext>
                </a:extLst>
              </p:cNvPr>
              <p:cNvSpPr txBox="1"/>
              <p:nvPr/>
            </p:nvSpPr>
            <p:spPr>
              <a:xfrm>
                <a:off x="-1579461" y="1724644"/>
                <a:ext cx="167028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Subtrahend</a:t>
                </a:r>
                <a:r>
                  <a:rPr lang="de-DE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E0327B-CE0F-D88E-3208-F37F2F2BBE52}"/>
                  </a:ext>
                </a:extLst>
              </p:cNvPr>
              <p:cNvSpPr txBox="1"/>
              <p:nvPr/>
            </p:nvSpPr>
            <p:spPr>
              <a:xfrm>
                <a:off x="-1579456" y="2233284"/>
                <a:ext cx="1670282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Scăzătorul 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sskasatorul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4CE123D-0237-1DEE-B951-C153E3B446E0}"/>
              </a:ext>
            </a:extLst>
          </p:cNvPr>
          <p:cNvGrpSpPr/>
          <p:nvPr/>
        </p:nvGrpSpPr>
        <p:grpSpPr>
          <a:xfrm>
            <a:off x="6673469" y="4887780"/>
            <a:ext cx="2602333" cy="1551059"/>
            <a:chOff x="6929186" y="3234140"/>
            <a:chExt cx="2602333" cy="1551059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1BFBD22-542C-3018-FAAF-BC695B829570}"/>
                </a:ext>
              </a:extLst>
            </p:cNvPr>
            <p:cNvSpPr/>
            <p:nvPr/>
          </p:nvSpPr>
          <p:spPr>
            <a:xfrm>
              <a:off x="6929186" y="3234140"/>
              <a:ext cx="2602333" cy="155105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11547DCC-0C1D-166C-DCE2-FF8AC6835809}"/>
                </a:ext>
              </a:extLst>
            </p:cNvPr>
            <p:cNvGrpSpPr/>
            <p:nvPr/>
          </p:nvGrpSpPr>
          <p:grpSpPr>
            <a:xfrm>
              <a:off x="7090490" y="3403267"/>
              <a:ext cx="1781299" cy="1174546"/>
              <a:chOff x="-1733949" y="1753857"/>
              <a:chExt cx="2224700" cy="1174546"/>
            </a:xfrm>
          </p:grpSpPr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E89870F-36EC-729D-D59F-56146CDEF9A5}"/>
                  </a:ext>
                </a:extLst>
              </p:cNvPr>
              <p:cNvSpPr txBox="1"/>
              <p:nvPr/>
            </p:nvSpPr>
            <p:spPr>
              <a:xfrm>
                <a:off x="-1733949" y="1753857"/>
                <a:ext cx="2224700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Differenz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922FF9C-3164-42BF-C1E9-2E5D2EA541F3}"/>
                  </a:ext>
                </a:extLst>
              </p:cNvPr>
              <p:cNvSpPr txBox="1"/>
              <p:nvPr/>
            </p:nvSpPr>
            <p:spPr>
              <a:xfrm>
                <a:off x="-1733949" y="2277131"/>
                <a:ext cx="222469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Diferența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diferentza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9E1A66E-88C8-F5A4-C73A-E729993F587A}"/>
              </a:ext>
            </a:extLst>
          </p:cNvPr>
          <p:cNvGrpSpPr/>
          <p:nvPr/>
        </p:nvGrpSpPr>
        <p:grpSpPr>
          <a:xfrm>
            <a:off x="3496394" y="1046006"/>
            <a:ext cx="2952000" cy="1637539"/>
            <a:chOff x="3645250" y="1287557"/>
            <a:chExt cx="2163159" cy="1637539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3B07CAC4-171C-ECFE-6705-B252F643BEE3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357B22AD-3574-AD7B-A017-6F6C346895AA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195642"/>
              <a:chOff x="-1549679" y="1609700"/>
              <a:chExt cx="1819739" cy="1195642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7F0FBD4-EC47-3BE8-C482-CFE36F627414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4426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Subtraktion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CF96B27-8C38-D1B8-E530-1AEC0A06841F}"/>
                  </a:ext>
                </a:extLst>
              </p:cNvPr>
              <p:cNvSpPr txBox="1"/>
              <p:nvPr/>
            </p:nvSpPr>
            <p:spPr>
              <a:xfrm>
                <a:off x="-1549679" y="2154070"/>
                <a:ext cx="181973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sz="20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Scăderea </a:t>
                </a:r>
                <a:endPara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skaderea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0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1741365-59FC-BCD0-57A1-33F121A6B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06:51">
            <a:hlinkClick r:id="" action="ppaction://media"/>
            <a:extLst>
              <a:ext uri="{FF2B5EF4-FFF2-40B4-BE49-F238E27FC236}">
                <a16:creationId xmlns:a16="http://schemas.microsoft.com/office/drawing/2014/main" id="{A8527BD0-CB6A-6262-50A2-62A3B572D0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7149" y="120083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1:07:02">
            <a:hlinkClick r:id="" action="ppaction://media"/>
            <a:extLst>
              <a:ext uri="{FF2B5EF4-FFF2-40B4-BE49-F238E27FC236}">
                <a16:creationId xmlns:a16="http://schemas.microsoft.com/office/drawing/2014/main" id="{5E647EF2-4456-7C16-C8A3-4F0FE25837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700" y="505806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1:07:10">
            <a:hlinkClick r:id="" action="ppaction://media"/>
            <a:extLst>
              <a:ext uri="{FF2B5EF4-FFF2-40B4-BE49-F238E27FC236}">
                <a16:creationId xmlns:a16="http://schemas.microsoft.com/office/drawing/2014/main" id="{40F3848C-BE63-600B-61AD-5D017CF175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8253" y="5054725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07:17">
            <a:hlinkClick r:id="" action="ppaction://media"/>
            <a:extLst>
              <a:ext uri="{FF2B5EF4-FFF2-40B4-BE49-F238E27FC236}">
                <a16:creationId xmlns:a16="http://schemas.microsoft.com/office/drawing/2014/main" id="{40EF5318-DE82-1D3F-B53B-B8B2921014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6421" y="5018357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C32C75-BA58-66C3-205F-5F7C83EB118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9ABABE-EC41-8BE6-285E-4580E44A4BB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07786" y="1823668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B53CB9-D6AB-38C8-3E88-C647E23A5C6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41710" y="5688098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F6193E-5A16-386E-D1CC-641F79CD162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19591" y="5678874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F07295-6730-DC58-686B-9F23AFB9ED7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702255" y="5656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398412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717608" y="2548349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3CAF-D19D-DCA5-B7E8-8EDB6A54F154}"/>
              </a:ext>
            </a:extLst>
          </p:cNvPr>
          <p:cNvSpPr txBox="1"/>
          <p:nvPr/>
        </p:nvSpPr>
        <p:spPr>
          <a:xfrm>
            <a:off x="815138" y="1909664"/>
            <a:ext cx="2072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anose="030F0902030302020204" pitchFamily="66" charset="0"/>
              </a:rPr>
              <a:t>77 - 35 = 42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5464A48-6C31-ED3C-90DE-5F78675177F2}"/>
              </a:ext>
            </a:extLst>
          </p:cNvPr>
          <p:cNvGrpSpPr/>
          <p:nvPr/>
        </p:nvGrpSpPr>
        <p:grpSpPr>
          <a:xfrm>
            <a:off x="5467649" y="4751385"/>
            <a:ext cx="1440000" cy="1324282"/>
            <a:chOff x="7141707" y="1912059"/>
            <a:chExt cx="1440000" cy="132428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C250D6D-0594-E58F-F40E-634601F3D1B6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D470E7A5-CAF4-92F3-1380-50AF65EF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17FCDC81-CA7F-128E-E266-BBC5F57BA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>
                <a:extLst>
                  <a:ext uri="{FF2B5EF4-FFF2-40B4-BE49-F238E27FC236}">
                    <a16:creationId xmlns:a16="http://schemas.microsoft.com/office/drawing/2014/main" id="{FF214B1D-4DB6-13B8-1B03-4E2D99E5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>
                <a:extLst>
                  <a:ext uri="{FF2B5EF4-FFF2-40B4-BE49-F238E27FC236}">
                    <a16:creationId xmlns:a16="http://schemas.microsoft.com/office/drawing/2014/main" id="{D8AE4D0E-2F2D-F28F-CB9A-44242440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>
                <a:extLst>
                  <a:ext uri="{FF2B5EF4-FFF2-40B4-BE49-F238E27FC236}">
                    <a16:creationId xmlns:a16="http://schemas.microsoft.com/office/drawing/2014/main" id="{2529937B-E221-1106-3DA0-E13E81F05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D0E40C69-EBFB-9C05-1A7C-3BD865259D94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6C94EF7-4456-8B1D-FD25-DD31C1426D8E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0FF7AB5-B132-FF54-F269-7CFB9AD89867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B1D6884F-461E-25F4-319D-E0535A4E8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>
                <a:extLst>
                  <a:ext uri="{FF2B5EF4-FFF2-40B4-BE49-F238E27FC236}">
                    <a16:creationId xmlns:a16="http://schemas.microsoft.com/office/drawing/2014/main" id="{69BD0C45-B0B8-6878-429C-0CD517E3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A7BEEEF-4C20-E0AF-FF33-953A011869C0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5925795-F453-A2D8-11C2-9907CAF1B4D8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D24C0F6-1229-B137-FDED-C430BDB24713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8E179A-5A41-49E6-33D6-95C28EE55F2D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4BC4389-8EDC-C1FB-C838-F712F700FF49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7FB7A29D-6F78-7BD4-BD2D-5CE1A6F573E3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C71498DB-3914-F54E-E9C9-099C42CB179E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25CC710A-F60C-2562-BAB4-8446FB7634FF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6B82D6F2-A8B4-74B6-396D-132B5289B297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>
                <a:extLst>
                  <a:ext uri="{FF2B5EF4-FFF2-40B4-BE49-F238E27FC236}">
                    <a16:creationId xmlns:a16="http://schemas.microsoft.com/office/drawing/2014/main" id="{41B22652-0B00-5ABF-3324-37AB2D84B5A0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050DCBF1-C0CF-30C3-8A9F-80E20CEA8135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21944FFC-3E90-28CB-C1F2-2F70635FA825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2C185979-F5BD-ED61-43A9-BD5FC06810CD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931623-A05F-B71F-263A-B368D3D70DE5}"/>
              </a:ext>
            </a:extLst>
          </p:cNvPr>
          <p:cNvGrpSpPr/>
          <p:nvPr/>
        </p:nvGrpSpPr>
        <p:grpSpPr>
          <a:xfrm>
            <a:off x="3895050" y="1291944"/>
            <a:ext cx="2078794" cy="1015663"/>
            <a:chOff x="3664783" y="4644460"/>
            <a:chExt cx="1762455" cy="1015663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33A4517-CDC2-48A6-EA64-8A740FE36B37}"/>
                </a:ext>
              </a:extLst>
            </p:cNvPr>
            <p:cNvSpPr txBox="1"/>
            <p:nvPr/>
          </p:nvSpPr>
          <p:spPr>
            <a:xfrm>
              <a:off x="3664783" y="4644460"/>
              <a:ext cx="17624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Comic Sans MS" panose="030F0902030302020204" pitchFamily="66" charset="0"/>
                </a:rPr>
                <a:t>77 - 35 = 42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77 -</a:t>
              </a:r>
              <a:r>
                <a:rPr lang="de-DE" sz="1600" b="1" dirty="0">
                  <a:latin typeface="Comic Sans MS" panose="030F0902030302020204" pitchFamily="66" charset="0"/>
                </a:rPr>
                <a:t> </a:t>
              </a:r>
              <a:r>
                <a:rPr lang="de-DE" sz="16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000" b="1" dirty="0">
                  <a:latin typeface="Comic Sans MS" panose="030F0902030302020204" pitchFamily="66" charset="0"/>
                </a:rPr>
                <a:t>5 = 72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72 - 30</a:t>
              </a:r>
              <a:r>
                <a:rPr lang="de-DE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b="1" dirty="0">
                  <a:latin typeface="Comic Sans MS" panose="030F0902030302020204" pitchFamily="66" charset="0"/>
                </a:rPr>
                <a:t>= 42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560E4374-39B8-4CC3-09EF-1BB7959A6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65" y="4979271"/>
              <a:ext cx="15843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77829" y="2539041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77830" y="3047836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Ecuația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ekuatzja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70146" y="2525786"/>
            <a:ext cx="2195114" cy="1175088"/>
            <a:chOff x="-1549678" y="1597896"/>
            <a:chExt cx="1656693" cy="100924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calcul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kalkul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F63FFA5-1589-7B83-A244-CB1494A61A63}"/>
              </a:ext>
            </a:extLst>
          </p:cNvPr>
          <p:cNvGrpSpPr>
            <a:grpSpLocks noChangeAspect="1"/>
          </p:cNvGrpSpPr>
          <p:nvPr/>
        </p:nvGrpSpPr>
        <p:grpSpPr>
          <a:xfrm>
            <a:off x="6337640" y="985068"/>
            <a:ext cx="3287587" cy="1451082"/>
            <a:chOff x="3695742" y="1987423"/>
            <a:chExt cx="2494936" cy="110122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920D8B9-107F-3E09-DD02-B543DB1B5E8A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3919E09-501D-F596-A2BE-0745A1E53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46328B2-EC6E-3CC1-CF78-1FDE70334F90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1C3204C-4DDE-8CB9-53DB-9075A1A74A4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B83C27-2A94-6A54-C852-0E14929E71D2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10017D3-8E1A-5DE8-E67E-FDDEBA83C787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B516DA8-DBB8-0E1B-04E7-7D4F64F5637E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35CCA24F-29E1-F8B4-875C-77649D149E19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287E94E5-5483-CE40-4D91-7275A7AAACFA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C73AD9FB-E345-606A-3364-DDD0A39911E4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29F40D7-C27C-9201-9B48-7CE7AD47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668210FD-7FBA-92C4-776B-C2DF5D190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0B1D7FA4-5ACF-CABB-BB46-53F956488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2502777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F8572BFD-6E46-AAEE-D65D-05C292956C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502777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6:23">
            <a:hlinkClick r:id="" action="ppaction://media"/>
            <a:extLst>
              <a:ext uri="{FF2B5EF4-FFF2-40B4-BE49-F238E27FC236}">
                <a16:creationId xmlns:a16="http://schemas.microsoft.com/office/drawing/2014/main" id="{A1E92007-ACA5-B423-DD9C-410309A4A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9050" y="2487244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E4FB595-8DD4-1F49-6587-E6AB546C8D2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6" name="Rechteck 108">
            <a:extLst>
              <a:ext uri="{FF2B5EF4-FFF2-40B4-BE49-F238E27FC236}">
                <a16:creationId xmlns:a16="http://schemas.microsoft.com/office/drawing/2014/main" id="{126646EF-8385-6A7A-9DBA-3C33C84EF9FD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1847A33B-BBB9-23AB-6A37-9DA01473B0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D6CDB-4955-F56D-368D-89E165ECBE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CAADBF-048E-5A53-F2AA-FE297E5F18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56775" y="3164566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87DDE2-731F-3CAD-4057-BD8426D5DA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763895" y="3131243"/>
            <a:ext cx="487363" cy="487363"/>
          </a:xfrm>
          <a:prstGeom prst="rect">
            <a:avLst/>
          </a:prstGeom>
        </p:spPr>
      </p:pic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3DA23780-745A-A7EA-0AC0-463EE5C7D9F2}"/>
              </a:ext>
            </a:extLst>
          </p:cNvPr>
          <p:cNvSpPr/>
          <p:nvPr/>
        </p:nvSpPr>
        <p:spPr>
          <a:xfrm>
            <a:off x="2182501" y="4465687"/>
            <a:ext cx="2897253" cy="1808276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A78FA3-4AE8-BA21-B36D-03D0EA11C635}"/>
              </a:ext>
            </a:extLst>
          </p:cNvPr>
          <p:cNvGrpSpPr/>
          <p:nvPr/>
        </p:nvGrpSpPr>
        <p:grpSpPr>
          <a:xfrm>
            <a:off x="2340215" y="4623145"/>
            <a:ext cx="2261602" cy="1561083"/>
            <a:chOff x="-1549839" y="1602395"/>
            <a:chExt cx="935074" cy="33250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BABCA06-7B7B-DDE9-5738-87631319EE35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0AB52E-C6FF-C40E-A3E7-DACC70B217C5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224701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cs typeface="Calibri" panose="020F0502020204030204" pitchFamily="34" charset="0"/>
                </a:rPr>
                <a:t>Reprezentarea numărului</a:t>
              </a:r>
              <a:endParaRPr lang="de-DE" altLang="de-DE" sz="1600" dirty="0"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representarea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numarului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36" name="Audio Recording 28.08.2023, 19:55:18">
            <a:hlinkClick r:id="" action="ppaction://media"/>
            <a:extLst>
              <a:ext uri="{FF2B5EF4-FFF2-40B4-BE49-F238E27FC236}">
                <a16:creationId xmlns:a16="http://schemas.microsoft.com/office/drawing/2014/main" id="{8C107C8A-6D64-F005-0F5C-A67C9A0D5B0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1815" y="4585711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745C1-F7A3-F954-E300-406E53D4660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622285" y="5464887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522968-C297-2DF2-41C0-18809E3FA2E7}"/>
              </a:ext>
            </a:extLst>
          </p:cNvPr>
          <p:cNvSpPr txBox="1"/>
          <p:nvPr/>
        </p:nvSpPr>
        <p:spPr>
          <a:xfrm>
            <a:off x="6697730" y="3033450"/>
            <a:ext cx="2130727" cy="671334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2000" dirty="0" err="1">
                <a:latin typeface="Comic Sans MS" panose="030F0902030302020204" pitchFamily="66" charset="0"/>
                <a:cs typeface="Calibri" panose="020F0502020204030204" pitchFamily="34" charset="0"/>
              </a:rPr>
              <a:t>Linia</a:t>
            </a:r>
            <a:r>
              <a:rPr lang="de-DE" altLang="de-DE" sz="2000" dirty="0">
                <a:latin typeface="Comic Sans MS" panose="030F0902030302020204" pitchFamily="66" charset="0"/>
                <a:cs typeface="Calibri" panose="020F0502020204030204" pitchFamily="34" charset="0"/>
              </a:rPr>
              <a:t> de </a:t>
            </a:r>
            <a:r>
              <a:rPr lang="de-DE" altLang="de-DE" sz="2000" dirty="0" err="1">
                <a:latin typeface="Comic Sans MS" panose="030F0902030302020204" pitchFamily="66" charset="0"/>
                <a:cs typeface="Calibri" panose="020F0502020204030204" pitchFamily="34" charset="0"/>
              </a:rPr>
              <a:t>calcul</a:t>
            </a:r>
            <a:endParaRPr lang="de-DE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linja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de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kalkul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2B9005-7F1C-0107-C179-2DA24CA1368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840858" y="31680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1" y="1079658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D36B3-8925-8D7D-5447-AA32D5065A44}"/>
              </a:ext>
            </a:extLst>
          </p:cNvPr>
          <p:cNvGrpSpPr/>
          <p:nvPr/>
        </p:nvGrpSpPr>
        <p:grpSpPr>
          <a:xfrm>
            <a:off x="4000030" y="3646769"/>
            <a:ext cx="2687373" cy="1200329"/>
            <a:chOff x="7650547" y="1466689"/>
            <a:chExt cx="1775002" cy="120032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965-7075-FB1F-1FB7-343337D558F6}"/>
                </a:ext>
              </a:extLst>
            </p:cNvPr>
            <p:cNvSpPr txBox="1"/>
            <p:nvPr/>
          </p:nvSpPr>
          <p:spPr>
            <a:xfrm>
              <a:off x="7650547" y="1466689"/>
              <a:ext cx="177500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47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47 - </a:t>
              </a:r>
              <a:r>
                <a:rPr lang="de-DE" b="1" dirty="0"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CB9AFED2-C482-E847-BDA5-1FBD74C9A2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8259" y="1847749"/>
              <a:ext cx="121267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41970-1C70-B533-318A-C3F5295B3B78}"/>
              </a:ext>
            </a:extLst>
          </p:cNvPr>
          <p:cNvGrpSpPr>
            <a:grpSpLocks noChangeAspect="1"/>
          </p:cNvGrpSpPr>
          <p:nvPr/>
        </p:nvGrpSpPr>
        <p:grpSpPr>
          <a:xfrm>
            <a:off x="474283" y="3410114"/>
            <a:ext cx="3262968" cy="1454423"/>
            <a:chOff x="3692580" y="1966273"/>
            <a:chExt cx="2473357" cy="11024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7382AF2-3A5D-C65E-B84D-4A8B338CF14D}"/>
                </a:ext>
              </a:extLst>
            </p:cNvPr>
            <p:cNvGrpSpPr/>
            <p:nvPr/>
          </p:nvGrpSpPr>
          <p:grpSpPr>
            <a:xfrm>
              <a:off x="3692580" y="1966273"/>
              <a:ext cx="2473357" cy="1096427"/>
              <a:chOff x="161984" y="1521483"/>
              <a:chExt cx="2473357" cy="1096427"/>
            </a:xfrm>
          </p:grpSpPr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6A74953B-666B-F1D9-7B3B-787F45DCD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576D412-CD1B-83D2-7CB1-5AECC5FC1E78}"/>
                  </a:ext>
                </a:extLst>
              </p:cNvPr>
              <p:cNvSpPr txBox="1"/>
              <p:nvPr/>
            </p:nvSpPr>
            <p:spPr>
              <a:xfrm>
                <a:off x="1327050" y="1521483"/>
                <a:ext cx="5499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CC17420-8B30-0BE4-8F86-CDC7158417AD}"/>
                  </a:ext>
                </a:extLst>
              </p:cNvPr>
              <p:cNvSpPr txBox="1"/>
              <p:nvPr/>
            </p:nvSpPr>
            <p:spPr>
              <a:xfrm>
                <a:off x="313665" y="1763931"/>
                <a:ext cx="490035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31ADB7B-A419-065D-0ADF-0749CCB666E2}"/>
                  </a:ext>
                </a:extLst>
              </p:cNvPr>
              <p:cNvSpPr txBox="1"/>
              <p:nvPr/>
            </p:nvSpPr>
            <p:spPr>
              <a:xfrm>
                <a:off x="161984" y="2307443"/>
                <a:ext cx="484598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A6C8713-420C-E795-2DF2-6D2B25A38129}"/>
                  </a:ext>
                </a:extLst>
              </p:cNvPr>
              <p:cNvSpPr txBox="1"/>
              <p:nvPr/>
            </p:nvSpPr>
            <p:spPr>
              <a:xfrm>
                <a:off x="519266" y="231462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05269E-1F9A-FC46-AE39-E43D82C67977}"/>
                  </a:ext>
                </a:extLst>
              </p:cNvPr>
              <p:cNvSpPr txBox="1"/>
              <p:nvPr/>
            </p:nvSpPr>
            <p:spPr>
              <a:xfrm>
                <a:off x="2178940" y="230744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43E8B715-5996-0B96-E7B1-D5EA2B9CC8AB}"/>
                </a:ext>
              </a:extLst>
            </p:cNvPr>
            <p:cNvSpPr/>
            <p:nvPr/>
          </p:nvSpPr>
          <p:spPr>
            <a:xfrm>
              <a:off x="4221828" y="2246113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88D42F8E-F49A-CB94-D45B-311DA1B495F3}"/>
                </a:ext>
              </a:extLst>
            </p:cNvPr>
            <p:cNvSpPr/>
            <p:nvPr/>
          </p:nvSpPr>
          <p:spPr>
            <a:xfrm>
              <a:off x="3866531" y="2481673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A4ADBE0-853C-B969-04D1-FAB299281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9742EAD-83E0-ABD0-9021-2C4248E10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1745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E0ACA1C3-F2AE-5568-E96F-027B37DA5E9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685731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Scăderea pas cu pas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sskaderea pass ku pass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876415" y="3537482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4535243" y="1349123"/>
            <a:ext cx="4815463" cy="1841451"/>
            <a:chOff x="-666812" y="1226796"/>
            <a:chExt cx="4815463" cy="1841451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-499491" y="1292703"/>
              <a:ext cx="4286270" cy="607397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von der 77. Dann subtrahiere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1600" dirty="0">
                  <a:latin typeface="Comic Sans MS" panose="030F0902030302020204" pitchFamily="66" charset="0"/>
                </a:rPr>
                <a:t> von der 47.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-666812" y="1984639"/>
              <a:ext cx="4815463" cy="1022985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scad mai întâi 30 din 77. Apoi scad 5 din 47.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sskad mai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üntai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treisetsch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schaptesetschschischapte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Apoi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sskad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tschintsch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patrusetschschischapte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-558320" y="1226796"/>
              <a:ext cx="4662784" cy="1841451"/>
            </a:xfrm>
            <a:prstGeom prst="wedgeRoundRectCallout">
              <a:avLst>
                <a:gd name="adj1" fmla="val 27142"/>
                <a:gd name="adj2" fmla="val 6558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5129373" y="5210151"/>
            <a:ext cx="2765335" cy="1120573"/>
            <a:chOff x="3147625" y="4817288"/>
            <a:chExt cx="2765335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47625" y="4829866"/>
              <a:ext cx="2590982" cy="1107995"/>
              <a:chOff x="3147625" y="4829866"/>
              <a:chExt cx="2590982" cy="1107995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233008" y="4829866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147625" y="5168420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42.</a:t>
                </a: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jesste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patrusetschschidoj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" name="Audio Recording 25.01.2023, 12:27:11">
            <a:hlinkClick r:id="" action="ppaction://media"/>
            <a:extLst>
              <a:ext uri="{FF2B5EF4-FFF2-40B4-BE49-F238E27FC236}">
                <a16:creationId xmlns:a16="http://schemas.microsoft.com/office/drawing/2014/main" id="{9F00D531-07EB-2B38-959F-835DD08E2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8519" y="1493881"/>
            <a:ext cx="468000" cy="468000"/>
          </a:xfrm>
          <a:prstGeom prst="rect">
            <a:avLst/>
          </a:prstGeom>
        </p:spPr>
      </p:pic>
      <p:pic>
        <p:nvPicPr>
          <p:cNvPr id="46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1877497F-AEAB-BBEC-92D1-C008E3E1B1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6939" y="5212207"/>
            <a:ext cx="468000" cy="468000"/>
          </a:xfrm>
          <a:prstGeom prst="rect">
            <a:avLst/>
          </a:prstGeom>
        </p:spPr>
      </p:pic>
      <p:pic>
        <p:nvPicPr>
          <p:cNvPr id="47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891C6325-0950-CC60-862B-F95D042E1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194C7ED-4A79-ECA1-28C0-299270490802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6" name="Rechteck 108">
            <a:extLst>
              <a:ext uri="{FF2B5EF4-FFF2-40B4-BE49-F238E27FC236}">
                <a16:creationId xmlns:a16="http://schemas.microsoft.com/office/drawing/2014/main" id="{0B1956E9-59E1-D9E0-5162-21C80B2EA185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5C7C6374-5252-D924-6FD1-20E0D8AFB5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7B2F54-DD2A-1124-BF63-C211D08C6E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E6A53-7384-D625-29F0-A7B17A75EB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70079" y="1767108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54FCED-A651-9624-4AF0-CA1F1EDF60A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16944" y="2860018"/>
            <a:ext cx="487363" cy="4873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335202-25D4-3DB4-8D1F-3CB9F8A4CBB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36939" y="5718300"/>
            <a:ext cx="487363" cy="4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4263189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subtrahiere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von der  77. Dann subtrahiere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von der 72.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659156" y="2012538"/>
            <a:ext cx="4794732" cy="1022985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scad mai întâi 5 din 77. Apoi scad 30 din 72.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sskad mai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üntai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tschintsch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schaptesetschschischapte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Apoi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sskad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treisetsch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schaptese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tschschi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883263"/>
          </a:xfrm>
          <a:prstGeom prst="wedgeRoundRectCallout">
            <a:avLst>
              <a:gd name="adj1" fmla="val 33374"/>
              <a:gd name="adj2" fmla="val 63324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6DC942-8393-0DA8-6BD0-301EEEC1EED1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56E0AE3-E1E9-C0A0-A696-F4755CABA398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FCE5957-E517-8AF8-4C87-913FDE753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C8C469A-CFCF-56E2-B56C-DDB868AFF91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2B3DDD5-FB53-EC16-2B44-09F3CFBE5431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85DF5D2-273B-BD6B-0BE1-296140B91951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CC3E722-6703-5C48-7BBB-47BC54C75ECD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53D37388-B51B-12AF-EF1E-B040EE80AB6F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D82CFF1C-0C0C-1A18-30F3-92E9E382F89F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713CDB59-9E6C-FA36-9FE2-A41D53634069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9EC5E35-5D86-85D6-D5C1-9810A5D674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8B84920-7B3D-372C-AA1C-527BC2B868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7A14F0D3-FE6F-80C1-B73F-55340663A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A4CDEA9-E6AE-C4A2-6155-C88F5D373A56}"/>
              </a:ext>
            </a:extLst>
          </p:cNvPr>
          <p:cNvGrpSpPr/>
          <p:nvPr/>
        </p:nvGrpSpPr>
        <p:grpSpPr>
          <a:xfrm>
            <a:off x="3866533" y="3694876"/>
            <a:ext cx="2838460" cy="1200329"/>
            <a:chOff x="7498678" y="1465955"/>
            <a:chExt cx="1672591" cy="120032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EC5D45A-E8B8-7111-21FC-E372C27BE36E}"/>
                </a:ext>
              </a:extLst>
            </p:cNvPr>
            <p:cNvSpPr txBox="1"/>
            <p:nvPr/>
          </p:nvSpPr>
          <p:spPr>
            <a:xfrm>
              <a:off x="7498678" y="1465955"/>
              <a:ext cx="16725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72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72 -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  <a:endParaRPr lang="de-DE" sz="2000" b="1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1FC730D3-4A19-111F-7D74-95ABB786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9" y="1847523"/>
              <a:ext cx="1399381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Audio Recording 25.01.2023, 12:25:33">
            <a:hlinkClick r:id="" action="ppaction://media"/>
            <a:extLst>
              <a:ext uri="{FF2B5EF4-FFF2-40B4-BE49-F238E27FC236}">
                <a16:creationId xmlns:a16="http://schemas.microsoft.com/office/drawing/2014/main" id="{74E11DF8-19D8-2190-A230-3B4B275DD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5727" y="1398285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952ACE8-462E-CFBB-37A0-CD91425B59A0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4" name="Rechteck 108">
            <a:extLst>
              <a:ext uri="{FF2B5EF4-FFF2-40B4-BE49-F238E27FC236}">
                <a16:creationId xmlns:a16="http://schemas.microsoft.com/office/drawing/2014/main" id="{E62A22C6-F163-2EAE-95FD-B4FE380D5E53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F69B4E2F-CD87-4B6E-CE9F-C2EA53034C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513623-43D4-3751-9C89-545F667C1B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sp>
        <p:nvSpPr>
          <p:cNvPr id="11" name="Abgerundetes Rechteck 56">
            <a:extLst>
              <a:ext uri="{FF2B5EF4-FFF2-40B4-BE49-F238E27FC236}">
                <a16:creationId xmlns:a16="http://schemas.microsoft.com/office/drawing/2014/main" id="{7D95B7EB-E13B-3A25-3AFF-806B020A1435}"/>
              </a:ext>
            </a:extLst>
          </p:cNvPr>
          <p:cNvSpPr/>
          <p:nvPr/>
        </p:nvSpPr>
        <p:spPr>
          <a:xfrm>
            <a:off x="243881" y="1079658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6AD840-5CC8-AC23-49D7-036987BD0F93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3" name="Textfeld 7">
            <a:extLst>
              <a:ext uri="{FF2B5EF4-FFF2-40B4-BE49-F238E27FC236}">
                <a16:creationId xmlns:a16="http://schemas.microsoft.com/office/drawing/2014/main" id="{686971D9-0FEC-9DF4-52BD-1DB88D824F43}"/>
              </a:ext>
            </a:extLst>
          </p:cNvPr>
          <p:cNvSpPr txBox="1"/>
          <p:nvPr/>
        </p:nvSpPr>
        <p:spPr>
          <a:xfrm>
            <a:off x="385422" y="1685731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Scăderea pas cu pas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sskaderea pass ku pass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2CBCD7E6-7F5B-4A6A-B497-127EF72013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36CA17-41FB-AF42-FE9C-BF9527842AB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70079" y="1767108"/>
            <a:ext cx="487363" cy="487363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B05E7D2-0ABD-575A-7103-F8EDDC0D61CC}"/>
              </a:ext>
            </a:extLst>
          </p:cNvPr>
          <p:cNvGrpSpPr/>
          <p:nvPr/>
        </p:nvGrpSpPr>
        <p:grpSpPr>
          <a:xfrm>
            <a:off x="5129373" y="5210151"/>
            <a:ext cx="2765335" cy="1120573"/>
            <a:chOff x="3147625" y="4817288"/>
            <a:chExt cx="2765335" cy="1120573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EF2001F-F386-3E83-FD58-C33D622AC45A}"/>
                </a:ext>
              </a:extLst>
            </p:cNvPr>
            <p:cNvGrpSpPr/>
            <p:nvPr/>
          </p:nvGrpSpPr>
          <p:grpSpPr>
            <a:xfrm>
              <a:off x="3147625" y="4829866"/>
              <a:ext cx="2590982" cy="1107995"/>
              <a:chOff x="3147625" y="4829866"/>
              <a:chExt cx="2590982" cy="1107995"/>
            </a:xfrm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6664E7D-B305-65C3-4FCC-D078FE30C25E}"/>
                  </a:ext>
                </a:extLst>
              </p:cNvPr>
              <p:cNvSpPr txBox="1"/>
              <p:nvPr/>
            </p:nvSpPr>
            <p:spPr>
              <a:xfrm>
                <a:off x="3233008" y="4829866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5808BB09-259A-E15A-9500-FE5043954238}"/>
                  </a:ext>
                </a:extLst>
              </p:cNvPr>
              <p:cNvSpPr txBox="1"/>
              <p:nvPr/>
            </p:nvSpPr>
            <p:spPr>
              <a:xfrm>
                <a:off x="3147625" y="5168420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42.</a:t>
                </a: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jesste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patrusetschschidoj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Abgerundete rechteckige Legende 35">
              <a:extLst>
                <a:ext uri="{FF2B5EF4-FFF2-40B4-BE49-F238E27FC236}">
                  <a16:creationId xmlns:a16="http://schemas.microsoft.com/office/drawing/2014/main" id="{52BDB2FE-E0E4-619B-78A5-FC31B93B3231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D4472A0D-285C-499F-F0AE-40B5E9D53E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6939" y="5212207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71DB8F-A222-B4DB-28B1-CA9B2C858E5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36939" y="5718300"/>
            <a:ext cx="487363" cy="486991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5BD0C-37E9-CA9E-61C8-0E28E8F8A0B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86141" y="2750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2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562781" y="1140173"/>
            <a:ext cx="4722810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Minuend und Subtrahend in ihre Stellenwerte und rechne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minus Zehner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minus Einer</a:t>
            </a:r>
            <a:r>
              <a:rPr lang="de-DE" sz="1600" dirty="0">
                <a:latin typeface="Comic Sans MS" panose="030F0902030302020204" pitchFamily="66" charset="0"/>
              </a:rPr>
              <a:t>. Dann addiere ich beide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348421" y="2203383"/>
            <a:ext cx="5143888" cy="1614398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Eu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descompun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descăzutul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și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scăzătorul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în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ordinele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lor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și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scad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zecii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din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zeci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și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2D050"/>
                </a:solidFill>
                <a:latin typeface="Comic Sans MS" panose="030F0902030302020204" pitchFamily="66" charset="0"/>
              </a:rPr>
              <a:t>unitățile</a:t>
            </a:r>
            <a:r>
              <a:rPr lang="de-DE" sz="16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2D050"/>
                </a:solidFill>
                <a:latin typeface="Comic Sans MS" panose="030F0902030302020204" pitchFamily="66" charset="0"/>
              </a:rPr>
              <a:t>din</a:t>
            </a:r>
            <a:r>
              <a:rPr lang="de-DE" sz="16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2D050"/>
                </a:solidFill>
                <a:latin typeface="Comic Sans MS" panose="030F0902030302020204" pitchFamily="66" charset="0"/>
              </a:rPr>
              <a:t>unități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.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Apoi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adun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cele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două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202124"/>
                </a:solidFill>
                <a:latin typeface="Comic Sans MS" panose="030F0902030302020204" pitchFamily="66" charset="0"/>
              </a:rPr>
              <a:t>rezultate</a:t>
            </a:r>
            <a:r>
              <a:rPr lang="de-DE" sz="1600" dirty="0">
                <a:solidFill>
                  <a:srgbClr val="202124"/>
                </a:solidFill>
                <a:latin typeface="Comic Sans MS" panose="030F0902030302020204" pitchFamily="66" charset="0"/>
              </a:rPr>
              <a:t>.</a:t>
            </a:r>
            <a:endParaRPr lang="uk-UA" sz="1600" b="0" i="0" u="none" strike="noStrike" dirty="0">
              <a:solidFill>
                <a:srgbClr val="202124"/>
              </a:solidFill>
              <a:effectLst/>
            </a:endParaRPr>
          </a:p>
          <a:p>
            <a:pPr algn="ctr">
              <a:spcBef>
                <a:spcPts val="600"/>
              </a:spcBef>
            </a:pP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[Jeu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desskompun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desskasutul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sskasatorul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ordinele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lor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sskad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setschi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setsch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unitatzile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unitatz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Apoi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adun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tschele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doua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resultate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5829"/>
            <a:ext cx="3210941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2000" dirty="0" err="1">
                <a:latin typeface="Comic Sans MS" panose="030F0902030302020204" pitchFamily="66" charset="0"/>
              </a:rPr>
              <a:t>scăderea</a:t>
            </a:r>
            <a:r>
              <a:rPr lang="de-DE" altLang="de-DE" sz="2000" dirty="0">
                <a:latin typeface="Comic Sans MS" panose="030F0902030302020204" pitchFamily="66" charset="0"/>
              </a:rPr>
              <a:t> </a:t>
            </a:r>
            <a:r>
              <a:rPr lang="de-DE" altLang="de-DE" sz="2000" dirty="0" err="1">
                <a:latin typeface="Comic Sans MS" panose="030F0902030302020204" pitchFamily="66" charset="0"/>
              </a:rPr>
              <a:t>pe</a:t>
            </a:r>
            <a:r>
              <a:rPr lang="de-DE" altLang="de-DE" sz="2000" dirty="0">
                <a:latin typeface="Comic Sans MS" panose="030F0902030302020204" pitchFamily="66" charset="0"/>
              </a:rPr>
              <a:t> </a:t>
            </a:r>
            <a:r>
              <a:rPr lang="de-DE" altLang="de-DE" sz="2000" dirty="0" err="1">
                <a:latin typeface="Comic Sans MS" panose="030F0902030302020204" pitchFamily="66" charset="0"/>
              </a:rPr>
              <a:t>ordine</a:t>
            </a:r>
            <a:endParaRPr lang="ru-RU" altLang="de-DE" sz="2000" dirty="0"/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sskaderea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ordine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52492" y="4127099"/>
            <a:ext cx="1363673" cy="1605616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048302"/>
            <a:ext cx="5368958" cy="2904942"/>
          </a:xfrm>
          <a:prstGeom prst="wedgeRoundRectCallout">
            <a:avLst>
              <a:gd name="adj1" fmla="val 29776"/>
              <a:gd name="adj2" fmla="val 5518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264AAC-0D2D-7248-4475-7CE2E0C67238}"/>
              </a:ext>
            </a:extLst>
          </p:cNvPr>
          <p:cNvGrpSpPr/>
          <p:nvPr/>
        </p:nvGrpSpPr>
        <p:grpSpPr>
          <a:xfrm>
            <a:off x="2428184" y="4277521"/>
            <a:ext cx="3851497" cy="1446550"/>
            <a:chOff x="12484815" y="2036186"/>
            <a:chExt cx="3851497" cy="144655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77F8DC-68BC-9555-3EB8-0A980C69A733}"/>
                </a:ext>
              </a:extLst>
            </p:cNvPr>
            <p:cNvSpPr txBox="1"/>
            <p:nvPr/>
          </p:nvSpPr>
          <p:spPr>
            <a:xfrm>
              <a:off x="12484815" y="2036186"/>
              <a:ext cx="3851497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77 - 35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</a:p>
            <a:p>
              <a:r>
                <a:rPr lang="de-DE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latin typeface="Comic Sans MS" panose="030F0902030302020204" pitchFamily="66" charset="0"/>
                </a:rPr>
                <a:t>7 - </a:t>
              </a:r>
              <a:r>
                <a:rPr lang="de-DE" sz="1600" b="1" dirty="0"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b="1" dirty="0"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</a:p>
            <a:p>
              <a:endParaRPr lang="de-DE" sz="1600" b="1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73A0687-740C-0332-135E-A37D5D5A59B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090" y="2430892"/>
              <a:ext cx="3142994" cy="0"/>
            </a:xfrm>
            <a:prstGeom prst="line">
              <a:avLst/>
            </a:prstGeom>
            <a:ln w="2540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63F5B9-AAD8-09D7-E4FF-8E418A09BFA3}"/>
              </a:ext>
            </a:extLst>
          </p:cNvPr>
          <p:cNvGrpSpPr/>
          <p:nvPr/>
        </p:nvGrpSpPr>
        <p:grpSpPr>
          <a:xfrm>
            <a:off x="652901" y="4020163"/>
            <a:ext cx="1440000" cy="1324282"/>
            <a:chOff x="7141707" y="1912059"/>
            <a:chExt cx="1440000" cy="132428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D66123-8641-1992-7C36-08B63FED8103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10776156-A84D-7917-66CA-0A9C2DF1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BF890702-B05C-4423-5A80-DE6D9EB1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8713038B-5A1D-33FB-6517-29861B5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B1306D51-F10C-C7ED-DA53-B4F682A52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DE4EE33-EBD3-CAC7-B655-09E21FA75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C72D59DB-0CF6-E1BA-7934-4FDFE8D03C10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B9A3FA5-01C9-8080-07D7-B8B26F0F96B5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3E14D-CE2A-208A-C3E1-BD78EF651A38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AAC44330-9041-DCA7-B3B1-138EA130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08668E9-D076-6EC2-EE24-C6FC601B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FFF450-18BB-B2C6-E373-E2D7395559F5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0B71C-4DFB-9F96-8AE0-99F13B119EE0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6351B0-7305-2E60-D375-2EA51C1C0DA8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2B846A-BE12-EF47-6FB8-2D90858AB1F1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78D146-9193-0525-CA35-60386562093B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5A7B7EC-05BD-97B2-B79A-063E32A53845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>
                <a:extLst>
                  <a:ext uri="{FF2B5EF4-FFF2-40B4-BE49-F238E27FC236}">
                    <a16:creationId xmlns:a16="http://schemas.microsoft.com/office/drawing/2014/main" id="{297D0ED6-06AF-F6A2-D6BE-77ADEF2234CC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EA8823B2-2A64-910B-7F18-A176B1ACA7E6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F5B55D87-3B33-45E1-49BC-2D0BF2727F26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058A18E-BA12-0654-80EE-87FF5FA687B1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944B7E8A-AE15-E758-0268-E47D224EED7C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CE072693-C554-7F93-C673-CEAFF6DA173B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AAFA198-3061-8C96-7567-615363F6771C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93A3AC0-686D-6AD4-F82E-549EF9015AD6}"/>
              </a:ext>
            </a:extLst>
          </p:cNvPr>
          <p:cNvCxnSpPr>
            <a:cxnSpLocks/>
          </p:cNvCxnSpPr>
          <p:nvPr/>
        </p:nvCxnSpPr>
        <p:spPr>
          <a:xfrm flipV="1">
            <a:off x="2428184" y="4672336"/>
            <a:ext cx="3179268" cy="1351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Audio Recording 28.08.2023, 19:56:46">
            <a:hlinkClick r:id="" action="ppaction://media"/>
            <a:extLst>
              <a:ext uri="{FF2B5EF4-FFF2-40B4-BE49-F238E27FC236}">
                <a16:creationId xmlns:a16="http://schemas.microsoft.com/office/drawing/2014/main" id="{FCDC251F-1953-B7E2-C365-786EC63DB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835" y="1179294"/>
            <a:ext cx="468000" cy="468000"/>
          </a:xfrm>
          <a:prstGeom prst="rect">
            <a:avLst/>
          </a:prstGeom>
        </p:spPr>
      </p:pic>
      <p:pic>
        <p:nvPicPr>
          <p:cNvPr id="23" name="Audio Recording 28.08.2023, 19:57:12">
            <a:hlinkClick r:id="" action="ppaction://media"/>
            <a:extLst>
              <a:ext uri="{FF2B5EF4-FFF2-40B4-BE49-F238E27FC236}">
                <a16:creationId xmlns:a16="http://schemas.microsoft.com/office/drawing/2014/main" id="{1E221B86-2A0F-030A-51FE-66DC8187F2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5379" y="1389958"/>
            <a:ext cx="468000" cy="468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55DB49A3-71AA-F211-4598-8297BD553A7C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26" name="Rechteck 108">
            <a:extLst>
              <a:ext uri="{FF2B5EF4-FFF2-40B4-BE49-F238E27FC236}">
                <a16:creationId xmlns:a16="http://schemas.microsoft.com/office/drawing/2014/main" id="{F4DD5475-A1EA-0043-A0B3-FF069B691427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7707246D-A35B-D553-8CEC-DB46A68549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7FBDA9-494F-D882-02B0-87B5EE1D612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67C72C1-01DB-841A-E124-67ACFD6DBC4C}"/>
              </a:ext>
            </a:extLst>
          </p:cNvPr>
          <p:cNvGrpSpPr/>
          <p:nvPr/>
        </p:nvGrpSpPr>
        <p:grpSpPr>
          <a:xfrm>
            <a:off x="5237556" y="5090796"/>
            <a:ext cx="2941709" cy="1478234"/>
            <a:chOff x="3147625" y="4817288"/>
            <a:chExt cx="2765335" cy="1120573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4944158-C958-24D5-3193-86A6E3C4DE1C}"/>
                </a:ext>
              </a:extLst>
            </p:cNvPr>
            <p:cNvGrpSpPr/>
            <p:nvPr/>
          </p:nvGrpSpPr>
          <p:grpSpPr>
            <a:xfrm>
              <a:off x="3147625" y="4898811"/>
              <a:ext cx="2590982" cy="911210"/>
              <a:chOff x="3147625" y="4898811"/>
              <a:chExt cx="2590982" cy="911210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2BC85195-4BF9-AB64-6AC9-3FD4ACEF844D}"/>
                  </a:ext>
                </a:extLst>
              </p:cNvPr>
              <p:cNvSpPr txBox="1"/>
              <p:nvPr/>
            </p:nvSpPr>
            <p:spPr>
              <a:xfrm>
                <a:off x="3243328" y="489881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E9DD4615-AF96-23C5-CA82-D3C9B137E337}"/>
                  </a:ext>
                </a:extLst>
              </p:cNvPr>
              <p:cNvSpPr txBox="1"/>
              <p:nvPr/>
            </p:nvSpPr>
            <p:spPr>
              <a:xfrm>
                <a:off x="3147625" y="5168420"/>
                <a:ext cx="2590982" cy="64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42.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jesste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patrusetschschidoj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Abgerundete rechteckige Legende 35">
              <a:extLst>
                <a:ext uri="{FF2B5EF4-FFF2-40B4-BE49-F238E27FC236}">
                  <a16:creationId xmlns:a16="http://schemas.microsoft.com/office/drawing/2014/main" id="{B5978A82-ACB8-F76B-507C-FC99179302F3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42415"/>
                <a:gd name="adj2" fmla="val -69274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2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4C4F41D8-C0CA-7481-26BB-695336571CA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3079" y="5123997"/>
            <a:ext cx="468000" cy="468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84D304-7808-4C3C-9A78-AD407CE11E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97171" y="5797260"/>
            <a:ext cx="487363" cy="486991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080BC5-966A-0C72-2D6B-EB68B497E3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41051" y="1852254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7F63BA-7134-0B62-900B-EE42C6E796F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22725" y="27676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4422925" cy="351651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Exercițiu ajutător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exertschitziu adschutator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7077717" y="4155661"/>
            <a:ext cx="1397226" cy="1645122"/>
          </a:xfrm>
          <a:prstGeom prst="rect">
            <a:avLst/>
          </a:prstGeom>
        </p:spPr>
      </p:pic>
      <p:sp>
        <p:nvSpPr>
          <p:cNvPr id="66" name="Abgerundete rechteckige Legende 65">
            <a:extLst>
              <a:ext uri="{FF2B5EF4-FFF2-40B4-BE49-F238E27FC236}">
                <a16:creationId xmlns:a16="http://schemas.microsoft.com/office/drawing/2014/main" id="{8F0C802D-67A8-AA78-FF39-5BEDECFF3DC1}"/>
              </a:ext>
            </a:extLst>
          </p:cNvPr>
          <p:cNvSpPr/>
          <p:nvPr/>
        </p:nvSpPr>
        <p:spPr>
          <a:xfrm>
            <a:off x="4515712" y="540749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A17AA25-4901-E356-89CA-4F7BC03993C8}"/>
              </a:ext>
            </a:extLst>
          </p:cNvPr>
          <p:cNvGrpSpPr/>
          <p:nvPr/>
        </p:nvGrpSpPr>
        <p:grpSpPr>
          <a:xfrm>
            <a:off x="4418003" y="5407490"/>
            <a:ext cx="2588868" cy="1145818"/>
            <a:chOff x="-1596222" y="1593728"/>
            <a:chExt cx="1015824" cy="748808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F38D4A1-507E-F185-78E3-D85D56013763}"/>
                </a:ext>
              </a:extLst>
            </p:cNvPr>
            <p:cNvSpPr txBox="1"/>
            <p:nvPr/>
          </p:nvSpPr>
          <p:spPr>
            <a:xfrm>
              <a:off x="-1560316" y="1593728"/>
              <a:ext cx="893865" cy="24478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25.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EFFA361-79FC-C3CA-DB52-264BC8016B19}"/>
                </a:ext>
              </a:extLst>
            </p:cNvPr>
            <p:cNvSpPr txBox="1"/>
            <p:nvPr/>
          </p:nvSpPr>
          <p:spPr>
            <a:xfrm>
              <a:off x="-1596222" y="1810517"/>
              <a:ext cx="1015824" cy="53201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16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Rezultatul</a:t>
              </a:r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este</a:t>
              </a:r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25.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resultatul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jesste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douasetschschitschintsch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6F373EC-ABA6-9DF3-3D6B-FBD591E32F3E}"/>
              </a:ext>
            </a:extLst>
          </p:cNvPr>
          <p:cNvSpPr txBox="1"/>
          <p:nvPr/>
        </p:nvSpPr>
        <p:spPr>
          <a:xfrm>
            <a:off x="4062584" y="3647701"/>
            <a:ext cx="23578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53 - 28 = 25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53 -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23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23 +</a:t>
            </a:r>
            <a:r>
              <a:rPr lang="de-DE" b="1" dirty="0"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25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2E57EC6-ABB8-3FF4-CA49-36EC98946A5E}"/>
              </a:ext>
            </a:extLst>
          </p:cNvPr>
          <p:cNvCxnSpPr>
            <a:cxnSpLocks/>
          </p:cNvCxnSpPr>
          <p:nvPr/>
        </p:nvCxnSpPr>
        <p:spPr>
          <a:xfrm>
            <a:off x="4129202" y="4021759"/>
            <a:ext cx="1764000" cy="1541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7B73074-43A8-4F7D-F46E-2D281D6E599A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303520"/>
            <a:ext cx="3287587" cy="1871239"/>
            <a:chOff x="3695742" y="1826161"/>
            <a:chExt cx="2494936" cy="1420075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8A97C05-56DE-E0C0-DD1E-51F7DA2C8479}"/>
                </a:ext>
              </a:extLst>
            </p:cNvPr>
            <p:cNvGrpSpPr/>
            <p:nvPr/>
          </p:nvGrpSpPr>
          <p:grpSpPr>
            <a:xfrm>
              <a:off x="3695742" y="1826161"/>
              <a:ext cx="2494936" cy="1231611"/>
              <a:chOff x="165146" y="1381371"/>
              <a:chExt cx="2494936" cy="1231611"/>
            </a:xfrm>
          </p:grpSpPr>
          <p:cxnSp>
            <p:nvCxnSpPr>
              <p:cNvPr id="69" name="Gerade Verbindung 68">
                <a:extLst>
                  <a:ext uri="{FF2B5EF4-FFF2-40B4-BE49-F238E27FC236}">
                    <a16:creationId xmlns:a16="http://schemas.microsoft.com/office/drawing/2014/main" id="{72CB9A2B-84AD-2211-EDE4-6B308CB53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F186F0DF-32AC-F895-203B-5A9387D1BF2F}"/>
                  </a:ext>
                </a:extLst>
              </p:cNvPr>
              <p:cNvSpPr txBox="1"/>
              <p:nvPr/>
            </p:nvSpPr>
            <p:spPr>
              <a:xfrm>
                <a:off x="1079332" y="1381371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36570FC4-945D-65D7-2AAE-5EDC761F16F0}"/>
                  </a:ext>
                </a:extLst>
              </p:cNvPr>
              <p:cNvSpPr txBox="1"/>
              <p:nvPr/>
            </p:nvSpPr>
            <p:spPr>
              <a:xfrm>
                <a:off x="542008" y="1820946"/>
                <a:ext cx="490035" cy="280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95A1F99-D308-0EDE-5EF0-66F33CA48FF9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23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4A8955C7-2864-8658-ACB4-893C63C10034}"/>
                  </a:ext>
                </a:extLst>
              </p:cNvPr>
              <p:cNvSpPr txBox="1"/>
              <p:nvPr/>
            </p:nvSpPr>
            <p:spPr>
              <a:xfrm>
                <a:off x="530088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1ED535D2-CF34-DA0F-4DDD-A3D354599628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53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60953BCA-6E3C-2F7B-27C2-A3AD618F74DB}"/>
                </a:ext>
              </a:extLst>
            </p:cNvPr>
            <p:cNvSpPr/>
            <p:nvPr/>
          </p:nvSpPr>
          <p:spPr>
            <a:xfrm>
              <a:off x="3864155" y="2139244"/>
              <a:ext cx="2041449" cy="1106992"/>
            </a:xfrm>
            <a:prstGeom prst="arc">
              <a:avLst>
                <a:gd name="adj1" fmla="val 1083348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D1A15BB9-ADE8-9885-8CA6-DE02A8E614BA}"/>
                </a:ext>
              </a:extLst>
            </p:cNvPr>
            <p:cNvSpPr/>
            <p:nvPr/>
          </p:nvSpPr>
          <p:spPr>
            <a:xfrm flipH="1">
              <a:off x="3880416" y="2479917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7FED3BFD-8076-B798-3B03-CA1168BD9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FDA9F82-19A8-CFAE-B661-DFD329EB4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406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A1D656DA-C74C-A335-752E-ABDF6B4654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Audio Recording 25.01.2023, 12:29:44">
            <a:hlinkClick r:id="" action="ppaction://media"/>
            <a:extLst>
              <a:ext uri="{FF2B5EF4-FFF2-40B4-BE49-F238E27FC236}">
                <a16:creationId xmlns:a16="http://schemas.microsoft.com/office/drawing/2014/main" id="{F97A0ED3-588A-E5FE-4F4F-6C23F222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3217" y="5411670"/>
            <a:ext cx="468000" cy="468000"/>
          </a:xfrm>
          <a:prstGeom prst="rect">
            <a:avLst/>
          </a:prstGeom>
        </p:spPr>
      </p:pic>
      <p:pic>
        <p:nvPicPr>
          <p:cNvPr id="82" name="Audio Recording 25.01.2023, 12:29:12">
            <a:hlinkClick r:id="" action="ppaction://media"/>
            <a:extLst>
              <a:ext uri="{FF2B5EF4-FFF2-40B4-BE49-F238E27FC236}">
                <a16:creationId xmlns:a16="http://schemas.microsoft.com/office/drawing/2014/main" id="{C21CD717-F65B-6C16-D334-9AF20CA4D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226" y="1209791"/>
            <a:ext cx="468000" cy="468000"/>
          </a:xfrm>
          <a:prstGeom prst="rect">
            <a:avLst/>
          </a:prstGeom>
        </p:spPr>
      </p:pic>
      <p:pic>
        <p:nvPicPr>
          <p:cNvPr id="85" name="Audio Recording 25.01.2023, 12:30:01">
            <a:hlinkClick r:id="" action="ppaction://media"/>
            <a:extLst>
              <a:ext uri="{FF2B5EF4-FFF2-40B4-BE49-F238E27FC236}">
                <a16:creationId xmlns:a16="http://schemas.microsoft.com/office/drawing/2014/main" id="{1984B61B-943F-7E49-C604-B67DDC487E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8292" y="1570237"/>
            <a:ext cx="468000" cy="468000"/>
          </a:xfrm>
          <a:prstGeom prst="rect">
            <a:avLst/>
          </a:prstGeom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A32B938-04BB-B678-78A7-EAC032E8C39D}"/>
              </a:ext>
            </a:extLst>
          </p:cNvPr>
          <p:cNvGrpSpPr/>
          <p:nvPr/>
        </p:nvGrpSpPr>
        <p:grpSpPr>
          <a:xfrm>
            <a:off x="6521691" y="1033650"/>
            <a:ext cx="2974438" cy="2486566"/>
            <a:chOff x="1255464" y="197798"/>
            <a:chExt cx="2974438" cy="2486566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6C0D5B8-BAC8-FCF8-8FC9-03614565C000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von der 53. Dann addiere ich wieder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59FC9E72-A81E-E450-EC54-FC9B30BEAFA7}"/>
                </a:ext>
              </a:extLst>
            </p:cNvPr>
            <p:cNvSpPr txBox="1"/>
            <p:nvPr/>
          </p:nvSpPr>
          <p:spPr>
            <a:xfrm>
              <a:off x="1255464" y="1138014"/>
              <a:ext cx="2636387" cy="1502509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scad mai întâi 30 din 53. Apoi adun din nou 2.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sskad mai üntai treisetsch din tschintschsetschschitrej. Apoi adun din nou doi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90" name="Abgerundete rechteckige Legende 89">
              <a:extLst>
                <a:ext uri="{FF2B5EF4-FFF2-40B4-BE49-F238E27FC236}">
                  <a16:creationId xmlns:a16="http://schemas.microsoft.com/office/drawing/2014/main" id="{F57DCCB1-B2B4-7430-A8EF-4E9B19BFAED4}"/>
                </a:ext>
              </a:extLst>
            </p:cNvPr>
            <p:cNvSpPr/>
            <p:nvPr/>
          </p:nvSpPr>
          <p:spPr>
            <a:xfrm>
              <a:off x="1287027" y="197798"/>
              <a:ext cx="2942875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45D39C0-4CEC-AB3C-ADF7-C4E519842F08}"/>
              </a:ext>
            </a:extLst>
          </p:cNvPr>
          <p:cNvGrpSpPr/>
          <p:nvPr/>
        </p:nvGrpSpPr>
        <p:grpSpPr>
          <a:xfrm>
            <a:off x="3818922" y="1345696"/>
            <a:ext cx="2065949" cy="1947675"/>
            <a:chOff x="10788425" y="-474591"/>
            <a:chExt cx="1244708" cy="1672795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98AFEA2B-DE28-AFA8-21BF-8D3B26242025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28 ist nahe an der 30.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FDF27439-D7CA-622A-9C84-078CBAB1A75D}"/>
                </a:ext>
              </a:extLst>
            </p:cNvPr>
            <p:cNvSpPr txBox="1"/>
            <p:nvPr/>
          </p:nvSpPr>
          <p:spPr>
            <a:xfrm>
              <a:off x="10788425" y="79491"/>
              <a:ext cx="1244708" cy="111871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28 este aproape de 30.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douasetschschiopt jesste aproape de treisetsch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Abgerundete rechteckige Legende 93">
            <a:extLst>
              <a:ext uri="{FF2B5EF4-FFF2-40B4-BE49-F238E27FC236}">
                <a16:creationId xmlns:a16="http://schemas.microsoft.com/office/drawing/2014/main" id="{9E2CB5FD-B0AB-030C-374C-8E6CB45C6284}"/>
              </a:ext>
            </a:extLst>
          </p:cNvPr>
          <p:cNvSpPr/>
          <p:nvPr/>
        </p:nvSpPr>
        <p:spPr>
          <a:xfrm>
            <a:off x="3847253" y="1221413"/>
            <a:ext cx="2414869" cy="2007405"/>
          </a:xfrm>
          <a:prstGeom prst="wedgeRoundRectCallout">
            <a:avLst>
              <a:gd name="adj1" fmla="val 41116"/>
              <a:gd name="adj2" fmla="val 639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Audio Recording 25.01.2023, 12:28:59">
            <a:hlinkClick r:id="" action="ppaction://media"/>
            <a:extLst>
              <a:ext uri="{FF2B5EF4-FFF2-40B4-BE49-F238E27FC236}">
                <a16:creationId xmlns:a16="http://schemas.microsoft.com/office/drawing/2014/main" id="{9A6A191D-B0A5-292D-0379-2E5F8ADEC5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442" y="1391411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D1F940D-6CE0-BB5C-5A1A-7EC75FC6A935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8" name="Rechteck 108">
            <a:extLst>
              <a:ext uri="{FF2B5EF4-FFF2-40B4-BE49-F238E27FC236}">
                <a16:creationId xmlns:a16="http://schemas.microsoft.com/office/drawing/2014/main" id="{8046A850-C698-EB5F-E95D-FC1271C3B3E4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1AC1B12B-80B9-739C-4EF8-BD7DBD94BE9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27DCA4-8198-7CB7-8824-6221C5FA67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53B466-9A0D-4A59-BFE0-736AC5C540E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5915" y="1807193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111A6F-5A16-AC54-5A50-CA3028653AB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74759" y="2242370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B3E1C6-9807-8511-733E-992CC387237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38899" y="2544578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32FBC1-C5C4-7FD1-3C5B-BAF9C328CFA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643854" y="5884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7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Ergänzen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5096814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Zuerst ergänze ich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1600" dirty="0">
                <a:latin typeface="Comic Sans MS" panose="030F0902030302020204" pitchFamily="66" charset="0"/>
              </a:rPr>
              <a:t> bis zur 75. Danach ergänze ich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1600" dirty="0">
                <a:latin typeface="Comic Sans MS" panose="030F0902030302020204" pitchFamily="66" charset="0"/>
              </a:rPr>
              <a:t> bis zur 77. Dann addiere ich die Zwischenergebnisse.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298860" y="2057069"/>
            <a:ext cx="5096814" cy="1278731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 întâi adaug 40 la 75. Apoi adaug 2 până la 77. Apoi adun rezultatele.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 üntai adaug patrusetsch pana la schaptesetschschitschintsch. Apoi adaug doi pana la schaptesetschschischapte. Apoi adaug resultatele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completa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kompleta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942733" y="3858523"/>
            <a:ext cx="1397226" cy="1645122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3"/>
            <a:ext cx="5368958" cy="2131067"/>
          </a:xfrm>
          <a:prstGeom prst="wedgeRoundRectCallout">
            <a:avLst>
              <a:gd name="adj1" fmla="val 27189"/>
              <a:gd name="adj2" fmla="val 584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2A8D1A3-1FE4-5879-E994-F0E209E519B3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38706C6-A79E-BC2A-4B14-AF1F52548EB3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EB6D0162-F0F6-45AF-BD51-098CF7A7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656A559-41BF-433C-F0BD-7F574C45B75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+40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C3D8435-79DD-AAA7-4618-90BD21B4DCC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45B947C-9743-1F95-353E-BD67ED38BDBB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35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6D53DA7-B539-FB0C-11C4-7CADC71A06B4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75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CFED609-0AF3-BBFD-4963-F5DD2AA1DD8C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0442C9AE-5FEC-153E-19D8-7D36D1B109DA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C00AD1B4-4203-5BBC-D6EC-A045A73F673E}"/>
                </a:ext>
              </a:extLst>
            </p:cNvPr>
            <p:cNvSpPr/>
            <p:nvPr/>
          </p:nvSpPr>
          <p:spPr>
            <a:xfrm flipH="1"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3D2DEC8A-B404-C75E-DF6A-D1BEB028F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50EAAE-BB8E-C332-356F-16453E6B63E1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3A78567E-3BD6-4DE7-CBB1-0EB0714BC401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D88FAE0-FB52-23EC-3FB8-9969FE3D77CC}"/>
              </a:ext>
            </a:extLst>
          </p:cNvPr>
          <p:cNvSpPr txBox="1"/>
          <p:nvPr/>
        </p:nvSpPr>
        <p:spPr>
          <a:xfrm>
            <a:off x="3916641" y="3825216"/>
            <a:ext cx="38820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77 - 35 =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2400" b="1" dirty="0">
                <a:latin typeface="Comic Sans MS" panose="030F0902030302020204" pitchFamily="66" charset="0"/>
              </a:rPr>
              <a:t> +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42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 </a:t>
            </a:r>
            <a:r>
              <a:rPr lang="de-DE" sz="2400" b="1" dirty="0">
                <a:latin typeface="Comic Sans MS" panose="030F0902030302020204" pitchFamily="66" charset="0"/>
              </a:rPr>
              <a:t>= 75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75 + </a:t>
            </a:r>
            <a:r>
              <a:rPr lang="de-DE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 </a:t>
            </a:r>
            <a:r>
              <a:rPr lang="de-DE" sz="2400" b="1" dirty="0">
                <a:latin typeface="Comic Sans MS" panose="030F0902030302020204" pitchFamily="66" charset="0"/>
              </a:rPr>
              <a:t>= 77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259773F-E160-C5CA-09F2-B7094AB3A0DE}"/>
              </a:ext>
            </a:extLst>
          </p:cNvPr>
          <p:cNvCxnSpPr>
            <a:cxnSpLocks/>
          </p:cNvCxnSpPr>
          <p:nvPr/>
        </p:nvCxnSpPr>
        <p:spPr>
          <a:xfrm>
            <a:off x="3933245" y="4210271"/>
            <a:ext cx="3129906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Audio Recording 25.01.2023, 18:28:15">
            <a:hlinkClick r:id="" action="ppaction://media"/>
            <a:extLst>
              <a:ext uri="{FF2B5EF4-FFF2-40B4-BE49-F238E27FC236}">
                <a16:creationId xmlns:a16="http://schemas.microsoft.com/office/drawing/2014/main" id="{AFAF89DF-9F2C-B3F2-E464-6B098F037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073" y="1440296"/>
            <a:ext cx="468000" cy="468000"/>
          </a:xfrm>
          <a:prstGeom prst="rect">
            <a:avLst/>
          </a:prstGeom>
        </p:spPr>
      </p:pic>
      <p:pic>
        <p:nvPicPr>
          <p:cNvPr id="36" name="Audio Recording 25.01.2023, 18:28:33">
            <a:hlinkClick r:id="" action="ppaction://media"/>
            <a:extLst>
              <a:ext uri="{FF2B5EF4-FFF2-40B4-BE49-F238E27FC236}">
                <a16:creationId xmlns:a16="http://schemas.microsoft.com/office/drawing/2014/main" id="{FDACF086-7D52-3767-57FF-CE8DE1AB8E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557" y="1202923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65D6C2-0518-C272-4A6B-E92301FD93A8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6" name="Rechteck 108">
            <a:extLst>
              <a:ext uri="{FF2B5EF4-FFF2-40B4-BE49-F238E27FC236}">
                <a16:creationId xmlns:a16="http://schemas.microsoft.com/office/drawing/2014/main" id="{15C29E89-B554-7CED-BD29-F9328AC13CA2}"/>
              </a:ext>
            </a:extLst>
          </p:cNvPr>
          <p:cNvSpPr/>
          <p:nvPr/>
        </p:nvSpPr>
        <p:spPr>
          <a:xfrm>
            <a:off x="2823632" y="22391"/>
            <a:ext cx="5260902" cy="735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skaderea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4F034311-7FE8-CA7E-6296-AFCC1A9FDD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9520C7-0B9C-7D17-7DE6-8883207B021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414240" y="389992"/>
            <a:ext cx="432000" cy="43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978803-81D9-E38A-AAC9-FE5CBB938B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970906" y="1795766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D3828F-05BE-25EB-551C-BD1A99CD0C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54073" y="2509294"/>
            <a:ext cx="487363" cy="487363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5E2570F-76C9-9D89-A365-24C1E00B5733}"/>
              </a:ext>
            </a:extLst>
          </p:cNvPr>
          <p:cNvGrpSpPr/>
          <p:nvPr/>
        </p:nvGrpSpPr>
        <p:grpSpPr>
          <a:xfrm>
            <a:off x="5129373" y="5210151"/>
            <a:ext cx="2765335" cy="1120573"/>
            <a:chOff x="3147625" y="4817288"/>
            <a:chExt cx="2765335" cy="1120573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95192E88-8914-A2EE-E891-B2AF72CDEBC2}"/>
                </a:ext>
              </a:extLst>
            </p:cNvPr>
            <p:cNvGrpSpPr/>
            <p:nvPr/>
          </p:nvGrpSpPr>
          <p:grpSpPr>
            <a:xfrm>
              <a:off x="3147625" y="4829866"/>
              <a:ext cx="2590982" cy="1107995"/>
              <a:chOff x="3147625" y="4829866"/>
              <a:chExt cx="2590982" cy="1107995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61691E9-CC56-B0FF-8498-CF1C422FB7D8}"/>
                  </a:ext>
                </a:extLst>
              </p:cNvPr>
              <p:cNvSpPr txBox="1"/>
              <p:nvPr/>
            </p:nvSpPr>
            <p:spPr>
              <a:xfrm>
                <a:off x="3233008" y="4829866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2614CEAE-B50D-422B-7001-28A675656356}"/>
                  </a:ext>
                </a:extLst>
              </p:cNvPr>
              <p:cNvSpPr txBox="1"/>
              <p:nvPr/>
            </p:nvSpPr>
            <p:spPr>
              <a:xfrm>
                <a:off x="3147625" y="5168420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lang="de-DE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42.</a:t>
                </a: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jesste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patrusetschschidoj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Abgerundete rechteckige Legende 35">
              <a:extLst>
                <a:ext uri="{FF2B5EF4-FFF2-40B4-BE49-F238E27FC236}">
                  <a16:creationId xmlns:a16="http://schemas.microsoft.com/office/drawing/2014/main" id="{9BE610CC-55CB-B79B-AFE6-560BA20E945F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7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B0199EAE-212C-71F2-6D8B-BF5FC837F34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6939" y="5212207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D0229F-E4E5-8010-F134-70E7A7F4CC6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36939" y="5718300"/>
            <a:ext cx="487363" cy="4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4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706</Words>
  <Application>Microsoft Macintosh PowerPoint</Application>
  <PresentationFormat>A4-Papier (210 x 297 mm)</PresentationFormat>
  <Paragraphs>139</Paragraphs>
  <Slides>7</Slides>
  <Notes>1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78</cp:revision>
  <cp:lastPrinted>2022-05-18T12:46:11Z</cp:lastPrinted>
  <dcterms:created xsi:type="dcterms:W3CDTF">2022-05-10T12:43:55Z</dcterms:created>
  <dcterms:modified xsi:type="dcterms:W3CDTF">2023-10-02T19:58:17Z</dcterms:modified>
</cp:coreProperties>
</file>