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9"/>
  </p:notesMasterIdLst>
  <p:sldIdLst>
    <p:sldId id="297" r:id="rId2"/>
    <p:sldId id="305" r:id="rId3"/>
    <p:sldId id="308" r:id="rId4"/>
    <p:sldId id="307" r:id="rId5"/>
    <p:sldId id="306" r:id="rId6"/>
    <p:sldId id="309" r:id="rId7"/>
    <p:sldId id="304" r:id="rId8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EF9E857-7FCE-840D-F558-261E6EA5EE59}" name="Jonna Rombeck" initials="JR" userId="04ba114fcc6e15a1" providerId="Windows Live"/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418AB3"/>
    <a:srgbClr val="ED9107"/>
    <a:srgbClr val="008B50"/>
    <a:srgbClr val="317A85"/>
    <a:srgbClr val="9D9D9D"/>
    <a:srgbClr val="C02200"/>
    <a:srgbClr val="C00000"/>
    <a:srgbClr val="000000"/>
    <a:srgbClr val="F1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ECD83-FC39-49AF-AFFB-D3924DA68E42}" v="4" dt="2023-08-02T08:35:16.1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881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48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na Rombeck" userId="04ba114fcc6e15a1" providerId="LiveId" clId="{6FAECD83-FC39-49AF-AFFB-D3924DA68E42}"/>
    <pc:docChg chg="custSel modMainMaster">
      <pc:chgData name="Jonna Rombeck" userId="04ba114fcc6e15a1" providerId="LiveId" clId="{6FAECD83-FC39-49AF-AFFB-D3924DA68E42}" dt="2023-08-02T08:35:16.128" v="4" actId="1076"/>
      <pc:docMkLst>
        <pc:docMk/>
      </pc:docMkLst>
      <pc:sldMasterChg chg="modSldLayout">
        <pc:chgData name="Jonna Rombeck" userId="04ba114fcc6e15a1" providerId="LiveId" clId="{6FAECD83-FC39-49AF-AFFB-D3924DA68E42}" dt="2023-08-02T08:35:16.128" v="4" actId="1076"/>
        <pc:sldMasterMkLst>
          <pc:docMk/>
          <pc:sldMasterMk cId="1550214076" sldId="2147483725"/>
        </pc:sldMasterMkLst>
        <pc:sldLayoutChg chg="addSp delSp modSp mod">
          <pc:chgData name="Jonna Rombeck" userId="04ba114fcc6e15a1" providerId="LiveId" clId="{6FAECD83-FC39-49AF-AFFB-D3924DA68E42}" dt="2023-08-02T08:35:16.128" v="4" actId="1076"/>
          <pc:sldLayoutMkLst>
            <pc:docMk/>
            <pc:sldMasterMk cId="1550214076" sldId="2147483725"/>
            <pc:sldLayoutMk cId="1181384655" sldId="2147483737"/>
          </pc:sldLayoutMkLst>
          <pc:picChg chg="del">
            <ac:chgData name="Jonna Rombeck" userId="04ba114fcc6e15a1" providerId="LiveId" clId="{6FAECD83-FC39-49AF-AFFB-D3924DA68E42}" dt="2023-08-02T08:34:14.253" v="0" actId="478"/>
            <ac:picMkLst>
              <pc:docMk/>
              <pc:sldMasterMk cId="1550214076" sldId="2147483725"/>
              <pc:sldLayoutMk cId="1181384655" sldId="2147483737"/>
              <ac:picMk id="3" creationId="{DE80F3B6-E7E1-F166-A6B0-F8E8B1A28CB8}"/>
            </ac:picMkLst>
          </pc:picChg>
          <pc:picChg chg="add mod">
            <ac:chgData name="Jonna Rombeck" userId="04ba114fcc6e15a1" providerId="LiveId" clId="{6FAECD83-FC39-49AF-AFFB-D3924DA68E42}" dt="2023-08-02T08:35:16.128" v="4" actId="1076"/>
            <ac:picMkLst>
              <pc:docMk/>
              <pc:sldMasterMk cId="1550214076" sldId="2147483725"/>
              <pc:sldLayoutMk cId="1181384655" sldId="2147483737"/>
              <ac:picMk id="1026" creationId="{BD90E3AA-E5E1-AD65-7A64-072F662C371E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17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3810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35B6BB-B895-094E-91D3-BBFF3159E1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021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90E3AA-E5E1-AD65-7A64-072F662C37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303" y="217249"/>
            <a:ext cx="1090800" cy="55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02.08.2023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3" Type="http://schemas.microsoft.com/office/2007/relationships/media" Target="../media/media2.m4a"/><Relationship Id="rId21" Type="http://schemas.openxmlformats.org/officeDocument/2006/relationships/slideLayout" Target="../slideLayouts/slideLayout2.xml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image" Target="../media/image3.pn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microsoft.com/office/2007/relationships/media" Target="../media/media13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1.m4a"/><Relationship Id="rId16" Type="http://schemas.openxmlformats.org/officeDocument/2006/relationships/image" Target="../media/image5.png"/><Relationship Id="rId1" Type="http://schemas.microsoft.com/office/2007/relationships/media" Target="../media/media11.m4a"/><Relationship Id="rId6" Type="http://schemas.openxmlformats.org/officeDocument/2006/relationships/audio" Target="../media/media1.m4a"/><Relationship Id="rId11" Type="http://schemas.microsoft.com/office/2007/relationships/media" Target="../media/media6.m4a"/><Relationship Id="rId5" Type="http://schemas.microsoft.com/office/2007/relationships/media" Target="../media/media1.m4a"/><Relationship Id="rId15" Type="http://schemas.openxmlformats.org/officeDocument/2006/relationships/image" Target="../media/image4.jpg"/><Relationship Id="rId10" Type="http://schemas.openxmlformats.org/officeDocument/2006/relationships/audio" Target="../media/media14.m4a"/><Relationship Id="rId4" Type="http://schemas.openxmlformats.org/officeDocument/2006/relationships/audio" Target="../media/media12.m4a"/><Relationship Id="rId9" Type="http://schemas.microsoft.com/office/2007/relationships/media" Target="../media/media14.m4a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3.m4a"/><Relationship Id="rId13" Type="http://schemas.microsoft.com/office/2007/relationships/media" Target="../media/media8.m4a"/><Relationship Id="rId18" Type="http://schemas.openxmlformats.org/officeDocument/2006/relationships/audio" Target="../media/media10.m4a"/><Relationship Id="rId26" Type="http://schemas.openxmlformats.org/officeDocument/2006/relationships/image" Target="../media/image3.png"/><Relationship Id="rId3" Type="http://schemas.microsoft.com/office/2007/relationships/media" Target="../media/media16.m4a"/><Relationship Id="rId21" Type="http://schemas.microsoft.com/office/2007/relationships/media" Target="../media/media17.m4a"/><Relationship Id="rId7" Type="http://schemas.microsoft.com/office/2007/relationships/media" Target="../media/media3.m4a"/><Relationship Id="rId12" Type="http://schemas.openxmlformats.org/officeDocument/2006/relationships/audio" Target="../media/media5.m4a"/><Relationship Id="rId17" Type="http://schemas.microsoft.com/office/2007/relationships/media" Target="../media/media10.m4a"/><Relationship Id="rId25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6" Type="http://schemas.openxmlformats.org/officeDocument/2006/relationships/audio" Target="../media/media9.m4a"/><Relationship Id="rId20" Type="http://schemas.openxmlformats.org/officeDocument/2006/relationships/audio" Target="../media/media6.m4a"/><Relationship Id="rId1" Type="http://schemas.microsoft.com/office/2007/relationships/media" Target="../media/media15.m4a"/><Relationship Id="rId6" Type="http://schemas.openxmlformats.org/officeDocument/2006/relationships/audio" Target="../media/media1.m4a"/><Relationship Id="rId11" Type="http://schemas.microsoft.com/office/2007/relationships/media" Target="../media/media5.m4a"/><Relationship Id="rId24" Type="http://schemas.openxmlformats.org/officeDocument/2006/relationships/audio" Target="../media/media18.m4a"/><Relationship Id="rId5" Type="http://schemas.microsoft.com/office/2007/relationships/media" Target="../media/media1.m4a"/><Relationship Id="rId15" Type="http://schemas.microsoft.com/office/2007/relationships/media" Target="../media/media9.m4a"/><Relationship Id="rId23" Type="http://schemas.microsoft.com/office/2007/relationships/media" Target="../media/media18.m4a"/><Relationship Id="rId10" Type="http://schemas.openxmlformats.org/officeDocument/2006/relationships/audio" Target="../media/media4.m4a"/><Relationship Id="rId19" Type="http://schemas.microsoft.com/office/2007/relationships/media" Target="../media/media6.m4a"/><Relationship Id="rId4" Type="http://schemas.openxmlformats.org/officeDocument/2006/relationships/audio" Target="../media/media16.m4a"/><Relationship Id="rId9" Type="http://schemas.microsoft.com/office/2007/relationships/media" Target="../media/media4.m4a"/><Relationship Id="rId14" Type="http://schemas.openxmlformats.org/officeDocument/2006/relationships/audio" Target="../media/media8.m4a"/><Relationship Id="rId22" Type="http://schemas.openxmlformats.org/officeDocument/2006/relationships/audio" Target="../media/media17.m4a"/><Relationship Id="rId27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5.m4a"/><Relationship Id="rId18" Type="http://schemas.openxmlformats.org/officeDocument/2006/relationships/audio" Target="../media/media6.m4a"/><Relationship Id="rId3" Type="http://schemas.microsoft.com/office/2007/relationships/media" Target="../media/media20.m4a"/><Relationship Id="rId21" Type="http://schemas.openxmlformats.org/officeDocument/2006/relationships/slideLayout" Target="../slideLayouts/slideLayout2.xml"/><Relationship Id="rId7" Type="http://schemas.microsoft.com/office/2007/relationships/media" Target="../media/media22.m4a"/><Relationship Id="rId12" Type="http://schemas.openxmlformats.org/officeDocument/2006/relationships/audio" Target="../media/media24.m4a"/><Relationship Id="rId17" Type="http://schemas.microsoft.com/office/2007/relationships/media" Target="../media/media6.m4a"/><Relationship Id="rId2" Type="http://schemas.openxmlformats.org/officeDocument/2006/relationships/audio" Target="../media/media19.m4a"/><Relationship Id="rId16" Type="http://schemas.openxmlformats.org/officeDocument/2006/relationships/audio" Target="../media/media1.m4a"/><Relationship Id="rId20" Type="http://schemas.openxmlformats.org/officeDocument/2006/relationships/audio" Target="../media/media26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11" Type="http://schemas.microsoft.com/office/2007/relationships/media" Target="../media/media24.m4a"/><Relationship Id="rId24" Type="http://schemas.openxmlformats.org/officeDocument/2006/relationships/image" Target="../media/image2.png"/><Relationship Id="rId5" Type="http://schemas.microsoft.com/office/2007/relationships/media" Target="../media/media21.m4a"/><Relationship Id="rId15" Type="http://schemas.microsoft.com/office/2007/relationships/media" Target="../media/media1.m4a"/><Relationship Id="rId23" Type="http://schemas.openxmlformats.org/officeDocument/2006/relationships/image" Target="../media/image3.png"/><Relationship Id="rId10" Type="http://schemas.openxmlformats.org/officeDocument/2006/relationships/audio" Target="../media/media23.m4a"/><Relationship Id="rId19" Type="http://schemas.microsoft.com/office/2007/relationships/media" Target="../media/media26.m4a"/><Relationship Id="rId4" Type="http://schemas.openxmlformats.org/officeDocument/2006/relationships/audio" Target="../media/media20.m4a"/><Relationship Id="rId9" Type="http://schemas.microsoft.com/office/2007/relationships/media" Target="../media/media23.m4a"/><Relationship Id="rId14" Type="http://schemas.openxmlformats.org/officeDocument/2006/relationships/audio" Target="../media/media25.m4a"/><Relationship Id="rId2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3.png"/><Relationship Id="rId3" Type="http://schemas.microsoft.com/office/2007/relationships/media" Target="../media/media12.m4a"/><Relationship Id="rId7" Type="http://schemas.microsoft.com/office/2007/relationships/media" Target="../media/media14.m4a"/><Relationship Id="rId12" Type="http://schemas.openxmlformats.org/officeDocument/2006/relationships/audio" Target="../media/media6.m4a"/><Relationship Id="rId17" Type="http://schemas.openxmlformats.org/officeDocument/2006/relationships/image" Target="../media/image2.png"/><Relationship Id="rId2" Type="http://schemas.openxmlformats.org/officeDocument/2006/relationships/audio" Target="../media/media11.m4a"/><Relationship Id="rId16" Type="http://schemas.openxmlformats.org/officeDocument/2006/relationships/image" Target="../media/image5.png"/><Relationship Id="rId1" Type="http://schemas.microsoft.com/office/2007/relationships/media" Target="../media/media11.m4a"/><Relationship Id="rId6" Type="http://schemas.openxmlformats.org/officeDocument/2006/relationships/audio" Target="../media/media27.m4a"/><Relationship Id="rId11" Type="http://schemas.microsoft.com/office/2007/relationships/media" Target="../media/media6.m4a"/><Relationship Id="rId5" Type="http://schemas.microsoft.com/office/2007/relationships/media" Target="../media/media27.m4a"/><Relationship Id="rId15" Type="http://schemas.openxmlformats.org/officeDocument/2006/relationships/image" Target="../media/image4.jpg"/><Relationship Id="rId10" Type="http://schemas.openxmlformats.org/officeDocument/2006/relationships/audio" Target="../media/media1.m4a"/><Relationship Id="rId4" Type="http://schemas.openxmlformats.org/officeDocument/2006/relationships/audio" Target="../media/media12.m4a"/><Relationship Id="rId9" Type="http://schemas.microsoft.com/office/2007/relationships/media" Target="../media/media1.m4a"/><Relationship Id="rId1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7.m4a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.png"/><Relationship Id="rId3" Type="http://schemas.microsoft.com/office/2007/relationships/media" Target="../media/media1.m4a"/><Relationship Id="rId7" Type="http://schemas.microsoft.com/office/2007/relationships/media" Target="../media/media27.m4a"/><Relationship Id="rId12" Type="http://schemas.openxmlformats.org/officeDocument/2006/relationships/audio" Target="../media/media29.m4a"/><Relationship Id="rId17" Type="http://schemas.openxmlformats.org/officeDocument/2006/relationships/image" Target="../media/image3.png"/><Relationship Id="rId2" Type="http://schemas.openxmlformats.org/officeDocument/2006/relationships/audio" Target="../media/media28.m4a"/><Relationship Id="rId16" Type="http://schemas.openxmlformats.org/officeDocument/2006/relationships/image" Target="../media/image5.png"/><Relationship Id="rId1" Type="http://schemas.microsoft.com/office/2007/relationships/media" Target="../media/media28.m4a"/><Relationship Id="rId6" Type="http://schemas.openxmlformats.org/officeDocument/2006/relationships/audio" Target="../media/media11.m4a"/><Relationship Id="rId11" Type="http://schemas.microsoft.com/office/2007/relationships/media" Target="../media/media29.m4a"/><Relationship Id="rId5" Type="http://schemas.microsoft.com/office/2007/relationships/media" Target="../media/media11.m4a"/><Relationship Id="rId15" Type="http://schemas.openxmlformats.org/officeDocument/2006/relationships/image" Target="../media/image4.jpg"/><Relationship Id="rId10" Type="http://schemas.openxmlformats.org/officeDocument/2006/relationships/audio" Target="../media/media6.m4a"/><Relationship Id="rId4" Type="http://schemas.openxmlformats.org/officeDocument/2006/relationships/audio" Target="../media/media1.m4a"/><Relationship Id="rId9" Type="http://schemas.microsoft.com/office/2007/relationships/media" Target="../media/media6.m4a"/><Relationship Id="rId1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2.m4a"/><Relationship Id="rId13" Type="http://schemas.microsoft.com/office/2007/relationships/media" Target="../media/media24.m4a"/><Relationship Id="rId18" Type="http://schemas.openxmlformats.org/officeDocument/2006/relationships/audio" Target="../media/media25.m4a"/><Relationship Id="rId3" Type="http://schemas.microsoft.com/office/2007/relationships/media" Target="../media/media30.m4a"/><Relationship Id="rId21" Type="http://schemas.openxmlformats.org/officeDocument/2006/relationships/slideLayout" Target="../slideLayouts/slideLayout2.xml"/><Relationship Id="rId7" Type="http://schemas.microsoft.com/office/2007/relationships/media" Target="../media/media22.m4a"/><Relationship Id="rId12" Type="http://schemas.openxmlformats.org/officeDocument/2006/relationships/audio" Target="../media/media23.m4a"/><Relationship Id="rId17" Type="http://schemas.microsoft.com/office/2007/relationships/media" Target="../media/media25.m4a"/><Relationship Id="rId2" Type="http://schemas.openxmlformats.org/officeDocument/2006/relationships/audio" Target="../media/media20.m4a"/><Relationship Id="rId16" Type="http://schemas.openxmlformats.org/officeDocument/2006/relationships/audio" Target="../media/media31.m4a"/><Relationship Id="rId20" Type="http://schemas.openxmlformats.org/officeDocument/2006/relationships/audio" Target="../media/media6.m4a"/><Relationship Id="rId1" Type="http://schemas.microsoft.com/office/2007/relationships/media" Target="../media/media20.m4a"/><Relationship Id="rId6" Type="http://schemas.openxmlformats.org/officeDocument/2006/relationships/audio" Target="../media/media21.m4a"/><Relationship Id="rId11" Type="http://schemas.microsoft.com/office/2007/relationships/media" Target="../media/media23.m4a"/><Relationship Id="rId24" Type="http://schemas.openxmlformats.org/officeDocument/2006/relationships/image" Target="../media/image3.png"/><Relationship Id="rId5" Type="http://schemas.microsoft.com/office/2007/relationships/media" Target="../media/media21.m4a"/><Relationship Id="rId15" Type="http://schemas.microsoft.com/office/2007/relationships/media" Target="../media/media31.m4a"/><Relationship Id="rId23" Type="http://schemas.openxmlformats.org/officeDocument/2006/relationships/image" Target="../media/image2.png"/><Relationship Id="rId10" Type="http://schemas.openxmlformats.org/officeDocument/2006/relationships/audio" Target="../media/media1.m4a"/><Relationship Id="rId19" Type="http://schemas.microsoft.com/office/2007/relationships/media" Target="../media/media6.m4a"/><Relationship Id="rId4" Type="http://schemas.openxmlformats.org/officeDocument/2006/relationships/audio" Target="../media/media30.m4a"/><Relationship Id="rId9" Type="http://schemas.microsoft.com/office/2007/relationships/media" Target="../media/media1.m4a"/><Relationship Id="rId14" Type="http://schemas.openxmlformats.org/officeDocument/2006/relationships/audio" Target="../media/media24.m4a"/><Relationship Id="rId2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2884943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FD5AFE9D-513B-4153-B843-4A360AEC9D2F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6" name="Abgerundetes Rechteck 15">
            <a:extLst>
              <a:ext uri="{FF2B5EF4-FFF2-40B4-BE49-F238E27FC236}">
                <a16:creationId xmlns:a16="http://schemas.microsoft.com/office/drawing/2014/main" id="{81B3B09B-35D6-1080-6B12-F1FBB56D18EA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4" name="Abgerundetes Rechteck 23">
            <a:extLst>
              <a:ext uri="{FF2B5EF4-FFF2-40B4-BE49-F238E27FC236}">
                <a16:creationId xmlns:a16="http://schemas.microsoft.com/office/drawing/2014/main" id="{DBFB26A5-964D-7C8D-9F19-0659FC837D53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108" name="Rechteck 107">
            <a:extLst>
              <a:ext uri="{FF2B5EF4-FFF2-40B4-BE49-F238E27FC236}">
                <a16:creationId xmlns:a16="http://schemas.microsoft.com/office/drawing/2014/main" id="{B34A942B-A82A-40D4-48CE-DDFBF7F121C4}"/>
              </a:ext>
            </a:extLst>
          </p:cNvPr>
          <p:cNvSpPr/>
          <p:nvPr/>
        </p:nvSpPr>
        <p:spPr>
          <a:xfrm>
            <a:off x="78537" y="155862"/>
            <a:ext cx="52699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168545" cy="1288037"/>
            <a:chOff x="-1549678" y="1609700"/>
            <a:chExt cx="1549678" cy="1288037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15496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1549674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Împărțirea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ümpartzire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722D629-2618-FA74-34CC-1F35B0EA6D9D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8" name="Textfeld 7">
              <a:extLst>
                <a:ext uri="{FF2B5EF4-FFF2-40B4-BE49-F238E27FC236}">
                  <a16:creationId xmlns:a16="http://schemas.microsoft.com/office/drawing/2014/main" id="{49D0F05B-8CFE-50B3-207E-64131399BC73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A8DEEF64-CB59-FD36-802B-A8FE6441C07B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Câtul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katul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2D9A2A2-3388-A685-EBC3-54930B9CB4C1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9C8A10F4-7516-F56C-6BBE-6D03AA0B446C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9C1CB1B5-DA29-3062-2DA5-FFA670D66A1C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Deîmpărțitul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F444E745-DE6F-1473-8EB5-B7E7ACDC06C7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1FDA69F0-2F9C-A22F-9B4C-FE7BF3959B76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11D2703F-19F9-62B6-9444-563D421DF6D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Împărtzitorul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torul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4" name="Rechteck 108">
            <a:extLst>
              <a:ext uri="{FF2B5EF4-FFF2-40B4-BE49-F238E27FC236}">
                <a16:creationId xmlns:a16="http://schemas.microsoft.com/office/drawing/2014/main" id="{2D495E0E-3E5B-A10C-0148-6170BE9F405D}"/>
              </a:ext>
            </a:extLst>
          </p:cNvPr>
          <p:cNvSpPr/>
          <p:nvPr/>
        </p:nvSpPr>
        <p:spPr>
          <a:xfrm>
            <a:off x="3652217" y="11585"/>
            <a:ext cx="3306558" cy="6234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884658" y="3843774"/>
            <a:ext cx="0" cy="64743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3094593" y="3066227"/>
            <a:ext cx="4819553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b="1" dirty="0">
                <a:latin typeface="Comic Sans MS" panose="030F0902030302020204" pitchFamily="66" charset="0"/>
              </a:rPr>
              <a:t>  :  </a:t>
            </a:r>
            <a:r>
              <a:rPr lang="de-DE" sz="4400" b="1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</a:t>
            </a:r>
          </a:p>
        </p:txBody>
      </p:sp>
      <p:pic>
        <p:nvPicPr>
          <p:cNvPr id="33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92A5BCC-8FFF-D355-8E83-D39D3457D6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668" y="265067"/>
            <a:ext cx="360000" cy="360000"/>
          </a:xfrm>
          <a:prstGeom prst="rect">
            <a:avLst/>
          </a:prstGeom>
        </p:spPr>
      </p:pic>
      <p:pic>
        <p:nvPicPr>
          <p:cNvPr id="34" name="Audio Recording 16.01.2023, 18:55:56">
            <a:hlinkClick r:id="" action="ppaction://media"/>
            <a:extLst>
              <a:ext uri="{FF2B5EF4-FFF2-40B4-BE49-F238E27FC236}">
                <a16:creationId xmlns:a16="http://schemas.microsoft.com/office/drawing/2014/main" id="{AB18319C-27AB-EC80-0169-785E82900B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51668" y="1205052"/>
            <a:ext cx="360000" cy="360000"/>
          </a:xfrm>
          <a:prstGeom prst="rect">
            <a:avLst/>
          </a:prstGeom>
        </p:spPr>
      </p:pic>
      <p:pic>
        <p:nvPicPr>
          <p:cNvPr id="35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6D61E0DB-465F-58A7-B9BA-FDD36E5ED9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550354"/>
            <a:ext cx="468000" cy="468000"/>
          </a:xfrm>
          <a:prstGeom prst="rect">
            <a:avLst/>
          </a:prstGeom>
        </p:spPr>
      </p:pic>
      <p:pic>
        <p:nvPicPr>
          <p:cNvPr id="36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4954B631-8ECF-C502-5E61-8462B1F9A6D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37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985A548F-7677-3175-1C9A-33C824353DF4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803A22-14AB-C1D0-CF06-5076917913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6994914" y="219248"/>
            <a:ext cx="360000" cy="3600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37745AE-E688-AE3E-0BE4-B4039B246A6A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2751668" y="1887771"/>
            <a:ext cx="360000" cy="3600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3C389A-F3D1-B7C4-36AD-557FFB7948DB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2805146" y="5167859"/>
            <a:ext cx="432000" cy="4320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8C3B02D-1BDE-160D-38F3-306E8E507A32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5910654" y="5193965"/>
            <a:ext cx="432000" cy="4320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882B8A3-6A95-1D73-09D6-C44D9D203D9C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8837124" y="5193965"/>
            <a:ext cx="432000" cy="432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2970E9EE-7963-78D7-F4EB-F2287D9E8E07}"/>
              </a:ext>
            </a:extLst>
          </p:cNvPr>
          <p:cNvSpPr txBox="1"/>
          <p:nvPr/>
        </p:nvSpPr>
        <p:spPr>
          <a:xfrm>
            <a:off x="3599824" y="580230"/>
            <a:ext cx="457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impartzirea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19743090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7" y="1066870"/>
            <a:ext cx="4392000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3558258" cy="1257065"/>
            <a:chOff x="-1549678" y="1580204"/>
            <a:chExt cx="1469349" cy="1257065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46934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schrittweise Dividieren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120870"/>
              <a:ext cx="1469345" cy="716399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Împărțirea pas cu pas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ümpartzire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pass ku pass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283861" cy="1465362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descompun exercițiul în două exerciții de împărțire.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desskompun exertschitziul in doua exertschitzii de </a:t>
            </a:r>
            <a:r>
              <a:rPr lang="de-DE" alt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ümpartzire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7824B0-1920-3219-97B8-F9F996031211}"/>
              </a:ext>
            </a:extLst>
          </p:cNvPr>
          <p:cNvGrpSpPr/>
          <p:nvPr/>
        </p:nvGrpSpPr>
        <p:grpSpPr>
          <a:xfrm>
            <a:off x="5768812" y="4411356"/>
            <a:ext cx="3655808" cy="1309563"/>
            <a:chOff x="5768812" y="4411356"/>
            <a:chExt cx="3655808" cy="1309563"/>
          </a:xfrm>
        </p:grpSpPr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A9F3CEE-AF89-9275-4140-51B0B6AD14B9}"/>
                </a:ext>
              </a:extLst>
            </p:cNvPr>
            <p:cNvSpPr txBox="1"/>
            <p:nvPr/>
          </p:nvSpPr>
          <p:spPr>
            <a:xfrm>
              <a:off x="5805678" y="5259254"/>
              <a:ext cx="2255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Calibri" panose="020F0502020204030204" pitchFamily="34" charset="0"/>
                  <a:cs typeface="Comic Sans MS"/>
                </a:rPr>
                <a:t>25 </a:t>
              </a:r>
              <a:r>
                <a:rPr lang="de-DE" altLang="de-DE" sz="2400" b="1" dirty="0">
                  <a:latin typeface="Comic Sans MS"/>
                  <a:ea typeface="Calibri" panose="020F0502020204030204" pitchFamily="34" charset="0"/>
                  <a:cs typeface="Comic Sans MS"/>
                </a:rPr>
                <a:t>:</a:t>
              </a:r>
              <a:r>
                <a:rPr lang="de-DE" altLang="de-DE" sz="2400" b="1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16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5 </a:t>
              </a:r>
              <a:r>
                <a:rPr lang="de-DE" altLang="de-DE" sz="2400" dirty="0">
                  <a:latin typeface="Comic Sans MS"/>
                  <a:ea typeface="Wingdings"/>
                  <a:cs typeface="Comic Sans MS"/>
                  <a:sym typeface="Wingdings"/>
                </a:rPr>
                <a:t>=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/>
                  <a:ea typeface="Wingdings"/>
                  <a:cs typeface="Comic Sans MS"/>
                  <a:sym typeface="Wingdings"/>
                </a:rPr>
                <a:t> 25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5768812" y="4411356"/>
              <a:ext cx="3655808" cy="879217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75 : 15 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10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+ </a:t>
              </a:r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25</a:t>
              </a:r>
              <a:r>
                <a:rPr lang="de-DE" altLang="de-DE" sz="2400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= </a:t>
              </a:r>
              <a:r>
                <a:rPr lang="de-DE" altLang="de-DE" sz="2400" b="1" dirty="0">
                  <a:solidFill>
                    <a:srgbClr val="00000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35</a:t>
              </a:r>
              <a:endParaRPr lang="de-DE" altLang="de-DE" sz="20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de-DE" altLang="de-DE" sz="2400" dirty="0">
                  <a:solidFill>
                    <a:srgbClr val="92D050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7" name="Textfeld 26">
              <a:extLst>
                <a:ext uri="{FF2B5EF4-FFF2-40B4-BE49-F238E27FC236}">
                  <a16:creationId xmlns:a16="http://schemas.microsoft.com/office/drawing/2014/main" id="{E0ECF477-C766-BFF8-E207-73E0D849615B}"/>
                </a:ext>
              </a:extLst>
            </p:cNvPr>
            <p:cNvSpPr txBox="1"/>
            <p:nvPr/>
          </p:nvSpPr>
          <p:spPr>
            <a:xfrm>
              <a:off x="5809126" y="4864280"/>
              <a:ext cx="23551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50 </a:t>
              </a:r>
              <a:r>
                <a:rPr lang="de-DE" altLang="de-DE" sz="2400" b="1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de-DE" altLang="de-DE" sz="16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5 </a:t>
              </a:r>
              <a:r>
                <a:rPr lang="de-DE" altLang="de-DE" sz="2400" dirty="0"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=</a:t>
              </a:r>
              <a:r>
                <a:rPr lang="de-DE" altLang="de-DE" sz="2400" dirty="0">
                  <a:solidFill>
                    <a:schemeClr val="accent3"/>
                  </a:solidFill>
                  <a:latin typeface="Comic Sans MS" panose="030F09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 10</a:t>
              </a:r>
              <a:endParaRPr lang="de-DE" altLang="de-DE" sz="2400" u="sng" dirty="0">
                <a:solidFill>
                  <a:srgbClr val="000000"/>
                </a:solidFill>
                <a:latin typeface="Comic Sans MS"/>
                <a:ea typeface="Calibri" panose="020F0502020204030204" pitchFamily="34" charset="0"/>
                <a:cs typeface="Comic Sans MS"/>
              </a:endParaRPr>
            </a:p>
          </p:txBody>
        </p:sp>
        <p:cxnSp>
          <p:nvCxnSpPr>
            <p:cNvPr id="30" name="Gerade Verbindung 29">
              <a:extLst>
                <a:ext uri="{FF2B5EF4-FFF2-40B4-BE49-F238E27FC236}">
                  <a16:creationId xmlns:a16="http://schemas.microsoft.com/office/drawing/2014/main" id="{9AE7F484-87C9-9BC1-D455-3247A312AD85}"/>
                </a:ext>
              </a:extLst>
            </p:cNvPr>
            <p:cNvCxnSpPr>
              <a:cxnSpLocks/>
              <a:stCxn id="59" idx="1"/>
              <a:endCxn id="59" idx="3"/>
            </p:cNvCxnSpPr>
            <p:nvPr/>
          </p:nvCxnSpPr>
          <p:spPr>
            <a:xfrm>
              <a:off x="5768812" y="4850965"/>
              <a:ext cx="3655808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2C40DB1-896B-86E6-5E62-0D1080D85AF6}"/>
              </a:ext>
            </a:extLst>
          </p:cNvPr>
          <p:cNvGrpSpPr>
            <a:grpSpLocks noChangeAspect="1"/>
          </p:cNvGrpSpPr>
          <p:nvPr/>
        </p:nvGrpSpPr>
        <p:grpSpPr>
          <a:xfrm>
            <a:off x="6244483" y="1532055"/>
            <a:ext cx="2473266" cy="2463247"/>
            <a:chOff x="6386254" y="1796856"/>
            <a:chExt cx="1966052" cy="1958088"/>
          </a:xfrm>
        </p:grpSpPr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B966AECC-AC83-0047-91E1-B6B12810D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415374" y="1801971"/>
              <a:ext cx="1914898" cy="1925948"/>
            </a:xfrm>
            <a:prstGeom prst="rect">
              <a:avLst/>
            </a:prstGeom>
          </p:spPr>
        </p:pic>
        <p:sp>
          <p:nvSpPr>
            <p:cNvPr id="20" name="Abgerundetes Rechteck 19">
              <a:extLst>
                <a:ext uri="{FF2B5EF4-FFF2-40B4-BE49-F238E27FC236}">
                  <a16:creationId xmlns:a16="http://schemas.microsoft.com/office/drawing/2014/main" id="{E5166C08-0818-D6DE-3594-9C4C1F903B7C}"/>
                </a:ext>
              </a:extLst>
            </p:cNvPr>
            <p:cNvSpPr/>
            <p:nvPr/>
          </p:nvSpPr>
          <p:spPr>
            <a:xfrm>
              <a:off x="6418713" y="1796856"/>
              <a:ext cx="1911559" cy="954837"/>
            </a:xfrm>
            <a:prstGeom prst="roundRect">
              <a:avLst>
                <a:gd name="adj" fmla="val 1290"/>
              </a:avLst>
            </a:prstGeom>
            <a:noFill/>
            <a:ln w="38100"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L-Form 21">
              <a:extLst>
                <a:ext uri="{FF2B5EF4-FFF2-40B4-BE49-F238E27FC236}">
                  <a16:creationId xmlns:a16="http://schemas.microsoft.com/office/drawing/2014/main" id="{3C70E2DA-9F5C-4D30-2C22-3740C6D704F3}"/>
                </a:ext>
              </a:extLst>
            </p:cNvPr>
            <p:cNvSpPr/>
            <p:nvPr/>
          </p:nvSpPr>
          <p:spPr>
            <a:xfrm flipH="1">
              <a:off x="6386254" y="3170169"/>
              <a:ext cx="1966052" cy="584775"/>
            </a:xfrm>
            <a:prstGeom prst="corner">
              <a:avLst>
                <a:gd name="adj1" fmla="val 69726"/>
                <a:gd name="adj2" fmla="val 168689"/>
              </a:avLst>
            </a:prstGeom>
            <a:solidFill>
              <a:schemeClr val="bg1">
                <a:lumMod val="65000"/>
                <a:alpha val="60000"/>
              </a:schemeClr>
            </a:solidFill>
            <a:ln>
              <a:solidFill>
                <a:srgbClr val="9D9D9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L-Form 22">
              <a:extLst>
                <a:ext uri="{FF2B5EF4-FFF2-40B4-BE49-F238E27FC236}">
                  <a16:creationId xmlns:a16="http://schemas.microsoft.com/office/drawing/2014/main" id="{6B190091-25FD-7C32-6A94-E2920016C4E9}"/>
                </a:ext>
              </a:extLst>
            </p:cNvPr>
            <p:cNvSpPr/>
            <p:nvPr/>
          </p:nvSpPr>
          <p:spPr>
            <a:xfrm flipV="1">
              <a:off x="6415374" y="2778718"/>
              <a:ext cx="1914898" cy="571000"/>
            </a:xfrm>
            <a:prstGeom prst="corner">
              <a:avLst>
                <a:gd name="adj1" fmla="val 69726"/>
                <a:gd name="adj2" fmla="val 163951"/>
              </a:avLst>
            </a:prstGeom>
            <a:noFill/>
            <a:ln w="38100" cap="rnd">
              <a:solidFill>
                <a:srgbClr val="92D050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80141" y="1325376"/>
            <a:ext cx="360000" cy="360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3B6595E8-137A-1018-C6D3-97BB6D35BCF7}"/>
              </a:ext>
            </a:extLst>
          </p:cNvPr>
          <p:cNvSpPr/>
          <p:nvPr/>
        </p:nvSpPr>
        <p:spPr>
          <a:xfrm>
            <a:off x="78537" y="155862"/>
            <a:ext cx="52699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4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CA8AD765-9A5A-9262-FA83-07CE2B8AFF1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668" y="265067"/>
            <a:ext cx="360000" cy="3600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D4C6D9A-5ACC-96F0-C9BD-D0832A40692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4280141" y="1960375"/>
            <a:ext cx="360000" cy="360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4E39693-9753-C238-AF72-84A6806AE46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40648" y="5904457"/>
            <a:ext cx="487363" cy="487363"/>
          </a:xfrm>
          <a:prstGeom prst="rect">
            <a:avLst/>
          </a:prstGeom>
        </p:spPr>
      </p:pic>
      <p:sp>
        <p:nvSpPr>
          <p:cNvPr id="7" name="Rechteck 108">
            <a:extLst>
              <a:ext uri="{FF2B5EF4-FFF2-40B4-BE49-F238E27FC236}">
                <a16:creationId xmlns:a16="http://schemas.microsoft.com/office/drawing/2014/main" id="{31333AC0-5C21-6810-18A8-636072B7A208}"/>
              </a:ext>
            </a:extLst>
          </p:cNvPr>
          <p:cNvSpPr/>
          <p:nvPr/>
        </p:nvSpPr>
        <p:spPr>
          <a:xfrm>
            <a:off x="3652217" y="11585"/>
            <a:ext cx="3306558" cy="6234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E613FA9-804E-885B-5892-ED45D5A4723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6994914" y="202418"/>
            <a:ext cx="360000" cy="36000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F7DEBD0-EF08-965B-B81B-CBC64E369212}"/>
              </a:ext>
            </a:extLst>
          </p:cNvPr>
          <p:cNvSpPr txBox="1"/>
          <p:nvPr/>
        </p:nvSpPr>
        <p:spPr>
          <a:xfrm>
            <a:off x="3599824" y="580230"/>
            <a:ext cx="457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impartzirea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44649213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bgerundetes Rechteck 13">
            <a:extLst>
              <a:ext uri="{FF2B5EF4-FFF2-40B4-BE49-F238E27FC236}">
                <a16:creationId xmlns:a16="http://schemas.microsoft.com/office/drawing/2014/main" id="{09BA8D24-75CD-5816-D998-B03DFF875D8F}"/>
              </a:ext>
            </a:extLst>
          </p:cNvPr>
          <p:cNvSpPr/>
          <p:nvPr/>
        </p:nvSpPr>
        <p:spPr>
          <a:xfrm>
            <a:off x="339520" y="1071986"/>
            <a:ext cx="3541416" cy="1425662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37224" y="1161960"/>
            <a:ext cx="2839029" cy="1255473"/>
            <a:chOff x="-1549678" y="1609700"/>
            <a:chExt cx="2028817" cy="1255473"/>
          </a:xfrm>
        </p:grpSpPr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09700"/>
              <a:ext cx="2028813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Division mit Rest</a:t>
              </a:r>
            </a:p>
          </p:txBody>
        </p:sp>
        <p:sp>
          <p:nvSpPr>
            <p:cNvPr id="123" name="Textfeld 122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4" y="2181338"/>
              <a:ext cx="202881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Împărțirea cu rest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[ümpartzire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ku resst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7" name="Gerade Verbindung mit Pfeil 26">
            <a:extLst>
              <a:ext uri="{FF2B5EF4-FFF2-40B4-BE49-F238E27FC236}">
                <a16:creationId xmlns:a16="http://schemas.microsoft.com/office/drawing/2014/main" id="{3AAEF4E4-C8B5-9940-9630-D1931596FEE3}"/>
              </a:ext>
            </a:extLst>
          </p:cNvPr>
          <p:cNvCxnSpPr>
            <a:cxnSpLocks/>
          </p:cNvCxnSpPr>
          <p:nvPr/>
        </p:nvCxnSpPr>
        <p:spPr>
          <a:xfrm flipV="1">
            <a:off x="2172849" y="3734753"/>
            <a:ext cx="1049639" cy="75645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EF8FADF0-6ACF-8B9F-BE65-EA51CE65688C}"/>
              </a:ext>
            </a:extLst>
          </p:cNvPr>
          <p:cNvCxnSpPr>
            <a:cxnSpLocks/>
          </p:cNvCxnSpPr>
          <p:nvPr/>
        </p:nvCxnSpPr>
        <p:spPr>
          <a:xfrm flipV="1">
            <a:off x="4731040" y="3844498"/>
            <a:ext cx="0" cy="647431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F53648AE-9888-C2BB-C332-239C6FDF10EC}"/>
              </a:ext>
            </a:extLst>
          </p:cNvPr>
          <p:cNvCxnSpPr>
            <a:cxnSpLocks/>
          </p:cNvCxnSpPr>
          <p:nvPr/>
        </p:nvCxnSpPr>
        <p:spPr>
          <a:xfrm flipH="1" flipV="1">
            <a:off x="6372286" y="3775877"/>
            <a:ext cx="846769" cy="69532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BF9F6B2D-D8EA-1C4C-2414-0CC0F2C3F496}"/>
              </a:ext>
            </a:extLst>
          </p:cNvPr>
          <p:cNvSpPr txBox="1"/>
          <p:nvPr/>
        </p:nvSpPr>
        <p:spPr>
          <a:xfrm>
            <a:off x="2808255" y="3066227"/>
            <a:ext cx="582751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b="1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b="1" dirty="0">
                <a:latin typeface="Comic Sans MS" panose="030F0902030302020204" pitchFamily="66" charset="0"/>
              </a:rPr>
              <a:t>    </a:t>
            </a:r>
            <a:r>
              <a:rPr lang="de-DE" sz="4400" b="1" dirty="0">
                <a:solidFill>
                  <a:schemeClr val="accent2"/>
                </a:solidFill>
                <a:latin typeface="Comic Sans MS" panose="030F0902030302020204" pitchFamily="66" charset="0"/>
              </a:rPr>
              <a:t>5</a:t>
            </a:r>
            <a:r>
              <a:rPr lang="de-DE" sz="4400" b="1" dirty="0">
                <a:latin typeface="Comic Sans MS" panose="030F0902030302020204" pitchFamily="66" charset="0"/>
              </a:rPr>
              <a:t>  =  </a:t>
            </a:r>
            <a:r>
              <a:rPr lang="de-DE" sz="4400" b="1" dirty="0">
                <a:solidFill>
                  <a:schemeClr val="accent1"/>
                </a:solidFill>
                <a:latin typeface="Comic Sans MS" panose="030F0902030302020204" pitchFamily="66" charset="0"/>
              </a:rPr>
              <a:t>15  </a:t>
            </a:r>
            <a:r>
              <a:rPr lang="de-DE" sz="4400" b="1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796187C3-461A-01FC-B5D8-79BD7611AE4E}"/>
              </a:ext>
            </a:extLst>
          </p:cNvPr>
          <p:cNvSpPr txBox="1"/>
          <p:nvPr/>
        </p:nvSpPr>
        <p:spPr>
          <a:xfrm>
            <a:off x="4010243" y="3049359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40DF70A5-4C77-1036-672C-5DD3536BAE6D}"/>
              </a:ext>
            </a:extLst>
          </p:cNvPr>
          <p:cNvSpPr/>
          <p:nvPr/>
        </p:nvSpPr>
        <p:spPr>
          <a:xfrm>
            <a:off x="6690249" y="1302041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E737DDB-9BB2-81E3-C757-13DE58D0E1AE}"/>
              </a:ext>
            </a:extLst>
          </p:cNvPr>
          <p:cNvGrpSpPr/>
          <p:nvPr/>
        </p:nvGrpSpPr>
        <p:grpSpPr>
          <a:xfrm>
            <a:off x="6843484" y="1428847"/>
            <a:ext cx="2105754" cy="1195005"/>
            <a:chOff x="-1549679" y="1609700"/>
            <a:chExt cx="1773279" cy="1195005"/>
          </a:xfrm>
        </p:grpSpPr>
        <p:sp>
          <p:nvSpPr>
            <p:cNvPr id="12" name="Textfeld 11">
              <a:extLst>
                <a:ext uri="{FF2B5EF4-FFF2-40B4-BE49-F238E27FC236}">
                  <a16:creationId xmlns:a16="http://schemas.microsoft.com/office/drawing/2014/main" id="{274281AD-A3A8-A414-9635-CC9B2CC356D0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Rest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544909B7-B152-3B82-3EE7-3815695AC453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Restul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resstul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5D29312-283A-AADC-B1C5-EAF6CAB3EF88}"/>
              </a:ext>
            </a:extLst>
          </p:cNvPr>
          <p:cNvCxnSpPr>
            <a:cxnSpLocks/>
          </p:cNvCxnSpPr>
          <p:nvPr/>
        </p:nvCxnSpPr>
        <p:spPr>
          <a:xfrm flipH="1">
            <a:off x="7853824" y="2690866"/>
            <a:ext cx="92146" cy="411732"/>
          </a:xfrm>
          <a:prstGeom prst="straightConnector1">
            <a:avLst/>
          </a:prstGeom>
          <a:ln w="28575">
            <a:solidFill>
              <a:srgbClr val="317A8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2C5C9D-7B27-5A26-6382-68E542225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9071124" y="2036075"/>
            <a:ext cx="432000" cy="432000"/>
          </a:xfrm>
          <a:prstGeom prst="rect">
            <a:avLst/>
          </a:prstGeom>
        </p:spPr>
      </p:pic>
      <p:pic>
        <p:nvPicPr>
          <p:cNvPr id="3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E86B3D0-6EA7-3BF5-22D5-FC885B1FA31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3318386" y="1874139"/>
            <a:ext cx="432000" cy="432000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CB75F24-5923-0624-E7A1-44D629104E19}"/>
              </a:ext>
            </a:extLst>
          </p:cNvPr>
          <p:cNvSpPr/>
          <p:nvPr/>
        </p:nvSpPr>
        <p:spPr>
          <a:xfrm>
            <a:off x="78537" y="155862"/>
            <a:ext cx="52699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0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15343A6A-6B58-9812-430F-B02FDED5C7C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668" y="265067"/>
            <a:ext cx="360000" cy="360000"/>
          </a:xfrm>
          <a:prstGeom prst="rect">
            <a:avLst/>
          </a:prstGeom>
        </p:spPr>
      </p:pic>
      <p:sp>
        <p:nvSpPr>
          <p:cNvPr id="40" name="Abgerundetes Rechteck 14">
            <a:extLst>
              <a:ext uri="{FF2B5EF4-FFF2-40B4-BE49-F238E27FC236}">
                <a16:creationId xmlns:a16="http://schemas.microsoft.com/office/drawing/2014/main" id="{89256991-E221-E760-4ED1-7F4FCEC665CC}"/>
              </a:ext>
            </a:extLst>
          </p:cNvPr>
          <p:cNvSpPr/>
          <p:nvPr/>
        </p:nvSpPr>
        <p:spPr>
          <a:xfrm>
            <a:off x="6503499" y="4411407"/>
            <a:ext cx="2884942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1" name="Abgerundetes Rechteck 15">
            <a:extLst>
              <a:ext uri="{FF2B5EF4-FFF2-40B4-BE49-F238E27FC236}">
                <a16:creationId xmlns:a16="http://schemas.microsoft.com/office/drawing/2014/main" id="{7C483D4C-540E-408A-3913-73BB32FB0DD2}"/>
              </a:ext>
            </a:extLst>
          </p:cNvPr>
          <p:cNvSpPr/>
          <p:nvPr/>
        </p:nvSpPr>
        <p:spPr>
          <a:xfrm>
            <a:off x="470294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2" name="Abgerundetes Rechteck 23">
            <a:extLst>
              <a:ext uri="{FF2B5EF4-FFF2-40B4-BE49-F238E27FC236}">
                <a16:creationId xmlns:a16="http://schemas.microsoft.com/office/drawing/2014/main" id="{C742650F-1E68-82E3-65E2-DFCD635F8494}"/>
              </a:ext>
            </a:extLst>
          </p:cNvPr>
          <p:cNvSpPr/>
          <p:nvPr/>
        </p:nvSpPr>
        <p:spPr>
          <a:xfrm>
            <a:off x="3487343" y="4411407"/>
            <a:ext cx="2884943" cy="1440000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D50F9A89-B3CE-AAA7-2309-632066BA701C}"/>
              </a:ext>
            </a:extLst>
          </p:cNvPr>
          <p:cNvGrpSpPr/>
          <p:nvPr/>
        </p:nvGrpSpPr>
        <p:grpSpPr>
          <a:xfrm>
            <a:off x="6672346" y="4538213"/>
            <a:ext cx="2081462" cy="1221814"/>
            <a:chOff x="-2279366" y="1582890"/>
            <a:chExt cx="2183314" cy="1221814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A6C0D990-8E58-0AA0-B867-A60667A814CA}"/>
                </a:ext>
              </a:extLst>
            </p:cNvPr>
            <p:cNvSpPr txBox="1"/>
            <p:nvPr/>
          </p:nvSpPr>
          <p:spPr>
            <a:xfrm>
              <a:off x="-2276121" y="1582890"/>
              <a:ext cx="2180068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Quotient</a:t>
              </a:r>
            </a:p>
          </p:txBody>
        </p: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E42514B8-8B34-9CAF-2E76-38E508861505}"/>
                </a:ext>
              </a:extLst>
            </p:cNvPr>
            <p:cNvSpPr txBox="1"/>
            <p:nvPr/>
          </p:nvSpPr>
          <p:spPr>
            <a:xfrm>
              <a:off x="-2279366" y="2120869"/>
              <a:ext cx="2183314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Câtul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katul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89791841-DBEF-F6D0-F4E9-E9894DA5BCC4}"/>
              </a:ext>
            </a:extLst>
          </p:cNvPr>
          <p:cNvGrpSpPr/>
          <p:nvPr/>
        </p:nvGrpSpPr>
        <p:grpSpPr>
          <a:xfrm>
            <a:off x="623529" y="4538213"/>
            <a:ext cx="2105754" cy="1195005"/>
            <a:chOff x="-1549679" y="1609700"/>
            <a:chExt cx="1773279" cy="1195005"/>
          </a:xfrm>
        </p:grpSpPr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4F581464-0BE0-95AF-A997-F973AD47FC43}"/>
                </a:ext>
              </a:extLst>
            </p:cNvPr>
            <p:cNvSpPr txBox="1"/>
            <p:nvPr/>
          </p:nvSpPr>
          <p:spPr>
            <a:xfrm>
              <a:off x="-1549679" y="1609700"/>
              <a:ext cx="1773274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Dividend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40D1BD6A-D32D-E8FA-E186-00D81CDA6B56}"/>
                </a:ext>
              </a:extLst>
            </p:cNvPr>
            <p:cNvSpPr txBox="1"/>
            <p:nvPr/>
          </p:nvSpPr>
          <p:spPr>
            <a:xfrm>
              <a:off x="-1549673" y="2120870"/>
              <a:ext cx="1773273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Deîmpărțitul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de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424C1D04-1F30-8D42-6B0C-4EAF6FEA927A}"/>
              </a:ext>
            </a:extLst>
          </p:cNvPr>
          <p:cNvGrpSpPr/>
          <p:nvPr/>
        </p:nvGrpSpPr>
        <p:grpSpPr>
          <a:xfrm>
            <a:off x="3628642" y="4538213"/>
            <a:ext cx="2204802" cy="1195005"/>
            <a:chOff x="-1549677" y="1609700"/>
            <a:chExt cx="1465282" cy="1195005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70257E50-4022-F48C-9125-B36BF3982162}"/>
                </a:ext>
              </a:extLst>
            </p:cNvPr>
            <p:cNvSpPr txBox="1"/>
            <p:nvPr/>
          </p:nvSpPr>
          <p:spPr>
            <a:xfrm>
              <a:off x="-1549677" y="1609700"/>
              <a:ext cx="1465279" cy="44267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Divisor  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118CDA39-220A-C750-7E4B-EEF2B1589452}"/>
                </a:ext>
              </a:extLst>
            </p:cNvPr>
            <p:cNvSpPr txBox="1"/>
            <p:nvPr/>
          </p:nvSpPr>
          <p:spPr>
            <a:xfrm>
              <a:off x="-1549674" y="2120870"/>
              <a:ext cx="1465279" cy="683835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Împărtzitorul 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de-DE" altLang="de-DE" sz="16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</a:t>
              </a:r>
              <a:r>
                <a:rPr lang="ro-RO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torul</a:t>
              </a:r>
              <a:r>
                <a:rPr lang="de-DE" altLang="de-DE" sz="16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28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2" name="Audio Recording 16.01.2023, 18:56:04">
            <a:hlinkClick r:id="" action="ppaction://media"/>
            <a:extLst>
              <a:ext uri="{FF2B5EF4-FFF2-40B4-BE49-F238E27FC236}">
                <a16:creationId xmlns:a16="http://schemas.microsoft.com/office/drawing/2014/main" id="{70913557-D48F-BB35-CDE5-97513C0D7E9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08254" y="4550354"/>
            <a:ext cx="468000" cy="468000"/>
          </a:xfrm>
          <a:prstGeom prst="rect">
            <a:avLst/>
          </a:prstGeom>
        </p:spPr>
      </p:pic>
      <p:pic>
        <p:nvPicPr>
          <p:cNvPr id="53" name="Audio Recording 16.01.2023, 18:56:14">
            <a:hlinkClick r:id="" action="ppaction://media"/>
            <a:extLst>
              <a:ext uri="{FF2B5EF4-FFF2-40B4-BE49-F238E27FC236}">
                <a16:creationId xmlns:a16="http://schemas.microsoft.com/office/drawing/2014/main" id="{2CB232D9-397B-41CE-193C-0461FB2578C7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87470" y="4536524"/>
            <a:ext cx="468000" cy="468000"/>
          </a:xfrm>
          <a:prstGeom prst="rect">
            <a:avLst/>
          </a:prstGeom>
        </p:spPr>
      </p:pic>
      <p:pic>
        <p:nvPicPr>
          <p:cNvPr id="54" name="Audio Recording 16.01.2023, 18:56:25">
            <a:hlinkClick r:id="" action="ppaction://media"/>
            <a:extLst>
              <a:ext uri="{FF2B5EF4-FFF2-40B4-BE49-F238E27FC236}">
                <a16:creationId xmlns:a16="http://schemas.microsoft.com/office/drawing/2014/main" id="{183E7159-62B6-B38A-850E-91F994560DF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837124" y="4536524"/>
            <a:ext cx="468000" cy="468000"/>
          </a:xfrm>
          <a:prstGeom prst="rect">
            <a:avLst/>
          </a:prstGeom>
        </p:spPr>
      </p:pic>
      <p:pic>
        <p:nvPicPr>
          <p:cNvPr id="5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B93CAA-30ED-995C-D02B-45F0CFC280BD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2805146" y="5167859"/>
            <a:ext cx="432000" cy="432000"/>
          </a:xfrm>
          <a:prstGeom prst="rect">
            <a:avLst/>
          </a:prstGeom>
        </p:spPr>
      </p:pic>
      <p:pic>
        <p:nvPicPr>
          <p:cNvPr id="5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20ED5CD-2C1C-0821-D9C0-D277FFE50999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5910654" y="5193965"/>
            <a:ext cx="432000" cy="432000"/>
          </a:xfrm>
          <a:prstGeom prst="rect">
            <a:avLst/>
          </a:prstGeom>
        </p:spPr>
      </p:pic>
      <p:pic>
        <p:nvPicPr>
          <p:cNvPr id="5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75A9296-2B6D-02AF-C917-1EE18B062EF9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8837124" y="5193965"/>
            <a:ext cx="432000" cy="432000"/>
          </a:xfrm>
          <a:prstGeom prst="rect">
            <a:avLst/>
          </a:prstGeom>
        </p:spPr>
      </p:pic>
      <p:sp>
        <p:nvSpPr>
          <p:cNvPr id="4" name="Rechteck 108">
            <a:extLst>
              <a:ext uri="{FF2B5EF4-FFF2-40B4-BE49-F238E27FC236}">
                <a16:creationId xmlns:a16="http://schemas.microsoft.com/office/drawing/2014/main" id="{5737090B-510A-B701-A0E2-0C900584D8CB}"/>
              </a:ext>
            </a:extLst>
          </p:cNvPr>
          <p:cNvSpPr/>
          <p:nvPr/>
        </p:nvSpPr>
        <p:spPr>
          <a:xfrm>
            <a:off x="3652217" y="11585"/>
            <a:ext cx="3306558" cy="6234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D3D5895-C352-064A-213C-08351CFDED95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6">
            <a:lum bright="70000" contrast="-70000"/>
          </a:blip>
          <a:stretch>
            <a:fillRect/>
          </a:stretch>
        </p:blipFill>
        <p:spPr>
          <a:xfrm>
            <a:off x="6994914" y="202419"/>
            <a:ext cx="360000" cy="360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C0511FD-E77E-04EE-2F6F-050343989296}"/>
              </a:ext>
            </a:extLst>
          </p:cNvPr>
          <p:cNvSpPr txBox="1"/>
          <p:nvPr/>
        </p:nvSpPr>
        <p:spPr>
          <a:xfrm>
            <a:off x="3599824" y="580230"/>
            <a:ext cx="457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impartzirea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1600" dirty="0"/>
          </a:p>
        </p:txBody>
      </p:sp>
      <p:pic>
        <p:nvPicPr>
          <p:cNvPr id="3" name="Audio Recording 21.07.2023, 18:35:51">
            <a:hlinkClick r:id="" action="ppaction://media"/>
            <a:extLst>
              <a:ext uri="{FF2B5EF4-FFF2-40B4-BE49-F238E27FC236}">
                <a16:creationId xmlns:a16="http://schemas.microsoft.com/office/drawing/2014/main" id="{0C59B85E-0C22-11D0-ABE1-83F948D48C7C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8386" y="1191026"/>
            <a:ext cx="468000" cy="468000"/>
          </a:xfrm>
          <a:prstGeom prst="rect">
            <a:avLst/>
          </a:prstGeom>
        </p:spPr>
      </p:pic>
      <p:pic>
        <p:nvPicPr>
          <p:cNvPr id="9" name="Audio Recording 21.07.2023, 18:36:14">
            <a:hlinkClick r:id="" action="ppaction://media"/>
            <a:extLst>
              <a:ext uri="{FF2B5EF4-FFF2-40B4-BE49-F238E27FC236}">
                <a16:creationId xmlns:a16="http://schemas.microsoft.com/office/drawing/2014/main" id="{E94B0C4A-6531-8DD7-4DC9-B37BCD569AAC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28212" y="1435058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5831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24242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5348503" y="2843500"/>
            <a:ext cx="2641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Achtundsiebzig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ist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 </a:t>
            </a:r>
            <a:r>
              <a:rPr lang="de-DE" dirty="0">
                <a:solidFill>
                  <a:srgbClr val="00B0F0"/>
                </a:solidFill>
                <a:latin typeface="Comic Sans MS"/>
                <a:cs typeface="Comic Sans MS"/>
              </a:rPr>
              <a:t>Rest 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923838" y="4283359"/>
            <a:ext cx="3306606" cy="201894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Șaptezecișiopt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împărțit la </a:t>
            </a:r>
            <a:r>
              <a:rPr lang="ro-RO" altLang="de-DE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cinci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egal </a:t>
            </a:r>
            <a:r>
              <a:rPr lang="ro-RO" altLang="de-DE" dirty="0">
                <a:solidFill>
                  <a:srgbClr val="418AB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cincisprezece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o-RO" altLang="de-DE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rest 3</a:t>
            </a:r>
            <a:r>
              <a:rPr lang="ro-RO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schaptesetschschiopt ümpartzit la tschintsch egal tschintschsspresetsche, resst trej</a:t>
            </a:r>
            <a:r>
              <a:rPr lang="de-DE" altLang="de-DE" sz="1600" dirty="0">
                <a:solidFill>
                  <a:schemeClr val="bg1">
                    <a:lumMod val="65000"/>
                  </a:schemeClr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sz="16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785426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4705389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C00000"/>
                </a:solidFill>
                <a:latin typeface="Comic Sans MS" panose="030F0902030302020204" pitchFamily="66" charset="0"/>
              </a:rPr>
              <a:t>78</a:t>
            </a:r>
            <a:r>
              <a:rPr lang="de-DE" sz="4400" dirty="0">
                <a:latin typeface="Comic Sans MS" panose="030F0902030302020204" pitchFamily="66" charset="0"/>
              </a:rPr>
              <a:t>  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  <a:r>
              <a:rPr lang="de-DE" sz="4400" dirty="0">
                <a:latin typeface="Comic Sans MS" panose="030F0902030302020204" pitchFamily="66" charset="0"/>
              </a:rPr>
              <a:t>  </a:t>
            </a:r>
            <a:r>
              <a:rPr lang="de-DE" sz="4400" dirty="0">
                <a:solidFill>
                  <a:srgbClr val="00B0F0"/>
                </a:solidFill>
                <a:latin typeface="Comic Sans MS" panose="030F0902030302020204" pitchFamily="66" charset="0"/>
              </a:rPr>
              <a:t>R3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937DF64B-045A-1D15-D5EF-7FDA8858EBD1}"/>
              </a:ext>
            </a:extLst>
          </p:cNvPr>
          <p:cNvSpPr txBox="1"/>
          <p:nvPr/>
        </p:nvSpPr>
        <p:spPr>
          <a:xfrm>
            <a:off x="5186480" y="1275092"/>
            <a:ext cx="3761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800" b="1" dirty="0">
                <a:latin typeface="Comic Sans MS" panose="030F0902030302020204" pitchFamily="66" charset="0"/>
              </a:rPr>
              <a:t>: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049B19-6665-36EB-7687-FC4F6A039A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6801857" y="5914634"/>
            <a:ext cx="487363" cy="487363"/>
          </a:xfrm>
          <a:prstGeom prst="rect">
            <a:avLst/>
          </a:prstGeom>
        </p:spPr>
      </p:pic>
      <p:sp>
        <p:nvSpPr>
          <p:cNvPr id="20" name="Abgerundetes Rechteck 24">
            <a:extLst>
              <a:ext uri="{FF2B5EF4-FFF2-40B4-BE49-F238E27FC236}">
                <a16:creationId xmlns:a16="http://schemas.microsoft.com/office/drawing/2014/main" id="{0BDB025F-4858-8007-64EE-402B2A764288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8" name="Abgerundetes Rechteck 25">
            <a:extLst>
              <a:ext uri="{FF2B5EF4-FFF2-40B4-BE49-F238E27FC236}">
                <a16:creationId xmlns:a16="http://schemas.microsoft.com/office/drawing/2014/main" id="{90E7967E-D71C-93EE-1658-3B1D91C97575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9" name="Abgerundetes Rechteck 22">
            <a:extLst>
              <a:ext uri="{FF2B5EF4-FFF2-40B4-BE49-F238E27FC236}">
                <a16:creationId xmlns:a16="http://schemas.microsoft.com/office/drawing/2014/main" id="{9C9882E1-9170-7A5E-70B5-5632E2271B93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0" name="Gruppieren 120">
            <a:extLst>
              <a:ext uri="{FF2B5EF4-FFF2-40B4-BE49-F238E27FC236}">
                <a16:creationId xmlns:a16="http://schemas.microsoft.com/office/drawing/2014/main" id="{A0087A58-E94C-4731-9498-2ECB11FD22DC}"/>
              </a:ext>
            </a:extLst>
          </p:cNvPr>
          <p:cNvGrpSpPr/>
          <p:nvPr/>
        </p:nvGrpSpPr>
        <p:grpSpPr>
          <a:xfrm>
            <a:off x="452040" y="1176162"/>
            <a:ext cx="2525804" cy="1126310"/>
            <a:chOff x="-1549679" y="1619556"/>
            <a:chExt cx="1614657" cy="967350"/>
          </a:xfrm>
        </p:grpSpPr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046DE46D-221C-200C-8ECD-16750B584C23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8841EF99-5336-4B36-1BB9-78BD1767B899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0342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Operația de împărțire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operatzia de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ümpartzire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uppieren 5">
            <a:extLst>
              <a:ext uri="{FF2B5EF4-FFF2-40B4-BE49-F238E27FC236}">
                <a16:creationId xmlns:a16="http://schemas.microsoft.com/office/drawing/2014/main" id="{4F70FD2C-F5C6-24D6-0F25-8E167BFD7D74}"/>
              </a:ext>
            </a:extLst>
          </p:cNvPr>
          <p:cNvGrpSpPr/>
          <p:nvPr/>
        </p:nvGrpSpPr>
        <p:grpSpPr>
          <a:xfrm>
            <a:off x="449402" y="3392252"/>
            <a:ext cx="2528443" cy="1246159"/>
            <a:chOff x="-1549677" y="1609700"/>
            <a:chExt cx="1523360" cy="1202431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3A2AB315-504F-9D53-CFD6-325D4D43DB19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D507CDA0-5FDD-9111-1067-B966B4FFE751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69126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Ecuația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ekuatzja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uppieren 120">
            <a:extLst>
              <a:ext uri="{FF2B5EF4-FFF2-40B4-BE49-F238E27FC236}">
                <a16:creationId xmlns:a16="http://schemas.microsoft.com/office/drawing/2014/main" id="{E0E07916-1158-E081-8A23-7337AD36BA13}"/>
              </a:ext>
            </a:extLst>
          </p:cNvPr>
          <p:cNvGrpSpPr/>
          <p:nvPr/>
        </p:nvGrpSpPr>
        <p:grpSpPr>
          <a:xfrm>
            <a:off x="457106" y="4983039"/>
            <a:ext cx="2521853" cy="1228122"/>
            <a:chOff x="-1549680" y="1609700"/>
            <a:chExt cx="1519385" cy="1054792"/>
          </a:xfrm>
        </p:grpSpPr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09A12BC1-04A3-4BCB-BE6C-8D23A885D084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8" name="Textfeld 47">
              <a:extLst>
                <a:ext uri="{FF2B5EF4-FFF2-40B4-BE49-F238E27FC236}">
                  <a16:creationId xmlns:a16="http://schemas.microsoft.com/office/drawing/2014/main" id="{63E9DB42-96E9-BE48-E160-0738B77EF5F1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61529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calcul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kalkul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C24342F0-C01B-CFD0-8107-A49020CA33B2}"/>
              </a:ext>
            </a:extLst>
          </p:cNvPr>
          <p:cNvGrpSpPr/>
          <p:nvPr/>
        </p:nvGrpSpPr>
        <p:grpSpPr>
          <a:xfrm>
            <a:off x="564407" y="2843500"/>
            <a:ext cx="2496972" cy="471685"/>
            <a:chOff x="564407" y="2843500"/>
            <a:chExt cx="2496972" cy="471685"/>
          </a:xfrm>
        </p:grpSpPr>
        <p:sp>
          <p:nvSpPr>
            <p:cNvPr id="50" name="Textfeld 49">
              <a:extLst>
                <a:ext uri="{FF2B5EF4-FFF2-40B4-BE49-F238E27FC236}">
                  <a16:creationId xmlns:a16="http://schemas.microsoft.com/office/drawing/2014/main" id="{50913B80-5BCF-1756-A6D7-C0700509B895}"/>
                </a:ext>
              </a:extLst>
            </p:cNvPr>
            <p:cNvSpPr txBox="1"/>
            <p:nvPr/>
          </p:nvSpPr>
          <p:spPr>
            <a:xfrm>
              <a:off x="564407" y="2853520"/>
              <a:ext cx="2496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78  </a:t>
              </a:r>
              <a:r>
                <a:rPr lang="de-DE" sz="2400" b="1" dirty="0">
                  <a:latin typeface="Comic Sans MS" panose="030F0902030302020204" pitchFamily="66" charset="0"/>
                  <a:sym typeface="Wingdings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5 = 15 R3</a:t>
              </a:r>
            </a:p>
          </p:txBody>
        </p: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99D319E0-6F61-EEAD-D001-C94BCC54145F}"/>
                </a:ext>
              </a:extLst>
            </p:cNvPr>
            <p:cNvSpPr txBox="1"/>
            <p:nvPr/>
          </p:nvSpPr>
          <p:spPr>
            <a:xfrm>
              <a:off x="1021230" y="2843500"/>
              <a:ext cx="36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:</a:t>
              </a:r>
            </a:p>
          </p:txBody>
        </p:sp>
      </p:grpSp>
      <p:pic>
        <p:nvPicPr>
          <p:cNvPr id="52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2D0EA724-1F86-2C59-16C2-66AD648D750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4528" y="1221739"/>
            <a:ext cx="360000" cy="360000"/>
          </a:xfrm>
          <a:prstGeom prst="rect">
            <a:avLst/>
          </a:prstGeom>
        </p:spPr>
      </p:pic>
      <p:pic>
        <p:nvPicPr>
          <p:cNvPr id="53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1DED836A-2F0A-810F-BF05-2223D633EEFF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03525" y="3439707"/>
            <a:ext cx="360000" cy="360000"/>
          </a:xfrm>
          <a:prstGeom prst="rect">
            <a:avLst/>
          </a:prstGeom>
        </p:spPr>
      </p:pic>
      <p:pic>
        <p:nvPicPr>
          <p:cNvPr id="5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C293847E-74D4-5AB4-6D0D-EDFDC0B3202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6069" y="5036915"/>
            <a:ext cx="360000" cy="360000"/>
          </a:xfrm>
          <a:prstGeom prst="rect">
            <a:avLst/>
          </a:prstGeom>
        </p:spPr>
      </p:pic>
      <p:pic>
        <p:nvPicPr>
          <p:cNvPr id="5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63FC80E-792E-1547-7E2F-E114A947C84C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3074349" y="1850963"/>
            <a:ext cx="360000" cy="360000"/>
          </a:xfrm>
          <a:prstGeom prst="rect">
            <a:avLst/>
          </a:prstGeom>
        </p:spPr>
      </p:pic>
      <p:pic>
        <p:nvPicPr>
          <p:cNvPr id="5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D4B1C2B-2789-04CD-6BD6-9E726FC19D1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3103525" y="4075368"/>
            <a:ext cx="360000" cy="360000"/>
          </a:xfrm>
          <a:prstGeom prst="rect">
            <a:avLst/>
          </a:prstGeom>
        </p:spPr>
      </p:pic>
      <p:pic>
        <p:nvPicPr>
          <p:cNvPr id="5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4062BF-815C-54CC-61A7-3B558F2BE526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3084153" y="5672870"/>
            <a:ext cx="360000" cy="360000"/>
          </a:xfrm>
          <a:prstGeom prst="rect">
            <a:avLst/>
          </a:prstGeom>
        </p:spPr>
      </p:pic>
      <p:sp>
        <p:nvSpPr>
          <p:cNvPr id="58" name="Rechteck 57">
            <a:extLst>
              <a:ext uri="{FF2B5EF4-FFF2-40B4-BE49-F238E27FC236}">
                <a16:creationId xmlns:a16="http://schemas.microsoft.com/office/drawing/2014/main" id="{B4931D1D-D04D-4D2F-4862-4E16C04E64FC}"/>
              </a:ext>
            </a:extLst>
          </p:cNvPr>
          <p:cNvSpPr/>
          <p:nvPr/>
        </p:nvSpPr>
        <p:spPr>
          <a:xfrm>
            <a:off x="78537" y="155862"/>
            <a:ext cx="52699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60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AF994E40-A2E9-2286-3CA7-10056A16867D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668" y="265067"/>
            <a:ext cx="360000" cy="360000"/>
          </a:xfrm>
          <a:prstGeom prst="rect">
            <a:avLst/>
          </a:prstGeom>
        </p:spPr>
      </p:pic>
      <p:sp>
        <p:nvSpPr>
          <p:cNvPr id="2" name="Rechteck 108">
            <a:extLst>
              <a:ext uri="{FF2B5EF4-FFF2-40B4-BE49-F238E27FC236}">
                <a16:creationId xmlns:a16="http://schemas.microsoft.com/office/drawing/2014/main" id="{70310141-26CE-E73D-911F-A998915F8EDD}"/>
              </a:ext>
            </a:extLst>
          </p:cNvPr>
          <p:cNvSpPr/>
          <p:nvPr/>
        </p:nvSpPr>
        <p:spPr>
          <a:xfrm>
            <a:off x="3652217" y="11585"/>
            <a:ext cx="3306558" cy="6234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F32E6B-B178-D1F6-41E3-F86272BB410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3">
            <a:lum bright="70000" contrast="-70000"/>
          </a:blip>
          <a:stretch>
            <a:fillRect/>
          </a:stretch>
        </p:blipFill>
        <p:spPr>
          <a:xfrm>
            <a:off x="6994914" y="202418"/>
            <a:ext cx="360000" cy="360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7EABEC0-52CF-7A4C-C8D6-EB2D00174205}"/>
              </a:ext>
            </a:extLst>
          </p:cNvPr>
          <p:cNvSpPr txBox="1"/>
          <p:nvPr/>
        </p:nvSpPr>
        <p:spPr>
          <a:xfrm>
            <a:off x="3599824" y="580230"/>
            <a:ext cx="457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impartzirea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1600" dirty="0"/>
          </a:p>
        </p:txBody>
      </p:sp>
      <p:pic>
        <p:nvPicPr>
          <p:cNvPr id="6" name="Audio Recording 21.07.2023, 18:36:42">
            <a:hlinkClick r:id="" action="ppaction://media"/>
            <a:extLst>
              <a:ext uri="{FF2B5EF4-FFF2-40B4-BE49-F238E27FC236}">
                <a16:creationId xmlns:a16="http://schemas.microsoft.com/office/drawing/2014/main" id="{1C634ABE-4A39-0830-7EE6-C15F6A46DBB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289220" y="3469159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727029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D9AF41B-E714-74C5-5B34-71C327EA2DFF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489BD67-F4E1-4443-9307-D685FDAD0E96}"/>
              </a:ext>
            </a:extLst>
          </p:cNvPr>
          <p:cNvGrpSpPr/>
          <p:nvPr/>
        </p:nvGrpSpPr>
        <p:grpSpPr>
          <a:xfrm>
            <a:off x="560195" y="1261207"/>
            <a:ext cx="4168435" cy="1307368"/>
            <a:chOff x="-1549678" y="1580204"/>
            <a:chExt cx="1721316" cy="1307368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800BBCC2-6CD0-E36F-DD73-E93A054FA93B}"/>
                </a:ext>
              </a:extLst>
            </p:cNvPr>
            <p:cNvSpPr txBox="1"/>
            <p:nvPr/>
          </p:nvSpPr>
          <p:spPr>
            <a:xfrm>
              <a:off x="-1549678" y="1580204"/>
              <a:ext cx="172131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schrittweise Dividieren mit Rest</a:t>
              </a:r>
            </a:p>
          </p:txBody>
        </p:sp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A6FB1A89-3508-57C4-8742-81601C71A345}"/>
                </a:ext>
              </a:extLst>
            </p:cNvPr>
            <p:cNvSpPr txBox="1"/>
            <p:nvPr/>
          </p:nvSpPr>
          <p:spPr>
            <a:xfrm>
              <a:off x="-1549674" y="2268864"/>
              <a:ext cx="1721312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Împărțirea pas cu pas cu rest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[ümpartzire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pass ku pass ku resst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603652" y="3022133"/>
            <a:ext cx="3525818" cy="7831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Ich zerlege die Aufgabe in zwei </a:t>
            </a:r>
            <a:r>
              <a:rPr lang="de-DE" sz="2000" dirty="0" err="1">
                <a:latin typeface="Comic Sans MS" panose="030F0902030302020204" pitchFamily="66" charset="0"/>
              </a:rPr>
              <a:t>Geteiltaufgaben</a:t>
            </a:r>
            <a:r>
              <a:rPr lang="de-DE" sz="2000" dirty="0">
                <a:latin typeface="Comic Sans MS" panose="030F0902030302020204" pitchFamily="66" charset="0"/>
              </a:rPr>
              <a:t>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283861" cy="1709589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Eu descompun exercițiul în două exerciții de împărțire.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jeu desskompun exertschitziul in doua exertschitzii de 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ümpartzire]</a:t>
            </a:r>
          </a:p>
          <a:p>
            <a:pPr algn="ctr"/>
            <a:endParaRPr lang="de-DE" altLang="de-DE" sz="1100" dirty="0">
              <a:solidFill>
                <a:schemeClr val="bg1">
                  <a:lumMod val="65000"/>
                </a:schemeClr>
              </a:solidFill>
              <a:latin typeface="Comic Sans MS" panose="030F09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874809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</a:t>
            </a:r>
            <a:r>
              <a:rPr lang="de-DE" altLang="de-DE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490716" y="2915781"/>
            <a:ext cx="3919238" cy="1013342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874809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45765" y="4241334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273"/>
              <a:gd name="adj2" fmla="val -3852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pic>
        <p:nvPicPr>
          <p:cNvPr id="44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944F9501-9F1D-5F82-09A8-B9BEE2D8AED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7535" y="1245651"/>
            <a:ext cx="468000" cy="468000"/>
          </a:xfrm>
          <a:prstGeom prst="rect">
            <a:avLst/>
          </a:prstGeom>
        </p:spPr>
      </p:pic>
      <p:pic>
        <p:nvPicPr>
          <p:cNvPr id="45" name="Audio Recording 16.01.2023, 18:58:55">
            <a:hlinkClick r:id="" action="ppaction://media"/>
            <a:extLst>
              <a:ext uri="{FF2B5EF4-FFF2-40B4-BE49-F238E27FC236}">
                <a16:creationId xmlns:a16="http://schemas.microsoft.com/office/drawing/2014/main" id="{56C03748-154B-E5F9-521B-9E458104CA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83393" y="3370780"/>
            <a:ext cx="468000" cy="468000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4D5D70D-1A60-811C-5789-D74B6128312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4874999" y="2035991"/>
            <a:ext cx="432000" cy="4320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02C86F-02DB-6DF2-F021-2077B430148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4858172" y="5472408"/>
            <a:ext cx="487363" cy="487363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734F3D1B-4699-4AEA-3F84-F5CD8282E803}"/>
              </a:ext>
            </a:extLst>
          </p:cNvPr>
          <p:cNvSpPr/>
          <p:nvPr/>
        </p:nvSpPr>
        <p:spPr>
          <a:xfrm>
            <a:off x="78537" y="155862"/>
            <a:ext cx="52699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9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81D512AD-92E3-F9BC-2683-71B3690C1A0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668" y="265067"/>
            <a:ext cx="360000" cy="360000"/>
          </a:xfrm>
          <a:prstGeom prst="rect">
            <a:avLst/>
          </a:prstGeom>
        </p:spPr>
      </p:pic>
      <p:sp>
        <p:nvSpPr>
          <p:cNvPr id="5" name="Rechteck 108">
            <a:extLst>
              <a:ext uri="{FF2B5EF4-FFF2-40B4-BE49-F238E27FC236}">
                <a16:creationId xmlns:a16="http://schemas.microsoft.com/office/drawing/2014/main" id="{63E60952-C66A-A4BF-154E-1FD64776A321}"/>
              </a:ext>
            </a:extLst>
          </p:cNvPr>
          <p:cNvSpPr/>
          <p:nvPr/>
        </p:nvSpPr>
        <p:spPr>
          <a:xfrm>
            <a:off x="3652217" y="11585"/>
            <a:ext cx="3306558" cy="6234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C7E857D-F732-8134-27A8-C7C20ACB00A4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lum bright="70000" contrast="-70000"/>
          </a:blip>
          <a:stretch>
            <a:fillRect/>
          </a:stretch>
        </p:blipFill>
        <p:spPr>
          <a:xfrm>
            <a:off x="6994914" y="202419"/>
            <a:ext cx="360000" cy="3600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914AE8B0-F968-D9A8-8DBD-F4A448D61E95}"/>
              </a:ext>
            </a:extLst>
          </p:cNvPr>
          <p:cNvSpPr txBox="1"/>
          <p:nvPr/>
        </p:nvSpPr>
        <p:spPr>
          <a:xfrm>
            <a:off x="3599824" y="580230"/>
            <a:ext cx="457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impartzirea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118813614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feld 25">
            <a:extLst>
              <a:ext uri="{FF2B5EF4-FFF2-40B4-BE49-F238E27FC236}">
                <a16:creationId xmlns:a16="http://schemas.microsoft.com/office/drawing/2014/main" id="{0A9F3CEE-AF89-9275-4140-51B0B6AD14B9}"/>
              </a:ext>
            </a:extLst>
          </p:cNvPr>
          <p:cNvSpPr txBox="1"/>
          <p:nvPr/>
        </p:nvSpPr>
        <p:spPr>
          <a:xfrm>
            <a:off x="5783100" y="5281832"/>
            <a:ext cx="2544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/>
                <a:ea typeface="Calibri" panose="020F0502020204030204" pitchFamily="34" charset="0"/>
                <a:cs typeface="Comic Sans MS"/>
              </a:rPr>
              <a:t>28 </a:t>
            </a:r>
            <a:r>
              <a:rPr lang="de-DE" altLang="de-DE" sz="2000" dirty="0">
                <a:latin typeface="Comic Sans MS"/>
                <a:ea typeface="Wingdings"/>
                <a:cs typeface="Comic Sans MS"/>
                <a:sym typeface="Wingdings"/>
              </a:rPr>
              <a:t>  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5 = </a:t>
            </a:r>
            <a:r>
              <a:rPr lang="de-DE" altLang="de-DE" sz="2400" dirty="0">
                <a:solidFill>
                  <a:srgbClr val="92D050"/>
                </a:solidFill>
                <a:latin typeface="Comic Sans MS"/>
                <a:ea typeface="Wingdings"/>
                <a:cs typeface="Comic Sans MS"/>
                <a:sym typeface="Wingdings"/>
              </a:rPr>
              <a:t> 5</a:t>
            </a:r>
            <a:r>
              <a:rPr lang="de-DE" altLang="de-DE" sz="2400" dirty="0">
                <a:latin typeface="Comic Sans MS"/>
                <a:ea typeface="Wingdings"/>
                <a:cs typeface="Comic Sans MS"/>
                <a:sym typeface="Wingdings"/>
              </a:rPr>
              <a:t>  R3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74EC1E40-512C-A94B-3261-70CBE31B8ADE}"/>
              </a:ext>
            </a:extLst>
          </p:cNvPr>
          <p:cNvSpPr txBox="1"/>
          <p:nvPr/>
        </p:nvSpPr>
        <p:spPr>
          <a:xfrm>
            <a:off x="950878" y="2967358"/>
            <a:ext cx="3525818" cy="146423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000" dirty="0">
                <a:latin typeface="Comic Sans MS" panose="030F0902030302020204" pitchFamily="66" charset="0"/>
              </a:rPr>
              <a:t>Achtundsiebzig kann nicht restlos durch fünf geteilt werden. Es bleibt ein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Rest </a:t>
            </a:r>
            <a:r>
              <a:rPr lang="de-DE" sz="2000" dirty="0">
                <a:latin typeface="Comic Sans MS" panose="030F0902030302020204" pitchFamily="66" charset="0"/>
              </a:rPr>
              <a:t>von </a:t>
            </a:r>
            <a:r>
              <a:rPr lang="de-DE" sz="2000" dirty="0">
                <a:solidFill>
                  <a:srgbClr val="00B0F0"/>
                </a:solidFill>
                <a:latin typeface="Comic Sans MS" panose="030F0902030302020204" pitchFamily="66" charset="0"/>
              </a:rPr>
              <a:t>3</a:t>
            </a:r>
            <a:r>
              <a:rPr lang="de-DE" sz="2000" dirty="0">
                <a:latin typeface="Comic Sans MS" panose="030F0902030302020204" pitchFamily="66" charset="0"/>
              </a:rPr>
              <a:t>. 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6A53A880-4285-B838-004F-2CF0633DEB43}"/>
              </a:ext>
            </a:extLst>
          </p:cNvPr>
          <p:cNvSpPr txBox="1"/>
          <p:nvPr/>
        </p:nvSpPr>
        <p:spPr>
          <a:xfrm>
            <a:off x="2064643" y="4926458"/>
            <a:ext cx="3280892" cy="1563053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Șaptezecișiopt nu se poate împărți la 5 fără rest. Rămâne un </a:t>
            </a:r>
            <a:r>
              <a:rPr lang="ro-RO" altLang="de-DE" sz="16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ro-RO" altLang="de-DE" sz="1600" dirty="0">
                <a:solidFill>
                  <a:srgbClr val="00B0F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rest</a:t>
            </a:r>
            <a:r>
              <a:rPr lang="ro-RO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de-DE" altLang="de-DE" sz="16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0"/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schaptesetschschiopt nu sse poate 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ümpartzi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la tschintsch fara resst. Ram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</a:t>
            </a:r>
            <a:r>
              <a:rPr lang="ro-RO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ne un trej ka resst</a:t>
            </a:r>
            <a:r>
              <a: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21BCA81-72FA-81B3-E390-B05A4BF0FE54}"/>
              </a:ext>
            </a:extLst>
          </p:cNvPr>
          <p:cNvSpPr txBox="1"/>
          <p:nvPr/>
        </p:nvSpPr>
        <p:spPr>
          <a:xfrm>
            <a:off x="5768811" y="4411356"/>
            <a:ext cx="3994025" cy="879217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78    5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15  </a:t>
            </a:r>
            <a:r>
              <a:rPr lang="de-DE" altLang="de-DE" sz="2400" b="1" dirty="0">
                <a:solidFill>
                  <a:srgbClr val="00B0F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R3</a:t>
            </a:r>
            <a:r>
              <a:rPr lang="de-DE" altLang="de-DE" sz="2400" b="1" dirty="0">
                <a:solidFill>
                  <a:srgbClr val="00000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de-DE" altLang="de-DE" sz="2000" dirty="0">
              <a:solidFill>
                <a:srgbClr val="000000"/>
              </a:solidFill>
              <a:latin typeface="Comic Sans MS" panose="030F09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DE" altLang="de-DE" sz="2400" dirty="0">
                <a:solidFill>
                  <a:srgbClr val="92D050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8FF475FA-0D00-0A7C-7EC8-6D6FD9362154}"/>
              </a:ext>
            </a:extLst>
          </p:cNvPr>
          <p:cNvSpPr/>
          <p:nvPr/>
        </p:nvSpPr>
        <p:spPr>
          <a:xfrm>
            <a:off x="881399" y="2915781"/>
            <a:ext cx="3919238" cy="1495575"/>
          </a:xfrm>
          <a:prstGeom prst="wedgeRoundRectCallout">
            <a:avLst>
              <a:gd name="adj1" fmla="val -26523"/>
              <a:gd name="adj2" fmla="val 62501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539D965-5AF1-9763-C519-594D6AA29167}"/>
              </a:ext>
            </a:extLst>
          </p:cNvPr>
          <p:cNvSpPr txBox="1"/>
          <p:nvPr/>
        </p:nvSpPr>
        <p:spPr>
          <a:xfrm>
            <a:off x="6244483" y="4336649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E0ECF477-C766-BFF8-E207-73E0D849615B}"/>
              </a:ext>
            </a:extLst>
          </p:cNvPr>
          <p:cNvSpPr txBox="1"/>
          <p:nvPr/>
        </p:nvSpPr>
        <p:spPr>
          <a:xfrm>
            <a:off x="5786548" y="4864280"/>
            <a:ext cx="2355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   </a:t>
            </a:r>
            <a:r>
              <a:rPr lang="de-DE" altLang="de-DE" sz="1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altLang="de-DE" sz="2400" dirty="0"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5 = </a:t>
            </a:r>
            <a:r>
              <a:rPr lang="de-DE" altLang="de-DE" sz="2400" dirty="0">
                <a:solidFill>
                  <a:schemeClr val="accent3"/>
                </a:solidFill>
                <a:latin typeface="Comic Sans MS" panose="030F09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10</a:t>
            </a:r>
            <a:endParaRPr lang="de-DE" altLang="de-DE" sz="2400" u="sng" dirty="0">
              <a:solidFill>
                <a:schemeClr val="accent3"/>
              </a:solidFill>
              <a:latin typeface="Comic Sans MS"/>
              <a:ea typeface="Calibri" panose="020F0502020204030204" pitchFamily="34" charset="0"/>
              <a:cs typeface="Comic Sans MS"/>
            </a:endParaRPr>
          </a:p>
        </p:txBody>
      </p:sp>
      <p:cxnSp>
        <p:nvCxnSpPr>
          <p:cNvPr id="30" name="Gerade Verbindung 29">
            <a:extLst>
              <a:ext uri="{FF2B5EF4-FFF2-40B4-BE49-F238E27FC236}">
                <a16:creationId xmlns:a16="http://schemas.microsoft.com/office/drawing/2014/main" id="{9AE7F484-87C9-9BC1-D455-3247A312AD85}"/>
              </a:ext>
            </a:extLst>
          </p:cNvPr>
          <p:cNvCxnSpPr>
            <a:cxnSpLocks/>
            <a:stCxn id="59" idx="1"/>
            <a:endCxn id="59" idx="3"/>
          </p:cNvCxnSpPr>
          <p:nvPr/>
        </p:nvCxnSpPr>
        <p:spPr>
          <a:xfrm>
            <a:off x="5768811" y="4850965"/>
            <a:ext cx="3994025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1" name="Grafik 30">
            <a:extLst>
              <a:ext uri="{FF2B5EF4-FFF2-40B4-BE49-F238E27FC236}">
                <a16:creationId xmlns:a16="http://schemas.microsoft.com/office/drawing/2014/main" id="{18745C56-11A7-B70C-8153-1D7445052A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07696" y="4657249"/>
            <a:ext cx="1275809" cy="1502163"/>
          </a:xfrm>
          <a:prstGeom prst="rect">
            <a:avLst/>
          </a:prstGeom>
        </p:spPr>
      </p:pic>
      <p:sp>
        <p:nvSpPr>
          <p:cNvPr id="36" name="Abgerundete rechteckige Legende 35">
            <a:extLst>
              <a:ext uri="{FF2B5EF4-FFF2-40B4-BE49-F238E27FC236}">
                <a16:creationId xmlns:a16="http://schemas.microsoft.com/office/drawing/2014/main" id="{E4EB3475-8F18-2A7F-A7FB-CED2B146FCDF}"/>
              </a:ext>
            </a:extLst>
          </p:cNvPr>
          <p:cNvSpPr/>
          <p:nvPr/>
        </p:nvSpPr>
        <p:spPr>
          <a:xfrm>
            <a:off x="2021063" y="4893004"/>
            <a:ext cx="3353509" cy="1502162"/>
          </a:xfrm>
          <a:prstGeom prst="wedgeRoundRectCallout">
            <a:avLst>
              <a:gd name="adj1" fmla="val -55808"/>
              <a:gd name="adj2" fmla="val -2539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980DE23-D829-4836-41B7-AB50E77A7C3B}"/>
              </a:ext>
            </a:extLst>
          </p:cNvPr>
          <p:cNvSpPr txBox="1"/>
          <p:nvPr/>
        </p:nvSpPr>
        <p:spPr>
          <a:xfrm>
            <a:off x="6244483" y="4753958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74A8A54-6098-DBF8-0918-21D5C989B686}"/>
              </a:ext>
            </a:extLst>
          </p:cNvPr>
          <p:cNvSpPr txBox="1"/>
          <p:nvPr/>
        </p:nvSpPr>
        <p:spPr>
          <a:xfrm>
            <a:off x="6244483" y="5160237"/>
            <a:ext cx="30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: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966AECC-AC83-0047-91E1-B6B12810D1C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81116" y="1538490"/>
            <a:ext cx="2408915" cy="2422815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20" name="Abgerundetes Rechteck 19">
            <a:extLst>
              <a:ext uri="{FF2B5EF4-FFF2-40B4-BE49-F238E27FC236}">
                <a16:creationId xmlns:a16="http://schemas.microsoft.com/office/drawing/2014/main" id="{E5166C08-0818-D6DE-3594-9C4C1F903B7C}"/>
              </a:ext>
            </a:extLst>
          </p:cNvPr>
          <p:cNvSpPr/>
          <p:nvPr/>
        </p:nvSpPr>
        <p:spPr>
          <a:xfrm>
            <a:off x="6285316" y="1532055"/>
            <a:ext cx="2404715" cy="1201171"/>
          </a:xfrm>
          <a:prstGeom prst="roundRect">
            <a:avLst>
              <a:gd name="adj" fmla="val 1290"/>
            </a:avLst>
          </a:prstGeom>
          <a:solidFill>
            <a:schemeClr val="accent3">
              <a:alpha val="1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L-Form 21">
            <a:extLst>
              <a:ext uri="{FF2B5EF4-FFF2-40B4-BE49-F238E27FC236}">
                <a16:creationId xmlns:a16="http://schemas.microsoft.com/office/drawing/2014/main" id="{3C70E2DA-9F5C-4D30-2C22-3740C6D704F3}"/>
              </a:ext>
            </a:extLst>
          </p:cNvPr>
          <p:cNvSpPr/>
          <p:nvPr/>
        </p:nvSpPr>
        <p:spPr>
          <a:xfrm flipH="1">
            <a:off x="6244483" y="3259663"/>
            <a:ext cx="2473266" cy="735639"/>
          </a:xfrm>
          <a:prstGeom prst="corner">
            <a:avLst>
              <a:gd name="adj1" fmla="val 69726"/>
              <a:gd name="adj2" fmla="val 71025"/>
            </a:avLst>
          </a:prstGeom>
          <a:solidFill>
            <a:schemeClr val="bg1">
              <a:lumMod val="65000"/>
              <a:alpha val="60000"/>
            </a:schemeClr>
          </a:solidFill>
          <a:ln>
            <a:solidFill>
              <a:srgbClr val="9D9D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L-Form 22">
            <a:extLst>
              <a:ext uri="{FF2B5EF4-FFF2-40B4-BE49-F238E27FC236}">
                <a16:creationId xmlns:a16="http://schemas.microsoft.com/office/drawing/2014/main" id="{6B190091-25FD-7C32-6A94-E2920016C4E9}"/>
              </a:ext>
            </a:extLst>
          </p:cNvPr>
          <p:cNvSpPr/>
          <p:nvPr/>
        </p:nvSpPr>
        <p:spPr>
          <a:xfrm flipV="1">
            <a:off x="6281116" y="2767224"/>
            <a:ext cx="2408915" cy="718310"/>
          </a:xfrm>
          <a:prstGeom prst="corner">
            <a:avLst>
              <a:gd name="adj1" fmla="val 65180"/>
              <a:gd name="adj2" fmla="val 163951"/>
            </a:avLst>
          </a:prstGeom>
          <a:solidFill>
            <a:srgbClr val="92D050">
              <a:alpha val="10000"/>
            </a:srgbClr>
          </a:solidFill>
          <a:ln w="38100" cap="rnd">
            <a:solidFill>
              <a:srgbClr val="92D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92D050"/>
              </a:solidFill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8EC8B2B7-B48D-B609-41FD-470714D61005}"/>
              </a:ext>
            </a:extLst>
          </p:cNvPr>
          <p:cNvSpPr/>
          <p:nvPr/>
        </p:nvSpPr>
        <p:spPr>
          <a:xfrm>
            <a:off x="5800043" y="4883410"/>
            <a:ext cx="1101500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523D1AEC-18FA-2D2E-798C-657B1E952B9F}"/>
              </a:ext>
            </a:extLst>
          </p:cNvPr>
          <p:cNvSpPr/>
          <p:nvPr/>
        </p:nvSpPr>
        <p:spPr>
          <a:xfrm>
            <a:off x="5800042" y="5319183"/>
            <a:ext cx="1101501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00B0F0"/>
              </a:solidFill>
            </a:endParaRPr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A1CF28A6-50E7-AD14-EC61-083F8F96F33F}"/>
              </a:ext>
            </a:extLst>
          </p:cNvPr>
          <p:cNvSpPr/>
          <p:nvPr/>
        </p:nvSpPr>
        <p:spPr>
          <a:xfrm>
            <a:off x="7608943" y="5318581"/>
            <a:ext cx="595814" cy="396907"/>
          </a:xfrm>
          <a:prstGeom prst="roundRect">
            <a:avLst>
              <a:gd name="adj" fmla="val 1290"/>
            </a:avLst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Abgerundetes Rechteck 11">
            <a:extLst>
              <a:ext uri="{FF2B5EF4-FFF2-40B4-BE49-F238E27FC236}">
                <a16:creationId xmlns:a16="http://schemas.microsoft.com/office/drawing/2014/main" id="{626EB9E0-C848-F06B-7A74-717C68187310}"/>
              </a:ext>
            </a:extLst>
          </p:cNvPr>
          <p:cNvSpPr/>
          <p:nvPr/>
        </p:nvSpPr>
        <p:spPr>
          <a:xfrm>
            <a:off x="7488527" y="3258147"/>
            <a:ext cx="716230" cy="213939"/>
          </a:xfrm>
          <a:prstGeom prst="roundRect">
            <a:avLst>
              <a:gd name="adj" fmla="val 1290"/>
            </a:avLst>
          </a:prstGeom>
          <a:solidFill>
            <a:srgbClr val="00B0F0">
              <a:alpha val="10000"/>
            </a:srgbClr>
          </a:solidFill>
          <a:ln w="28575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5D04D61-B880-2F6F-1A63-D634DAF9AF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5145409" y="6305469"/>
            <a:ext cx="487363" cy="487363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4210C74-C555-B002-3264-2C5A577AC3BB}"/>
              </a:ext>
            </a:extLst>
          </p:cNvPr>
          <p:cNvSpPr/>
          <p:nvPr/>
        </p:nvSpPr>
        <p:spPr>
          <a:xfrm>
            <a:off x="78537" y="155862"/>
            <a:ext cx="52699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9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65EE766D-77A6-DC43-6DC6-CFE65AE0664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668" y="265067"/>
            <a:ext cx="360000" cy="360000"/>
          </a:xfrm>
          <a:prstGeom prst="rect">
            <a:avLst/>
          </a:prstGeom>
        </p:spPr>
      </p:pic>
      <p:sp>
        <p:nvSpPr>
          <p:cNvPr id="11" name="Abgerundetes Rechteck 1">
            <a:extLst>
              <a:ext uri="{FF2B5EF4-FFF2-40B4-BE49-F238E27FC236}">
                <a16:creationId xmlns:a16="http://schemas.microsoft.com/office/drawing/2014/main" id="{440ADD58-1D1D-5290-BEB7-643E56CA9D56}"/>
              </a:ext>
            </a:extLst>
          </p:cNvPr>
          <p:cNvSpPr/>
          <p:nvPr/>
        </p:nvSpPr>
        <p:spPr>
          <a:xfrm>
            <a:off x="407696" y="1066870"/>
            <a:ext cx="4940807" cy="1603016"/>
          </a:xfrm>
          <a:prstGeom prst="roundRect">
            <a:avLst>
              <a:gd name="adj" fmla="val 10594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C81C45B-6DA0-9FB7-D251-291311BFB201}"/>
              </a:ext>
            </a:extLst>
          </p:cNvPr>
          <p:cNvGrpSpPr/>
          <p:nvPr/>
        </p:nvGrpSpPr>
        <p:grpSpPr>
          <a:xfrm>
            <a:off x="560195" y="1261207"/>
            <a:ext cx="4168435" cy="1307368"/>
            <a:chOff x="-1549678" y="1580204"/>
            <a:chExt cx="1721316" cy="1307368"/>
          </a:xfrm>
        </p:grpSpPr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0C95478B-8263-8877-0701-393408325058}"/>
                </a:ext>
              </a:extLst>
            </p:cNvPr>
            <p:cNvSpPr txBox="1"/>
            <p:nvPr/>
          </p:nvSpPr>
          <p:spPr>
            <a:xfrm>
              <a:off x="-1549678" y="1580204"/>
              <a:ext cx="1721316" cy="40862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dirty="0">
                  <a:latin typeface="Comic Sans MS" panose="030F0902030302020204" pitchFamily="66" charset="0"/>
                </a:rPr>
                <a:t>schrittweise Dividieren mit Rest</a:t>
              </a:r>
            </a:p>
          </p:txBody>
        </p: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595AAA2D-6076-2140-8CA4-53D4B54CA048}"/>
                </a:ext>
              </a:extLst>
            </p:cNvPr>
            <p:cNvSpPr txBox="1"/>
            <p:nvPr/>
          </p:nvSpPr>
          <p:spPr>
            <a:xfrm>
              <a:off x="-1549674" y="2268864"/>
              <a:ext cx="1721312" cy="618708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Împărțirea pas cu pas cu rest</a:t>
              </a:r>
              <a:endParaRPr lang="de-DE" altLang="de-DE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[ümpartzire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a pass ku pass ku resst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7" name="Audio Recording 16.01.2023, 18:58:35">
            <a:hlinkClick r:id="" action="ppaction://media"/>
            <a:extLst>
              <a:ext uri="{FF2B5EF4-FFF2-40B4-BE49-F238E27FC236}">
                <a16:creationId xmlns:a16="http://schemas.microsoft.com/office/drawing/2014/main" id="{F1329EE8-FA17-E44D-C7C0-26203DE2BA4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877535" y="1245651"/>
            <a:ext cx="468000" cy="468000"/>
          </a:xfrm>
          <a:prstGeom prst="rect">
            <a:avLst/>
          </a:prstGeom>
        </p:spPr>
      </p:pic>
      <p:pic>
        <p:nvPicPr>
          <p:cNvPr id="3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A839F6-CAB7-798F-306A-61B43399A53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4874999" y="2035991"/>
            <a:ext cx="432000" cy="432000"/>
          </a:xfrm>
          <a:prstGeom prst="rect">
            <a:avLst/>
          </a:prstGeom>
        </p:spPr>
      </p:pic>
      <p:sp>
        <p:nvSpPr>
          <p:cNvPr id="2" name="Rechteck 108">
            <a:extLst>
              <a:ext uri="{FF2B5EF4-FFF2-40B4-BE49-F238E27FC236}">
                <a16:creationId xmlns:a16="http://schemas.microsoft.com/office/drawing/2014/main" id="{1A1CB6A4-7E48-C11A-B7C7-86D0624FC86F}"/>
              </a:ext>
            </a:extLst>
          </p:cNvPr>
          <p:cNvSpPr/>
          <p:nvPr/>
        </p:nvSpPr>
        <p:spPr>
          <a:xfrm>
            <a:off x="3652217" y="11585"/>
            <a:ext cx="3306558" cy="6234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45CE363-F93A-01E6-1938-894DDBA3AC9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>
            <a:lum bright="70000" contrast="-70000"/>
          </a:blip>
          <a:stretch>
            <a:fillRect/>
          </a:stretch>
        </p:blipFill>
        <p:spPr>
          <a:xfrm>
            <a:off x="6994914" y="202419"/>
            <a:ext cx="360000" cy="3600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08BC0EAF-B618-D070-B486-440ABAE144EF}"/>
              </a:ext>
            </a:extLst>
          </p:cNvPr>
          <p:cNvSpPr txBox="1"/>
          <p:nvPr/>
        </p:nvSpPr>
        <p:spPr>
          <a:xfrm>
            <a:off x="3599824" y="580230"/>
            <a:ext cx="457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impartzirea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1600" dirty="0"/>
          </a:p>
        </p:txBody>
      </p:sp>
      <p:pic>
        <p:nvPicPr>
          <p:cNvPr id="4" name="Audio Recording 21.07.2023, 18:37:14">
            <a:hlinkClick r:id="" action="ppaction://media"/>
            <a:extLst>
              <a:ext uri="{FF2B5EF4-FFF2-40B4-BE49-F238E27FC236}">
                <a16:creationId xmlns:a16="http://schemas.microsoft.com/office/drawing/2014/main" id="{BAF62FAF-AB45-1E17-E0B6-A8BD0692B35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85083" y="3895202"/>
            <a:ext cx="4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841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bgerundetes Rechteck 24">
            <a:extLst>
              <a:ext uri="{FF2B5EF4-FFF2-40B4-BE49-F238E27FC236}">
                <a16:creationId xmlns:a16="http://schemas.microsoft.com/office/drawing/2014/main" id="{00554155-C33D-66E6-C09A-12A537BBE18C}"/>
              </a:ext>
            </a:extLst>
          </p:cNvPr>
          <p:cNvSpPr/>
          <p:nvPr/>
        </p:nvSpPr>
        <p:spPr>
          <a:xfrm>
            <a:off x="339520" y="2695290"/>
            <a:ext cx="3185878" cy="2015739"/>
          </a:xfrm>
          <a:prstGeom prst="roundRect">
            <a:avLst>
              <a:gd name="adj" fmla="val 5380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6" name="Abgerundetes Rechteck 25">
            <a:extLst>
              <a:ext uri="{FF2B5EF4-FFF2-40B4-BE49-F238E27FC236}">
                <a16:creationId xmlns:a16="http://schemas.microsoft.com/office/drawing/2014/main" id="{F78280CD-2D11-90C4-948F-EEF4E1B9172A}"/>
              </a:ext>
            </a:extLst>
          </p:cNvPr>
          <p:cNvSpPr/>
          <p:nvPr/>
        </p:nvSpPr>
        <p:spPr>
          <a:xfrm>
            <a:off x="339520" y="4869980"/>
            <a:ext cx="3185878" cy="1440000"/>
          </a:xfrm>
          <a:prstGeom prst="roundRect">
            <a:avLst>
              <a:gd name="adj" fmla="val 5485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23" name="Abgerundetes Rechteck 22">
            <a:extLst>
              <a:ext uri="{FF2B5EF4-FFF2-40B4-BE49-F238E27FC236}">
                <a16:creationId xmlns:a16="http://schemas.microsoft.com/office/drawing/2014/main" id="{264A2D79-A8CF-936B-8102-D4BB36ABAD98}"/>
              </a:ext>
            </a:extLst>
          </p:cNvPr>
          <p:cNvSpPr/>
          <p:nvPr/>
        </p:nvSpPr>
        <p:spPr>
          <a:xfrm>
            <a:off x="339520" y="1071986"/>
            <a:ext cx="3185878" cy="1425662"/>
          </a:xfrm>
          <a:prstGeom prst="roundRect">
            <a:avLst>
              <a:gd name="adj" fmla="val 395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5348504" y="2843500"/>
            <a:ext cx="2528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  <a:latin typeface="Comic Sans MS"/>
                <a:cs typeface="Comic Sans MS"/>
              </a:rPr>
              <a:t>Fünfundsiebzig</a:t>
            </a:r>
            <a:r>
              <a:rPr lang="de-DE" dirty="0">
                <a:latin typeface="Comic Sans MS"/>
                <a:cs typeface="Comic Sans MS"/>
              </a:rPr>
              <a:t> geteilt durch </a:t>
            </a:r>
            <a:r>
              <a:rPr lang="de-DE" dirty="0">
                <a:solidFill>
                  <a:srgbClr val="92D050"/>
                </a:solidFill>
                <a:latin typeface="Comic Sans MS"/>
                <a:cs typeface="Comic Sans MS"/>
              </a:rPr>
              <a:t>fünf</a:t>
            </a:r>
            <a:r>
              <a:rPr lang="de-DE" dirty="0">
                <a:latin typeface="Comic Sans MS"/>
                <a:cs typeface="Comic Sans MS"/>
              </a:rPr>
              <a:t> gleich </a:t>
            </a:r>
            <a:r>
              <a:rPr lang="de-DE" dirty="0">
                <a:solidFill>
                  <a:srgbClr val="418AB3"/>
                </a:solidFill>
                <a:latin typeface="Comic Sans MS"/>
                <a:cs typeface="Comic Sans MS"/>
              </a:rPr>
              <a:t>fünfzehn</a:t>
            </a:r>
            <a:r>
              <a:rPr lang="de-DE" dirty="0">
                <a:latin typeface="Comic Sans MS"/>
                <a:cs typeface="Comic Sans MS"/>
              </a:rPr>
              <a:t>.</a:t>
            </a:r>
          </a:p>
        </p:txBody>
      </p:sp>
      <p:grpSp>
        <p:nvGrpSpPr>
          <p:cNvPr id="37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2040" y="1176162"/>
            <a:ext cx="2525804" cy="1126310"/>
            <a:chOff x="-1549679" y="1619556"/>
            <a:chExt cx="1614657" cy="967350"/>
          </a:xfrm>
        </p:grpSpPr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78" y="1619556"/>
              <a:ext cx="1614656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</a:t>
              </a:r>
              <a:r>
                <a:rPr lang="de-DE" sz="2000" dirty="0" err="1">
                  <a:latin typeface="Comic Sans MS" panose="030F0902030302020204" pitchFamily="66" charset="0"/>
                </a:rPr>
                <a:t>Geteiltaufgabe</a:t>
              </a:r>
              <a:endParaRPr lang="de-DE" sz="2000" dirty="0">
                <a:latin typeface="Comic Sans MS" panose="030F0902030302020204" pitchFamily="66" charset="0"/>
              </a:endParaRPr>
            </a:p>
          </p:txBody>
        </p: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9679" y="2083486"/>
              <a:ext cx="1614657" cy="503420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16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Operația de împărțire</a:t>
              </a:r>
              <a:endParaRPr lang="de-DE" altLang="de-DE" sz="16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operatzia de </a:t>
              </a:r>
              <a:r>
                <a:rPr lang="de-DE" altLang="de-DE" sz="1400" dirty="0" err="1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ümpartzire</a:t>
              </a:r>
              <a:r>
                <a:rPr lang="de-DE" altLang="de-DE" sz="1400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sz="14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uppieren 5">
            <a:extLst>
              <a:ext uri="{FF2B5EF4-FFF2-40B4-BE49-F238E27FC236}">
                <a16:creationId xmlns:a16="http://schemas.microsoft.com/office/drawing/2014/main" id="{4E06E014-A47B-0677-69D1-D5609883FE0C}"/>
              </a:ext>
            </a:extLst>
          </p:cNvPr>
          <p:cNvGrpSpPr/>
          <p:nvPr/>
        </p:nvGrpSpPr>
        <p:grpSpPr>
          <a:xfrm>
            <a:off x="449402" y="3392252"/>
            <a:ext cx="2528443" cy="1246159"/>
            <a:chOff x="-1549677" y="1609700"/>
            <a:chExt cx="1523360" cy="1202431"/>
          </a:xfrm>
        </p:grpSpPr>
        <p:sp>
          <p:nvSpPr>
            <p:cNvPr id="42" name="Textfeld 41">
              <a:extLst>
                <a:ext uri="{FF2B5EF4-FFF2-40B4-BE49-F238E27FC236}">
                  <a16:creationId xmlns:a16="http://schemas.microsoft.com/office/drawing/2014/main" id="{7697CCE9-CB2D-D73C-3588-7F3AD4B2C7DA}"/>
                </a:ext>
              </a:extLst>
            </p:cNvPr>
            <p:cNvSpPr txBox="1"/>
            <p:nvPr/>
          </p:nvSpPr>
          <p:spPr>
            <a:xfrm>
              <a:off x="-1549677" y="1609700"/>
              <a:ext cx="1523360" cy="42714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die Gleichung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5FEAA649-F105-471C-A2A7-C40D27E3CDBD}"/>
                </a:ext>
              </a:extLst>
            </p:cNvPr>
            <p:cNvSpPr txBox="1"/>
            <p:nvPr/>
          </p:nvSpPr>
          <p:spPr>
            <a:xfrm>
              <a:off x="-1549676" y="2120870"/>
              <a:ext cx="1523358" cy="69126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Ecuația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ekuatzja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5" name="Gruppieren 120">
            <a:extLst>
              <a:ext uri="{FF2B5EF4-FFF2-40B4-BE49-F238E27FC236}">
                <a16:creationId xmlns:a16="http://schemas.microsoft.com/office/drawing/2014/main" id="{91C2DC70-DB6E-7810-4088-ED97803F8D1B}"/>
              </a:ext>
            </a:extLst>
          </p:cNvPr>
          <p:cNvGrpSpPr/>
          <p:nvPr/>
        </p:nvGrpSpPr>
        <p:grpSpPr>
          <a:xfrm>
            <a:off x="457106" y="4983039"/>
            <a:ext cx="2521853" cy="1228122"/>
            <a:chOff x="-1549680" y="1609700"/>
            <a:chExt cx="1519385" cy="1054792"/>
          </a:xfrm>
        </p:grpSpPr>
        <p:sp>
          <p:nvSpPr>
            <p:cNvPr id="46" name="Textfeld 45">
              <a:extLst>
                <a:ext uri="{FF2B5EF4-FFF2-40B4-BE49-F238E27FC236}">
                  <a16:creationId xmlns:a16="http://schemas.microsoft.com/office/drawing/2014/main" id="{E01F0060-BB87-B176-CF37-B6A75CDBA54E}"/>
                </a:ext>
              </a:extLst>
            </p:cNvPr>
            <p:cNvSpPr txBox="1"/>
            <p:nvPr/>
          </p:nvSpPr>
          <p:spPr>
            <a:xfrm>
              <a:off x="-1549680" y="1609700"/>
              <a:ext cx="1519385" cy="38019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2000" dirty="0">
                  <a:latin typeface="Comic Sans MS" panose="030F0902030302020204" pitchFamily="66" charset="0"/>
                </a:rPr>
                <a:t>der Rechenweg</a:t>
              </a:r>
              <a:endParaRPr lang="de-DE" sz="2400" dirty="0">
                <a:latin typeface="Comic Sans MS" panose="030F0902030302020204" pitchFamily="66" charset="0"/>
              </a:endParaRPr>
            </a:p>
          </p:txBody>
        </p:sp>
        <p:sp>
          <p:nvSpPr>
            <p:cNvPr id="47" name="Textfeld 46">
              <a:extLst>
                <a:ext uri="{FF2B5EF4-FFF2-40B4-BE49-F238E27FC236}">
                  <a16:creationId xmlns:a16="http://schemas.microsoft.com/office/drawing/2014/main" id="{321BCA81-72FA-81B3-E390-B05A4BF0FE54}"/>
                </a:ext>
              </a:extLst>
            </p:cNvPr>
            <p:cNvSpPr txBox="1"/>
            <p:nvPr/>
          </p:nvSpPr>
          <p:spPr>
            <a:xfrm>
              <a:off x="-1544749" y="2049201"/>
              <a:ext cx="1513782" cy="615291"/>
            </a:xfrm>
            <a:prstGeom prst="roundRect">
              <a:avLst>
                <a:gd name="adj" fmla="val 10040"/>
              </a:avLst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o-RO" altLang="de-DE" sz="2000" dirty="0"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calcul</a:t>
              </a:r>
              <a:endParaRPr lang="de-DE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[</a:t>
              </a:r>
              <a:r>
                <a:rPr lang="ro-RO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modul de kalkul</a:t>
              </a:r>
              <a:r>
                <a:rPr lang="de-DE" altLang="de-DE" dirty="0">
                  <a:solidFill>
                    <a:schemeClr val="bg1">
                      <a:lumMod val="65000"/>
                    </a:schemeClr>
                  </a:solidFill>
                  <a:latin typeface="Comic Sans MS" panose="030F0702030302020204" pitchFamily="66" charset="0"/>
                  <a:ea typeface="Calibri" panose="020F0502020204030204" pitchFamily="34" charset="0"/>
                  <a:cs typeface="Calibri" panose="020F0502020204030204" pitchFamily="34" charset="0"/>
                </a:rPr>
                <a:t>]</a:t>
              </a:r>
              <a:endPara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endParaRPr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193795A0-87A3-FC42-389C-ED5F08395326}"/>
              </a:ext>
            </a:extLst>
          </p:cNvPr>
          <p:cNvSpPr txBox="1"/>
          <p:nvPr/>
        </p:nvSpPr>
        <p:spPr>
          <a:xfrm>
            <a:off x="3923838" y="4283359"/>
            <a:ext cx="3306606" cy="1953816"/>
          </a:xfrm>
          <a:prstGeom prst="roundRect">
            <a:avLst>
              <a:gd name="adj" fmla="val 10040"/>
            </a:avLst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o-RO" altLang="de-DE" sz="2000" dirty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Șaptezecișicinci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împărțit la </a:t>
            </a:r>
            <a:r>
              <a:rPr lang="ro-RO" altLang="de-DE" sz="2000" dirty="0">
                <a:solidFill>
                  <a:srgbClr val="92D05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cinci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egal </a:t>
            </a:r>
            <a:r>
              <a:rPr lang="ro-RO" altLang="de-DE" sz="2000" dirty="0">
                <a:solidFill>
                  <a:srgbClr val="418AB3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cincisprezece</a:t>
            </a:r>
            <a:r>
              <a:rPr lang="ro-RO" altLang="de-DE" sz="2000" dirty="0"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altLang="de-DE" sz="2000" dirty="0"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ro-RO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schaptesetschschitschintsch </a:t>
            </a:r>
            <a:r>
              <a:rPr lang="de-DE" altLang="de-DE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ümpar</a:t>
            </a:r>
            <a:r>
              <a:rPr lang="ro-RO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tzit la tschintsch egal tschintschspresetsche</a:t>
            </a: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de-DE" altLang="de-DE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ABDB611A-D1AF-5FE7-2A19-593A83E4B220}"/>
              </a:ext>
            </a:extLst>
          </p:cNvPr>
          <p:cNvSpPr/>
          <p:nvPr/>
        </p:nvSpPr>
        <p:spPr>
          <a:xfrm>
            <a:off x="5204688" y="2658386"/>
            <a:ext cx="2525804" cy="1338921"/>
          </a:xfrm>
          <a:prstGeom prst="wedgeRoundRectCallout">
            <a:avLst>
              <a:gd name="adj1" fmla="val 63933"/>
              <a:gd name="adj2" fmla="val 42512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250E18EB-71DF-7183-55A6-C36FD50F532B}"/>
              </a:ext>
            </a:extLst>
          </p:cNvPr>
          <p:cNvSpPr/>
          <p:nvPr/>
        </p:nvSpPr>
        <p:spPr>
          <a:xfrm>
            <a:off x="3915590" y="4154659"/>
            <a:ext cx="3516492" cy="2247338"/>
          </a:xfrm>
          <a:prstGeom prst="wedgeRoundRectCallout">
            <a:avLst>
              <a:gd name="adj1" fmla="val 61255"/>
              <a:gd name="adj2" fmla="val -25776"/>
              <a:gd name="adj3" fmla="val 16667"/>
            </a:avLst>
          </a:prstGeom>
          <a:noFill/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431CC07-6CED-BFC9-69D2-DBA8B7050635}"/>
              </a:ext>
            </a:extLst>
          </p:cNvPr>
          <p:cNvSpPr txBox="1"/>
          <p:nvPr/>
        </p:nvSpPr>
        <p:spPr>
          <a:xfrm>
            <a:off x="4264440" y="1327399"/>
            <a:ext cx="3872365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4400" dirty="0">
                <a:solidFill>
                  <a:srgbClr val="FF0000"/>
                </a:solidFill>
                <a:latin typeface="Comic Sans MS" panose="030F0902030302020204" pitchFamily="66" charset="0"/>
              </a:rPr>
              <a:t>75</a:t>
            </a:r>
            <a:r>
              <a:rPr lang="de-DE" sz="4400" dirty="0">
                <a:latin typeface="Comic Sans MS" panose="030F0902030302020204" pitchFamily="66" charset="0"/>
              </a:rPr>
              <a:t>  :  </a:t>
            </a:r>
            <a:r>
              <a:rPr lang="de-DE" sz="4400" dirty="0">
                <a:solidFill>
                  <a:srgbClr val="92D050"/>
                </a:solidFill>
                <a:latin typeface="Comic Sans MS" panose="030F0902030302020204" pitchFamily="66" charset="0"/>
              </a:rPr>
              <a:t>5</a:t>
            </a:r>
            <a:r>
              <a:rPr lang="de-DE" sz="4400" dirty="0">
                <a:latin typeface="Comic Sans MS" panose="030F0902030302020204" pitchFamily="66" charset="0"/>
              </a:rPr>
              <a:t>  =  </a:t>
            </a:r>
            <a:r>
              <a:rPr lang="de-DE" sz="4400" dirty="0">
                <a:solidFill>
                  <a:srgbClr val="418AB3"/>
                </a:solidFill>
                <a:latin typeface="Comic Sans MS" panose="030F0902030302020204" pitchFamily="66" charset="0"/>
              </a:rPr>
              <a:t>15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E937D70-3606-6B30-3FE3-72DBCC3636C8}"/>
              </a:ext>
            </a:extLst>
          </p:cNvPr>
          <p:cNvGrpSpPr/>
          <p:nvPr/>
        </p:nvGrpSpPr>
        <p:grpSpPr>
          <a:xfrm>
            <a:off x="564407" y="2843500"/>
            <a:ext cx="2496972" cy="471685"/>
            <a:chOff x="564407" y="2843500"/>
            <a:chExt cx="2496972" cy="471685"/>
          </a:xfrm>
        </p:grpSpPr>
        <p:sp>
          <p:nvSpPr>
            <p:cNvPr id="44" name="Textfeld 43">
              <a:extLst>
                <a:ext uri="{FF2B5EF4-FFF2-40B4-BE49-F238E27FC236}">
                  <a16:creationId xmlns:a16="http://schemas.microsoft.com/office/drawing/2014/main" id="{C0FA1CD7-995A-6B3D-AC4F-AE1E78192008}"/>
                </a:ext>
              </a:extLst>
            </p:cNvPr>
            <p:cNvSpPr txBox="1"/>
            <p:nvPr/>
          </p:nvSpPr>
          <p:spPr>
            <a:xfrm>
              <a:off x="564407" y="2853520"/>
              <a:ext cx="2496972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75  </a:t>
              </a:r>
              <a:r>
                <a:rPr lang="de-DE" sz="2400" b="1" dirty="0">
                  <a:latin typeface="Comic Sans MS" panose="030F0902030302020204" pitchFamily="66" charset="0"/>
                  <a:sym typeface="Wingdings"/>
                </a:rPr>
                <a:t> </a:t>
              </a:r>
              <a:r>
                <a:rPr lang="de-DE" sz="2400" b="1" dirty="0">
                  <a:latin typeface="Comic Sans MS" panose="030F0902030302020204" pitchFamily="66" charset="0"/>
                </a:rPr>
                <a:t>5 = 15</a:t>
              </a: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37118089-8141-C522-DAD0-E013ADFE7FA8}"/>
                </a:ext>
              </a:extLst>
            </p:cNvPr>
            <p:cNvSpPr txBox="1"/>
            <p:nvPr/>
          </p:nvSpPr>
          <p:spPr>
            <a:xfrm>
              <a:off x="1021230" y="2843500"/>
              <a:ext cx="3668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b="1" dirty="0">
                  <a:latin typeface="Comic Sans MS" panose="030F0902030302020204" pitchFamily="66" charset="0"/>
                </a:rPr>
                <a:t>:</a:t>
              </a:r>
            </a:p>
          </p:txBody>
        </p:sp>
      </p:grpSp>
      <p:pic>
        <p:nvPicPr>
          <p:cNvPr id="27" name="Grafik 26">
            <a:extLst>
              <a:ext uri="{FF2B5EF4-FFF2-40B4-BE49-F238E27FC236}">
                <a16:creationId xmlns:a16="http://schemas.microsoft.com/office/drawing/2014/main" id="{759BEF72-29DF-DE1A-D40B-FEC674C1DF48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flipH="1">
            <a:off x="8136805" y="3834923"/>
            <a:ext cx="1495765" cy="1761143"/>
          </a:xfrm>
          <a:prstGeom prst="rect">
            <a:avLst/>
          </a:prstGeom>
        </p:spPr>
      </p:pic>
      <p:pic>
        <p:nvPicPr>
          <p:cNvPr id="18" name="Audio Recording 16.01.2023, 18:57:05">
            <a:hlinkClick r:id="" action="ppaction://media"/>
            <a:extLst>
              <a:ext uri="{FF2B5EF4-FFF2-40B4-BE49-F238E27FC236}">
                <a16:creationId xmlns:a16="http://schemas.microsoft.com/office/drawing/2014/main" id="{E788AAD9-0211-D97A-8A7C-38C2FD5B98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64528" y="1221739"/>
            <a:ext cx="360000" cy="360000"/>
          </a:xfrm>
          <a:prstGeom prst="rect">
            <a:avLst/>
          </a:prstGeom>
        </p:spPr>
      </p:pic>
      <p:pic>
        <p:nvPicPr>
          <p:cNvPr id="21" name="Audio Recording 16.01.2023, 18:57:17">
            <a:hlinkClick r:id="" action="ppaction://media"/>
            <a:extLst>
              <a:ext uri="{FF2B5EF4-FFF2-40B4-BE49-F238E27FC236}">
                <a16:creationId xmlns:a16="http://schemas.microsoft.com/office/drawing/2014/main" id="{B4B4425F-D937-F442-DB74-AD0404D5B1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198082" y="2745237"/>
            <a:ext cx="468000" cy="468000"/>
          </a:xfrm>
          <a:prstGeom prst="rect">
            <a:avLst/>
          </a:prstGeom>
        </p:spPr>
      </p:pic>
      <p:pic>
        <p:nvPicPr>
          <p:cNvPr id="22" name="Audio Recording 16.01.2023, 18:57:27">
            <a:hlinkClick r:id="" action="ppaction://media"/>
            <a:extLst>
              <a:ext uri="{FF2B5EF4-FFF2-40B4-BE49-F238E27FC236}">
                <a16:creationId xmlns:a16="http://schemas.microsoft.com/office/drawing/2014/main" id="{D007B716-58D8-F10E-A7FE-321F077636D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03525" y="3439707"/>
            <a:ext cx="360000" cy="360000"/>
          </a:xfrm>
          <a:prstGeom prst="rect">
            <a:avLst/>
          </a:prstGeom>
        </p:spPr>
      </p:pic>
      <p:pic>
        <p:nvPicPr>
          <p:cNvPr id="24" name="Audio Recording 16.01.2023, 18:57:36">
            <a:hlinkClick r:id="" action="ppaction://media"/>
            <a:extLst>
              <a:ext uri="{FF2B5EF4-FFF2-40B4-BE49-F238E27FC236}">
                <a16:creationId xmlns:a16="http://schemas.microsoft.com/office/drawing/2014/main" id="{16BEC0AF-3E31-2339-EE66-BB4EB522FEF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76069" y="5036915"/>
            <a:ext cx="360000" cy="360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6A67F84B-7928-11F6-C7BA-5ACE519CFCCF}"/>
              </a:ext>
            </a:extLst>
          </p:cNvPr>
          <p:cNvSpPr/>
          <p:nvPr/>
        </p:nvSpPr>
        <p:spPr>
          <a:xfrm>
            <a:off x="78537" y="155862"/>
            <a:ext cx="526996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000" dirty="0">
                <a:solidFill>
                  <a:schemeClr val="tx1"/>
                </a:solidFill>
                <a:latin typeface="Comic Sans MS" panose="030F0902030302020204" pitchFamily="66" charset="0"/>
              </a:rPr>
              <a:t>Halbschriftliche Division</a:t>
            </a:r>
          </a:p>
        </p:txBody>
      </p:sp>
      <p:pic>
        <p:nvPicPr>
          <p:cNvPr id="16" name="Audio Recording 16.01.2023, 18:55:46">
            <a:hlinkClick r:id="" action="ppaction://media"/>
            <a:extLst>
              <a:ext uri="{FF2B5EF4-FFF2-40B4-BE49-F238E27FC236}">
                <a16:creationId xmlns:a16="http://schemas.microsoft.com/office/drawing/2014/main" id="{4256C1A1-077C-4FCC-D785-0246FAF90E15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65668" y="265067"/>
            <a:ext cx="360000" cy="360000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E9D5757-5FF2-D024-BD46-804E4F1AA86A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3074349" y="1850963"/>
            <a:ext cx="360000" cy="360000"/>
          </a:xfrm>
          <a:prstGeom prst="rect">
            <a:avLst/>
          </a:prstGeom>
        </p:spPr>
      </p:pic>
      <p:pic>
        <p:nvPicPr>
          <p:cNvPr id="2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B9BC67A-2FE0-BF19-F97E-C96543049EC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3103525" y="4075368"/>
            <a:ext cx="360000" cy="360000"/>
          </a:xfrm>
          <a:prstGeom prst="rect">
            <a:avLst/>
          </a:prstGeom>
        </p:spPr>
      </p:pic>
      <p:pic>
        <p:nvPicPr>
          <p:cNvPr id="3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BDFC079-2DA5-64F7-8615-467A9C1D392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4"/>
          <a:stretch>
            <a:fillRect/>
          </a:stretch>
        </p:blipFill>
        <p:spPr>
          <a:xfrm>
            <a:off x="6843900" y="4748915"/>
            <a:ext cx="468000" cy="468000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8F55E0A-4A6C-2B72-601B-BACFA11971A5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3084153" y="5672870"/>
            <a:ext cx="360000" cy="360000"/>
          </a:xfrm>
          <a:prstGeom prst="rect">
            <a:avLst/>
          </a:prstGeom>
        </p:spPr>
      </p:pic>
      <p:sp>
        <p:nvSpPr>
          <p:cNvPr id="3" name="Rechteck 108">
            <a:extLst>
              <a:ext uri="{FF2B5EF4-FFF2-40B4-BE49-F238E27FC236}">
                <a16:creationId xmlns:a16="http://schemas.microsoft.com/office/drawing/2014/main" id="{2B955371-E0DD-4598-6892-9B9343E896C7}"/>
              </a:ext>
            </a:extLst>
          </p:cNvPr>
          <p:cNvSpPr/>
          <p:nvPr/>
        </p:nvSpPr>
        <p:spPr>
          <a:xfrm>
            <a:off x="3652217" y="11585"/>
            <a:ext cx="3306558" cy="62342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pPr lvl="0"/>
            <a:r>
              <a:rPr lang="ro-RO" dirty="0">
                <a:solidFill>
                  <a:prstClr val="black"/>
                </a:solidFill>
                <a:latin typeface="Comic Sans MS" panose="030F0702030302020204" pitchFamily="66" charset="0"/>
              </a:rPr>
              <a:t>Împărțirea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prin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descompunerea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Comic Sans MS" panose="030F0702030302020204" pitchFamily="66" charset="0"/>
              </a:rPr>
              <a:t>termenilor</a:t>
            </a:r>
            <a:r>
              <a:rPr lang="de-DE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endParaRPr lang="de-DE" sz="1600" dirty="0">
              <a:solidFill>
                <a:schemeClr val="bg1">
                  <a:lumMod val="6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E4A217-EB83-8B1E-B0DB-31E1E10C3A9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6994914" y="202418"/>
            <a:ext cx="360000" cy="360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F174710-77B1-A179-EAD0-D98C4344173A}"/>
              </a:ext>
            </a:extLst>
          </p:cNvPr>
          <p:cNvSpPr txBox="1"/>
          <p:nvPr/>
        </p:nvSpPr>
        <p:spPr>
          <a:xfrm>
            <a:off x="3599824" y="580230"/>
            <a:ext cx="4575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[</a:t>
            </a:r>
            <a:r>
              <a:rPr lang="ro-RO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impartzirea</a:t>
            </a:r>
            <a:r>
              <a:rPr lang="ro-RO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prin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desskompunerea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de-DE" sz="1600" dirty="0" err="1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termenilor</a:t>
            </a:r>
            <a:r>
              <a:rPr lang="de-DE" sz="1600" dirty="0">
                <a:solidFill>
                  <a:schemeClr val="bg1">
                    <a:lumMod val="65000"/>
                  </a:schemeClr>
                </a:solidFill>
                <a:latin typeface="Comic Sans MS" panose="030F0702030302020204" pitchFamily="66" charset="0"/>
              </a:rPr>
              <a:t>]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5635322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512</Words>
  <Application>Microsoft Office PowerPoint</Application>
  <PresentationFormat>A4-Papier (210 x 297 mm)</PresentationFormat>
  <Paragraphs>121</Paragraphs>
  <Slides>7</Slides>
  <Notes>3</Notes>
  <HiddenSlides>0</HiddenSlides>
  <MMClips>60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71</cp:revision>
  <cp:lastPrinted>2022-05-18T12:46:11Z</cp:lastPrinted>
  <dcterms:created xsi:type="dcterms:W3CDTF">2022-05-10T12:43:55Z</dcterms:created>
  <dcterms:modified xsi:type="dcterms:W3CDTF">2023-08-02T08:35:17Z</dcterms:modified>
</cp:coreProperties>
</file>