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7" r:id="rId3"/>
    <p:sldId id="315" r:id="rId4"/>
    <p:sldId id="342" r:id="rId5"/>
    <p:sldId id="337" r:id="rId6"/>
    <p:sldId id="338" r:id="rId7"/>
    <p:sldId id="339" r:id="rId8"/>
    <p:sldId id="340" r:id="rId9"/>
    <p:sldId id="34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C02200"/>
    <a:srgbClr val="000000"/>
    <a:srgbClr val="317A85"/>
    <a:srgbClr val="008B50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B82F5-6D31-40AB-9133-869EFA2A7C71}" v="53" dt="2023-08-30T13:37:59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39"/>
    <p:restoredTop sz="95859"/>
  </p:normalViewPr>
  <p:slideViewPr>
    <p:cSldViewPr snapToGrid="0" snapToObjects="1">
      <p:cViewPr varScale="1">
        <p:scale>
          <a:sx n="52" d="100"/>
          <a:sy n="52" d="100"/>
        </p:scale>
        <p:origin x="208" y="14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2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3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7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8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3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1090 62 16383,'-23'-7'0,"-5"-1"0,-5-1 0,-6 0 0,-1 0 0,4 3 0,6 1 0,8 2 0,5 1 0,6 1 0,4 0 0,0 1 0,0-1 0,-3 1 0,-1 0 0,-1 0 0,-1-1 0,0 1 0,-1 0 0,1 1 0,0-1 0,-1 0 0,0 0 0,-1 0 0,1 0 0,2 1 0,0-1 0,2 0 0,2 0 0,0 0 0,-2 0 0,-1-1 0,-3 1 0,0 0 0,0 1 0,1-1 0,0 0 0,0 0 0,1 0 0,0 0 0,-1 0 0,0 1 0,0-1 0,-1 1 0,0 0 0,0 1 0,-1 0 0,-1 0 0,0 2 0,-1 0 0,-1 0 0,1 1 0,0-1 0,2-1 0,2-1 0,3 1 0,-1-1 0,1 0 0,-2 1 0,-1 1 0,-1 1 0,0-1 0,-1 2 0,1 0 0,1 0 0,0 2 0,1 0 0,-1 1 0,2 1 0,2-1 0,1 0 0,2 0 0,1 0 0,1 1 0,-1-1 0,1 1 0,1 0 0,-1-1 0,1 1 0,0 0 0,1 1 0,1-1 0,1 1 0,0 1 0,0 0 0,0-1 0,1 1 0,0-2 0,-1-1 0,1 0 0,0-2 0,1 1 0,0 0 0,1 1 0,0-1 0,1 0 0,1 0 0,1 0 0,-1 0 0,1 1 0,1 0 0,1 0 0,1 0 0,1-1 0,0-1 0,0 0 0,0-2 0,-1 0 0,-1-1 0,-1-2 0,1 0 0,2 0 0,0-1 0,1 0 0,1 1 0,1-1 0,3 0 0,2 1 0,0-2 0,0 1 0,0 1 0,0-1 0,-1 0 0,0 0 0,-1 0 0,-3-1 0,-2 0 0,-1 0 0,-1 1 0,0-1 0,0 0 0,1 0 0,0 0 0,1 0 0,2 0 0,1 0 0,4 0 0,2 1 0,0-1 0,4 0 0,1 0 0,0 1 0,0-1 0,-3 0 0,-2 0 0,-3 0 0,-2 0 0,-3 0 0,-1 0 0,0 0 0,1 0 0,2 0 0,1 0 0,0 0 0,-1 0 0,1 1 0,-2-1 0,1 1 0,0-1 0,0 0 0,-1 1 0,3-1 0,2 0 0,3 0 0,4 1 0,2-1 0,0 1 0,-1 0 0,-3-1 0,-4 0 0,-2 1 0,-1-1 0,-2-1 0,0 0 0,-1 0 0,1-1 0,1-1 0,-1 0 0,1 0 0,-1 0 0,-2 0 0,-1 0 0,-1 1 0,0 0 0,0-1 0,1 0 0,-1-1 0,0 0 0,-2 0 0,-1 0 0,1-2 0,-1-1 0,0-2 0,0 0 0,0-1 0,-2-2 0,-1 0 0,-1-1 0,-1 1 0,-2 0 0,1 0 0,-1 0 0,-1 0 0,1 1 0,-1 0 0,0 1 0,0 2 0,-1 0 0,0 0 0,-1 0 0,-1-1 0,-1-2 0,-1 1 0,0-2 0,-1 1 0,-1-1 0,-2 0 0,0 0 0,-1 1 0,0-1 0,0 1 0,0 2 0,0 0 0,0 1 0,0 2 0,1 0 0,0 0 0,-2 1 0,-1-2 0,-2 0 0,-2 0 0,2 0 0,1 1 0,1 1 0,1 0 0,-1 1 0,-1 0 0,3 2 0,1 1 0,1 0 0,-1 0 0,1 0 0,-1 1 0,1 0 0,0-1 0,1 1 0,0 0 0,2-1 0,2 1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4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25CB2E-C77E-4FD0-EF0F-41AD35875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24" y="197662"/>
            <a:ext cx="112919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02.10.23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15.m4a"/><Relationship Id="rId18" Type="http://schemas.openxmlformats.org/officeDocument/2006/relationships/notesSlide" Target="../notesSlides/notesSlide1.xml"/><Relationship Id="rId3" Type="http://schemas.microsoft.com/office/2007/relationships/media" Target="../media/media12.m4a"/><Relationship Id="rId34" Type="http://schemas.openxmlformats.org/officeDocument/2006/relationships/image" Target="../media/image2.png"/><Relationship Id="rId7" Type="http://schemas.microsoft.com/office/2007/relationships/media" Target="../media/media5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2.xml"/><Relationship Id="rId33" Type="http://schemas.openxmlformats.org/officeDocument/2006/relationships/image" Target="../media/image4.png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9" Type="http://schemas.openxmlformats.org/officeDocument/2006/relationships/image" Target="../media/image30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4.m4a"/><Relationship Id="rId32" Type="http://schemas.openxmlformats.org/officeDocument/2006/relationships/customXml" Target="../ink/ink3.xml"/><Relationship Id="rId5" Type="http://schemas.microsoft.com/office/2007/relationships/media" Target="../media/media13.m4a"/><Relationship Id="rId15" Type="http://schemas.microsoft.com/office/2007/relationships/media" Target="../media/media16.m4a"/><Relationship Id="rId10" Type="http://schemas.openxmlformats.org/officeDocument/2006/relationships/audio" Target="../media/media7.m4a"/><Relationship Id="rId19" Type="http://schemas.openxmlformats.org/officeDocument/2006/relationships/customXml" Target="../ink/ink1.xml"/><Relationship Id="rId31" Type="http://schemas.openxmlformats.org/officeDocument/2006/relationships/image" Target="../media/image5.png"/><Relationship Id="rId4" Type="http://schemas.openxmlformats.org/officeDocument/2006/relationships/audio" Target="../media/media12.m4a"/><Relationship Id="rId9" Type="http://schemas.microsoft.com/office/2007/relationships/media" Target="../media/media7.m4a"/><Relationship Id="rId14" Type="http://schemas.openxmlformats.org/officeDocument/2006/relationships/audio" Target="../media/media15.m4a"/><Relationship Id="rId30" Type="http://schemas.openxmlformats.org/officeDocument/2006/relationships/customXml" Target="../ink/ink2.xml"/><Relationship Id="rId3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26" Type="http://schemas.openxmlformats.org/officeDocument/2006/relationships/image" Target="../media/image5.png"/><Relationship Id="rId3" Type="http://schemas.microsoft.com/office/2007/relationships/media" Target="../media/media18.m4a"/><Relationship Id="rId21" Type="http://schemas.openxmlformats.org/officeDocument/2006/relationships/slideLayout" Target="../slideLayouts/slideLayout2.xml"/><Relationship Id="rId7" Type="http://schemas.microsoft.com/office/2007/relationships/media" Target="../media/media20.m4a"/><Relationship Id="rId12" Type="http://schemas.openxmlformats.org/officeDocument/2006/relationships/audio" Target="../media/media7.m4a"/><Relationship Id="rId17" Type="http://schemas.microsoft.com/office/2007/relationships/media" Target="../media/media23.m4a"/><Relationship Id="rId25" Type="http://schemas.openxmlformats.org/officeDocument/2006/relationships/customXml" Target="../ink/ink5.xml"/><Relationship Id="rId2" Type="http://schemas.openxmlformats.org/officeDocument/2006/relationships/audio" Target="../media/media17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29" Type="http://schemas.openxmlformats.org/officeDocument/2006/relationships/image" Target="../media/image2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7.m4a"/><Relationship Id="rId24" Type="http://schemas.openxmlformats.org/officeDocument/2006/relationships/image" Target="../media/image30.png"/><Relationship Id="rId5" Type="http://schemas.microsoft.com/office/2007/relationships/media" Target="../media/media19.m4a"/><Relationship Id="rId15" Type="http://schemas.microsoft.com/office/2007/relationships/media" Target="../media/media22.m4a"/><Relationship Id="rId23" Type="http://schemas.openxmlformats.org/officeDocument/2006/relationships/customXml" Target="../ink/ink4.xml"/><Relationship Id="rId28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24.m4a"/><Relationship Id="rId4" Type="http://schemas.openxmlformats.org/officeDocument/2006/relationships/audio" Target="../media/media18.m4a"/><Relationship Id="rId9" Type="http://schemas.microsoft.com/office/2007/relationships/media" Target="../media/media5.m4a"/><Relationship Id="rId14" Type="http://schemas.openxmlformats.org/officeDocument/2006/relationships/audio" Target="../media/media21.m4a"/><Relationship Id="rId22" Type="http://schemas.openxmlformats.org/officeDocument/2006/relationships/image" Target="../media/image4.jpg"/><Relationship Id="rId27" Type="http://schemas.openxmlformats.org/officeDocument/2006/relationships/customXml" Target="../ink/ink6.xml"/><Relationship Id="rId30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24.m4a"/><Relationship Id="rId18" Type="http://schemas.openxmlformats.org/officeDocument/2006/relationships/image" Target="../media/image4.jpg"/><Relationship Id="rId3" Type="http://schemas.microsoft.com/office/2007/relationships/media" Target="../media/media18.m4a"/><Relationship Id="rId21" Type="http://schemas.openxmlformats.org/officeDocument/2006/relationships/image" Target="../media/image6.png"/><Relationship Id="rId7" Type="http://schemas.microsoft.com/office/2007/relationships/media" Target="../media/media5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1.m4a"/><Relationship Id="rId20" Type="http://schemas.openxmlformats.org/officeDocument/2006/relationships/customXml" Target="../ink/ink7.xml"/><Relationship Id="rId1" Type="http://schemas.microsoft.com/office/2007/relationships/media" Target="../media/media17.m4a"/><Relationship Id="rId6" Type="http://schemas.openxmlformats.org/officeDocument/2006/relationships/audio" Target="../media/media20.m4a"/><Relationship Id="rId11" Type="http://schemas.microsoft.com/office/2007/relationships/media" Target="../media/media22.m4a"/><Relationship Id="rId24" Type="http://schemas.openxmlformats.org/officeDocument/2006/relationships/image" Target="../media/image3.png"/><Relationship Id="rId5" Type="http://schemas.microsoft.com/office/2007/relationships/media" Target="../media/media20.m4a"/><Relationship Id="rId15" Type="http://schemas.microsoft.com/office/2007/relationships/media" Target="../media/media21.m4a"/><Relationship Id="rId23" Type="http://schemas.openxmlformats.org/officeDocument/2006/relationships/image" Target="../media/image7.png"/><Relationship Id="rId10" Type="http://schemas.openxmlformats.org/officeDocument/2006/relationships/audio" Target="../media/media7.m4a"/><Relationship Id="rId19" Type="http://schemas.openxmlformats.org/officeDocument/2006/relationships/image" Target="../media/image2.png"/><Relationship Id="rId4" Type="http://schemas.openxmlformats.org/officeDocument/2006/relationships/audio" Target="../media/media18.m4a"/><Relationship Id="rId9" Type="http://schemas.microsoft.com/office/2007/relationships/media" Target="../media/media7.m4a"/><Relationship Id="rId14" Type="http://schemas.openxmlformats.org/officeDocument/2006/relationships/audio" Target="../media/media24.m4a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3" Type="http://schemas.microsoft.com/office/2007/relationships/media" Target="../media/media25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23.m4a"/><Relationship Id="rId33" Type="http://schemas.openxmlformats.org/officeDocument/2006/relationships/image" Target="../media/image4.png"/><Relationship Id="rId2" Type="http://schemas.openxmlformats.org/officeDocument/2006/relationships/audio" Target="../media/media17.m4a"/><Relationship Id="rId16" Type="http://schemas.openxmlformats.org/officeDocument/2006/relationships/audio" Target="../media/media22.m4a"/><Relationship Id="rId20" Type="http://schemas.openxmlformats.org/officeDocument/2006/relationships/audio" Target="../media/media26.m4a"/><Relationship Id="rId29" Type="http://schemas.openxmlformats.org/officeDocument/2006/relationships/image" Target="../media/image30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7.m4a"/><Relationship Id="rId24" Type="http://schemas.openxmlformats.org/officeDocument/2006/relationships/customXml" Target="../ink/ink9.xml"/><Relationship Id="rId32" Type="http://schemas.openxmlformats.org/officeDocument/2006/relationships/customXml" Target="../ink/ink11.xml"/><Relationship Id="rId5" Type="http://schemas.microsoft.com/office/2007/relationships/media" Target="../media/media19.m4a"/><Relationship Id="rId15" Type="http://schemas.microsoft.com/office/2007/relationships/media" Target="../media/media22.m4a"/><Relationship Id="rId23" Type="http://schemas.openxmlformats.org/officeDocument/2006/relationships/image" Target="../media/image2.png"/><Relationship Id="rId10" Type="http://schemas.openxmlformats.org/officeDocument/2006/relationships/audio" Target="../media/media20.m4a"/><Relationship Id="rId19" Type="http://schemas.microsoft.com/office/2007/relationships/media" Target="../media/media26.m4a"/><Relationship Id="rId31" Type="http://schemas.openxmlformats.org/officeDocument/2006/relationships/image" Target="../media/image60.png"/><Relationship Id="rId4" Type="http://schemas.openxmlformats.org/officeDocument/2006/relationships/audio" Target="../media/media25.m4a"/><Relationship Id="rId9" Type="http://schemas.microsoft.com/office/2007/relationships/media" Target="../media/media20.m4a"/><Relationship Id="rId14" Type="http://schemas.openxmlformats.org/officeDocument/2006/relationships/audio" Target="../media/media21.m4a"/><Relationship Id="rId22" Type="http://schemas.openxmlformats.org/officeDocument/2006/relationships/image" Target="../media/image4.jpg"/><Relationship Id="rId30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21.m4a"/><Relationship Id="rId18" Type="http://schemas.openxmlformats.org/officeDocument/2006/relationships/image" Target="../media/image4.jpg"/><Relationship Id="rId3" Type="http://schemas.microsoft.com/office/2007/relationships/media" Target="../media/media25.m4a"/><Relationship Id="rId21" Type="http://schemas.openxmlformats.org/officeDocument/2006/relationships/image" Target="../media/image8.png"/><Relationship Id="rId7" Type="http://schemas.microsoft.com/office/2007/relationships/media" Target="../media/media7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2.m4a"/><Relationship Id="rId20" Type="http://schemas.openxmlformats.org/officeDocument/2006/relationships/customXml" Target="../ink/ink12.xml"/><Relationship Id="rId1" Type="http://schemas.microsoft.com/office/2007/relationships/media" Target="../media/media17.m4a"/><Relationship Id="rId6" Type="http://schemas.openxmlformats.org/officeDocument/2006/relationships/audio" Target="../media/media5.m4a"/><Relationship Id="rId11" Type="http://schemas.microsoft.com/office/2007/relationships/media" Target="../media/media20.m4a"/><Relationship Id="rId24" Type="http://schemas.openxmlformats.org/officeDocument/2006/relationships/image" Target="../media/image3.png"/><Relationship Id="rId5" Type="http://schemas.microsoft.com/office/2007/relationships/media" Target="../media/media5.m4a"/><Relationship Id="rId15" Type="http://schemas.microsoft.com/office/2007/relationships/media" Target="../media/media22.m4a"/><Relationship Id="rId23" Type="http://schemas.openxmlformats.org/officeDocument/2006/relationships/image" Target="../media/image9.png"/><Relationship Id="rId10" Type="http://schemas.openxmlformats.org/officeDocument/2006/relationships/audio" Target="../media/media26.m4a"/><Relationship Id="rId19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microsoft.com/office/2007/relationships/media" Target="../media/media26.m4a"/><Relationship Id="rId14" Type="http://schemas.openxmlformats.org/officeDocument/2006/relationships/audio" Target="../media/media21.m4a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26" Type="http://schemas.openxmlformats.org/officeDocument/2006/relationships/customXml" Target="../ink/ink15.xml"/><Relationship Id="rId3" Type="http://schemas.microsoft.com/office/2007/relationships/media" Target="../media/media19.m4a"/><Relationship Id="rId21" Type="http://schemas.openxmlformats.org/officeDocument/2006/relationships/slideLayout" Target="../slideLayouts/slideLayout2.xml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23.m4a"/><Relationship Id="rId25" Type="http://schemas.openxmlformats.org/officeDocument/2006/relationships/image" Target="../media/image30.png"/><Relationship Id="rId2" Type="http://schemas.openxmlformats.org/officeDocument/2006/relationships/audio" Target="../media/media17.m4a"/><Relationship Id="rId16" Type="http://schemas.openxmlformats.org/officeDocument/2006/relationships/audio" Target="../media/media22.m4a"/><Relationship Id="rId20" Type="http://schemas.openxmlformats.org/officeDocument/2006/relationships/audio" Target="../media/media28.m4a"/><Relationship Id="rId29" Type="http://schemas.openxmlformats.org/officeDocument/2006/relationships/image" Target="../media/image4.png"/><Relationship Id="rId1" Type="http://schemas.microsoft.com/office/2007/relationships/media" Target="../media/media17.m4a"/><Relationship Id="rId6" Type="http://schemas.openxmlformats.org/officeDocument/2006/relationships/audio" Target="../media/media27.m4a"/><Relationship Id="rId11" Type="http://schemas.microsoft.com/office/2007/relationships/media" Target="../media/media7.m4a"/><Relationship Id="rId24" Type="http://schemas.openxmlformats.org/officeDocument/2006/relationships/customXml" Target="../ink/ink14.xml"/><Relationship Id="rId5" Type="http://schemas.microsoft.com/office/2007/relationships/media" Target="../media/media27.m4a"/><Relationship Id="rId15" Type="http://schemas.microsoft.com/office/2007/relationships/media" Target="../media/media22.m4a"/><Relationship Id="rId23" Type="http://schemas.openxmlformats.org/officeDocument/2006/relationships/image" Target="../media/image2.png"/><Relationship Id="rId28" Type="http://schemas.openxmlformats.org/officeDocument/2006/relationships/customXml" Target="../ink/ink16.xml"/><Relationship Id="rId10" Type="http://schemas.openxmlformats.org/officeDocument/2006/relationships/audio" Target="../media/media20.m4a"/><Relationship Id="rId19" Type="http://schemas.microsoft.com/office/2007/relationships/media" Target="../media/media28.m4a"/><Relationship Id="rId4" Type="http://schemas.openxmlformats.org/officeDocument/2006/relationships/audio" Target="../media/media19.m4a"/><Relationship Id="rId9" Type="http://schemas.microsoft.com/office/2007/relationships/media" Target="../media/media20.m4a"/><Relationship Id="rId14" Type="http://schemas.openxmlformats.org/officeDocument/2006/relationships/audio" Target="../media/media21.m4a"/><Relationship Id="rId22" Type="http://schemas.openxmlformats.org/officeDocument/2006/relationships/image" Target="../media/image4.jpg"/><Relationship Id="rId27" Type="http://schemas.openxmlformats.org/officeDocument/2006/relationships/image" Target="../media/image60.png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22.m4a"/><Relationship Id="rId18" Type="http://schemas.openxmlformats.org/officeDocument/2006/relationships/image" Target="../media/image4.jpg"/><Relationship Id="rId3" Type="http://schemas.microsoft.com/office/2007/relationships/media" Target="../media/media30.m4a"/><Relationship Id="rId21" Type="http://schemas.openxmlformats.org/officeDocument/2006/relationships/image" Target="../media/image10.png"/><Relationship Id="rId7" Type="http://schemas.microsoft.com/office/2007/relationships/media" Target="../media/media7.m4a"/><Relationship Id="rId12" Type="http://schemas.openxmlformats.org/officeDocument/2006/relationships/audio" Target="../media/media21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6" Type="http://schemas.openxmlformats.org/officeDocument/2006/relationships/audio" Target="../media/media31.m4a"/><Relationship Id="rId20" Type="http://schemas.openxmlformats.org/officeDocument/2006/relationships/customXml" Target="../ink/ink17.xml"/><Relationship Id="rId1" Type="http://schemas.microsoft.com/office/2007/relationships/media" Target="../media/media29.m4a"/><Relationship Id="rId6" Type="http://schemas.openxmlformats.org/officeDocument/2006/relationships/audio" Target="../media/media5.m4a"/><Relationship Id="rId11" Type="http://schemas.microsoft.com/office/2007/relationships/media" Target="../media/media21.m4a"/><Relationship Id="rId24" Type="http://schemas.openxmlformats.org/officeDocument/2006/relationships/image" Target="../media/image3.png"/><Relationship Id="rId5" Type="http://schemas.microsoft.com/office/2007/relationships/media" Target="../media/media5.m4a"/><Relationship Id="rId15" Type="http://schemas.microsoft.com/office/2007/relationships/media" Target="../media/media31.m4a"/><Relationship Id="rId23" Type="http://schemas.openxmlformats.org/officeDocument/2006/relationships/image" Target="../media/image11.png"/><Relationship Id="rId10" Type="http://schemas.openxmlformats.org/officeDocument/2006/relationships/audio" Target="../media/media20.m4a"/><Relationship Id="rId19" Type="http://schemas.openxmlformats.org/officeDocument/2006/relationships/image" Target="../media/image2.png"/><Relationship Id="rId4" Type="http://schemas.openxmlformats.org/officeDocument/2006/relationships/audio" Target="../media/media30.m4a"/><Relationship Id="rId9" Type="http://schemas.microsoft.com/office/2007/relationships/media" Target="../media/media20.m4a"/><Relationship Id="rId14" Type="http://schemas.openxmlformats.org/officeDocument/2006/relationships/audio" Target="../media/media22.m4a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21.m4a"/><Relationship Id="rId18" Type="http://schemas.openxmlformats.org/officeDocument/2006/relationships/audio" Target="../media/media36.m4a"/><Relationship Id="rId26" Type="http://schemas.openxmlformats.org/officeDocument/2006/relationships/image" Target="../media/image30.png"/><Relationship Id="rId3" Type="http://schemas.microsoft.com/office/2007/relationships/media" Target="../media/media33.m4a"/><Relationship Id="rId21" Type="http://schemas.openxmlformats.org/officeDocument/2006/relationships/slideLayout" Target="../slideLayouts/slideLayout2.xml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microsoft.com/office/2007/relationships/media" Target="../media/media36.m4a"/><Relationship Id="rId2" Type="http://schemas.openxmlformats.org/officeDocument/2006/relationships/audio" Target="../media/media32.m4a"/><Relationship Id="rId16" Type="http://schemas.openxmlformats.org/officeDocument/2006/relationships/audio" Target="../media/media35.m4a"/><Relationship Id="rId20" Type="http://schemas.openxmlformats.org/officeDocument/2006/relationships/audio" Target="../media/media37.m4a"/><Relationship Id="rId29" Type="http://schemas.openxmlformats.org/officeDocument/2006/relationships/customXml" Target="../ink/ink21.xml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microsoft.com/office/2007/relationships/media" Target="../media/media7.m4a"/><Relationship Id="rId32" Type="http://schemas.openxmlformats.org/officeDocument/2006/relationships/image" Target="../media/image3.png"/><Relationship Id="rId5" Type="http://schemas.microsoft.com/office/2007/relationships/media" Target="../media/media34.m4a"/><Relationship Id="rId15" Type="http://schemas.microsoft.com/office/2007/relationships/media" Target="../media/media35.m4a"/><Relationship Id="rId23" Type="http://schemas.openxmlformats.org/officeDocument/2006/relationships/customXml" Target="../ink/ink19.xml"/><Relationship Id="rId28" Type="http://schemas.openxmlformats.org/officeDocument/2006/relationships/image" Target="../media/image70.png"/><Relationship Id="rId10" Type="http://schemas.openxmlformats.org/officeDocument/2006/relationships/audio" Target="../media/media20.m4a"/><Relationship Id="rId19" Type="http://schemas.microsoft.com/office/2007/relationships/media" Target="../media/media37.m4a"/><Relationship Id="rId31" Type="http://schemas.openxmlformats.org/officeDocument/2006/relationships/image" Target="../media/image2.png"/><Relationship Id="rId4" Type="http://schemas.openxmlformats.org/officeDocument/2006/relationships/audio" Target="../media/media33.m4a"/><Relationship Id="rId9" Type="http://schemas.microsoft.com/office/2007/relationships/media" Target="../media/media20.m4a"/><Relationship Id="rId14" Type="http://schemas.openxmlformats.org/officeDocument/2006/relationships/audio" Target="../media/media21.m4a"/><Relationship Id="rId22" Type="http://schemas.openxmlformats.org/officeDocument/2006/relationships/image" Target="../media/image4.jpg"/><Relationship Id="rId27" Type="http://schemas.openxmlformats.org/officeDocument/2006/relationships/customXml" Target="../ink/ink20.xml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84644E-1A11-CA26-3572-83EDDBEA2398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24692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88306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708258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08EC24-7A9C-F2AC-4609-62216BC31CAF}"/>
              </a:ext>
            </a:extLst>
          </p:cNvPr>
          <p:cNvGrpSpPr/>
          <p:nvPr/>
        </p:nvGrpSpPr>
        <p:grpSpPr>
          <a:xfrm>
            <a:off x="630197" y="4887781"/>
            <a:ext cx="2619573" cy="1332000"/>
            <a:chOff x="573423" y="4997960"/>
            <a:chExt cx="2619573" cy="1332000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0125CD2-E851-8334-EFF4-57C3FF2D7B3F}"/>
                </a:ext>
              </a:extLst>
            </p:cNvPr>
            <p:cNvSpPr/>
            <p:nvPr/>
          </p:nvSpPr>
          <p:spPr>
            <a:xfrm>
              <a:off x="573423" y="4997960"/>
              <a:ext cx="2619573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2D9A2A2-3388-A685-EBC3-54930B9CB4C1}"/>
                </a:ext>
              </a:extLst>
            </p:cNvPr>
            <p:cNvGrpSpPr/>
            <p:nvPr/>
          </p:nvGrpSpPr>
          <p:grpSpPr>
            <a:xfrm>
              <a:off x="729132" y="5098596"/>
              <a:ext cx="1992431" cy="1143973"/>
              <a:chOff x="-1622515" y="1521688"/>
              <a:chExt cx="1677849" cy="1143973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C8A10F4-7516-F56C-6BBE-6D03AA0B446C}"/>
                  </a:ext>
                </a:extLst>
              </p:cNvPr>
              <p:cNvSpPr txBox="1"/>
              <p:nvPr/>
            </p:nvSpPr>
            <p:spPr>
              <a:xfrm>
                <a:off x="-1622515" y="15216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1.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C1CB1B5-DA29-3062-2DA5-FFA670D66A1C}"/>
                  </a:ext>
                </a:extLst>
              </p:cNvPr>
              <p:cNvSpPr txBox="1"/>
              <p:nvPr/>
            </p:nvSpPr>
            <p:spPr>
              <a:xfrm>
                <a:off x="-1613779" y="2046953"/>
                <a:ext cx="1669113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Primul termen</a:t>
                </a:r>
                <a:endPara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primul termen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85E59FF-2B00-A2EE-2F43-81D1C727EC22}"/>
              </a:ext>
            </a:extLst>
          </p:cNvPr>
          <p:cNvGrpSpPr/>
          <p:nvPr/>
        </p:nvGrpSpPr>
        <p:grpSpPr>
          <a:xfrm>
            <a:off x="3664481" y="4882724"/>
            <a:ext cx="2619572" cy="1332000"/>
            <a:chOff x="3668481" y="4584755"/>
            <a:chExt cx="2619572" cy="1332000"/>
          </a:xfrm>
        </p:grpSpPr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63811765-C95D-A2FA-3B2E-9B6244BF184A}"/>
                </a:ext>
              </a:extLst>
            </p:cNvPr>
            <p:cNvSpPr/>
            <p:nvPr/>
          </p:nvSpPr>
          <p:spPr>
            <a:xfrm>
              <a:off x="3668481" y="4584755"/>
              <a:ext cx="2619572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F444E745-DE6F-1473-8EB5-B7E7ACDC06C7}"/>
                </a:ext>
              </a:extLst>
            </p:cNvPr>
            <p:cNvGrpSpPr/>
            <p:nvPr/>
          </p:nvGrpSpPr>
          <p:grpSpPr>
            <a:xfrm>
              <a:off x="3791847" y="4690448"/>
              <a:ext cx="1983450" cy="1099913"/>
              <a:chOff x="-1579460" y="1641519"/>
              <a:chExt cx="1670286" cy="1099913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FDA69F0-2F9C-A22F-9B4C-FE7BF3959B76}"/>
                  </a:ext>
                </a:extLst>
              </p:cNvPr>
              <p:cNvSpPr txBox="1"/>
              <p:nvPr/>
            </p:nvSpPr>
            <p:spPr>
              <a:xfrm>
                <a:off x="-1579460" y="1641519"/>
                <a:ext cx="1670286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2.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11D2703F-19F9-62B6-9444-563D421DF6D2}"/>
                  </a:ext>
                </a:extLst>
              </p:cNvPr>
              <p:cNvSpPr txBox="1"/>
              <p:nvPr/>
            </p:nvSpPr>
            <p:spPr>
              <a:xfrm>
                <a:off x="-1579456" y="2155287"/>
                <a:ext cx="1670282" cy="58614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 doilea termen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 doilea termen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2A4EF6-9AA3-F493-BDD0-1AED7B072C6C}"/>
              </a:ext>
            </a:extLst>
          </p:cNvPr>
          <p:cNvGrpSpPr/>
          <p:nvPr/>
        </p:nvGrpSpPr>
        <p:grpSpPr>
          <a:xfrm>
            <a:off x="6673470" y="4887781"/>
            <a:ext cx="2446624" cy="1332000"/>
            <a:chOff x="6929187" y="3234141"/>
            <a:chExt cx="2446624" cy="1332000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D69D8BE-4B63-5ED1-94CF-70ED7EB7A0D6}"/>
                </a:ext>
              </a:extLst>
            </p:cNvPr>
            <p:cNvSpPr/>
            <p:nvPr/>
          </p:nvSpPr>
          <p:spPr>
            <a:xfrm>
              <a:off x="6929187" y="3234141"/>
              <a:ext cx="2446624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22D629-2618-FA74-34CC-1F35B0EA6D9D}"/>
                </a:ext>
              </a:extLst>
            </p:cNvPr>
            <p:cNvGrpSpPr/>
            <p:nvPr/>
          </p:nvGrpSpPr>
          <p:grpSpPr>
            <a:xfrm>
              <a:off x="7090489" y="3320142"/>
              <a:ext cx="1620000" cy="1145212"/>
              <a:chOff x="-1733950" y="1670732"/>
              <a:chExt cx="2023250" cy="1145212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9D0F05B-8CFE-50B3-207E-64131399BC73}"/>
                  </a:ext>
                </a:extLst>
              </p:cNvPr>
              <p:cNvSpPr txBox="1"/>
              <p:nvPr/>
            </p:nvSpPr>
            <p:spPr>
              <a:xfrm>
                <a:off x="-1733949" y="1670732"/>
                <a:ext cx="2023249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Summe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DEEF64-CB59-FD36-802B-A8FE6441C07B}"/>
                  </a:ext>
                </a:extLst>
              </p:cNvPr>
              <p:cNvSpPr txBox="1"/>
              <p:nvPr/>
            </p:nvSpPr>
            <p:spPr>
              <a:xfrm>
                <a:off x="-1733950" y="2164672"/>
                <a:ext cx="2023248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sz="20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suma</a:t>
                </a:r>
                <a:endPara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ssuma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26C19A1-6234-3215-4FDB-8EE94A77E3E5}"/>
              </a:ext>
            </a:extLst>
          </p:cNvPr>
          <p:cNvGrpSpPr/>
          <p:nvPr/>
        </p:nvGrpSpPr>
        <p:grpSpPr>
          <a:xfrm>
            <a:off x="3393524" y="1046006"/>
            <a:ext cx="2952000" cy="1637539"/>
            <a:chOff x="3645250" y="1287557"/>
            <a:chExt cx="2163159" cy="1637539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4250867-168E-B093-CF35-35E2F9D945D0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91C2DC70-DB6E-7810-4088-ED97803F8D1B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360125"/>
              <a:chOff x="-1549679" y="1609700"/>
              <a:chExt cx="1819739" cy="1360125"/>
            </a:xfrm>
          </p:grpSpPr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E01F0060-BB87-B176-CF37-B6A75CDBA54E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Addition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321BCA81-72FA-81B3-E390-B05A4BF0FE54}"/>
                  </a:ext>
                </a:extLst>
              </p:cNvPr>
              <p:cNvSpPr txBox="1"/>
              <p:nvPr/>
            </p:nvSpPr>
            <p:spPr>
              <a:xfrm>
                <a:off x="-1549679" y="2318553"/>
                <a:ext cx="1819739" cy="651272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altLang="de-DE" sz="20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adunarea</a:t>
                </a:r>
                <a:endPara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adunarea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" name="Audio Recording 19.01.2023, 11:28:26">
            <a:hlinkClick r:id="" action="ppaction://media"/>
            <a:extLst>
              <a:ext uri="{FF2B5EF4-FFF2-40B4-BE49-F238E27FC236}">
                <a16:creationId xmlns:a16="http://schemas.microsoft.com/office/drawing/2014/main" id="{80511A49-9C01-C36F-33FD-BF955331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6663" y="1267185"/>
            <a:ext cx="468000" cy="468000"/>
          </a:xfrm>
          <a:prstGeom prst="rect">
            <a:avLst/>
          </a:prstGeom>
        </p:spPr>
      </p:pic>
      <p:pic>
        <p:nvPicPr>
          <p:cNvPr id="6" name="Audio Recording 19.01.2023, 11:28:36">
            <a:hlinkClick r:id="" action="ppaction://media"/>
            <a:extLst>
              <a:ext uri="{FF2B5EF4-FFF2-40B4-BE49-F238E27FC236}">
                <a16:creationId xmlns:a16="http://schemas.microsoft.com/office/drawing/2014/main" id="{FC93E27B-DD70-41C4-F607-286D073D8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741" y="4958728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28:48">
            <a:hlinkClick r:id="" action="ppaction://media"/>
            <a:extLst>
              <a:ext uri="{FF2B5EF4-FFF2-40B4-BE49-F238E27FC236}">
                <a16:creationId xmlns:a16="http://schemas.microsoft.com/office/drawing/2014/main" id="{E2A09C09-CE68-ED3B-E762-DD8DC12A6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697" y="4958728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1:28:59">
            <a:hlinkClick r:id="" action="ppaction://media"/>
            <a:extLst>
              <a:ext uri="{FF2B5EF4-FFF2-40B4-BE49-F238E27FC236}">
                <a16:creationId xmlns:a16="http://schemas.microsoft.com/office/drawing/2014/main" id="{03C75B86-B901-B8C9-B54F-B165C6A940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0469" y="4943246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C6E7D3E-B69E-B096-62FC-B24E1081451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3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6245C6A-3C68-A48E-F41F-EA03C4A926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A96A02-8573-5350-2CE7-6F3D932D8CD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1F2829-6D01-7BF1-E161-EC1F1AFDE31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06663" y="1954967"/>
            <a:ext cx="487363" cy="487363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B85152-7571-6C9E-8A67-5FC5EC7F479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DA95853E-AFCE-83EF-4B4D-0BFD9AD9466F}"/>
              </a:ext>
            </a:extLst>
          </p:cNvPr>
          <p:cNvSpPr txBox="1"/>
          <p:nvPr/>
        </p:nvSpPr>
        <p:spPr>
          <a:xfrm>
            <a:off x="2338977" y="3174732"/>
            <a:ext cx="5270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b="1" dirty="0">
                <a:latin typeface="Comic Sans MS" panose="030F0902030302020204" pitchFamily="66" charset="0"/>
              </a:rPr>
              <a:t>62 + 34 = 96</a:t>
            </a:r>
          </a:p>
        </p:txBody>
      </p:sp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2AE0A2-8DFB-CB8D-98A7-87460158E89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791033" y="5580454"/>
            <a:ext cx="487363" cy="487363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5B156C-BF03-296D-C042-272E110F245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08321" y="5577044"/>
            <a:ext cx="487363" cy="48736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FD63D4-ABCB-C7EC-B892-F16D594FD74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602106" y="5502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mute="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12729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697730" y="2762666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57952" y="3262153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Ecuația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ekuatzja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50268" y="2740103"/>
            <a:ext cx="2195114" cy="1175088"/>
            <a:chOff x="-1549678" y="1597896"/>
            <a:chExt cx="1656693" cy="100924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calcul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kalkul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697730" y="3262055"/>
            <a:ext cx="2130727" cy="671334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2000" dirty="0" err="1">
                <a:latin typeface="Comic Sans MS" panose="030F0902030302020204" pitchFamily="66" charset="0"/>
                <a:cs typeface="Calibri" panose="020F0502020204030204" pitchFamily="34" charset="0"/>
              </a:rPr>
              <a:t>Linia</a:t>
            </a:r>
            <a:r>
              <a:rPr lang="de-DE" altLang="de-DE" sz="2000" dirty="0">
                <a:latin typeface="Comic Sans MS" panose="030F0902030302020204" pitchFamily="66" charset="0"/>
                <a:cs typeface="Calibri" panose="020F0502020204030204" pitchFamily="34" charset="0"/>
              </a:rPr>
              <a:t> de </a:t>
            </a:r>
            <a:r>
              <a:rPr lang="de-DE" altLang="de-DE" sz="2000" dirty="0" err="1">
                <a:latin typeface="Comic Sans MS" panose="030F0902030302020204" pitchFamily="66" charset="0"/>
                <a:cs typeface="Calibri" panose="020F0502020204030204" pitchFamily="34" charset="0"/>
              </a:rPr>
              <a:t>calcul</a:t>
            </a:r>
            <a:endParaRPr lang="de-DE" altLang="de-DE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linja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de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kalkul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5E701-68DF-E545-F803-F9E28E99EBE5}"/>
              </a:ext>
            </a:extLst>
          </p:cNvPr>
          <p:cNvSpPr txBox="1"/>
          <p:nvPr/>
        </p:nvSpPr>
        <p:spPr>
          <a:xfrm>
            <a:off x="707292" y="2030113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02D386-9F67-E60F-A6B6-9C7C4271C093}"/>
              </a:ext>
            </a:extLst>
          </p:cNvPr>
          <p:cNvSpPr txBox="1"/>
          <p:nvPr/>
        </p:nvSpPr>
        <p:spPr>
          <a:xfrm>
            <a:off x="3761462" y="1369478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+ 30 = 92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92 +   4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0E61CC-1434-52F4-14A9-35C53FF338D4}"/>
              </a:ext>
            </a:extLst>
          </p:cNvPr>
          <p:cNvCxnSpPr>
            <a:cxnSpLocks/>
          </p:cNvCxnSpPr>
          <p:nvPr/>
        </p:nvCxnSpPr>
        <p:spPr>
          <a:xfrm>
            <a:off x="3842755" y="1759974"/>
            <a:ext cx="1946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7303D8-5ADE-969A-48BB-3906C5639F2F}"/>
              </a:ext>
            </a:extLst>
          </p:cNvPr>
          <p:cNvGrpSpPr/>
          <p:nvPr/>
        </p:nvGrpSpPr>
        <p:grpSpPr>
          <a:xfrm>
            <a:off x="6512453" y="1225595"/>
            <a:ext cx="2884954" cy="1336736"/>
            <a:chOff x="3968663" y="1779292"/>
            <a:chExt cx="2884954" cy="1336736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9B9C304-C545-5CED-2EF3-FB93A329469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797FBBB-216E-0365-CD24-0571583A000F}"/>
                </a:ext>
              </a:extLst>
            </p:cNvPr>
            <p:cNvSpPr txBox="1"/>
            <p:nvPr/>
          </p:nvSpPr>
          <p:spPr>
            <a:xfrm>
              <a:off x="4702181" y="1779292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02C7D5-FB8B-7B3C-4AA2-3794FF3A0EEC}"/>
                </a:ext>
              </a:extLst>
            </p:cNvPr>
            <p:cNvSpPr txBox="1"/>
            <p:nvPr/>
          </p:nvSpPr>
          <p:spPr>
            <a:xfrm>
              <a:off x="5911559" y="1988766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C97C05-761D-5767-BB9F-D32F3FCEF5A3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AE42FB-13E0-353E-3FA2-20E914F26006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B95A983-F8CE-60EA-B7BF-F1FAEF2C726A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9AF2F0D-82ED-1A10-51C7-BABE264B309A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7DC9A187-2FC0-EE3A-4386-C2D455DF9D10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21709D76-16CA-332B-C286-A5272D6AB1EB}"/>
                </a:ext>
              </a:extLst>
            </p:cNvPr>
            <p:cNvSpPr/>
            <p:nvPr/>
          </p:nvSpPr>
          <p:spPr>
            <a:xfrm>
              <a:off x="4230406" y="2168275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6A29BFB7-608A-6AE1-E2E7-62D64270D53E}"/>
                </a:ext>
              </a:extLst>
            </p:cNvPr>
            <p:cNvSpPr/>
            <p:nvPr/>
          </p:nvSpPr>
          <p:spPr>
            <a:xfrm>
              <a:off x="5805918" y="2346171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658B4B8-B4E4-0181-F140-8A675619A71C}"/>
              </a:ext>
            </a:extLst>
          </p:cNvPr>
          <p:cNvGrpSpPr/>
          <p:nvPr/>
        </p:nvGrpSpPr>
        <p:grpSpPr>
          <a:xfrm>
            <a:off x="5283716" y="4809665"/>
            <a:ext cx="2406776" cy="687654"/>
            <a:chOff x="4115595" y="2395445"/>
            <a:chExt cx="2406776" cy="687654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49BAA096-86EB-B7F5-7D7F-F7518E180616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49682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CA01811-2890-C1C3-281C-1FD095E0DF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59667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1C5EFB2-C82E-FCBF-FCD7-0EFDA1162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9359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2BAF286-6C30-FAC6-A1C3-4B29615D6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6965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756F5D6F-B197-C7B1-89DE-01BD74C3669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796373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F63CF3BC-97E4-1F0E-9A5F-432791A2D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39577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71C070-7E05-C8EB-8443-A545DCC9D0ED}"/>
                </a:ext>
              </a:extLst>
            </p:cNvPr>
            <p:cNvSpPr/>
            <p:nvPr/>
          </p:nvSpPr>
          <p:spPr>
            <a:xfrm>
              <a:off x="41155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189611-65D4-345A-A82E-BE83C3799525}"/>
                </a:ext>
              </a:extLst>
            </p:cNvPr>
            <p:cNvSpPr/>
            <p:nvPr/>
          </p:nvSpPr>
          <p:spPr>
            <a:xfrm>
              <a:off x="42319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C9537CFB-1E48-40F6-2955-BC07EF70404C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49649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4B87128-FF60-BC26-00A3-BEA6D883EC5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59634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4C8527E5-E64E-BFB9-512E-CF58D3ABF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39544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51EDDB-96DB-407D-66DF-A2681978C60A}"/>
                </a:ext>
              </a:extLst>
            </p:cNvPr>
            <p:cNvSpPr/>
            <p:nvPr/>
          </p:nvSpPr>
          <p:spPr>
            <a:xfrm>
              <a:off x="5680280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B51E0E-0F58-B35B-7D63-CD27276881A9}"/>
                </a:ext>
              </a:extLst>
            </p:cNvPr>
            <p:cNvSpPr/>
            <p:nvPr/>
          </p:nvSpPr>
          <p:spPr>
            <a:xfrm>
              <a:off x="5804984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70328F-AABD-FA4F-132D-5E6C29E3CA88}"/>
                </a:ext>
              </a:extLst>
            </p:cNvPr>
            <p:cNvSpPr/>
            <p:nvPr/>
          </p:nvSpPr>
          <p:spPr>
            <a:xfrm>
              <a:off x="5455761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58E840-73FA-DEEA-BF18-8EE90ED8B557}"/>
                </a:ext>
              </a:extLst>
            </p:cNvPr>
            <p:cNvSpPr/>
            <p:nvPr/>
          </p:nvSpPr>
          <p:spPr>
            <a:xfrm>
              <a:off x="5562037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1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DB6BE036-6218-5FD0-F734-BFD469FA2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148" y="2751135"/>
            <a:ext cx="468000" cy="468000"/>
          </a:xfrm>
          <a:prstGeom prst="rect">
            <a:avLst/>
          </a:prstGeom>
        </p:spPr>
      </p:pic>
      <p:pic>
        <p:nvPicPr>
          <p:cNvPr id="10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D8E573A4-02CE-5306-5777-2F9FDAF4B8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51135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4:59">
            <a:hlinkClick r:id="" action="ppaction://media"/>
            <a:extLst>
              <a:ext uri="{FF2B5EF4-FFF2-40B4-BE49-F238E27FC236}">
                <a16:creationId xmlns:a16="http://schemas.microsoft.com/office/drawing/2014/main" id="{2764310E-861A-8F7C-E47D-A1AF61087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0858" y="2722261"/>
            <a:ext cx="468000" cy="46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5B58E2-7039-398B-6BF9-33973E66B4D9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5B9F2D8-16B0-4504-2468-1C19D697E251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10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7B5CED6E-89B4-B2DA-618F-68A3B8C341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2F24B1-34D6-D120-CF2F-B28ACC507D3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57F001-E529-42C0-4DE6-6A804FDBE58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664960" y="3366252"/>
            <a:ext cx="468000" cy="4680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076AA9-E06D-9E07-A67C-1E0DFAD457A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791178" y="3369220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EBAB7B-CCAE-3884-1992-9B686BCD6D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8840858" y="339664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646323" y="278207"/>
              <a:ext cx="213708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603494"/>
              <a:ext cx="2520000" cy="1502509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întâi 30 la 62. Apoi adaug 4 la 92.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üntai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treisetsch la schaisetschschidoj. Apoi adaug patru la nouasetschschidoj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496848" y="5292624"/>
            <a:ext cx="2769369" cy="1245918"/>
            <a:chOff x="3143591" y="4691943"/>
            <a:chExt cx="2769369" cy="1245918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43591" y="4798181"/>
              <a:ext cx="2719783" cy="1093325"/>
              <a:chOff x="3143591" y="4798181"/>
              <a:chExt cx="2719783" cy="1093325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143591" y="5122065"/>
                <a:ext cx="271978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o-RO" altLang="de-DE" sz="1600" dirty="0"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ro-RO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3" y="1140593"/>
            <a:ext cx="2652232" cy="2524404"/>
            <a:chOff x="10714052" y="-386500"/>
            <a:chExt cx="1597936" cy="201518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386500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70407" y="286231"/>
              <a:ext cx="1541581" cy="134245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calculez de la primul număr în doi pași mai departe.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kalkules de la primul numar in doi paschi mai departe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057CD6E-4B92-843A-9319-4806BF1E28F0}"/>
              </a:ext>
            </a:extLst>
          </p:cNvPr>
          <p:cNvGrpSpPr/>
          <p:nvPr/>
        </p:nvGrpSpPr>
        <p:grpSpPr>
          <a:xfrm>
            <a:off x="555294" y="3536545"/>
            <a:ext cx="2884954" cy="1258578"/>
            <a:chOff x="3968663" y="1857450"/>
            <a:chExt cx="2884954" cy="1258578"/>
          </a:xfrm>
        </p:grpSpPr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E316590-59E6-DACA-5631-DC9DE4EC0B2A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9AB999-E648-8A26-8842-AD804649D2E6}"/>
                </a:ext>
              </a:extLst>
            </p:cNvPr>
            <p:cNvSpPr txBox="1"/>
            <p:nvPr/>
          </p:nvSpPr>
          <p:spPr>
            <a:xfrm>
              <a:off x="4702181" y="1857450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723AE43-8757-A498-9DE1-114099DCAD51}"/>
                </a:ext>
              </a:extLst>
            </p:cNvPr>
            <p:cNvSpPr txBox="1"/>
            <p:nvPr/>
          </p:nvSpPr>
          <p:spPr>
            <a:xfrm>
              <a:off x="5911559" y="2066924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4FAE0E-82C9-4B0F-7EC0-58E080BAEE6B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3C019A-52E7-B683-DCF8-0C494EB5D100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2E83B5-9E78-2417-DD46-14A6DAFB0D0F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D03B77CC-FB7B-B2E1-C430-CE9EF3639014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EC1F2C95-EA29-F061-8BBF-164133A10239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5B627A68-F382-35D4-352C-B13A5110B89B}"/>
                </a:ext>
              </a:extLst>
            </p:cNvPr>
            <p:cNvSpPr/>
            <p:nvPr/>
          </p:nvSpPr>
          <p:spPr>
            <a:xfrm>
              <a:off x="4230406" y="2179998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431DCB7F-5442-4BA4-28D2-3ADEDA995A00}"/>
                </a:ext>
              </a:extLst>
            </p:cNvPr>
            <p:cNvSpPr/>
            <p:nvPr/>
          </p:nvSpPr>
          <p:spPr>
            <a:xfrm>
              <a:off x="5805918" y="2357894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4456E15-AA55-4EAE-6DBF-09D73FBB32AC}"/>
              </a:ext>
            </a:extLst>
          </p:cNvPr>
          <p:cNvGrpSpPr/>
          <p:nvPr/>
        </p:nvGrpSpPr>
        <p:grpSpPr>
          <a:xfrm>
            <a:off x="3745566" y="3573253"/>
            <a:ext cx="2414868" cy="1200329"/>
            <a:chOff x="4605027" y="3573253"/>
            <a:chExt cx="2414868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95F789D-90C5-984F-4442-1DFDA17C5256}"/>
                </a:ext>
              </a:extLst>
            </p:cNvPr>
            <p:cNvSpPr txBox="1"/>
            <p:nvPr/>
          </p:nvSpPr>
          <p:spPr>
            <a:xfrm>
              <a:off x="4605027" y="3573253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FD746E51-AC81-0F69-A853-BA7BCB4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4242" y="3964293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286236"/>
          </a:xfrm>
          <a:prstGeom prst="wedgeRoundRectCallout">
            <a:avLst>
              <a:gd name="adj1" fmla="val 38276"/>
              <a:gd name="adj2" fmla="val 750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pic>
        <p:nvPicPr>
          <p:cNvPr id="99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69DF5252-BCEC-7DD5-AD29-7C7368E03B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218" y="158599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5D58943B-47BD-BA2E-A80C-5C3774C4C9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9681" y="1460494"/>
            <a:ext cx="468000" cy="468000"/>
          </a:xfrm>
          <a:prstGeom prst="rect">
            <a:avLst/>
          </a:prstGeom>
        </p:spPr>
      </p:pic>
      <p:pic>
        <p:nvPicPr>
          <p:cNvPr id="10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9DFBCC80-CBC2-9F63-E4FB-386CAEEC50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33834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8BDD75B-BC6B-7BCA-E265-914FC236C4BF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E07CCB6-D9AB-75D1-1148-A2C374B9EC90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4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97B62EF-15A2-BA88-F5D9-A769E1D233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60511A-1218-0283-F239-1DC25FB3DDF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085B6D-0B1A-1AE3-DBE4-7675436F02B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08292" y="5882036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4DD07E-F21A-BA47-4807-3576C5F5D69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FA2D8-6705-8B51-DF54-50C89DFA010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8633" y="2450708"/>
            <a:ext cx="468000" cy="468000"/>
          </a:xfrm>
          <a:prstGeom prst="rect">
            <a:avLst/>
          </a:prstGeom>
        </p:spPr>
      </p:pic>
      <p:pic>
        <p:nvPicPr>
          <p:cNvPr id="14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5EC32D1C-A4BE-23CF-4E5B-D7D2E08C2EF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7076" y="36685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 mute="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3977347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740096" y="2075797"/>
            <a:ext cx="4447546" cy="799207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 mai întâi 30 la 62. Apoi adaug 4 la 92.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 mai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üntai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treisetsch la schaisetschschidoj. Apoi adaug patru la nouasetschschidoj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757035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728EF35-5658-D6A4-8C69-300BCC7BC952}"/>
              </a:ext>
            </a:extLst>
          </p:cNvPr>
          <p:cNvGrpSpPr/>
          <p:nvPr/>
        </p:nvGrpSpPr>
        <p:grpSpPr>
          <a:xfrm>
            <a:off x="2725580" y="3307121"/>
            <a:ext cx="2414868" cy="1200329"/>
            <a:chOff x="7189055" y="1968537"/>
            <a:chExt cx="2414868" cy="120032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96836ED-9116-EC6D-2C9C-C4D9F4ADC78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FFC6472-8CD0-641E-B9A4-1AFF2C96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31FEF09D-6FD9-9D84-3A90-F9540333BA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9642" y="1370681"/>
            <a:ext cx="468000" cy="468000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D9A7DAF-6717-E64D-9D14-3681A9BC893B}"/>
              </a:ext>
            </a:extLst>
          </p:cNvPr>
          <p:cNvGrpSpPr/>
          <p:nvPr/>
        </p:nvGrpSpPr>
        <p:grpSpPr>
          <a:xfrm>
            <a:off x="4726098" y="4966335"/>
            <a:ext cx="2784965" cy="1296230"/>
            <a:chOff x="3127995" y="4691943"/>
            <a:chExt cx="2784965" cy="1296230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B35F3EEE-28F4-CB41-1DF8-2F1BA6FC4C95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89992"/>
              <a:chOff x="3127995" y="4798181"/>
              <a:chExt cx="2590982" cy="1189992"/>
            </a:xfrm>
          </p:grpSpPr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346D2C79-B3CC-C279-EA5E-F125A5EA6D42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F51143DF-E19D-1A30-ACDC-51881088BBC3}"/>
                  </a:ext>
                </a:extLst>
              </p:cNvPr>
              <p:cNvSpPr txBox="1"/>
              <p:nvPr/>
            </p:nvSpPr>
            <p:spPr>
              <a:xfrm>
                <a:off x="3127995" y="5218732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Abgerundete rechteckige Legende 92">
              <a:extLst>
                <a:ext uri="{FF2B5EF4-FFF2-40B4-BE49-F238E27FC236}">
                  <a16:creationId xmlns:a16="http://schemas.microsoft.com/office/drawing/2014/main" id="{42F5FBFF-E6AC-FAAA-0F0C-98A19003D80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7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521B1EE-D68F-2BEF-1A1B-D0CA6AF441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514F00-34E9-4CFA-2B9B-8B0441CE14C5}"/>
              </a:ext>
            </a:extLst>
          </p:cNvPr>
          <p:cNvGrpSpPr>
            <a:grpSpLocks noChangeAspect="1"/>
          </p:cNvGrpSpPr>
          <p:nvPr/>
        </p:nvGrpSpPr>
        <p:grpSpPr>
          <a:xfrm>
            <a:off x="981761" y="3480535"/>
            <a:ext cx="1084827" cy="1058894"/>
            <a:chOff x="321188" y="2955419"/>
            <a:chExt cx="1084827" cy="1058894"/>
          </a:xfrm>
        </p:grpSpPr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760381E3-263B-5114-8B35-0748168F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05647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55AF3145-5AE6-CB22-E02D-EB16A82C2C94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156322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DC009F5B-AF07-458C-FAFB-EDDCF5953F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5059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5E14C8B6-81AC-AC99-0702-C93666B5F50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2665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4EDB6C46-8093-3E0A-924C-414F7EBC5D87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37679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0DFEB8C-513E-681B-036E-7653CF2E4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295541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5C5D8-3A1D-35D4-832D-5E21F4A300E7}"/>
                </a:ext>
              </a:extLst>
            </p:cNvPr>
            <p:cNvSpPr/>
            <p:nvPr/>
          </p:nvSpPr>
          <p:spPr>
            <a:xfrm>
              <a:off x="3211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848A5B-AA6D-C531-8BE1-DE8BB8622759}"/>
                </a:ext>
              </a:extLst>
            </p:cNvPr>
            <p:cNvSpPr/>
            <p:nvPr/>
          </p:nvSpPr>
          <p:spPr>
            <a:xfrm>
              <a:off x="4375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51A8FF8-C93E-8BDA-E5B2-E88CD1762710}"/>
                </a:ext>
              </a:extLst>
            </p:cNvPr>
            <p:cNvGrpSpPr/>
            <p:nvPr/>
          </p:nvGrpSpPr>
          <p:grpSpPr>
            <a:xfrm>
              <a:off x="326015" y="3619907"/>
              <a:ext cx="1080000" cy="200903"/>
              <a:chOff x="1647964" y="3119541"/>
              <a:chExt cx="1080000" cy="200903"/>
            </a:xfrm>
          </p:grpSpPr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9A96337C-23B2-B26D-A972-FBB78BC66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22059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31F3C95E-24D1-B0C5-0687-86B57907C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320444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1998141-C8B4-05E6-5536-EE286703E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119541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1A0F500-3CB7-BCAF-01D3-599B277FF858}"/>
              </a:ext>
            </a:extLst>
          </p:cNvPr>
          <p:cNvGrpSpPr>
            <a:grpSpLocks noChangeAspect="1"/>
          </p:cNvGrpSpPr>
          <p:nvPr/>
        </p:nvGrpSpPr>
        <p:grpSpPr>
          <a:xfrm>
            <a:off x="1237391" y="4486693"/>
            <a:ext cx="403223" cy="54000"/>
            <a:chOff x="3178621" y="3457922"/>
            <a:chExt cx="403223" cy="5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5E04FF7-ACAE-0130-3E09-0FC084E7DA8D}"/>
                </a:ext>
              </a:extLst>
            </p:cNvPr>
            <p:cNvSpPr/>
            <p:nvPr/>
          </p:nvSpPr>
          <p:spPr>
            <a:xfrm>
              <a:off x="3403140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7485D2-0E72-DEDC-EDAD-AA9178DD935E}"/>
                </a:ext>
              </a:extLst>
            </p:cNvPr>
            <p:cNvSpPr/>
            <p:nvPr/>
          </p:nvSpPr>
          <p:spPr>
            <a:xfrm>
              <a:off x="3527844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5ACF35-1D1D-AFCA-6D58-CF06BB59E695}"/>
                </a:ext>
              </a:extLst>
            </p:cNvPr>
            <p:cNvSpPr/>
            <p:nvPr/>
          </p:nvSpPr>
          <p:spPr>
            <a:xfrm>
              <a:off x="3178621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F5540B-FE34-2C8D-7D18-2B9DEE6E94F5}"/>
                </a:ext>
              </a:extLst>
            </p:cNvPr>
            <p:cNvSpPr/>
            <p:nvPr/>
          </p:nvSpPr>
          <p:spPr>
            <a:xfrm>
              <a:off x="3284897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14:cNvPr>
              <p14:cNvContentPartPr/>
              <p14:nvPr/>
            </p14:nvContentPartPr>
            <p14:xfrm>
              <a:off x="1186732" y="4422512"/>
              <a:ext cx="498047" cy="179732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6" y="4206401"/>
                <a:ext cx="569659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14:cNvPr>
              <p14:cNvContentPartPr/>
              <p14:nvPr/>
            </p14:nvContentPartPr>
            <p14:xfrm>
              <a:off x="895014" y="4062808"/>
              <a:ext cx="1251070" cy="363284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12" y="3846996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B9F76F57-8DCC-51CB-22D3-491C685835BD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7912A6-0D1F-2ACE-D262-E0208DEEB293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E7C61AD1-B8E2-A8B8-2388-E281B2D807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3B6696-E2B3-FE40-BD23-635B87E904C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61E13B-974F-2E3E-F143-6147C6DBEC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C1A605-BEB8-20AC-99A9-EC581E1D453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19642" y="2536866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9A138B-BE19-9CF5-FA9B-6515E565772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20793" y="56341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497716" y="337110"/>
              <a:ext cx="222506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zu der 66.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655796"/>
              <a:ext cx="2520000" cy="1502509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întâi 4 la 62. Apoi adaug 30 la 66.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üntai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patru la schaisetschschidoj. Apoi adaug treisetsch la schaisetschschischasse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54" y="1218941"/>
            <a:ext cx="2729009" cy="2145743"/>
            <a:chOff x="10714052" y="-472149"/>
            <a:chExt cx="1644194" cy="1842905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28292" y="280014"/>
              <a:ext cx="1629954" cy="109074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calculez de la primul număr în doi pași mai departe.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kalkules de la primul numar in doi paschi mai departe</a:t>
              </a:r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5" y="1152663"/>
            <a:ext cx="2663339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805DDE-46D0-C941-751C-26C74E2E7501}"/>
              </a:ext>
            </a:extLst>
          </p:cNvPr>
          <p:cNvGrpSpPr/>
          <p:nvPr/>
        </p:nvGrpSpPr>
        <p:grpSpPr>
          <a:xfrm>
            <a:off x="837658" y="3645862"/>
            <a:ext cx="2884954" cy="1297129"/>
            <a:chOff x="3968663" y="1836655"/>
            <a:chExt cx="2884954" cy="1297129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F46DB9B-394A-EB2E-9B3D-DE2E380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B19C7B-C19C-DECC-3FE8-33C3933F19F7}"/>
                </a:ext>
              </a:extLst>
            </p:cNvPr>
            <p:cNvSpPr txBox="1"/>
            <p:nvPr/>
          </p:nvSpPr>
          <p:spPr>
            <a:xfrm>
              <a:off x="5275929" y="1836655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F96A9F1-08FF-CCE6-111E-10AA647F7904}"/>
                </a:ext>
              </a:extLst>
            </p:cNvPr>
            <p:cNvSpPr txBox="1"/>
            <p:nvPr/>
          </p:nvSpPr>
          <p:spPr>
            <a:xfrm>
              <a:off x="4275659" y="2027720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128849-4FAA-4084-ECDB-F6D8B501AF24}"/>
                </a:ext>
              </a:extLst>
            </p:cNvPr>
            <p:cNvSpPr txBox="1"/>
            <p:nvPr/>
          </p:nvSpPr>
          <p:spPr>
            <a:xfrm>
              <a:off x="3968663" y="2672119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62  66              96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C7625-CC1B-1AEA-8900-0024D0EFE634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894B58D-701A-41DC-A40F-D8DB5B9595ED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18BC442C-E69B-0253-DC5C-12AD2F08192D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D1CFB979-8A27-267A-698A-1F3AFFB4F29E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Bogen 22">
              <a:extLst>
                <a:ext uri="{FF2B5EF4-FFF2-40B4-BE49-F238E27FC236}">
                  <a16:creationId xmlns:a16="http://schemas.microsoft.com/office/drawing/2014/main" id="{A325E7FA-92EF-F3ED-CC73-6D4693132108}"/>
                </a:ext>
              </a:extLst>
            </p:cNvPr>
            <p:cNvSpPr/>
            <p:nvPr/>
          </p:nvSpPr>
          <p:spPr>
            <a:xfrm>
              <a:off x="4781897" y="2192075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0AE7EFEC-8204-1895-4254-AAB85F8E5134}"/>
                </a:ext>
              </a:extLst>
            </p:cNvPr>
            <p:cNvSpPr/>
            <p:nvPr/>
          </p:nvSpPr>
          <p:spPr>
            <a:xfrm>
              <a:off x="4230568" y="2349177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C61677B-EBE9-206C-3EDA-8A97A743B861}"/>
              </a:ext>
            </a:extLst>
          </p:cNvPr>
          <p:cNvSpPr txBox="1"/>
          <p:nvPr/>
        </p:nvSpPr>
        <p:spPr>
          <a:xfrm>
            <a:off x="4058050" y="3777744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66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66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D039672-AB50-B209-5563-B2242BCD2F82}"/>
              </a:ext>
            </a:extLst>
          </p:cNvPr>
          <p:cNvCxnSpPr>
            <a:cxnSpLocks/>
          </p:cNvCxnSpPr>
          <p:nvPr/>
        </p:nvCxnSpPr>
        <p:spPr>
          <a:xfrm>
            <a:off x="4056613" y="415838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4F4417AD-EAD7-75DE-5B5A-A7C4FC6A9F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573" y="1736077"/>
            <a:ext cx="468000" cy="468000"/>
          </a:xfrm>
          <a:prstGeom prst="rect">
            <a:avLst/>
          </a:prstGeom>
        </p:spPr>
      </p:pic>
      <p:pic>
        <p:nvPicPr>
          <p:cNvPr id="69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2FE180EA-2C83-1FD2-B3B7-55DC9C5643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669" y="1460494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EF3F5D-D41D-51C7-3B0E-B21D27C51319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CAC0648-7DD0-3506-E31B-C7FE9984E720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4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3C00946C-B4D4-7493-0220-FB1798C9DC0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CD05932-AEE8-C42B-F818-109A7C084278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84305ED-51C0-EB88-0E96-0ECAA70C6291}"/>
              </a:ext>
            </a:extLst>
          </p:cNvPr>
          <p:cNvGrpSpPr/>
          <p:nvPr/>
        </p:nvGrpSpPr>
        <p:grpSpPr>
          <a:xfrm>
            <a:off x="3576793" y="5244460"/>
            <a:ext cx="2784965" cy="1296230"/>
            <a:chOff x="3127995" y="4691943"/>
            <a:chExt cx="2784965" cy="1296230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0BE71CB8-D5AC-2835-CB5D-C61989BC4D4F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89992"/>
              <a:chOff x="3127995" y="4798181"/>
              <a:chExt cx="2590982" cy="1189992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60F23FA-422B-5B8C-DF9A-FADC5255F3D7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37A5E37-152E-D52E-F0EA-42B6A0AF322A}"/>
                  </a:ext>
                </a:extLst>
              </p:cNvPr>
              <p:cNvSpPr txBox="1"/>
              <p:nvPr/>
            </p:nvSpPr>
            <p:spPr>
              <a:xfrm>
                <a:off x="3127995" y="5218732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Abgerundete rechteckige Legende 92">
              <a:extLst>
                <a:ext uri="{FF2B5EF4-FFF2-40B4-BE49-F238E27FC236}">
                  <a16:creationId xmlns:a16="http://schemas.microsoft.com/office/drawing/2014/main" id="{79C619DE-9C76-2895-668C-CAC576585CA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3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26144674-A625-BC25-9A48-0294C69A11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1170" y="5285670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399012-617F-DCBF-CE96-77A698FC88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4AE2F6-739D-640D-10BE-182D269135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854966" y="5912287"/>
            <a:ext cx="487363" cy="487363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2AA228-3894-9B8A-EE73-A3BFB2EC487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0D71B7-2AAB-AE76-E6AB-D29E1041FD5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6950" y="2472148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0F29A4-40B4-0579-B621-C28639133E7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180891" y="3634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34509" y="1340842"/>
            <a:ext cx="4070365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zu der 66.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518931" y="2063334"/>
            <a:ext cx="4634346" cy="799207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 mai întâi 4 la 62. Apoi adaug 30 la 66.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 mai </a:t>
            </a:r>
            <a:r>
              <a:rPr kumimoji="0" lang="de-DE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üntai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patru la schaisetschschidoj. Apoi adaug treisetsch la schaisetschschischasse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572000" y="1268706"/>
            <a:ext cx="4634346" cy="1920673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8ECAC9-332B-F402-CF08-84C73BB327BB}"/>
              </a:ext>
            </a:extLst>
          </p:cNvPr>
          <p:cNvGrpSpPr/>
          <p:nvPr/>
        </p:nvGrpSpPr>
        <p:grpSpPr>
          <a:xfrm>
            <a:off x="841215" y="3602791"/>
            <a:ext cx="1084827" cy="1080426"/>
            <a:chOff x="2979005" y="3015344"/>
            <a:chExt cx="1084827" cy="1080426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2436269-B705-EE75-04D1-B13256768C54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D7105D43-33D3-5F3A-877B-B0F66220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FA92942A-8BD3-658C-A015-9E22F3D33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15FF7D9-E1F0-2CFF-EB6A-A8C558783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67FF3172-A56F-6897-7E86-028E61215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3E6207AF-1D37-D281-A375-336137BBA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D1107816-4A6E-60C1-5B3B-12D525759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7B90173-6E31-2E9D-CDC1-C5420D83C0A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57AEE39-3612-3DF7-4662-303CF464E51C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D19824D-933A-C7EC-73D8-946703C66B3D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87" name="Gerade Verbindung 86">
                  <a:extLst>
                    <a:ext uri="{FF2B5EF4-FFF2-40B4-BE49-F238E27FC236}">
                      <a16:creationId xmlns:a16="http://schemas.microsoft.com/office/drawing/2014/main" id="{5D7F3099-38FB-26E5-4DB0-F9BA27FCC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1823F2F3-E4C0-2E89-EFD1-98F8623FC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C3584A5-CDBD-1607-AC3F-D634786B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A92325B-9103-4D13-98F0-5D94CBBD7A33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E0338-7A13-BBE1-FC8C-09661788D585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6C02AF-D26A-B42A-D702-148235ABD8BA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2FDBA4-6CC7-99F3-1902-9F7B741CD40E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0417FC-5429-FB5A-2FAD-B473A8EC31F2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22D420-40C0-EE0C-2A0D-692D7871036E}"/>
              </a:ext>
            </a:extLst>
          </p:cNvPr>
          <p:cNvGrpSpPr/>
          <p:nvPr/>
        </p:nvGrpSpPr>
        <p:grpSpPr>
          <a:xfrm>
            <a:off x="2378212" y="3492428"/>
            <a:ext cx="2414868" cy="1200329"/>
            <a:chOff x="4241480" y="3193892"/>
            <a:chExt cx="2414868" cy="12003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B7E2476-BA2B-8A85-C3D1-04F57F16CBD1}"/>
                </a:ext>
              </a:extLst>
            </p:cNvPr>
            <p:cNvSpPr txBox="1"/>
            <p:nvPr/>
          </p:nvSpPr>
          <p:spPr>
            <a:xfrm>
              <a:off x="4241480" y="3193892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66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66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FA453D57-44D6-8890-BC20-36EB7C60E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3573209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B59553EA-FE21-1B42-7AB2-AD04D609D0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3383" y="1452945"/>
            <a:ext cx="468000" cy="46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14:cNvPr>
              <p14:cNvContentPartPr/>
              <p14:nvPr/>
            </p14:nvContentPartPr>
            <p14:xfrm>
              <a:off x="1049814" y="4592138"/>
              <a:ext cx="560251" cy="1797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4191" y="437602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14:cNvPr>
              <p14:cNvContentPartPr/>
              <p14:nvPr/>
            </p14:nvContentPartPr>
            <p14:xfrm>
              <a:off x="757249" y="4223452"/>
              <a:ext cx="1251070" cy="363284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1247" y="4007640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8837E4D2-7A5F-9C83-2FFD-4696A9FC164E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E56CBD-7378-4532-D523-CA956308956F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466AA5E-CCBA-7041-AB36-02556F6779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C6E3A0-C432-577D-BA63-A567BB09F1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0BCE7BA-EF9F-1EDE-3002-5DDB0D7C8BA3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38E62-0C56-69D5-496E-CB4F9112F5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73262" y="2848629"/>
            <a:ext cx="487363" cy="487363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905CE66-482D-DD88-F79D-C0BEE8761FA3}"/>
              </a:ext>
            </a:extLst>
          </p:cNvPr>
          <p:cNvGrpSpPr/>
          <p:nvPr/>
        </p:nvGrpSpPr>
        <p:grpSpPr>
          <a:xfrm>
            <a:off x="4867119" y="4714823"/>
            <a:ext cx="2784965" cy="1296230"/>
            <a:chOff x="3127995" y="4691943"/>
            <a:chExt cx="2784965" cy="129623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3B307F8-A07C-BB64-642E-1616B52600A0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89992"/>
              <a:chOff x="3127995" y="4798181"/>
              <a:chExt cx="2590982" cy="1189992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662AFC19-99AF-6852-484C-B03698491784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A1EC7864-E631-40C0-D5B1-B82FC12E7664}"/>
                  </a:ext>
                </a:extLst>
              </p:cNvPr>
              <p:cNvSpPr txBox="1"/>
              <p:nvPr/>
            </p:nvSpPr>
            <p:spPr>
              <a:xfrm>
                <a:off x="3127995" y="5218732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Abgerundete rechteckige Legende 92">
              <a:extLst>
                <a:ext uri="{FF2B5EF4-FFF2-40B4-BE49-F238E27FC236}">
                  <a16:creationId xmlns:a16="http://schemas.microsoft.com/office/drawing/2014/main" id="{427C4D1F-8A84-9DA4-B0F4-ECBFA952D564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2762"/>
                <a:gd name="adj2" fmla="val -59622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AC86A565-6077-EF53-4574-75FEEFC3F5F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1496" y="4756033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D23BA5-2E4E-7DBF-5273-03C65351A4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61814" y="5382650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B1D0D-B3B7-552C-EE5A-95ECA237D85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5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56890" y="1079657"/>
            <a:ext cx="2805228" cy="3364337"/>
            <a:chOff x="1303722" y="-42191"/>
            <a:chExt cx="2805228" cy="336433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03722" y="50599"/>
              <a:ext cx="2663478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1600" dirty="0">
                  <a:latin typeface="Comic Sans MS" panose="030F0902030302020204" pitchFamily="66" charset="0"/>
                </a:rPr>
                <a:t> bis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zur nächsten Zehnerzahl.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 </a:t>
              </a:r>
              <a:r>
                <a:rPr lang="de-DE" sz="1600" dirty="0">
                  <a:latin typeface="Comic Sans MS" panose="030F0902030302020204" pitchFamily="66" charset="0"/>
                </a:rPr>
                <a:t>zu der 70 dazu.</a:t>
              </a:r>
              <a:endParaRPr lang="de-DE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371990" y="1162415"/>
              <a:ext cx="2588268" cy="1982033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întâi 8 până la primul zece întreg, apoi adaug 26 la 70.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adun mai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üntai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opt p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üna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la primul se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üntreg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apoi adaug douasetschschischasse la schaptesetsch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303722" y="-42191"/>
              <a:ext cx="2805228" cy="3364337"/>
            </a:xfrm>
            <a:prstGeom prst="wedgeRoundRectCallout">
              <a:avLst>
                <a:gd name="adj1" fmla="val 1214"/>
                <a:gd name="adj2" fmla="val 57664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59481" y="1136607"/>
            <a:ext cx="2520000" cy="2482698"/>
            <a:chOff x="10707204" y="-542863"/>
            <a:chExt cx="1518268" cy="213230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07204" y="-542863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21506" y="246988"/>
              <a:ext cx="1500815" cy="134245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calculez de la primul număr în doi pași mai departe.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kalkules de la primul numar in doi paschi mai departe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448048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CB97C6-155D-65BB-3FDF-5C4655320E4A}"/>
              </a:ext>
            </a:extLst>
          </p:cNvPr>
          <p:cNvGrpSpPr/>
          <p:nvPr/>
        </p:nvGrpSpPr>
        <p:grpSpPr>
          <a:xfrm>
            <a:off x="3731185" y="3759328"/>
            <a:ext cx="2414868" cy="1200329"/>
            <a:chOff x="7189055" y="1968537"/>
            <a:chExt cx="2414868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823F0B3-6E4A-C38F-D3FF-3FFBE9AB67E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2400" b="1" dirty="0">
                  <a:latin typeface="Comic Sans MS" panose="030F0902030302020204" pitchFamily="66" charset="0"/>
                </a:rPr>
                <a:t> = 70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56A1EEFB-1B01-64A9-3E60-008A70352347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345B8C-3877-672A-0B93-F9C20821BF25}"/>
              </a:ext>
            </a:extLst>
          </p:cNvPr>
          <p:cNvGrpSpPr/>
          <p:nvPr/>
        </p:nvGrpSpPr>
        <p:grpSpPr>
          <a:xfrm>
            <a:off x="552806" y="3604881"/>
            <a:ext cx="2884954" cy="1311699"/>
            <a:chOff x="3968663" y="1813207"/>
            <a:chExt cx="2884954" cy="1311699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CB878CA9-0D45-CE01-48CB-6E52D11D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456F65D-F642-0201-FB10-69910AECCEEF}"/>
                </a:ext>
              </a:extLst>
            </p:cNvPr>
            <p:cNvSpPr txBox="1"/>
            <p:nvPr/>
          </p:nvSpPr>
          <p:spPr>
            <a:xfrm>
              <a:off x="5275929" y="181320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+26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1F6B2EF-6DB2-7F72-935D-DF21FF8E8019}"/>
                </a:ext>
              </a:extLst>
            </p:cNvPr>
            <p:cNvSpPr txBox="1"/>
            <p:nvPr/>
          </p:nvSpPr>
          <p:spPr>
            <a:xfrm>
              <a:off x="4275659" y="2004272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+8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7B4BDA-60B1-86D7-124A-CCA71FAAF18C}"/>
                </a:ext>
              </a:extLst>
            </p:cNvPr>
            <p:cNvSpPr txBox="1"/>
            <p:nvPr/>
          </p:nvSpPr>
          <p:spPr>
            <a:xfrm>
              <a:off x="3968663" y="2663241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62  70              96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D251E3-6AA2-2A63-466B-F8621189E0C2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2417930-512D-0A14-F5EE-EEDEACDCA533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38C9B8A-836A-E57F-3423-19BDCC8AB7BA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C115C301-B0D9-B5A5-6C34-1A48F1C26E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3E7FD160-5755-0D7A-F58E-AE2E904D29BF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CCFF753E-0CFA-1025-BC38-6D8DDC3C594A}"/>
                </a:ext>
              </a:extLst>
            </p:cNvPr>
            <p:cNvSpPr/>
            <p:nvPr/>
          </p:nvSpPr>
          <p:spPr>
            <a:xfrm>
              <a:off x="4781897" y="2195261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79D79980-1AE1-12B3-C109-CDD4B9BA61A5}"/>
                </a:ext>
              </a:extLst>
            </p:cNvPr>
            <p:cNvSpPr/>
            <p:nvPr/>
          </p:nvSpPr>
          <p:spPr>
            <a:xfrm>
              <a:off x="4230568" y="2352363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FE08B9F-C734-4C7C-9F71-C68EE0CCC4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9390" y="1450533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25:35">
            <a:hlinkClick r:id="" action="ppaction://media"/>
            <a:extLst>
              <a:ext uri="{FF2B5EF4-FFF2-40B4-BE49-F238E27FC236}">
                <a16:creationId xmlns:a16="http://schemas.microsoft.com/office/drawing/2014/main" id="{105B64F4-9433-0A0D-9A84-E8AACCB08F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1863994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84E2223-76B4-687D-37B1-F74CA2C58487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33F4686-70A3-66F6-8D7D-14B6988B5AB0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18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88590533-593F-990F-B39F-872CAF6E7D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BCC2F1-B130-5563-9865-21439CCBBD3A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ro-RO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C85938F-61EB-C745-747D-79F1B638989A}"/>
              </a:ext>
            </a:extLst>
          </p:cNvPr>
          <p:cNvGrpSpPr/>
          <p:nvPr/>
        </p:nvGrpSpPr>
        <p:grpSpPr>
          <a:xfrm>
            <a:off x="3617893" y="5435236"/>
            <a:ext cx="2784965" cy="1251074"/>
            <a:chOff x="3127995" y="4691943"/>
            <a:chExt cx="2784965" cy="1251074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C038532-BD95-B589-3676-7C4FD4E5C483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44836"/>
              <a:chOff x="3127995" y="4798181"/>
              <a:chExt cx="2590982" cy="1144836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DEC7EE5D-7601-EECD-086B-8968F6C7D58F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A66FC119-26FC-B267-402F-F2234A1C7924}"/>
                  </a:ext>
                </a:extLst>
              </p:cNvPr>
              <p:cNvSpPr txBox="1"/>
              <p:nvPr/>
            </p:nvSpPr>
            <p:spPr>
              <a:xfrm>
                <a:off x="3127995" y="5173576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Abgerundete rechteckige Legende 92">
              <a:extLst>
                <a:ext uri="{FF2B5EF4-FFF2-40B4-BE49-F238E27FC236}">
                  <a16:creationId xmlns:a16="http://schemas.microsoft.com/office/drawing/2014/main" id="{F49745E3-A458-39F8-E6A6-5ED81FF41F39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2762"/>
                <a:gd name="adj2" fmla="val -59622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1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204CBEBF-6187-6777-2ABA-F5CD06BA3E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2270" y="5476446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1F347E-241E-92ED-B55C-C31401056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05EF7F-3221-1D81-43C2-B6EAE0D0310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02907" y="6103063"/>
            <a:ext cx="487363" cy="487363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804B04-041C-560F-B300-702813BC2A3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2B2F47-6C50-9871-929F-22337123B0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1930" y="2505700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92C163-7735-AE33-7693-10B9D58E689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5426" y="38938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109401" y="1158019"/>
            <a:ext cx="4979629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die Summanden in ihre Stellenwerte. Dann rechne ich Zehner plus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</a:t>
            </a:r>
            <a:r>
              <a:rPr lang="de-DE" sz="1600" dirty="0">
                <a:latin typeface="Comic Sans MS" panose="030F0902030302020204" pitchFamily="66" charset="0"/>
              </a:rPr>
              <a:t>und Einer plus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</a:t>
            </a:r>
            <a:r>
              <a:rPr lang="de-DE" sz="1600" dirty="0">
                <a:latin typeface="Comic Sans MS" panose="030F0902030302020204" pitchFamily="66" charset="0"/>
              </a:rPr>
              <a:t>und addiere dann die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071558" y="2248621"/>
            <a:ext cx="5297638" cy="1614398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1600" dirty="0" err="1">
                <a:latin typeface="Comic Sans MS" panose="030F0902030302020204" pitchFamily="66" charset="0"/>
              </a:rPr>
              <a:t>Eu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descompun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termenii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adunării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în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ordinele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lor</a:t>
            </a:r>
            <a:r>
              <a:rPr lang="de-DE" altLang="de-DE" sz="1600" dirty="0">
                <a:latin typeface="Comic Sans MS" panose="030F0902030302020204" pitchFamily="66" charset="0"/>
              </a:rPr>
              <a:t>. </a:t>
            </a:r>
            <a:r>
              <a:rPr lang="de-DE" altLang="de-DE" sz="1600" dirty="0" err="1">
                <a:latin typeface="Comic Sans MS" panose="030F0902030302020204" pitchFamily="66" charset="0"/>
              </a:rPr>
              <a:t>Apoi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adun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zecii</a:t>
            </a:r>
            <a:r>
              <a:rPr lang="de-DE" alt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cu</a:t>
            </a:r>
            <a:r>
              <a:rPr lang="de-DE" alt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zeci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și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unitățile</a:t>
            </a:r>
            <a:r>
              <a:rPr lang="de-DE" alt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cu</a:t>
            </a:r>
            <a:r>
              <a:rPr lang="de-DE" alt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unități</a:t>
            </a:r>
            <a:r>
              <a:rPr lang="de-DE" altLang="de-DE" sz="1600" dirty="0">
                <a:latin typeface="Comic Sans MS" panose="030F0902030302020204" pitchFamily="66" charset="0"/>
              </a:rPr>
              <a:t>, </a:t>
            </a:r>
            <a:r>
              <a:rPr lang="de-DE" altLang="de-DE" sz="1600" dirty="0" err="1">
                <a:latin typeface="Comic Sans MS" panose="030F0902030302020204" pitchFamily="66" charset="0"/>
              </a:rPr>
              <a:t>iar</a:t>
            </a:r>
            <a:r>
              <a:rPr lang="de-DE" altLang="de-DE" sz="1600" dirty="0">
                <a:latin typeface="Comic Sans MS" panose="030F0902030302020204" pitchFamily="66" charset="0"/>
              </a:rPr>
              <a:t> la final </a:t>
            </a:r>
            <a:r>
              <a:rPr lang="de-DE" altLang="de-DE" sz="1600" dirty="0" err="1">
                <a:latin typeface="Comic Sans MS" panose="030F0902030302020204" pitchFamily="66" charset="0"/>
              </a:rPr>
              <a:t>adun</a:t>
            </a:r>
            <a:r>
              <a:rPr lang="de-DE" altLang="de-DE" sz="1600" dirty="0"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latin typeface="Comic Sans MS" panose="030F0902030302020204" pitchFamily="66" charset="0"/>
              </a:rPr>
              <a:t>rezultatele</a:t>
            </a:r>
            <a:r>
              <a:rPr lang="de-DE" altLang="de-DE" sz="1600" dirty="0">
                <a:latin typeface="Comic Sans MS" panose="030F0902030302020204" pitchFamily="66" charset="0"/>
              </a:rPr>
              <a:t>.</a:t>
            </a:r>
          </a:p>
          <a:p>
            <a:pPr algn="ctr" rtl="0">
              <a:spcBef>
                <a:spcPts val="600"/>
              </a:spcBef>
            </a:pP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[Jeu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desskompun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termeni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ordinele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Apoi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setsch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unitatzile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unitatz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final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resultatele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5676" y="4310177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3941676" y="1079658"/>
            <a:ext cx="5557403" cy="2870937"/>
          </a:xfrm>
          <a:prstGeom prst="wedgeRoundRectCallout">
            <a:avLst>
              <a:gd name="adj1" fmla="val 27524"/>
              <a:gd name="adj2" fmla="val 5604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 </a:t>
            </a:r>
            <a:r>
              <a:rPr lang="de-DE" dirty="0">
                <a:latin typeface="Comic Sans MS" panose="030F0902030302020204" pitchFamily="66" charset="0"/>
              </a:rPr>
              <a:t>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 cu pas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adunarea pass ku pass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4646F6E-FCC3-0153-2242-B44FCC4763AC}"/>
              </a:ext>
            </a:extLst>
          </p:cNvPr>
          <p:cNvGrpSpPr/>
          <p:nvPr/>
        </p:nvGrpSpPr>
        <p:grpSpPr>
          <a:xfrm>
            <a:off x="2553823" y="4189284"/>
            <a:ext cx="4202138" cy="1200329"/>
            <a:chOff x="4271934" y="4178581"/>
            <a:chExt cx="4202138" cy="120032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1C7F1BF-E3DD-D640-B83B-D01FDDD7FEF2}"/>
                </a:ext>
              </a:extLst>
            </p:cNvPr>
            <p:cNvSpPr txBox="1"/>
            <p:nvPr/>
          </p:nvSpPr>
          <p:spPr>
            <a:xfrm>
              <a:off x="4271934" y="4178581"/>
              <a:ext cx="42021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  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32FF68A4-8E5E-8B30-BBA3-0D74E556F916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34" y="4575744"/>
              <a:ext cx="3191090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Audio Recording 19.01.2023, 11:19:44">
            <a:hlinkClick r:id="" action="ppaction://media"/>
            <a:extLst>
              <a:ext uri="{FF2B5EF4-FFF2-40B4-BE49-F238E27FC236}">
                <a16:creationId xmlns:a16="http://schemas.microsoft.com/office/drawing/2014/main" id="{6B6808B9-AF82-C7FB-3561-7738BAF37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4447" y="1210588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7B0345-858E-A2B0-20E5-575202984784}"/>
              </a:ext>
            </a:extLst>
          </p:cNvPr>
          <p:cNvGrpSpPr/>
          <p:nvPr/>
        </p:nvGrpSpPr>
        <p:grpSpPr>
          <a:xfrm>
            <a:off x="983964" y="4297661"/>
            <a:ext cx="1084827" cy="1080426"/>
            <a:chOff x="2979005" y="3015344"/>
            <a:chExt cx="1084827" cy="108042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CE04FC5-BBFD-DB82-8E14-5C33E8A26F77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41E2A8-42F3-AEFC-A6F4-F0E395D5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9A5A1668-3801-C919-781C-C5EC4F6B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03478718-595E-5FF0-CEED-5A366D69F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800B36F0-38FA-85A0-5780-ECB2D3B9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FAC72A43-6D0C-AF7B-EA3B-E4D2E97F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1DD8EDDB-6C3A-C098-A409-965F80FAD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F9BB245-91C3-D9FD-AA7C-139232EC8E1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CBC3DD-D953-786F-C6BE-1EFCB2D007FA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7D11A0C-64BE-FB8C-ACE8-05F63662755E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38" name="Gerade Verbindung 37">
                  <a:extLst>
                    <a:ext uri="{FF2B5EF4-FFF2-40B4-BE49-F238E27FC236}">
                      <a16:creationId xmlns:a16="http://schemas.microsoft.com/office/drawing/2014/main" id="{071E371A-DE51-0822-4967-2040FA1A6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B963A8A6-58CD-4394-7AF4-68BE27723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A25D4443-A3D9-3A11-E1FE-3C4E9CB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DD579E-14BD-4D72-D799-01C914F64C56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6521B6-7C2E-E8A6-2517-212DF0FA2840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3B93AF-5800-680B-BEDF-59BF867D9D1C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1F1F8E-6C29-5147-DDA6-1F5B2A340ED4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D59331-70AC-18DD-6528-A75965248E18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14:cNvPr>
              <p14:cNvContentPartPr/>
              <p14:nvPr/>
            </p14:nvContentPartPr>
            <p14:xfrm>
              <a:off x="1192563" y="5287008"/>
              <a:ext cx="560251" cy="17973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940" y="507089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14:cNvPr>
              <p14:cNvContentPartPr/>
              <p14:nvPr/>
            </p14:nvContentPartPr>
            <p14:xfrm>
              <a:off x="899998" y="4918322"/>
              <a:ext cx="1251070" cy="363284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96" y="4702510"/>
                <a:ext cx="1322714" cy="79454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Recording 28.08.2023, 19:55:47">
            <a:hlinkClick r:id="" action="ppaction://media"/>
            <a:extLst>
              <a:ext uri="{FF2B5EF4-FFF2-40B4-BE49-F238E27FC236}">
                <a16:creationId xmlns:a16="http://schemas.microsoft.com/office/drawing/2014/main" id="{6CD7BB7D-839A-81CC-6B5E-F77BCE9F36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958" y="149633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7CB375F-D50D-6479-E85E-C471AF8C6E3E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CE16F1-FD2B-ABC4-2D82-2901927FC40D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23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0D8D88C1-13FF-4473-FF23-5C64454A72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5B8360-2106-E3B3-1D76-3BB7EB840B1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C1FB50D-22D0-5481-EA1B-5E3A50A9A7EA}"/>
              </a:ext>
            </a:extLst>
          </p:cNvPr>
          <p:cNvGrpSpPr/>
          <p:nvPr/>
        </p:nvGrpSpPr>
        <p:grpSpPr>
          <a:xfrm>
            <a:off x="5055482" y="5231913"/>
            <a:ext cx="2784965" cy="1296230"/>
            <a:chOff x="3127995" y="4691943"/>
            <a:chExt cx="2784965" cy="129623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B95B818B-0A87-8DD8-BDC3-47A3C1097D19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89992"/>
              <a:chOff x="3127995" y="4798181"/>
              <a:chExt cx="2590982" cy="1189992"/>
            </a:xfrm>
          </p:grpSpPr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ADF07E1-B0AB-4D2B-CD03-9A5B0DD91752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FD35D705-1D99-93B0-A1A2-F2E5A3B0E698}"/>
                  </a:ext>
                </a:extLst>
              </p:cNvPr>
              <p:cNvSpPr txBox="1"/>
              <p:nvPr/>
            </p:nvSpPr>
            <p:spPr>
              <a:xfrm>
                <a:off x="3127995" y="5218732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Abgerundete rechteckige Legende 92">
              <a:extLst>
                <a:ext uri="{FF2B5EF4-FFF2-40B4-BE49-F238E27FC236}">
                  <a16:creationId xmlns:a16="http://schemas.microsoft.com/office/drawing/2014/main" id="{44975200-AF9C-5D60-4D20-AF742C37E640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4342"/>
                <a:gd name="adj2" fmla="val -42096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9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C99A136-1050-F2C3-7AA3-A7B1B3345B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59859" y="5273123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CAC459-58FC-FFB3-8A7C-1A3F78D7CE5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50177" y="5899740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0E8055-A1A3-2D13-2C87-4782148A504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173692" y="1836848"/>
            <a:ext cx="487363" cy="48736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F1DC3-B324-3976-0811-6F2CD4A20C6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23791" y="2713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0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5722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57227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Exercițiu ajutător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exertschitziu adschutator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08632" y="1319646"/>
            <a:ext cx="2853486" cy="2486566"/>
            <a:chOff x="1255464" y="197798"/>
            <a:chExt cx="2853486" cy="248656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34. Dann subtrahiere ich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255464" y="1275102"/>
              <a:ext cx="2821923" cy="1278731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Eu adun mai întâi 30 la 34. Apoi scad 3.</a:t>
              </a:r>
              <a:b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jeu adun mai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üntai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treisetsch la treisetschschipatru. Apoi skad trej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287027" y="197798"/>
              <a:ext cx="2821923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127493" y="1216098"/>
            <a:ext cx="2108487" cy="1877334"/>
            <a:chOff x="10815771" y="-474591"/>
            <a:chExt cx="1270337" cy="161238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27 ist nahe an der 30. 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841400" y="19078"/>
              <a:ext cx="1244708" cy="111871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27 este aproape de 30.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douasetschschischapte jesste aproape de treisetsch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77785" y="1168017"/>
            <a:ext cx="2414869" cy="2007405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9B6590-F5B8-0946-5A15-7D7AC125AB53}"/>
              </a:ext>
            </a:extLst>
          </p:cNvPr>
          <p:cNvSpPr txBox="1"/>
          <p:nvPr/>
        </p:nvSpPr>
        <p:spPr>
          <a:xfrm>
            <a:off x="3851349" y="3806212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27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20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61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16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64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64 -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61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FA00CF-12F8-99A3-38AE-3669E340CFA4}"/>
              </a:ext>
            </a:extLst>
          </p:cNvPr>
          <p:cNvGrpSpPr/>
          <p:nvPr/>
        </p:nvGrpSpPr>
        <p:grpSpPr>
          <a:xfrm>
            <a:off x="618549" y="3571104"/>
            <a:ext cx="2884954" cy="1446061"/>
            <a:chOff x="3968663" y="1692827"/>
            <a:chExt cx="2884954" cy="1446061"/>
          </a:xfrm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601DA69A-8EF0-37E3-0639-4A54CFBA8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55BD63-25E9-9B5E-B9B7-5BB7DD9B8C4E}"/>
                </a:ext>
              </a:extLst>
            </p:cNvPr>
            <p:cNvSpPr txBox="1"/>
            <p:nvPr/>
          </p:nvSpPr>
          <p:spPr>
            <a:xfrm>
              <a:off x="5026438" y="169282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42F4300-3B39-DB6B-89B9-B7AC854D48EB}"/>
                </a:ext>
              </a:extLst>
            </p:cNvPr>
            <p:cNvSpPr txBox="1"/>
            <p:nvPr/>
          </p:nvSpPr>
          <p:spPr>
            <a:xfrm>
              <a:off x="5932134" y="2355445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-3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7600F88-7D72-8AA7-FB01-54BEE4DBA3BA}"/>
                </a:ext>
              </a:extLst>
            </p:cNvPr>
            <p:cNvSpPr txBox="1"/>
            <p:nvPr/>
          </p:nvSpPr>
          <p:spPr>
            <a:xfrm>
              <a:off x="3968663" y="267722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34               61  64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65042E-7086-AFFD-631B-A55182C26C1D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E5D25D8-8AE9-9057-6A05-AEF11B7A45B7}"/>
                </a:ext>
              </a:extLst>
            </p:cNvPr>
            <p:cNvGrpSpPr/>
            <p:nvPr/>
          </p:nvGrpSpPr>
          <p:grpSpPr>
            <a:xfrm>
              <a:off x="5956994" y="2572850"/>
              <a:ext cx="494555" cy="154661"/>
              <a:chOff x="2326290" y="4460652"/>
              <a:chExt cx="494555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4D6E32F1-FF6F-E708-AE85-30D5D8F93FA7}"/>
                      </a:ext>
                    </a:extLst>
                  </p14:cNvPr>
                  <p14:cNvContentPartPr/>
                  <p14:nvPr/>
                </p14:nvContentPartPr>
                <p14:xfrm>
                  <a:off x="2326290" y="4460652"/>
                  <a:ext cx="360" cy="13392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7D0B94C-9719-4ED7-C265-B4B6A67320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17290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9250E323-080D-0D1C-4EA7-8296D4388EB2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580A8C26-3E7A-4B66-4F64-855993610076}"/>
                </a:ext>
              </a:extLst>
            </p:cNvPr>
            <p:cNvSpPr/>
            <p:nvPr/>
          </p:nvSpPr>
          <p:spPr>
            <a:xfrm>
              <a:off x="4231705" y="2018580"/>
              <a:ext cx="2218044" cy="1101563"/>
            </a:xfrm>
            <a:prstGeom prst="arc">
              <a:avLst>
                <a:gd name="adj1" fmla="val 10797000"/>
                <a:gd name="adj2" fmla="val 2153078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4A41DE22-1248-DADA-E551-5563770D55D3}"/>
                </a:ext>
              </a:extLst>
            </p:cNvPr>
            <p:cNvSpPr/>
            <p:nvPr/>
          </p:nvSpPr>
          <p:spPr>
            <a:xfrm flipH="1">
              <a:off x="5956994" y="2382009"/>
              <a:ext cx="501867" cy="410496"/>
            </a:xfrm>
            <a:prstGeom prst="arc">
              <a:avLst>
                <a:gd name="adj1" fmla="val 10753443"/>
                <a:gd name="adj2" fmla="val 2140797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2CA855A-78E9-2862-6640-691B69572FE4}"/>
              </a:ext>
            </a:extLst>
          </p:cNvPr>
          <p:cNvCxnSpPr>
            <a:cxnSpLocks/>
          </p:cNvCxnSpPr>
          <p:nvPr/>
        </p:nvCxnSpPr>
        <p:spPr>
          <a:xfrm>
            <a:off x="3851349" y="418793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Audio Recording 25.01.2023, 18:30:05">
            <a:hlinkClick r:id="" action="ppaction://media"/>
            <a:extLst>
              <a:ext uri="{FF2B5EF4-FFF2-40B4-BE49-F238E27FC236}">
                <a16:creationId xmlns:a16="http://schemas.microsoft.com/office/drawing/2014/main" id="{7FC40732-7666-C0ED-3930-BA5501F31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9548" y="1390558"/>
            <a:ext cx="468000" cy="468000"/>
          </a:xfrm>
          <a:prstGeom prst="rect">
            <a:avLst/>
          </a:prstGeom>
        </p:spPr>
      </p:pic>
      <p:pic>
        <p:nvPicPr>
          <p:cNvPr id="53" name="Audio Recording 25.01.2023, 18:30:18">
            <a:hlinkClick r:id="" action="ppaction://media"/>
            <a:extLst>
              <a:ext uri="{FF2B5EF4-FFF2-40B4-BE49-F238E27FC236}">
                <a16:creationId xmlns:a16="http://schemas.microsoft.com/office/drawing/2014/main" id="{CACD5403-139E-FEE3-2CB8-835B095488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0234" y="1219770"/>
            <a:ext cx="468000" cy="468000"/>
          </a:xfrm>
          <a:prstGeom prst="rect">
            <a:avLst/>
          </a:prstGeom>
        </p:spPr>
      </p:pic>
      <p:pic>
        <p:nvPicPr>
          <p:cNvPr id="54" name="Audio Recording 25.01.2023, 18:30:32">
            <a:hlinkClick r:id="" action="ppaction://media"/>
            <a:extLst>
              <a:ext uri="{FF2B5EF4-FFF2-40B4-BE49-F238E27FC236}">
                <a16:creationId xmlns:a16="http://schemas.microsoft.com/office/drawing/2014/main" id="{43F9A5A8-A7C0-F7FB-BDC9-DBE7C3C4EDA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6866" y="1631092"/>
            <a:ext cx="468000" cy="46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83E9117-04A2-C887-9B48-D876ACF1717B}"/>
              </a:ext>
            </a:extLst>
          </p:cNvPr>
          <p:cNvSpPr txBox="1"/>
          <p:nvPr/>
        </p:nvSpPr>
        <p:spPr>
          <a:xfrm>
            <a:off x="3704733" y="94305"/>
            <a:ext cx="44288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o-RO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Adunarea prin descompunerea termenilor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adunarea in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desskompunerea termenilor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416AA14-6BBE-8660-A8FB-2FB0C687AA82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18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8D189788-4CA3-C2E4-B9FD-C88EB51126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2F5B9CD-FE75-635F-86C9-BC21056C2E87}"/>
              </a:ext>
            </a:extLst>
          </p:cNvPr>
          <p:cNvGrpSpPr/>
          <p:nvPr/>
        </p:nvGrpSpPr>
        <p:grpSpPr>
          <a:xfrm>
            <a:off x="3481252" y="5273123"/>
            <a:ext cx="2784965" cy="1245918"/>
            <a:chOff x="3127995" y="4691943"/>
            <a:chExt cx="2784965" cy="1245918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2A832070-5B17-A2E8-1BBB-C90CD0007103}"/>
                </a:ext>
              </a:extLst>
            </p:cNvPr>
            <p:cNvGrpSpPr/>
            <p:nvPr/>
          </p:nvGrpSpPr>
          <p:grpSpPr>
            <a:xfrm>
              <a:off x="3127995" y="4798181"/>
              <a:ext cx="2590982" cy="1122258"/>
              <a:chOff x="3127995" y="4798181"/>
              <a:chExt cx="2590982" cy="1122258"/>
            </a:xfrm>
          </p:grpSpPr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7ED9C64-93BE-C825-527A-E018E23F5F4A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75DCD5C-AEC2-9E2E-95DE-B414F8944971}"/>
                  </a:ext>
                </a:extLst>
              </p:cNvPr>
              <p:cNvSpPr txBox="1"/>
              <p:nvPr/>
            </p:nvSpPr>
            <p:spPr>
              <a:xfrm>
                <a:off x="3127995" y="5150998"/>
                <a:ext cx="25909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Rezultatul este 96.</a:t>
                </a:r>
                <a:endPara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kumimoji="0" lang="ro-RO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resultatul jesste nouasetschschischasse</a:t>
                </a:r>
                <a:r>
                  <a:rPr kumimoji="0" lang="de-DE" alt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Abgerundete rechteckige Legende 92">
              <a:extLst>
                <a:ext uri="{FF2B5EF4-FFF2-40B4-BE49-F238E27FC236}">
                  <a16:creationId xmlns:a16="http://schemas.microsoft.com/office/drawing/2014/main" id="{5067F740-77F9-9621-0803-5E4F2E871F41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4342"/>
                <a:gd name="adj2" fmla="val -42096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4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1501694E-3DCA-C90E-A479-8AE6CC2229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14333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02713E-757F-5100-C4A9-45E3856DD0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317080" y="368282"/>
            <a:ext cx="487363" cy="487363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7AE94E-CC88-9348-D7C4-65A89CA8914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756857" y="5927631"/>
            <a:ext cx="487363" cy="487363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A7BA58-448D-F401-D944-35345AE6E0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063676" y="1867051"/>
            <a:ext cx="468000" cy="468000"/>
          </a:xfrm>
          <a:prstGeom prst="rect">
            <a:avLst/>
          </a:prstGeom>
        </p:spPr>
      </p:pic>
      <p:pic>
        <p:nvPicPr>
          <p:cNvPr id="36" name="Recorded Sound_1">
            <a:hlinkClick r:id="" action="ppaction://media"/>
            <a:extLst>
              <a:ext uri="{FF2B5EF4-FFF2-40B4-BE49-F238E27FC236}">
                <a16:creationId xmlns:a16="http://schemas.microsoft.com/office/drawing/2014/main" id="{8C61EF31-3267-71B9-603C-2F9A9EB2BC4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5305" y="2639012"/>
            <a:ext cx="468000" cy="468000"/>
          </a:xfrm>
          <a:prstGeom prst="rect">
            <a:avLst/>
          </a:prstGeom>
        </p:spPr>
      </p:pic>
      <p:pic>
        <p:nvPicPr>
          <p:cNvPr id="37" name="Recorded Sound_2">
            <a:hlinkClick r:id="" action="ppaction://media"/>
            <a:extLst>
              <a:ext uri="{FF2B5EF4-FFF2-40B4-BE49-F238E27FC236}">
                <a16:creationId xmlns:a16="http://schemas.microsoft.com/office/drawing/2014/main" id="{009F3933-5702-6F60-62CE-555BF2C4D6C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5303" y="32877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mute="1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997</Words>
  <Application>Microsoft Macintosh PowerPoint</Application>
  <PresentationFormat>A4-Papier (210 x 297 mm)</PresentationFormat>
  <Paragraphs>155</Paragraphs>
  <Slides>9</Slides>
  <Notes>1</Notes>
  <HiddenSlides>0</HiddenSlides>
  <MMClips>82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80</cp:revision>
  <cp:lastPrinted>2022-05-18T12:46:11Z</cp:lastPrinted>
  <dcterms:created xsi:type="dcterms:W3CDTF">2022-05-10T12:43:55Z</dcterms:created>
  <dcterms:modified xsi:type="dcterms:W3CDTF">2023-10-02T19:58:36Z</dcterms:modified>
</cp:coreProperties>
</file>