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2" r:id="rId2"/>
    <p:sldId id="305" r:id="rId3"/>
    <p:sldId id="294" r:id="rId4"/>
    <p:sldId id="306" r:id="rId5"/>
    <p:sldId id="279" r:id="rId6"/>
    <p:sldId id="280" r:id="rId7"/>
    <p:sldId id="323" r:id="rId8"/>
    <p:sldId id="282" r:id="rId9"/>
    <p:sldId id="322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B09B1-63FA-4F83-AD18-D98D3A451EBE}" v="4" dt="2023-08-02T08:35:47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09"/>
    <p:restoredTop sz="95859"/>
  </p:normalViewPr>
  <p:slideViewPr>
    <p:cSldViewPr snapToGrid="0" snapToObjects="1">
      <p:cViewPr varScale="1">
        <p:scale>
          <a:sx n="108" d="100"/>
          <a:sy n="108" d="100"/>
        </p:scale>
        <p:origin x="216" y="2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831B09B1-63FA-4F83-AD18-D98D3A451EBE}"/>
    <pc:docChg chg="custSel modMainMaster">
      <pc:chgData name="Jonna Rombeck" userId="04ba114fcc6e15a1" providerId="LiveId" clId="{831B09B1-63FA-4F83-AD18-D98D3A451EBE}" dt="2023-08-02T08:35:47.630" v="4" actId="1076"/>
      <pc:docMkLst>
        <pc:docMk/>
      </pc:docMkLst>
      <pc:sldMasterChg chg="modSldLayout">
        <pc:chgData name="Jonna Rombeck" userId="04ba114fcc6e15a1" providerId="LiveId" clId="{831B09B1-63FA-4F83-AD18-D98D3A451EBE}" dt="2023-08-02T08:35:47.630" v="4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831B09B1-63FA-4F83-AD18-D98D3A451EBE}" dt="2023-08-02T08:35:47.630" v="4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831B09B1-63FA-4F83-AD18-D98D3A451EBE}" dt="2023-08-02T08:32:56.721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831B09B1-63FA-4F83-AD18-D98D3A451EBE}" dt="2023-08-02T08:35:47.630" v="4" actId="1076"/>
            <ac:picMkLst>
              <pc:docMk/>
              <pc:sldMasterMk cId="1550214076" sldId="2147483725"/>
              <pc:sldLayoutMk cId="1181384655" sldId="2147483737"/>
              <ac:picMk id="1026" creationId="{3747399C-CA32-E36C-D948-2807B424A66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47399C-CA32-E36C-D948-2807B424A6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94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hdphoto" Target="../media/hdphoto2.wdp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hdphoto" Target="../media/hdphoto4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hdphoto" Target="../media/hdphoto1.wdp"/><Relationship Id="rId28" Type="http://schemas.openxmlformats.org/officeDocument/2006/relationships/image" Target="../media/image5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Relationship Id="rId27" Type="http://schemas.microsoft.com/office/2007/relationships/hdphoto" Target="../media/hdphoto3.wdp"/><Relationship Id="rId30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16.m4a"/><Relationship Id="rId18" Type="http://schemas.openxmlformats.org/officeDocument/2006/relationships/image" Target="../media/image6.png"/><Relationship Id="rId3" Type="http://schemas.microsoft.com/office/2007/relationships/media" Target="../media/media12.m4a"/><Relationship Id="rId21" Type="http://schemas.openxmlformats.org/officeDocument/2006/relationships/image" Target="../media/image10.jpg"/><Relationship Id="rId7" Type="http://schemas.microsoft.com/office/2007/relationships/media" Target="../media/media1.m4a"/><Relationship Id="rId12" Type="http://schemas.openxmlformats.org/officeDocument/2006/relationships/audio" Target="../media/media1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6" Type="http://schemas.openxmlformats.org/officeDocument/2006/relationships/audio" Target="../media/media6.m4a"/><Relationship Id="rId20" Type="http://schemas.openxmlformats.org/officeDocument/2006/relationships/image" Target="../media/image9.pn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5.m4a"/><Relationship Id="rId5" Type="http://schemas.microsoft.com/office/2007/relationships/media" Target="../media/media13.m4a"/><Relationship Id="rId15" Type="http://schemas.microsoft.com/office/2007/relationships/media" Target="../media/media6.m4a"/><Relationship Id="rId10" Type="http://schemas.openxmlformats.org/officeDocument/2006/relationships/audio" Target="../media/media14.m4a"/><Relationship Id="rId19" Type="http://schemas.openxmlformats.org/officeDocument/2006/relationships/image" Target="../media/image8.jpg"/><Relationship Id="rId4" Type="http://schemas.openxmlformats.org/officeDocument/2006/relationships/audio" Target="../media/media12.m4a"/><Relationship Id="rId9" Type="http://schemas.microsoft.com/office/2007/relationships/media" Target="../media/media14.m4a"/><Relationship Id="rId14" Type="http://schemas.openxmlformats.org/officeDocument/2006/relationships/audio" Target="../media/media16.m4a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audio" Target="../media/media29.m4a"/><Relationship Id="rId39" Type="http://schemas.microsoft.com/office/2007/relationships/hdphoto" Target="../media/hdphoto9.wdp"/><Relationship Id="rId21" Type="http://schemas.microsoft.com/office/2007/relationships/media" Target="../media/media27.m4a"/><Relationship Id="rId34" Type="http://schemas.openxmlformats.org/officeDocument/2006/relationships/image" Target="../media/image13.png"/><Relationship Id="rId42" Type="http://schemas.openxmlformats.org/officeDocument/2006/relationships/image" Target="../media/image6.png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slideLayout" Target="../slideLayouts/slideLayout2.xml"/><Relationship Id="rId41" Type="http://schemas.microsoft.com/office/2007/relationships/hdphoto" Target="../media/hdphoto10.wdp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32" Type="http://schemas.openxmlformats.org/officeDocument/2006/relationships/image" Target="../media/image12.png"/><Relationship Id="rId37" Type="http://schemas.microsoft.com/office/2007/relationships/hdphoto" Target="../media/hdphoto8.wdp"/><Relationship Id="rId40" Type="http://schemas.openxmlformats.org/officeDocument/2006/relationships/image" Target="../media/image16.png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microsoft.com/office/2007/relationships/media" Target="../media/media28.m4a"/><Relationship Id="rId28" Type="http://schemas.openxmlformats.org/officeDocument/2006/relationships/audio" Target="../media/media30.m4a"/><Relationship Id="rId36" Type="http://schemas.openxmlformats.org/officeDocument/2006/relationships/image" Target="../media/image14.png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31" Type="http://schemas.microsoft.com/office/2007/relationships/hdphoto" Target="../media/hdphoto5.wdp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microsoft.com/office/2007/relationships/media" Target="../media/media30.m4a"/><Relationship Id="rId30" Type="http://schemas.openxmlformats.org/officeDocument/2006/relationships/image" Target="../media/image11.png"/><Relationship Id="rId35" Type="http://schemas.microsoft.com/office/2007/relationships/hdphoto" Target="../media/hdphoto7.wdp"/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microsoft.com/office/2007/relationships/media" Target="../media/media29.m4a"/><Relationship Id="rId33" Type="http://schemas.microsoft.com/office/2007/relationships/hdphoto" Target="../media/hdphoto6.wdp"/><Relationship Id="rId3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7.m4a"/><Relationship Id="rId18" Type="http://schemas.openxmlformats.org/officeDocument/2006/relationships/audio" Target="../media/media39.m4a"/><Relationship Id="rId26" Type="http://schemas.openxmlformats.org/officeDocument/2006/relationships/audio" Target="../media/media43.m4a"/><Relationship Id="rId39" Type="http://schemas.microsoft.com/office/2007/relationships/hdphoto" Target="../media/hdphoto11.wdp"/><Relationship Id="rId21" Type="http://schemas.microsoft.com/office/2007/relationships/media" Target="../media/media41.m4a"/><Relationship Id="rId34" Type="http://schemas.openxmlformats.org/officeDocument/2006/relationships/audio" Target="../media/media47.m4a"/><Relationship Id="rId42" Type="http://schemas.microsoft.com/office/2007/relationships/hdphoto" Target="../media/hdphoto12.wdp"/><Relationship Id="rId47" Type="http://schemas.openxmlformats.org/officeDocument/2006/relationships/image" Target="../media/image21.png"/><Relationship Id="rId50" Type="http://schemas.microsoft.com/office/2007/relationships/hdphoto" Target="../media/hdphoto16.wdp"/><Relationship Id="rId7" Type="http://schemas.microsoft.com/office/2007/relationships/media" Target="../media/media34.m4a"/><Relationship Id="rId2" Type="http://schemas.microsoft.com/office/2007/relationships/media" Target="../media/media31.m4a"/><Relationship Id="rId16" Type="http://schemas.openxmlformats.org/officeDocument/2006/relationships/audio" Target="../media/media38.m4a"/><Relationship Id="rId29" Type="http://schemas.microsoft.com/office/2007/relationships/media" Target="../media/media45.m4a"/><Relationship Id="rId11" Type="http://schemas.microsoft.com/office/2007/relationships/media" Target="../media/media36.m4a"/><Relationship Id="rId24" Type="http://schemas.openxmlformats.org/officeDocument/2006/relationships/audio" Target="../media/media42.m4a"/><Relationship Id="rId32" Type="http://schemas.openxmlformats.org/officeDocument/2006/relationships/audio" Target="../media/media46.m4a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.png"/><Relationship Id="rId45" Type="http://schemas.openxmlformats.org/officeDocument/2006/relationships/image" Target="../media/image20.png"/><Relationship Id="rId53" Type="http://schemas.openxmlformats.org/officeDocument/2006/relationships/image" Target="../media/image23.png"/><Relationship Id="rId5" Type="http://schemas.microsoft.com/office/2007/relationships/media" Target="../media/media33.m4a"/><Relationship Id="rId10" Type="http://schemas.openxmlformats.org/officeDocument/2006/relationships/audio" Target="../media/media35.m4a"/><Relationship Id="rId19" Type="http://schemas.microsoft.com/office/2007/relationships/media" Target="../media/media40.m4a"/><Relationship Id="rId31" Type="http://schemas.microsoft.com/office/2007/relationships/media" Target="../media/media46.m4a"/><Relationship Id="rId44" Type="http://schemas.microsoft.com/office/2007/relationships/hdphoto" Target="../media/hdphoto13.wdp"/><Relationship Id="rId52" Type="http://schemas.microsoft.com/office/2007/relationships/hdphoto" Target="../media/hdphoto4.wdp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audio" Target="../media/media37.m4a"/><Relationship Id="rId22" Type="http://schemas.openxmlformats.org/officeDocument/2006/relationships/audio" Target="../media/media41.m4a"/><Relationship Id="rId27" Type="http://schemas.microsoft.com/office/2007/relationships/media" Target="../media/media44.m4a"/><Relationship Id="rId30" Type="http://schemas.openxmlformats.org/officeDocument/2006/relationships/audio" Target="../media/media45.m4a"/><Relationship Id="rId35" Type="http://schemas.microsoft.com/office/2007/relationships/media" Target="../media/media48.m4a"/><Relationship Id="rId43" Type="http://schemas.openxmlformats.org/officeDocument/2006/relationships/image" Target="../media/image19.png"/><Relationship Id="rId48" Type="http://schemas.microsoft.com/office/2007/relationships/hdphoto" Target="../media/hdphoto15.wdp"/><Relationship Id="rId8" Type="http://schemas.openxmlformats.org/officeDocument/2006/relationships/audio" Target="../media/media34.m4a"/><Relationship Id="rId51" Type="http://schemas.openxmlformats.org/officeDocument/2006/relationships/image" Target="../media/image5.png"/><Relationship Id="rId3" Type="http://schemas.microsoft.com/office/2007/relationships/media" Target="../media/media32.m4a"/><Relationship Id="rId12" Type="http://schemas.openxmlformats.org/officeDocument/2006/relationships/audio" Target="../media/media36.m4a"/><Relationship Id="rId17" Type="http://schemas.microsoft.com/office/2007/relationships/media" Target="../media/media39.m4a"/><Relationship Id="rId25" Type="http://schemas.microsoft.com/office/2007/relationships/media" Target="../media/media43.m4a"/><Relationship Id="rId33" Type="http://schemas.microsoft.com/office/2007/relationships/media" Target="../media/media47.m4a"/><Relationship Id="rId38" Type="http://schemas.openxmlformats.org/officeDocument/2006/relationships/image" Target="../media/image17.png"/><Relationship Id="rId46" Type="http://schemas.microsoft.com/office/2007/relationships/hdphoto" Target="../media/hdphoto14.wdp"/><Relationship Id="rId20" Type="http://schemas.openxmlformats.org/officeDocument/2006/relationships/audio" Target="../media/media40.m4a"/><Relationship Id="rId41" Type="http://schemas.openxmlformats.org/officeDocument/2006/relationships/image" Target="../media/image18.png"/><Relationship Id="rId54" Type="http://schemas.microsoft.com/office/2007/relationships/hdphoto" Target="../media/hdphoto17.wdp"/><Relationship Id="rId1" Type="http://schemas.openxmlformats.org/officeDocument/2006/relationships/audio" Target="NULL" TargetMode="External"/><Relationship Id="rId6" Type="http://schemas.openxmlformats.org/officeDocument/2006/relationships/audio" Target="../media/media33.m4a"/><Relationship Id="rId15" Type="http://schemas.microsoft.com/office/2007/relationships/media" Target="../media/media38.m4a"/><Relationship Id="rId23" Type="http://schemas.microsoft.com/office/2007/relationships/media" Target="../media/media42.m4a"/><Relationship Id="rId28" Type="http://schemas.openxmlformats.org/officeDocument/2006/relationships/audio" Target="../media/media44.m4a"/><Relationship Id="rId36" Type="http://schemas.openxmlformats.org/officeDocument/2006/relationships/audio" Target="../media/media48.m4a"/><Relationship Id="rId4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m4a"/><Relationship Id="rId7" Type="http://schemas.microsoft.com/office/2007/relationships/hdphoto" Target="../media/hdphoto17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m4a"/><Relationship Id="rId7" Type="http://schemas.microsoft.com/office/2007/relationships/hdphoto" Target="../media/hdphoto18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microsoft.com/office/2007/relationships/hdphoto" Target="../media/hdphoto19.wdp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microsoft.com/office/2007/relationships/media" Target="../media/media50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microsoft.com/office/2007/relationships/hdphoto" Target="../media/hdphoto20.wdp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microsoft.com/office/2007/relationships/media" Target="../media/media51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microsoft.com/office/2007/relationships/media" Target="../media/media5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D849FA6D-DC4B-F9F9-4F6E-27FD155E765E}"/>
              </a:ext>
            </a:extLst>
          </p:cNvPr>
          <p:cNvSpPr/>
          <p:nvPr/>
        </p:nvSpPr>
        <p:spPr>
          <a:xfrm rot="5400000">
            <a:off x="657418" y="3268959"/>
            <a:ext cx="1404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EB9FE421-1C4A-04DD-BA63-AFA8D399F0EE}"/>
              </a:ext>
            </a:extLst>
          </p:cNvPr>
          <p:cNvSpPr/>
          <p:nvPr/>
        </p:nvSpPr>
        <p:spPr>
          <a:xfrm rot="5400000">
            <a:off x="3051883" y="3282218"/>
            <a:ext cx="1404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4F273B8-2F3A-4040-AA44-258E74CEF825}"/>
              </a:ext>
            </a:extLst>
          </p:cNvPr>
          <p:cNvSpPr/>
          <p:nvPr/>
        </p:nvSpPr>
        <p:spPr>
          <a:xfrm rot="5400000">
            <a:off x="5446081" y="3282217"/>
            <a:ext cx="1404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72A77D-7609-7882-FC65-08C7CFF01483}"/>
              </a:ext>
            </a:extLst>
          </p:cNvPr>
          <p:cNvSpPr/>
          <p:nvPr/>
        </p:nvSpPr>
        <p:spPr>
          <a:xfrm rot="5400000">
            <a:off x="7833668" y="3268959"/>
            <a:ext cx="1404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422139" y="84988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Bani</a:t>
            </a:r>
            <a:r>
              <a:rPr lang="de-DE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bani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392372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2793781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Cent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2793781" y="4288497"/>
            <a:ext cx="140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centul</a:t>
            </a:r>
            <a: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altLang="de-DE" sz="3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tschentul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175060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Münze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170363" y="4288497"/>
            <a:ext cx="140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dirty="0" err="1">
                <a:latin typeface="Comic Sans MS" panose="030F0702030302020204" pitchFamily="66" charset="0"/>
              </a:rPr>
              <a:t>moneda</a:t>
            </a:r>
            <a:endParaRPr lang="de-DE" dirty="0">
              <a:latin typeface="Comic Sans MS" panose="030F0702030302020204" pitchFamily="66" charset="0"/>
            </a:endParaRPr>
          </a:p>
          <a:p>
            <a:pPr lvl="0"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moneda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7583193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Schein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7583193" y="4288497"/>
            <a:ext cx="140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Comic Sans MS" panose="030F0702030302020204" pitchFamily="66" charset="0"/>
              </a:rPr>
              <a:t>bancnota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anknota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51FB9C5A-21DF-6848-20F2-9106E20592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56" b="89904" l="9551" r="91854">
                        <a14:foregroundMark x1="10674" y1="32452" x2="13202" y2="59856"/>
                        <a14:foregroundMark x1="67416" y1="14183" x2="90730" y2="40385"/>
                        <a14:foregroundMark x1="90730" y1="40385" x2="87921" y2="64183"/>
                        <a14:foregroundMark x1="91854" y1="54567" x2="81461" y2="23798"/>
                        <a14:foregroundMark x1="81461" y1="23798" x2="72472" y2="170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814" y="2058015"/>
            <a:ext cx="1247160" cy="1457354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9D919B-6787-1B49-DD01-8AC8C93BDE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869" y="2110445"/>
            <a:ext cx="1139113" cy="1439425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CC2FE-714A-F149-54D0-97CBD19AB4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21" b="89881" l="6693" r="96194">
                        <a14:foregroundMark x1="11286" y1="9524" x2="6693" y2="51587"/>
                        <a14:foregroundMark x1="6693" y1="51587" x2="12992" y2="13095"/>
                        <a14:foregroundMark x1="62336" y1="9127" x2="91207" y2="8929"/>
                        <a14:foregroundMark x1="91207" y1="8929" x2="96194" y2="50397"/>
                        <a14:foregroundMark x1="96194" y1="50397" x2="74934" y2="79365"/>
                        <a14:foregroundMark x1="74934" y1="79365" x2="62336" y2="8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3193" y="2320956"/>
            <a:ext cx="1727454" cy="11425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392372" y="4288497"/>
            <a:ext cx="140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euro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euro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Grafik 3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8592004-545D-D7DE-AF4E-E33783450E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9666" y="2249308"/>
            <a:ext cx="1346274" cy="1285864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D3EB4D-F6D2-9F1B-47AB-79859DFA9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6444397-41AB-FEB2-60B9-0CD6C26F6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876064" y="3810051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14AC2B-E5A9-29DA-6DC4-A62D4E353B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334182" y="3810051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B871BA-2D0C-CDAE-3CA2-1EB497CE3E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705940" y="3810051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C5B4D8-1155-0ED1-9E8C-10882BFCC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99628" y="3810051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F4C8AF-A06A-7FFF-7623-6F67D6108E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clrChange>
              <a:clrFrom>
                <a:srgbClr val="757678">
                  <a:alpha val="74902"/>
                </a:srgbClr>
              </a:clrFrom>
              <a:clrTo>
                <a:srgbClr val="757678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158104" y="272943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7F2AD3-2C0C-07F0-CB45-623246EA509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1877988" y="4394505"/>
            <a:ext cx="360000" cy="36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1CA70B-4075-7330-E687-01D854E3A23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4334182" y="4434133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CDDDB1-D23F-2E94-29D3-BED380B5138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6705940" y="4401134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8C79F2-5787-9ADE-B281-0A357884F10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9099628" y="440113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95CDE706-2B0D-7D92-96D9-33EE52314BAF}"/>
              </a:ext>
            </a:extLst>
          </p:cNvPr>
          <p:cNvSpPr/>
          <p:nvPr/>
        </p:nvSpPr>
        <p:spPr>
          <a:xfrm>
            <a:off x="3846776" y="3737266"/>
            <a:ext cx="2212448" cy="1231210"/>
          </a:xfrm>
          <a:prstGeom prst="wedgeRoundRectCallout">
            <a:avLst>
              <a:gd name="adj1" fmla="val -48788"/>
              <a:gd name="adj2" fmla="val 82811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 rechteckige Legende 34">
            <a:extLst>
              <a:ext uri="{FF2B5EF4-FFF2-40B4-BE49-F238E27FC236}">
                <a16:creationId xmlns:a16="http://schemas.microsoft.com/office/drawing/2014/main" id="{BEB5D579-B357-825E-9182-35C957C0A61D}"/>
              </a:ext>
            </a:extLst>
          </p:cNvPr>
          <p:cNvSpPr/>
          <p:nvPr/>
        </p:nvSpPr>
        <p:spPr>
          <a:xfrm>
            <a:off x="6411448" y="2222777"/>
            <a:ext cx="2825883" cy="1544419"/>
          </a:xfrm>
          <a:prstGeom prst="wedgeRoundRectCallout">
            <a:avLst>
              <a:gd name="adj1" fmla="val -11340"/>
              <a:gd name="adj2" fmla="val 81038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39B80118-D329-8191-4157-8C41385E0BFF}"/>
              </a:ext>
            </a:extLst>
          </p:cNvPr>
          <p:cNvSpPr/>
          <p:nvPr/>
        </p:nvSpPr>
        <p:spPr>
          <a:xfrm>
            <a:off x="1625387" y="1106316"/>
            <a:ext cx="4256992" cy="1940995"/>
          </a:xfrm>
          <a:prstGeom prst="wedgeRoundRectCallout">
            <a:avLst>
              <a:gd name="adj1" fmla="val -41900"/>
              <a:gd name="adj2" fmla="val 71993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20E42C0-1E38-BFE2-5AD3-8984611FCE7B}"/>
              </a:ext>
            </a:extLst>
          </p:cNvPr>
          <p:cNvSpPr txBox="1"/>
          <p:nvPr/>
        </p:nvSpPr>
        <p:spPr>
          <a:xfrm>
            <a:off x="1636449" y="1225660"/>
            <a:ext cx="384283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Lege die Geldbeträge mit Münzen und Scheinen.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FE17E50-58FE-8C4C-5680-1C14103A2C83}"/>
              </a:ext>
            </a:extLst>
          </p:cNvPr>
          <p:cNvSpPr txBox="1"/>
          <p:nvPr/>
        </p:nvSpPr>
        <p:spPr>
          <a:xfrm>
            <a:off x="1763375" y="1911212"/>
            <a:ext cx="3832215" cy="1074599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Formează</a:t>
            </a:r>
            <a:r>
              <a: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sumele</a:t>
            </a:r>
            <a:r>
              <a: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bani</a:t>
            </a:r>
            <a:r>
              <a: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 monede și bancnote.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formeasa ssumele de banj in monede schi banknote.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EFD1CAE-C9AF-A460-1BCD-61E9C0301665}"/>
              </a:ext>
            </a:extLst>
          </p:cNvPr>
          <p:cNvSpPr txBox="1"/>
          <p:nvPr/>
        </p:nvSpPr>
        <p:spPr>
          <a:xfrm>
            <a:off x="3620599" y="3888360"/>
            <a:ext cx="218256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kostet...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BC07AB3-089C-24DA-C11F-E448A2D703AF}"/>
              </a:ext>
            </a:extLst>
          </p:cNvPr>
          <p:cNvSpPr txBox="1"/>
          <p:nvPr/>
        </p:nvSpPr>
        <p:spPr>
          <a:xfrm>
            <a:off x="4031801" y="4272671"/>
            <a:ext cx="1784660" cy="651272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Costă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kosta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75ADE70-7304-C94D-9929-D4D1CC69B661}"/>
              </a:ext>
            </a:extLst>
          </p:cNvPr>
          <p:cNvSpPr txBox="1"/>
          <p:nvPr/>
        </p:nvSpPr>
        <p:spPr>
          <a:xfrm>
            <a:off x="6557960" y="2377283"/>
            <a:ext cx="2182565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Was kostet..?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E19B2C1-568F-9594-0943-1751E5A4597C}"/>
              </a:ext>
            </a:extLst>
          </p:cNvPr>
          <p:cNvSpPr txBox="1"/>
          <p:nvPr/>
        </p:nvSpPr>
        <p:spPr>
          <a:xfrm>
            <a:off x="6557960" y="2880067"/>
            <a:ext cx="2331067" cy="68103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1800" dirty="0">
                <a:latin typeface="Comic Sans MS" panose="030F0702030302020204" pitchFamily="66" charset="0"/>
              </a:rPr>
              <a:t>Cât costă</a:t>
            </a:r>
            <a:r>
              <a:rPr lang="de-DE" sz="1800" dirty="0">
                <a:latin typeface="Comic Sans MS" panose="030F0702030302020204" pitchFamily="66" charset="0"/>
              </a:rPr>
              <a:t>..</a:t>
            </a:r>
            <a:r>
              <a:rPr lang="az-Cyrl-AZ" sz="1800" dirty="0">
                <a:latin typeface="Comic Sans MS" panose="030F0702030302020204" pitchFamily="66" charset="0"/>
              </a:rPr>
              <a:t>?</a:t>
            </a:r>
            <a:endParaRPr lang="de-DE" sz="1800" dirty="0">
              <a:latin typeface="Comic Sans MS" panose="030F0702030302020204" pitchFamily="66" charset="0"/>
            </a:endParaRPr>
          </a:p>
          <a:p>
            <a:r>
              <a:rPr lang="ro-RO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[kat kosta?]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1346F1-AE52-6A64-9607-C6D9B4CEE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55742" y="1289732"/>
            <a:ext cx="360000" cy="360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9BE58A-7C82-322E-E95B-6781887485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43168" y="3912671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8A8E0C4-9B7E-43BE-AF43-B7A8866D8C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55027" y="2425906"/>
            <a:ext cx="360000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27F2711-DE62-3E44-4C0F-8CA27D2BDB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878" y="3093521"/>
            <a:ext cx="1471421" cy="173247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2DF8D9E-E8DF-8D1C-CE3C-76864FC286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56679" y="3984691"/>
            <a:ext cx="1254512" cy="1745059"/>
          </a:xfrm>
          <a:prstGeom prst="rect">
            <a:avLst/>
          </a:prstGeom>
        </p:spPr>
      </p:pic>
      <p:pic>
        <p:nvPicPr>
          <p:cNvPr id="37" name="Bild 143" descr="MaÌdchen 3.jpg">
            <a:extLst>
              <a:ext uri="{FF2B5EF4-FFF2-40B4-BE49-F238E27FC236}">
                <a16:creationId xmlns:a16="http://schemas.microsoft.com/office/drawing/2014/main" id="{2493C433-F1DE-880D-9808-F731BFD274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7837" y="4663411"/>
            <a:ext cx="1427787" cy="192260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980E15D-75DD-8D14-BAFB-87410EF7C3E5}"/>
              </a:ext>
            </a:extLst>
          </p:cNvPr>
          <p:cNvSpPr/>
          <p:nvPr/>
        </p:nvSpPr>
        <p:spPr>
          <a:xfrm>
            <a:off x="1422139" y="84988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Bani</a:t>
            </a:r>
            <a:r>
              <a:rPr lang="de-DE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bani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38B8B43-136E-D75B-7292-BA91DDA2BCF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7FB6D9C-65D9-4897-B443-606DABF3CBD2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479721-D759-2A04-0CA8-5892EA513F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56461" y="2562601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A98B1B-6AA2-07E5-B581-ACEA616A53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43168" y="4466000"/>
            <a:ext cx="360000" cy="360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1B11F5-5EBD-03CD-8CE1-842939C228E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51191" y="3201105"/>
            <a:ext cx="360000" cy="36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F8F84C-FDE5-64B8-15FE-D83599CFEDA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3158104" y="27294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5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9D0FC182-F1BA-F8B2-756D-E4014052B83E}"/>
              </a:ext>
            </a:extLst>
          </p:cNvPr>
          <p:cNvSpPr/>
          <p:nvPr/>
        </p:nvSpPr>
        <p:spPr>
          <a:xfrm rot="5400000">
            <a:off x="1040286" y="4489943"/>
            <a:ext cx="1512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F43ECF11-D594-7A57-10A9-98C8F73ED69C}"/>
              </a:ext>
            </a:extLst>
          </p:cNvPr>
          <p:cNvSpPr/>
          <p:nvPr/>
        </p:nvSpPr>
        <p:spPr>
          <a:xfrm rot="5400000">
            <a:off x="7412610" y="1667002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10168715-9D4E-55B4-3ACE-0316E4132F68}"/>
              </a:ext>
            </a:extLst>
          </p:cNvPr>
          <p:cNvSpPr/>
          <p:nvPr/>
        </p:nvSpPr>
        <p:spPr>
          <a:xfrm rot="5400000">
            <a:off x="4216910" y="1671046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F795379-AC99-6C70-99D8-D94B1992C70A}"/>
              </a:ext>
            </a:extLst>
          </p:cNvPr>
          <p:cNvSpPr/>
          <p:nvPr/>
        </p:nvSpPr>
        <p:spPr>
          <a:xfrm rot="5400000">
            <a:off x="4197000" y="4483986"/>
            <a:ext cx="1512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35FB86C7-6697-03F5-5EF2-9123AA72CC88}"/>
              </a:ext>
            </a:extLst>
          </p:cNvPr>
          <p:cNvSpPr/>
          <p:nvPr/>
        </p:nvSpPr>
        <p:spPr>
          <a:xfrm rot="5400000">
            <a:off x="7386474" y="4483986"/>
            <a:ext cx="1512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D93FDB4C-2B3C-8473-5AFF-21898E954358}"/>
              </a:ext>
            </a:extLst>
          </p:cNvPr>
          <p:cNvSpPr/>
          <p:nvPr/>
        </p:nvSpPr>
        <p:spPr>
          <a:xfrm rot="5400000">
            <a:off x="1026077" y="1677154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792551" y="138440"/>
            <a:ext cx="65641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Bancnote</a:t>
            </a:r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banknote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5291" y="2464163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95291" y="3015307"/>
            <a:ext cx="1800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Cinci euro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tschintsch euro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799663" y="242033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Euro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799667" y="3003616"/>
            <a:ext cx="1800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Zece euro</a:t>
            </a:r>
            <a:b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 euro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6962442" y="2420335"/>
            <a:ext cx="1905909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Euro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6962443" y="3030641"/>
            <a:ext cx="190590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0" rtlCol="0">
            <a:spAutoFit/>
          </a:bodyPr>
          <a:lstStyle/>
          <a:p>
            <a:pPr lvl="0" algn="ctr"/>
            <a:r>
              <a:rPr lang="ro-RO" sz="1600" dirty="0">
                <a:latin typeface="Comic Sans MS" panose="030F0702030302020204" pitchFamily="66" charset="0"/>
              </a:rPr>
              <a:t>Douăzeci de euro</a:t>
            </a:r>
            <a:endParaRPr lang="de-DE" sz="1600" dirty="0">
              <a:latin typeface="Comic Sans MS" panose="030F0702030302020204" pitchFamily="66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douasetsch de euro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555178" y="5222164"/>
            <a:ext cx="1872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Euro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555179" y="5688320"/>
            <a:ext cx="1870684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Cincizeci de euro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tschintschsetsch de euro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689B631-744C-99F9-3302-CE1FBAD907E6}"/>
              </a:ext>
            </a:extLst>
          </p:cNvPr>
          <p:cNvSpPr txBox="1"/>
          <p:nvPr/>
        </p:nvSpPr>
        <p:spPr>
          <a:xfrm>
            <a:off x="3770638" y="5779558"/>
            <a:ext cx="1800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 sută de euro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 ssuta de euro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538E6EB-A514-0077-4705-E3D5C5970C0F}"/>
              </a:ext>
            </a:extLst>
          </p:cNvPr>
          <p:cNvSpPr txBox="1"/>
          <p:nvPr/>
        </p:nvSpPr>
        <p:spPr>
          <a:xfrm>
            <a:off x="6892936" y="5189166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785B006-EB00-72A7-C4E9-C9306E87526D}"/>
              </a:ext>
            </a:extLst>
          </p:cNvPr>
          <p:cNvSpPr txBox="1"/>
          <p:nvPr/>
        </p:nvSpPr>
        <p:spPr>
          <a:xfrm>
            <a:off x="6901741" y="5766910"/>
            <a:ext cx="2124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Două sute de euro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[d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oua ssute de euro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68F5A49-78D5-6BDF-6A97-DE4D15269D6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9962" r="93233">
                        <a14:foregroundMark x1="39474" y1="11935" x2="13910" y2="9677"/>
                        <a14:foregroundMark x1="13910" y1="9677" x2="6767" y2="56129"/>
                        <a14:foregroundMark x1="6767" y1="56129" x2="25376" y2="85806"/>
                        <a14:foregroundMark x1="25376" y1="85806" x2="51880" y2="86452"/>
                        <a14:foregroundMark x1="51880" y1="86452" x2="76692" y2="86129"/>
                        <a14:foregroundMark x1="76692" y1="86129" x2="93421" y2="54194"/>
                        <a14:foregroundMark x1="93421" y1="54194" x2="93233" y2="11613"/>
                        <a14:foregroundMark x1="93233" y1="11613" x2="83459" y2="11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12" y="4013009"/>
            <a:ext cx="1664527" cy="96993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87F3C4-F8AA-4E44-E346-D854BF4689C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740" b="89935" l="9848" r="90720">
                        <a14:foregroundMark x1="24242" y1="17208" x2="10417" y2="55844"/>
                        <a14:foregroundMark x1="10417" y1="55844" x2="25379" y2="89286"/>
                        <a14:foregroundMark x1="25379" y1="89286" x2="78030" y2="86039"/>
                        <a14:foregroundMark x1="78030" y1="86039" x2="90720" y2="48377"/>
                        <a14:foregroundMark x1="90720" y1="48377" x2="84280" y2="15260"/>
                        <a14:foregroundMark x1="10038" y1="15260" x2="26515" y2="15260"/>
                        <a14:foregroundMark x1="10038" y1="88961" x2="28598" y2="87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9990" y="1020519"/>
            <a:ext cx="1954457" cy="11401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9243A4-7B4C-E7E6-B51C-884FDB0C5E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940" b="89458" l="4364" r="92727">
                        <a14:foregroundMark x1="21273" y1="14759" x2="4364" y2="62048"/>
                        <a14:foregroundMark x1="4364" y1="62048" x2="33273" y2="81024"/>
                        <a14:foregroundMark x1="33273" y1="81024" x2="39636" y2="80422"/>
                        <a14:foregroundMark x1="86000" y1="14759" x2="92727" y2="68373"/>
                        <a14:foregroundMark x1="92727" y1="68373" x2="89273" y2="83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982" y="3986035"/>
            <a:ext cx="1586703" cy="957792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9896F7BA-B5A2-823E-B0E2-6F350CAEB39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468" b="89610" l="4529" r="95471">
                        <a14:foregroundMark x1="4529" y1="8442" x2="4698" y2="8418"/>
                        <a14:foregroundMark x1="73370" y1="6818" x2="93841" y2="48377"/>
                        <a14:foregroundMark x1="93841" y1="48377" x2="70471" y2="87987"/>
                        <a14:foregroundMark x1="70471" y1="87987" x2="8333" y2="87987"/>
                        <a14:foregroundMark x1="8333" y1="87987" x2="6255" y2="11329"/>
                        <a14:foregroundMark x1="4529" y1="71429" x2="10145" y2="87987"/>
                        <a14:foregroundMark x1="22949" y1="11409" x2="36051" y2="12338"/>
                        <a14:foregroundMark x1="14205" y1="10789" x2="22693" y2="11391"/>
                        <a14:foregroundMark x1="3986" y1="10065" x2="4124" y2="10075"/>
                        <a14:foregroundMark x1="36051" y1="12338" x2="69928" y2="10714"/>
                        <a14:foregroundMark x1="69928" y1="10714" x2="91304" y2="50000"/>
                        <a14:foregroundMark x1="91304" y1="50000" x2="79710" y2="89935"/>
                        <a14:foregroundMark x1="87138" y1="90260" x2="95471" y2="36039"/>
                        <a14:foregroundMark x1="95471" y1="36039" x2="88406" y2="10714"/>
                        <a14:backgroundMark x1="5254" y1="6818" x2="67391" y2="2597"/>
                        <a14:backgroundMark x1="67391" y1="2597" x2="21014" y2="6818"/>
                        <a14:backgroundMark x1="66486" y1="5519" x2="73551" y2="6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241" y="4022535"/>
            <a:ext cx="1508334" cy="884791"/>
          </a:xfrm>
          <a:prstGeom prst="rect">
            <a:avLst/>
          </a:prstGeom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760979-1BA7-38FB-6DFA-EECC0F6A2C9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936" y="1155596"/>
            <a:ext cx="1608560" cy="1063930"/>
          </a:xfrm>
          <a:prstGeom prst="rect">
            <a:avLst/>
          </a:prstGeom>
        </p:spPr>
      </p:pic>
      <p:pic>
        <p:nvPicPr>
          <p:cNvPr id="27" name="Grafik 2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72A64BC3-A09B-BACB-9827-C4012A77E43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9877" b="89918" l="8194" r="90000">
                        <a14:foregroundMark x1="85556" y1="15638" x2="89444" y2="79835"/>
                        <a14:foregroundMark x1="65972" y1="48560" x2="65972" y2="67490"/>
                        <a14:foregroundMark x1="66389" y1="47942" x2="68750" y2="67490"/>
                        <a14:foregroundMark x1="8194" y1="13786" x2="12639" y2="55967"/>
                        <a14:foregroundMark x1="12639" y1="55967" x2="10278" y2="16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54" y="1152035"/>
            <a:ext cx="1549303" cy="10457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59B8433C-1D38-F872-C6C9-F73952F76277}"/>
              </a:ext>
            </a:extLst>
          </p:cNvPr>
          <p:cNvSpPr txBox="1"/>
          <p:nvPr/>
        </p:nvSpPr>
        <p:spPr>
          <a:xfrm>
            <a:off x="3749833" y="5223827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6555F4-FBF4-6E43-D956-CADF5BACC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436286" y="256321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ADD07F-C6CA-C9F4-27B2-C4715D3FC4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540814" y="2517072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8E5DC3-57B0-C9E5-1A78-6A8A8A394E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739801" y="2464163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2FEA1F-B57E-8F09-DC96-2411B6C433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994447" y="2464163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5414C7B-582B-DC61-64AC-943DB55007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594814" y="5251413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7BB549-50DB-F34A-C341-7C174460B1B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727101" y="528549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EAA787-F829-18C8-76CD-00B2E50A63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9074705" y="5227607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F5548BA-08E1-DBBD-0DC2-D696F929C8D6}"/>
              </a:ext>
            </a:extLst>
          </p:cNvPr>
          <p:cNvSpPr/>
          <p:nvPr/>
        </p:nvSpPr>
        <p:spPr>
          <a:xfrm>
            <a:off x="143999" y="144000"/>
            <a:ext cx="15968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Scheine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3F9AF4-7013-04E3-EE2E-F31AC9905D4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>
            <a:lum bright="70000" contrast="-70000"/>
          </a:blip>
          <a:stretch>
            <a:fillRect/>
          </a:stretch>
        </p:blipFill>
        <p:spPr>
          <a:xfrm>
            <a:off x="4716484" y="256266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26F1E4-4C38-D54D-095E-8F76712F9C2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lum bright="70000" contrast="-70000"/>
          </a:blip>
          <a:stretch>
            <a:fillRect/>
          </a:stretch>
        </p:blipFill>
        <p:spPr>
          <a:xfrm>
            <a:off x="2559034" y="3273745"/>
            <a:ext cx="360000" cy="36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8E69D9-C23A-4322-8C67-4E0CB569902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>
            <a:lum bright="70000" contrast="-70000"/>
          </a:blip>
          <a:stretch>
            <a:fillRect/>
          </a:stretch>
        </p:blipFill>
        <p:spPr>
          <a:xfrm>
            <a:off x="5740208" y="3160943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CC07AE-190A-BCC1-73BF-E3F11950DC2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>
            <a:lum bright="70000" contrast="-70000"/>
          </a:blip>
          <a:stretch>
            <a:fillRect/>
          </a:stretch>
        </p:blipFill>
        <p:spPr>
          <a:xfrm>
            <a:off x="8994447" y="3102208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0D0771-E34D-1E91-CA41-EF3A9D23A7D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>
            <a:lum bright="70000" contrast="-70000"/>
          </a:blip>
          <a:stretch>
            <a:fillRect/>
          </a:stretch>
        </p:blipFill>
        <p:spPr>
          <a:xfrm>
            <a:off x="2589694" y="5879982"/>
            <a:ext cx="360000" cy="36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2F84C0-E556-7ECE-5CE1-DA4EB132241A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>
            <a:lum bright="70000" contrast="-70000"/>
          </a:blip>
          <a:stretch>
            <a:fillRect/>
          </a:stretch>
        </p:blipFill>
        <p:spPr>
          <a:xfrm>
            <a:off x="5737568" y="5879982"/>
            <a:ext cx="360000" cy="36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1CB1CD-CD4E-0C8F-5B8F-F6499DFDB649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>
            <a:lum bright="70000" contrast="-70000"/>
          </a:blip>
          <a:stretch>
            <a:fillRect/>
          </a:stretch>
        </p:blipFill>
        <p:spPr>
          <a:xfrm>
            <a:off x="9068933" y="58799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70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795C68F-89B7-9613-8784-4D7FDAB5591A}"/>
              </a:ext>
            </a:extLst>
          </p:cNvPr>
          <p:cNvSpPr/>
          <p:nvPr/>
        </p:nvSpPr>
        <p:spPr>
          <a:xfrm rot="5400000">
            <a:off x="522125" y="1851230"/>
            <a:ext cx="1548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790001" y="147947"/>
            <a:ext cx="65641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Monede</a:t>
            </a:r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mone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de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259261" y="2321092"/>
            <a:ext cx="170147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259261" y="2834465"/>
            <a:ext cx="170147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 cent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 tschent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45934E-C400-FEFF-EFE8-2755F85BFA6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48636" y1="24101" x2="79091" y2="51799"/>
                        <a14:foregroundMark x1="79091" y1="51799" x2="46818" y2="74460"/>
                        <a14:foregroundMark x1="46818" y1="74460" x2="18182" y2="47482"/>
                        <a14:foregroundMark x1="18182" y1="47482" x2="54545" y2="26619"/>
                        <a14:foregroundMark x1="54545" y1="26619" x2="69091" y2="28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79" y="831152"/>
            <a:ext cx="1042210" cy="1316975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ED1C46B-6B77-CCAD-DC70-15F5309A4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"/>
                </p14:media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065361" y="2345403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1578626-E1F5-CE14-DAEF-980315E963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390821" y="263573"/>
            <a:ext cx="360000" cy="360000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3AE7C8DF-20D8-F49B-95B6-B96513BAC7E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Münzen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8F12F8F4-56BE-95C1-4D68-5D8E85BC8C1B}"/>
              </a:ext>
            </a:extLst>
          </p:cNvPr>
          <p:cNvSpPr/>
          <p:nvPr/>
        </p:nvSpPr>
        <p:spPr>
          <a:xfrm rot="5400000">
            <a:off x="2957255" y="4715930"/>
            <a:ext cx="1555975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AB44F196-5B3A-8722-6FBD-FF3A8A095B75}"/>
              </a:ext>
            </a:extLst>
          </p:cNvPr>
          <p:cNvSpPr/>
          <p:nvPr/>
        </p:nvSpPr>
        <p:spPr>
          <a:xfrm rot="5400000">
            <a:off x="5387415" y="1851230"/>
            <a:ext cx="1548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3D5CB6A-D213-906A-86F7-E5F7423615F2}"/>
              </a:ext>
            </a:extLst>
          </p:cNvPr>
          <p:cNvSpPr/>
          <p:nvPr/>
        </p:nvSpPr>
        <p:spPr>
          <a:xfrm rot="5400000">
            <a:off x="2961242" y="1851231"/>
            <a:ext cx="1548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F918FC2-E174-694B-41D4-7F0C0261FB09}"/>
              </a:ext>
            </a:extLst>
          </p:cNvPr>
          <p:cNvSpPr/>
          <p:nvPr/>
        </p:nvSpPr>
        <p:spPr>
          <a:xfrm rot="5400000">
            <a:off x="7810051" y="1834383"/>
            <a:ext cx="1548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48A889-6EF5-E2A0-CECF-EB306370386B}"/>
              </a:ext>
            </a:extLst>
          </p:cNvPr>
          <p:cNvSpPr/>
          <p:nvPr/>
        </p:nvSpPr>
        <p:spPr>
          <a:xfrm rot="5400000">
            <a:off x="518139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459E861F-4A73-F187-DC3E-3C742EA1FD8C}"/>
              </a:ext>
            </a:extLst>
          </p:cNvPr>
          <p:cNvSpPr/>
          <p:nvPr/>
        </p:nvSpPr>
        <p:spPr>
          <a:xfrm rot="5400000">
            <a:off x="7834351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FB508572-A5C6-2915-B9F3-09F0E1F84416}"/>
              </a:ext>
            </a:extLst>
          </p:cNvPr>
          <p:cNvSpPr/>
          <p:nvPr/>
        </p:nvSpPr>
        <p:spPr>
          <a:xfrm rot="5400000">
            <a:off x="5392752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7E3DB70-121A-6CD1-1B0A-D8FB2B044A77}"/>
              </a:ext>
            </a:extLst>
          </p:cNvPr>
          <p:cNvSpPr txBox="1"/>
          <p:nvPr/>
        </p:nvSpPr>
        <p:spPr>
          <a:xfrm>
            <a:off x="2701082" y="2321092"/>
            <a:ext cx="168116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Cent 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1B28FC1-1007-1F9D-2AC0-A2ABFAB687BC}"/>
              </a:ext>
            </a:extLst>
          </p:cNvPr>
          <p:cNvSpPr txBox="1"/>
          <p:nvPr/>
        </p:nvSpPr>
        <p:spPr>
          <a:xfrm>
            <a:off x="2701082" y="2834465"/>
            <a:ext cx="1681167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Doi cenți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[d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oi tschentz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5" name="Grafik 44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A9663643-6767-C717-0CBF-693C34F275A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0000" b="90000" l="10000" r="90000">
                        <a14:foregroundMark x1="69355" y1="20345" x2="82581" y2="63448"/>
                        <a14:foregroundMark x1="82581" y1="63448" x2="44194" y2="83448"/>
                        <a14:foregroundMark x1="44194" y1="83448" x2="23226" y2="56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277" y="969194"/>
            <a:ext cx="1147609" cy="107357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1D3ADE-A443-E42F-0D6E-234AB485E9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481066" y="2345403"/>
            <a:ext cx="360000" cy="360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23CA2E0D-1221-FC58-467B-2E2B7BB74099}"/>
              </a:ext>
            </a:extLst>
          </p:cNvPr>
          <p:cNvSpPr txBox="1"/>
          <p:nvPr/>
        </p:nvSpPr>
        <p:spPr>
          <a:xfrm>
            <a:off x="5131129" y="2321092"/>
            <a:ext cx="171428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Cent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4C2B363-11A8-7B91-16F7-03E45063D4C4}"/>
              </a:ext>
            </a:extLst>
          </p:cNvPr>
          <p:cNvSpPr txBox="1"/>
          <p:nvPr/>
        </p:nvSpPr>
        <p:spPr>
          <a:xfrm>
            <a:off x="5131129" y="2834465"/>
            <a:ext cx="17136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36000" rtlCol="0">
            <a:spAutoFit/>
          </a:bodyPr>
          <a:lstStyle/>
          <a:p>
            <a:pPr lvl="0" algn="ctr"/>
            <a:r>
              <a:rPr lang="ro-RO" sz="1600" dirty="0">
                <a:latin typeface="Comic Sans MS" panose="030F0702030302020204" pitchFamily="66" charset="0"/>
              </a:rPr>
              <a:t>Cinci cenți</a:t>
            </a:r>
            <a:endParaRPr lang="de-DE" sz="1600" dirty="0">
              <a:latin typeface="Comic Sans MS" panose="030F0702030302020204" pitchFamily="66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tschintsch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tschentz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4EDCAA-D897-A520-31CC-462061EE93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918466" y="2345403"/>
            <a:ext cx="360000" cy="360000"/>
          </a:xfrm>
          <a:prstGeom prst="rect">
            <a:avLst/>
          </a:prstGeom>
        </p:spPr>
      </p:pic>
      <p:pic>
        <p:nvPicPr>
          <p:cNvPr id="52" name="Grafik 51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102B1D35-B52E-6126-E83F-961905A4FE9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0000" b="90000" l="10000" r="90000">
                        <a14:foregroundMark x1="23077" y1="76299" x2="18590" y2="37338"/>
                        <a14:foregroundMark x1="18590" y1="37338" x2="53846" y2="19805"/>
                        <a14:foregroundMark x1="53846" y1="19805" x2="7564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7611" y="897574"/>
            <a:ext cx="1147609" cy="1132896"/>
          </a:xfrm>
          <a:prstGeom prst="rect">
            <a:avLst/>
          </a:prstGeom>
        </p:spPr>
      </p:pic>
      <p:pic>
        <p:nvPicPr>
          <p:cNvPr id="55" name="Grafik 5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808432-F91B-4BAD-F440-BBA0F7FD77C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10000" b="90000" l="10000" r="90000">
                        <a14:foregroundMark x1="38446" y1="84647" x2="68924" y2="83195"/>
                        <a14:foregroundMark x1="35259" y1="87344" x2="63944" y2="85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514" y="3558971"/>
            <a:ext cx="1543650" cy="1482150"/>
          </a:xfrm>
          <a:prstGeom prst="rect">
            <a:avLst/>
          </a:prstGeom>
        </p:spPr>
      </p:pic>
      <p:pic>
        <p:nvPicPr>
          <p:cNvPr id="58" name="Grafik 57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31FA4074-3BC6-1E74-F7D9-B4F9A0068AF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818" y="899524"/>
            <a:ext cx="1275658" cy="1250645"/>
          </a:xfrm>
          <a:prstGeom prst="rect">
            <a:avLst/>
          </a:prstGeom>
        </p:spPr>
      </p:pic>
      <p:pic>
        <p:nvPicPr>
          <p:cNvPr id="59" name="Grafik 58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42B6A82-0C37-56E6-E4E7-486DE787CFC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8237" y="3793261"/>
            <a:ext cx="1294012" cy="1257458"/>
          </a:xfrm>
          <a:prstGeom prst="rect">
            <a:avLst/>
          </a:prstGeom>
        </p:spPr>
      </p:pic>
      <p:pic>
        <p:nvPicPr>
          <p:cNvPr id="60" name="Grafik 59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C2DA968C-8D16-B8DB-8429-B40D43453CB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509" y="3802610"/>
            <a:ext cx="1253149" cy="1196918"/>
          </a:xfrm>
          <a:prstGeom prst="rect">
            <a:avLst/>
          </a:prstGeom>
        </p:spPr>
      </p:pic>
      <p:pic>
        <p:nvPicPr>
          <p:cNvPr id="61" name="Grafik 60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4E162F34-7565-218D-213C-F4919E880DC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965" y="3718948"/>
            <a:ext cx="1173255" cy="1370994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28849305-0297-94D2-F820-8F2F275844AB}"/>
              </a:ext>
            </a:extLst>
          </p:cNvPr>
          <p:cNvSpPr txBox="1"/>
          <p:nvPr/>
        </p:nvSpPr>
        <p:spPr>
          <a:xfrm>
            <a:off x="7568647" y="2321092"/>
            <a:ext cx="172248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Cent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27F0117-209B-2BF0-F429-4CF65AC5DEE4}"/>
              </a:ext>
            </a:extLst>
          </p:cNvPr>
          <p:cNvSpPr txBox="1"/>
          <p:nvPr/>
        </p:nvSpPr>
        <p:spPr>
          <a:xfrm>
            <a:off x="7568647" y="2834465"/>
            <a:ext cx="1722488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Zece cenți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 tschentz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CDB049-1B56-5C17-6643-13E00CD2DC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64148" y="2345403"/>
            <a:ext cx="360000" cy="360000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C3504DE5-488B-2F25-96AD-BB81543AD913}"/>
              </a:ext>
            </a:extLst>
          </p:cNvPr>
          <p:cNvSpPr txBox="1"/>
          <p:nvPr/>
        </p:nvSpPr>
        <p:spPr>
          <a:xfrm>
            <a:off x="230847" y="518956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48C74C6-98E7-3FB1-9782-EAD60AEF161A}"/>
              </a:ext>
            </a:extLst>
          </p:cNvPr>
          <p:cNvSpPr txBox="1"/>
          <p:nvPr/>
        </p:nvSpPr>
        <p:spPr>
          <a:xfrm>
            <a:off x="230847" y="5720518"/>
            <a:ext cx="1800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36000" rtlCol="0">
            <a:spAutoFit/>
          </a:bodyPr>
          <a:lstStyle/>
          <a:p>
            <a:pPr lvl="0" algn="ctr"/>
            <a:r>
              <a:rPr lang="ro-RO" altLang="de-DE" sz="1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Douăzeci de cenți</a:t>
            </a:r>
            <a:br>
              <a:rPr lang="de-DE" altLang="de-DE" sz="28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[d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ouasetsch de tschentz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AA11B8-E581-FB1C-EC75-437960ED19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037897" y="5214928"/>
            <a:ext cx="360000" cy="360000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FCA60877-8B62-CC1D-FF72-69206CF54612}"/>
              </a:ext>
            </a:extLst>
          </p:cNvPr>
          <p:cNvSpPr txBox="1"/>
          <p:nvPr/>
        </p:nvSpPr>
        <p:spPr>
          <a:xfrm>
            <a:off x="2690486" y="518956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062A7E6D-23C4-7351-37AF-5C3F89FEEFE9}"/>
              </a:ext>
            </a:extLst>
          </p:cNvPr>
          <p:cNvSpPr txBox="1"/>
          <p:nvPr/>
        </p:nvSpPr>
        <p:spPr>
          <a:xfrm>
            <a:off x="2690486" y="5720518"/>
            <a:ext cx="179058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Cincizeci de cenți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tschintschsetsch de tschentz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E5DF8-F4FF-F61C-E905-841896CCADF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508864" y="5238188"/>
            <a:ext cx="360000" cy="360000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2B546F8D-C542-9C3F-3E23-06147897D393}"/>
              </a:ext>
            </a:extLst>
          </p:cNvPr>
          <p:cNvSpPr txBox="1"/>
          <p:nvPr/>
        </p:nvSpPr>
        <p:spPr>
          <a:xfrm>
            <a:off x="5125917" y="5189565"/>
            <a:ext cx="172099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Euro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A24E2D4-2077-2243-0BFD-F5DD203526D4}"/>
              </a:ext>
            </a:extLst>
          </p:cNvPr>
          <p:cNvSpPr txBox="1"/>
          <p:nvPr/>
        </p:nvSpPr>
        <p:spPr>
          <a:xfrm>
            <a:off x="5125917" y="5720518"/>
            <a:ext cx="172099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 euro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 euro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092AA3-FE91-E257-DBEC-18AF6979128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892401" y="5238188"/>
            <a:ext cx="360000" cy="360000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B723650D-C46D-978B-221C-5B5B2AF24680}"/>
              </a:ext>
            </a:extLst>
          </p:cNvPr>
          <p:cNvSpPr txBox="1"/>
          <p:nvPr/>
        </p:nvSpPr>
        <p:spPr>
          <a:xfrm>
            <a:off x="7570971" y="5189565"/>
            <a:ext cx="17227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ADA446B7-7233-F840-DCBB-B3E56EE8B35E}"/>
              </a:ext>
            </a:extLst>
          </p:cNvPr>
          <p:cNvSpPr txBox="1"/>
          <p:nvPr/>
        </p:nvSpPr>
        <p:spPr>
          <a:xfrm>
            <a:off x="7570971" y="5720518"/>
            <a:ext cx="1720164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Doi euro</a:t>
            </a:r>
            <a:br>
              <a:rPr lang="de-DE" altLang="de-DE" sz="3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[d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oi euro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20837E-04EB-FA1D-9E63-9BC9E35AD52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36129" y="5214928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0DDD93-6DCB-3A27-1D54-615DE23A5E9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4353703" y="292548"/>
            <a:ext cx="360000" cy="360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CFD4DE-DCB1-D46E-AED1-31899F83DD0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2041961" y="2980101"/>
            <a:ext cx="360000" cy="36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2FA8CA-14A8-B1E4-820B-FE432B9C3A7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4477812" y="2980101"/>
            <a:ext cx="360000" cy="36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46899E-7B45-F421-3C4E-95DE0A2B350A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6923747" y="2980101"/>
            <a:ext cx="360000" cy="36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891462-0F33-F36F-3B25-683E80C2F53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9364148" y="2980101"/>
            <a:ext cx="360000" cy="36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11F747-4FE7-960C-8E6B-0D430CCF8024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2047087" y="6020866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27A0CA-27BE-DE2F-76A8-B4F4C31AF741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4517118" y="6017962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A0A0D9-7063-805F-D92B-C8317BF20FF1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6888862" y="6023693"/>
            <a:ext cx="360000" cy="36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EB356D-AD34-B352-7A3F-D2A01E02E52B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9359282" y="602770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2A4F77B-69D6-9D80-FF54-AEE8026BED67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8C7481A1-CD95-2DFE-5F8B-F703EF2B2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928" y="2138258"/>
            <a:ext cx="2209156" cy="2581484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756B2A-487D-AAE8-7BE6-0E198454C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7028" y="2652681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B820DC8-4485-A35F-3295-50C2F3B090A2}"/>
              </a:ext>
            </a:extLst>
          </p:cNvPr>
          <p:cNvGrpSpPr/>
          <p:nvPr/>
        </p:nvGrpSpPr>
        <p:grpSpPr>
          <a:xfrm>
            <a:off x="4108423" y="2392486"/>
            <a:ext cx="4646779" cy="3159884"/>
            <a:chOff x="1550793" y="3403369"/>
            <a:chExt cx="1549674" cy="1053803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B47D8BA-4D2B-E608-5FCB-CBD2C6BEE16D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der Euro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69184E1-35A9-3212-1D35-EC2A5BE6A8D7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8642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euro</a:t>
              </a:r>
              <a:endParaRPr lang="de-DE" altLang="de-DE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8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48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euro</a:t>
              </a:r>
              <a:r>
                <a:rPr lang="de-DE" altLang="de-DE" sz="48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63F5E6-0828-C198-71BB-A323E00C6F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8820218" y="447606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D1B963B-E2BA-AA8C-31EE-BD2EA3646422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8481A5-E50D-060F-FFAC-9501A2181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030" y="1525263"/>
            <a:ext cx="3013109" cy="3807474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3AA164-A256-018F-F3A1-B9FDF2EC5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7028" y="2669265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EFB199-77C8-7D3C-EE32-AF97F4E7053B}"/>
              </a:ext>
            </a:extLst>
          </p:cNvPr>
          <p:cNvGrpSpPr/>
          <p:nvPr/>
        </p:nvGrpSpPr>
        <p:grpSpPr>
          <a:xfrm>
            <a:off x="4108423" y="2392487"/>
            <a:ext cx="4646779" cy="3159884"/>
            <a:chOff x="1550793" y="3403369"/>
            <a:chExt cx="1549674" cy="1053803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420C794-39D6-4C17-49E9-2097ABDB89FC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der Cent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281E55B-32C3-4EDF-8B59-E22B20CF85F4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8642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solidFill>
                    <a:prstClr val="black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centul</a:t>
              </a:r>
              <a:br>
                <a:rPr lang="de-DE" altLang="de-DE" sz="720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8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8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</a:t>
              </a:r>
              <a:r>
                <a:rPr lang="ro-RO" altLang="de-DE" sz="48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chentul</a:t>
              </a:r>
              <a:r>
                <a:rPr lang="de-DE" altLang="de-DE" sz="48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48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5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FDB27B-0C03-8EDE-722B-3B641F76A8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8827346" y="442947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A1B023E-BA00-DD0B-5256-15847591954E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2D58D3-FDE3-AFEA-9454-8207EB4EC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161" y1="86043" x2="78530" y2="82975"/>
                        <a14:foregroundMark x1="60231" y1="88957" x2="67867" y2="89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713" y="2127290"/>
            <a:ext cx="2771126" cy="260342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A2963E-7D52-D589-0D32-750FDBC83933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795E73C-FB99-CBB2-A553-B6AF4BF87B3F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die Münzen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16D6B1C-EE94-13D4-32DF-A945482916AD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monedele</a:t>
              </a:r>
              <a:br>
                <a:rPr lang="de-DE" altLang="de-DE" sz="8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monedele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F0DBC1-256B-AB97-C3A9-7C5B5FA25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8827346" y="4364343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C1687E-FEF0-A1CD-A793-8818DACFED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25300" y="26595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15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4108423" y="2392487"/>
            <a:ext cx="4646779" cy="3023021"/>
            <a:chOff x="1550793" y="3403369"/>
            <a:chExt cx="1549674" cy="1008160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Geldschein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1550793" y="3825101"/>
              <a:ext cx="1549674" cy="58642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5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ro-RO" altLang="de-DE" sz="54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ancnota</a:t>
              </a:r>
              <a:br>
                <a:rPr lang="de-DE" altLang="de-DE" sz="5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8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800" dirty="0" err="1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de-DE" sz="48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anknota</a:t>
              </a:r>
              <a:r>
                <a:rPr lang="de-DE" altLang="de-DE" sz="48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48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E20356E-FB7E-ADD1-75C5-B1D0B6369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100" y="3014269"/>
            <a:ext cx="2700358" cy="178606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AF3EDB-593A-4698-3FCF-3BEC4FF74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8837028" y="4302290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1F60AE-06DD-DE03-63E3-E40796FEBC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3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20218" y="260850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Geldbörse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ro-RO" altLang="de-DE" sz="540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ortofelul</a:t>
              </a:r>
              <a:br>
                <a:rPr lang="de-DE" altLang="de-DE" sz="8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portofelul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4D74047-60C5-FDBD-9D16-CDC0D3BCD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3" y="2406005"/>
            <a:ext cx="2820273" cy="277586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E05C4A-EC51-CB5E-1D30-AB8D74B42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820218" y="4364343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93B3B5-4213-AD60-9C2F-A449091CEB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97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10536" y="25627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63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271</Words>
  <Application>Microsoft Macintosh PowerPoint</Application>
  <PresentationFormat>A4-Papier (210 x 297 mm)</PresentationFormat>
  <Paragraphs>75</Paragraphs>
  <Slides>9</Slides>
  <Notes>0</Notes>
  <HiddenSlides>0</HiddenSlides>
  <MMClips>60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74</cp:revision>
  <cp:lastPrinted>2022-05-18T12:46:11Z</cp:lastPrinted>
  <dcterms:created xsi:type="dcterms:W3CDTF">2022-05-10T12:43:55Z</dcterms:created>
  <dcterms:modified xsi:type="dcterms:W3CDTF">2023-08-02T13:24:31Z</dcterms:modified>
</cp:coreProperties>
</file>