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6"/>
  </p:notesMasterIdLst>
  <p:sldIdLst>
    <p:sldId id="276" r:id="rId2"/>
    <p:sldId id="292" r:id="rId3"/>
    <p:sldId id="307" r:id="rId4"/>
    <p:sldId id="308" r:id="rId5"/>
    <p:sldId id="309" r:id="rId6"/>
    <p:sldId id="310" r:id="rId7"/>
    <p:sldId id="306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9D9D9D"/>
    <a:srgbClr val="008B50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B7F677-91CA-45D5-8151-4B9339083ECF}" v="14" dt="2023-08-02T09:25:46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09"/>
    <p:restoredTop sz="95859"/>
  </p:normalViewPr>
  <p:slideViewPr>
    <p:cSldViewPr snapToGrid="0" snapToObjects="1">
      <p:cViewPr varScale="1">
        <p:scale>
          <a:sx n="85" d="100"/>
          <a:sy n="85" d="100"/>
        </p:scale>
        <p:origin x="51" y="4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CF7530B-203F-9B22-6DB7-75C698F93C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3075" y="186519"/>
            <a:ext cx="553947" cy="5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6.png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microsoft.com/office/2007/relationships/media" Target="../media/media6.m4a"/><Relationship Id="rId17" Type="http://schemas.openxmlformats.org/officeDocument/2006/relationships/image" Target="../media/image5.png"/><Relationship Id="rId2" Type="http://schemas.openxmlformats.org/officeDocument/2006/relationships/audio" Target="../media/media1.m4a"/><Relationship Id="rId16" Type="http://schemas.openxmlformats.org/officeDocument/2006/relationships/image" Target="../media/image4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audio" Target="NULL" TargetMode="External"/><Relationship Id="rId5" Type="http://schemas.microsoft.com/office/2007/relationships/media" Target="../media/media3.m4a"/><Relationship Id="rId15" Type="http://schemas.openxmlformats.org/officeDocument/2006/relationships/image" Target="../media/image3.png"/><Relationship Id="rId10" Type="http://schemas.openxmlformats.org/officeDocument/2006/relationships/audio" Target="../media/media5.m4a"/><Relationship Id="rId19" Type="http://schemas.openxmlformats.org/officeDocument/2006/relationships/image" Target="../media/image7.jpg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1.m4a"/><Relationship Id="rId13" Type="http://schemas.microsoft.com/office/2007/relationships/media" Target="../media/media8.m4a"/><Relationship Id="rId18" Type="http://schemas.openxmlformats.org/officeDocument/2006/relationships/image" Target="../media/image7.jpg"/><Relationship Id="rId3" Type="http://schemas.microsoft.com/office/2007/relationships/media" Target="../media/media3.m4a"/><Relationship Id="rId7" Type="http://schemas.microsoft.com/office/2007/relationships/media" Target="../media/media1.m4a"/><Relationship Id="rId12" Type="http://schemas.openxmlformats.org/officeDocument/2006/relationships/audio" Target="../media/media7.m4a"/><Relationship Id="rId17" Type="http://schemas.openxmlformats.org/officeDocument/2006/relationships/slideLayout" Target="../slideLayouts/slideLayout2.xml"/><Relationship Id="rId2" Type="http://schemas.microsoft.com/office/2007/relationships/media" Target="../media/media6.m4a"/><Relationship Id="rId16" Type="http://schemas.openxmlformats.org/officeDocument/2006/relationships/audio" Target="../media/media9.m4a"/><Relationship Id="rId1" Type="http://schemas.openxmlformats.org/officeDocument/2006/relationships/audio" Target="NULL" TargetMode="External"/><Relationship Id="rId6" Type="http://schemas.openxmlformats.org/officeDocument/2006/relationships/audio" Target="../media/media2.m4a"/><Relationship Id="rId11" Type="http://schemas.microsoft.com/office/2007/relationships/media" Target="../media/media7.m4a"/><Relationship Id="rId5" Type="http://schemas.microsoft.com/office/2007/relationships/media" Target="../media/media2.m4a"/><Relationship Id="rId15" Type="http://schemas.microsoft.com/office/2007/relationships/media" Target="../media/media9.m4a"/><Relationship Id="rId10" Type="http://schemas.openxmlformats.org/officeDocument/2006/relationships/audio" Target="../media/media4.m4a"/><Relationship Id="rId19" Type="http://schemas.openxmlformats.org/officeDocument/2006/relationships/image" Target="../media/image2.png"/><Relationship Id="rId4" Type="http://schemas.openxmlformats.org/officeDocument/2006/relationships/audio" Target="../media/media3.m4a"/><Relationship Id="rId9" Type="http://schemas.microsoft.com/office/2007/relationships/media" Target="../media/media4.m4a"/><Relationship Id="rId14" Type="http://schemas.openxmlformats.org/officeDocument/2006/relationships/audio" Target="../media/media8.m4a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bgerundetes Rechteck 41">
            <a:extLst>
              <a:ext uri="{FF2B5EF4-FFF2-40B4-BE49-F238E27FC236}">
                <a16:creationId xmlns:a16="http://schemas.microsoft.com/office/drawing/2014/main" id="{ED5CF706-737A-6402-46BB-F183B0202A86}"/>
              </a:ext>
            </a:extLst>
          </p:cNvPr>
          <p:cNvSpPr/>
          <p:nvPr/>
        </p:nvSpPr>
        <p:spPr>
          <a:xfrm rot="5400000">
            <a:off x="542019" y="2000810"/>
            <a:ext cx="1440000" cy="2232000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0DF663A-D220-46A8-BF14-58056D0325A0}"/>
              </a:ext>
            </a:extLst>
          </p:cNvPr>
          <p:cNvSpPr txBox="1"/>
          <p:nvPr/>
        </p:nvSpPr>
        <p:spPr>
          <a:xfrm>
            <a:off x="275406" y="2920439"/>
            <a:ext cx="1620000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der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 E</a:t>
            </a:r>
            <a:r>
              <a:rPr lang="de-DE" dirty="0">
                <a:latin typeface="Comic Sans MS" panose="030F0902030302020204" pitchFamily="66" charset="0"/>
              </a:rPr>
              <a:t>iner</a:t>
            </a:r>
            <a:endParaRPr lang="de-DE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pic>
        <p:nvPicPr>
          <p:cNvPr id="15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0D9073FD-E94E-8942-0919-48B3A8A22F1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956506" y="3003842"/>
            <a:ext cx="360000" cy="360000"/>
          </a:xfrm>
          <a:prstGeom prst="rect">
            <a:avLst/>
          </a:prstGeom>
        </p:spPr>
      </p:pic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434CB1D0-F71A-E72E-C584-56495615163B}"/>
              </a:ext>
            </a:extLst>
          </p:cNvPr>
          <p:cNvSpPr/>
          <p:nvPr/>
        </p:nvSpPr>
        <p:spPr>
          <a:xfrm rot="5400000">
            <a:off x="2905673" y="2018810"/>
            <a:ext cx="1440000" cy="2196000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AF86B29-FBF4-76C1-5A45-742BD16C7032}"/>
              </a:ext>
            </a:extLst>
          </p:cNvPr>
          <p:cNvSpPr txBox="1"/>
          <p:nvPr/>
        </p:nvSpPr>
        <p:spPr>
          <a:xfrm>
            <a:off x="2606566" y="2920439"/>
            <a:ext cx="1656000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der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 Z</a:t>
            </a:r>
            <a:r>
              <a:rPr lang="de-DE" dirty="0">
                <a:latin typeface="Comic Sans MS" panose="030F0902030302020204" pitchFamily="66" charset="0"/>
              </a:rPr>
              <a:t>ehner</a:t>
            </a:r>
          </a:p>
        </p:txBody>
      </p:sp>
      <p:pic>
        <p:nvPicPr>
          <p:cNvPr id="29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5DB22F1F-FE3E-9EE6-F84D-B2574169CB2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313119" y="2970765"/>
            <a:ext cx="360000" cy="360000"/>
          </a:xfrm>
          <a:prstGeom prst="rect">
            <a:avLst/>
          </a:prstGeom>
        </p:spPr>
      </p:pic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A8E173A3-0F29-B628-2D91-9F754315C920}"/>
              </a:ext>
            </a:extLst>
          </p:cNvPr>
          <p:cNvSpPr/>
          <p:nvPr/>
        </p:nvSpPr>
        <p:spPr>
          <a:xfrm rot="5400000">
            <a:off x="5339049" y="1946810"/>
            <a:ext cx="1440000" cy="2340000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3BFB093-835E-F692-AED7-3C10C953956E}"/>
              </a:ext>
            </a:extLst>
          </p:cNvPr>
          <p:cNvSpPr txBox="1"/>
          <p:nvPr/>
        </p:nvSpPr>
        <p:spPr>
          <a:xfrm>
            <a:off x="4984733" y="2920439"/>
            <a:ext cx="1800000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der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 H</a:t>
            </a:r>
            <a:r>
              <a:rPr lang="de-DE" dirty="0">
                <a:latin typeface="Comic Sans MS" panose="030F0902030302020204" pitchFamily="66" charset="0"/>
              </a:rPr>
              <a:t>underter</a:t>
            </a:r>
          </a:p>
        </p:txBody>
      </p:sp>
      <p:pic>
        <p:nvPicPr>
          <p:cNvPr id="44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7752FBB4-E26B-6352-769D-793C23D20EA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6810380" y="2978761"/>
            <a:ext cx="360000" cy="3600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82AC616B-3D99-1BCA-1D69-1E625EC056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56768" y="1031933"/>
            <a:ext cx="1413984" cy="1277078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8C12D191-0AA6-12D6-CD03-2B0CB1D8C80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33673" y="1787848"/>
            <a:ext cx="1584000" cy="270744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DA2961B4-7AD4-6908-CB57-E79BE2AD8DF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13876" y="1724803"/>
            <a:ext cx="1876504" cy="41351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1D915043-83FD-3C4D-2397-9AC67F1AFD4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9848" y="1716629"/>
            <a:ext cx="343472" cy="300038"/>
          </a:xfrm>
          <a:prstGeom prst="rect">
            <a:avLst/>
          </a:prstGeom>
        </p:spPr>
      </p:pic>
      <p:sp>
        <p:nvSpPr>
          <p:cNvPr id="77" name="Abgerundetes Rechteck 76">
            <a:extLst>
              <a:ext uri="{FF2B5EF4-FFF2-40B4-BE49-F238E27FC236}">
                <a16:creationId xmlns:a16="http://schemas.microsoft.com/office/drawing/2014/main" id="{14B8C251-3718-27DD-DE1E-26A8ADFAB31C}"/>
              </a:ext>
            </a:extLst>
          </p:cNvPr>
          <p:cNvSpPr/>
          <p:nvPr/>
        </p:nvSpPr>
        <p:spPr>
          <a:xfrm rot="5400000">
            <a:off x="7843760" y="1946810"/>
            <a:ext cx="1440000" cy="2340000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F06AA2D4-2BB5-F667-45D4-64BE25AB8133}"/>
              </a:ext>
            </a:extLst>
          </p:cNvPr>
          <p:cNvSpPr txBox="1"/>
          <p:nvPr/>
        </p:nvSpPr>
        <p:spPr>
          <a:xfrm>
            <a:off x="7501293" y="2920439"/>
            <a:ext cx="1800000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der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 T</a:t>
            </a:r>
            <a:r>
              <a:rPr lang="de-DE" dirty="0">
                <a:latin typeface="Comic Sans MS" panose="030F0902030302020204" pitchFamily="66" charset="0"/>
              </a:rPr>
              <a:t>ausender</a:t>
            </a:r>
          </a:p>
        </p:txBody>
      </p:sp>
      <p:pic>
        <p:nvPicPr>
          <p:cNvPr id="8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7DFD237C-B719-61C0-A412-A889ECE40B27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9331935" y="2972652"/>
            <a:ext cx="360000" cy="360000"/>
          </a:xfrm>
          <a:prstGeom prst="rect">
            <a:avLst/>
          </a:prstGeom>
        </p:spPr>
      </p:pic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E837D1AA-D586-BFCF-6962-15509A4FF784}"/>
              </a:ext>
            </a:extLst>
          </p:cNvPr>
          <p:cNvSpPr/>
          <p:nvPr/>
        </p:nvSpPr>
        <p:spPr>
          <a:xfrm>
            <a:off x="1581362" y="4688178"/>
            <a:ext cx="2926078" cy="1439999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9771F6A-41C1-8509-9BFA-EEC4EB017E11}"/>
              </a:ext>
            </a:extLst>
          </p:cNvPr>
          <p:cNvSpPr txBox="1"/>
          <p:nvPr/>
        </p:nvSpPr>
        <p:spPr>
          <a:xfrm>
            <a:off x="1708966" y="5223256"/>
            <a:ext cx="2281253" cy="3788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25" dirty="0">
                <a:latin typeface="Comic Sans MS" panose="030F0902030302020204" pitchFamily="66" charset="0"/>
              </a:rPr>
              <a:t>die Stellenwerttafel</a:t>
            </a:r>
          </a:p>
        </p:txBody>
      </p:sp>
      <p:pic>
        <p:nvPicPr>
          <p:cNvPr id="13" name="Grafik 12" descr="Ein Bild, das Tisch enthält.&#10;&#10;Automatisch generierte Beschreibung">
            <a:extLst>
              <a:ext uri="{FF2B5EF4-FFF2-40B4-BE49-F238E27FC236}">
                <a16:creationId xmlns:a16="http://schemas.microsoft.com/office/drawing/2014/main" id="{E9DD08E6-9D3D-0781-6218-CEAF7D5AA2F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92740" y="4891274"/>
            <a:ext cx="3898664" cy="954107"/>
          </a:xfrm>
          <a:prstGeom prst="rect">
            <a:avLst/>
          </a:prstGeom>
        </p:spPr>
      </p:pic>
      <p:pic>
        <p:nvPicPr>
          <p:cNvPr id="14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93323B79-9C36-51D1-1310-63F5950A06F8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070456" y="5240915"/>
            <a:ext cx="360000" cy="360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589FD8E-CDC1-4E05-0C73-208CA8EC8B54}"/>
              </a:ext>
            </a:extLst>
          </p:cNvPr>
          <p:cNvSpPr txBox="1"/>
          <p:nvPr/>
        </p:nvSpPr>
        <p:spPr>
          <a:xfrm>
            <a:off x="28412" y="169872"/>
            <a:ext cx="3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omic Sans MS" panose="030F0902030302020204" pitchFamily="66" charset="0"/>
              </a:rPr>
              <a:t>Stellenwerte</a:t>
            </a:r>
            <a:r>
              <a:rPr lang="de-DE" sz="2400" dirty="0"/>
              <a:t> </a:t>
            </a:r>
          </a:p>
        </p:txBody>
      </p:sp>
      <p:pic>
        <p:nvPicPr>
          <p:cNvPr id="4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81314DAD-B7FB-EE9F-3F22-3D5F7DB3B3FF}"/>
              </a:ext>
            </a:extLst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2">
                  <p14:trim st="336"/>
                </p14:media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063268" y="255853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9642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CCF6D044-853D-8AB3-F0A6-AA301ED6F4E8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4D977DE-24B2-2DA7-8B17-07D4733C95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7487D4E-6E8B-F2C9-3D40-68B2DA700ED5}"/>
              </a:ext>
            </a:extLst>
          </p:cNvPr>
          <p:cNvSpPr txBox="1"/>
          <p:nvPr/>
        </p:nvSpPr>
        <p:spPr>
          <a:xfrm>
            <a:off x="1566237" y="4523050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H</a:t>
            </a:r>
            <a:r>
              <a:rPr lang="de-DE" sz="4390" dirty="0">
                <a:latin typeface="Comic Sans MS" panose="030F0902030302020204" pitchFamily="66" charset="0"/>
              </a:rPr>
              <a:t>under</a:t>
            </a:r>
            <a:r>
              <a:rPr lang="de-DE" sz="4388" dirty="0">
                <a:latin typeface="Comic Sans MS" panose="030F0902030302020204" pitchFamily="66" charset="0"/>
              </a:rPr>
              <a:t>ter</a:t>
            </a:r>
            <a:endParaRPr lang="de-DE" sz="4388" dirty="0"/>
          </a:p>
        </p:txBody>
      </p:sp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6206395E-520E-3AA2-9524-0D9794E5A63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93953" y="4767847"/>
            <a:ext cx="360000" cy="36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D9E62FC-1661-E6D9-9773-70176B379C52}"/>
              </a:ext>
            </a:extLst>
          </p:cNvPr>
          <p:cNvSpPr txBox="1"/>
          <p:nvPr/>
        </p:nvSpPr>
        <p:spPr>
          <a:xfrm>
            <a:off x="6545481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1A15EA0-A319-EB59-45B2-FBEF738B60FE}"/>
              </a:ext>
            </a:extLst>
          </p:cNvPr>
          <p:cNvSpPr txBox="1"/>
          <p:nvPr/>
        </p:nvSpPr>
        <p:spPr>
          <a:xfrm>
            <a:off x="5589317" y="2250206"/>
            <a:ext cx="66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endParaRPr lang="de-DE" sz="5400" dirty="0">
              <a:latin typeface="Grundschrift" panose="03010100010101010101" pitchFamily="66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E3ADF7-58AF-1897-1002-A59E15631158}"/>
              </a:ext>
            </a:extLst>
          </p:cNvPr>
          <p:cNvSpPr txBox="1"/>
          <p:nvPr/>
        </p:nvSpPr>
        <p:spPr>
          <a:xfrm>
            <a:off x="7518704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</p:spTree>
    <p:extLst>
      <p:ext uri="{BB962C8B-B14F-4D97-AF65-F5344CB8AC3E}">
        <p14:creationId xmlns:p14="http://schemas.microsoft.com/office/powerpoint/2010/main" val="117458233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4BD0C71D-81AF-9986-4CD8-A48E6F869FBD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pic>
        <p:nvPicPr>
          <p:cNvPr id="7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774EDE41-5436-9453-3672-B1995A17EB9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76436" y="4801506"/>
            <a:ext cx="360000" cy="360000"/>
          </a:xfrm>
          <a:prstGeom prst="rect">
            <a:avLst/>
          </a:prstGeom>
        </p:spPr>
      </p:pic>
      <p:pic>
        <p:nvPicPr>
          <p:cNvPr id="15" name="Grafik 1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738E992-5407-5DC2-42ED-154E7745A9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BF239BD0-B77D-FE9C-7E9F-5BACBB1F0DE3}"/>
              </a:ext>
            </a:extLst>
          </p:cNvPr>
          <p:cNvSpPr txBox="1"/>
          <p:nvPr/>
        </p:nvSpPr>
        <p:spPr>
          <a:xfrm>
            <a:off x="1648720" y="4556709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T</a:t>
            </a:r>
            <a:r>
              <a:rPr lang="de-DE" sz="4390" dirty="0">
                <a:latin typeface="Comic Sans MS" panose="030F0902030302020204" pitchFamily="66" charset="0"/>
              </a:rPr>
              <a:t>ausender</a:t>
            </a:r>
            <a:r>
              <a:rPr lang="de-DE" sz="4388" dirty="0">
                <a:solidFill>
                  <a:srgbClr val="317A85"/>
                </a:solidFill>
              </a:rPr>
              <a:t>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FDCD9C7-DA1A-8B00-CD80-B13C96080923}"/>
              </a:ext>
            </a:extLst>
          </p:cNvPr>
          <p:cNvSpPr txBox="1"/>
          <p:nvPr/>
        </p:nvSpPr>
        <p:spPr>
          <a:xfrm>
            <a:off x="5644532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AEB74E2-3B09-ACAE-BFBF-08925445A096}"/>
              </a:ext>
            </a:extLst>
          </p:cNvPr>
          <p:cNvSpPr txBox="1"/>
          <p:nvPr/>
        </p:nvSpPr>
        <p:spPr>
          <a:xfrm>
            <a:off x="4688368" y="2250206"/>
            <a:ext cx="66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endParaRPr lang="de-DE" sz="5400" dirty="0">
              <a:latin typeface="Grundschrift" panose="03010100010101010101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7255204-FB5B-EB3C-C547-CDC80AC16E1D}"/>
              </a:ext>
            </a:extLst>
          </p:cNvPr>
          <p:cNvSpPr txBox="1"/>
          <p:nvPr/>
        </p:nvSpPr>
        <p:spPr>
          <a:xfrm>
            <a:off x="6617755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8239A8-55BC-391F-3D4B-35FE94BD0155}"/>
              </a:ext>
            </a:extLst>
          </p:cNvPr>
          <p:cNvSpPr txBox="1"/>
          <p:nvPr/>
        </p:nvSpPr>
        <p:spPr>
          <a:xfrm>
            <a:off x="7573918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</p:spTree>
    <p:extLst>
      <p:ext uri="{BB962C8B-B14F-4D97-AF65-F5344CB8AC3E}">
        <p14:creationId xmlns:p14="http://schemas.microsoft.com/office/powerpoint/2010/main" val="321818505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48B42F86-3382-2D6C-2F96-22C15076FB2E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B501943-86DA-F34A-99B6-236343B55D8A}"/>
              </a:ext>
            </a:extLst>
          </p:cNvPr>
          <p:cNvSpPr txBox="1"/>
          <p:nvPr/>
        </p:nvSpPr>
        <p:spPr>
          <a:xfrm>
            <a:off x="1566237" y="4567929"/>
            <a:ext cx="5976000" cy="9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Z</a:t>
            </a:r>
            <a:r>
              <a:rPr lang="de-DE" sz="4390" dirty="0">
                <a:latin typeface="Comic Sans MS" panose="030F0902030302020204" pitchFamily="66" charset="0"/>
              </a:rPr>
              <a:t>ehn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t</a:t>
            </a:r>
            <a:r>
              <a:rPr lang="de-DE" sz="4390" dirty="0">
                <a:latin typeface="Comic Sans MS" panose="030F0902030302020204" pitchFamily="66" charset="0"/>
              </a:rPr>
              <a:t>ausender</a:t>
            </a:r>
            <a:r>
              <a:rPr lang="de-DE" sz="4388" dirty="0">
                <a:solidFill>
                  <a:srgbClr val="317A85"/>
                </a:solidFill>
              </a:rPr>
              <a:t> </a:t>
            </a:r>
          </a:p>
        </p:txBody>
      </p:sp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063EF5BF-4303-5F28-394C-25C194785E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66623" y="4837929"/>
            <a:ext cx="360000" cy="360000"/>
          </a:xfrm>
          <a:prstGeom prst="rect">
            <a:avLst/>
          </a:prstGeom>
        </p:spPr>
      </p:pic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5C0F15C-D429-87AC-68CA-3E2242CBE9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F935CDC-D172-0558-8BBE-E8F78FBB1984}"/>
              </a:ext>
            </a:extLst>
          </p:cNvPr>
          <p:cNvSpPr txBox="1"/>
          <p:nvPr/>
        </p:nvSpPr>
        <p:spPr>
          <a:xfrm>
            <a:off x="4636007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4E9642A-326D-F219-70C6-A107EECED369}"/>
              </a:ext>
            </a:extLst>
          </p:cNvPr>
          <p:cNvSpPr txBox="1"/>
          <p:nvPr/>
        </p:nvSpPr>
        <p:spPr>
          <a:xfrm>
            <a:off x="3679843" y="2250206"/>
            <a:ext cx="66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endParaRPr lang="de-DE" sz="5400" dirty="0">
              <a:latin typeface="Grundschrift" panose="03010100010101010101" pitchFamily="66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0B90F5F-ED29-177C-DB28-4CA2650209D7}"/>
              </a:ext>
            </a:extLst>
          </p:cNvPr>
          <p:cNvSpPr txBox="1"/>
          <p:nvPr/>
        </p:nvSpPr>
        <p:spPr>
          <a:xfrm>
            <a:off x="5609230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79DE23A-3708-2A2B-D998-DD5C9F0BDFA1}"/>
              </a:ext>
            </a:extLst>
          </p:cNvPr>
          <p:cNvSpPr txBox="1"/>
          <p:nvPr/>
        </p:nvSpPr>
        <p:spPr>
          <a:xfrm>
            <a:off x="6565393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A88F8C2-EE61-768B-1422-A3111F1D45B7}"/>
              </a:ext>
            </a:extLst>
          </p:cNvPr>
          <p:cNvSpPr txBox="1"/>
          <p:nvPr/>
        </p:nvSpPr>
        <p:spPr>
          <a:xfrm>
            <a:off x="7538616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</p:spTree>
    <p:extLst>
      <p:ext uri="{BB962C8B-B14F-4D97-AF65-F5344CB8AC3E}">
        <p14:creationId xmlns:p14="http://schemas.microsoft.com/office/powerpoint/2010/main" val="56714658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8C03386F-2E59-4840-4551-1CBAE5F0B971}"/>
              </a:ext>
            </a:extLst>
          </p:cNvPr>
          <p:cNvSpPr/>
          <p:nvPr/>
        </p:nvSpPr>
        <p:spPr>
          <a:xfrm>
            <a:off x="1314521" y="3579138"/>
            <a:ext cx="7227596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C037BCB-C5E7-C8C8-5050-93FEBA19E817}"/>
              </a:ext>
            </a:extLst>
          </p:cNvPr>
          <p:cNvSpPr txBox="1"/>
          <p:nvPr/>
        </p:nvSpPr>
        <p:spPr>
          <a:xfrm>
            <a:off x="1607940" y="4607489"/>
            <a:ext cx="6120000" cy="8492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88" dirty="0">
                <a:latin typeface="Comic Sans MS" panose="030F0902030302020204" pitchFamily="66" charset="0"/>
              </a:rPr>
              <a:t>der</a:t>
            </a:r>
            <a:r>
              <a:rPr lang="de-DE" sz="4388" dirty="0">
                <a:solidFill>
                  <a:srgbClr val="317A85"/>
                </a:solidFill>
                <a:latin typeface="Comic Sans MS" panose="030F0902030302020204" pitchFamily="66" charset="0"/>
              </a:rPr>
              <a:t> H</a:t>
            </a:r>
            <a:r>
              <a:rPr lang="de-DE" sz="4388" dirty="0">
                <a:latin typeface="Comic Sans MS" panose="030F0902030302020204" pitchFamily="66" charset="0"/>
              </a:rPr>
              <a:t>undert</a:t>
            </a:r>
            <a:r>
              <a:rPr lang="de-DE" sz="4388" dirty="0">
                <a:solidFill>
                  <a:srgbClr val="317A85"/>
                </a:solidFill>
                <a:latin typeface="Comic Sans MS" panose="030F0902030302020204" pitchFamily="66" charset="0"/>
              </a:rPr>
              <a:t>t</a:t>
            </a:r>
            <a:r>
              <a:rPr lang="de-DE" sz="4388" dirty="0">
                <a:latin typeface="Comic Sans MS" panose="030F0902030302020204" pitchFamily="66" charset="0"/>
              </a:rPr>
              <a:t>ausender</a:t>
            </a:r>
            <a:r>
              <a:rPr lang="de-DE" sz="4388" dirty="0">
                <a:solidFill>
                  <a:srgbClr val="317A85"/>
                </a:solidFill>
              </a:rPr>
              <a:t> </a:t>
            </a:r>
          </a:p>
        </p:txBody>
      </p:sp>
      <p:pic>
        <p:nvPicPr>
          <p:cNvPr id="8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A8404136-F5CC-6584-EA00-5AC7C43458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64640" y="4852109"/>
            <a:ext cx="360000" cy="360000"/>
          </a:xfrm>
          <a:prstGeom prst="rect">
            <a:avLst/>
          </a:prstGeom>
        </p:spPr>
      </p:pic>
      <p:pic>
        <p:nvPicPr>
          <p:cNvPr id="11" name="Grafik 10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D242016-CC72-B53C-ADA6-2B18FF4BE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DE4C114-331B-B1F9-E0C5-F09FF6859B8C}"/>
              </a:ext>
            </a:extLst>
          </p:cNvPr>
          <p:cNvSpPr txBox="1"/>
          <p:nvPr/>
        </p:nvSpPr>
        <p:spPr>
          <a:xfrm>
            <a:off x="3694717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16A5F25-804F-C357-F347-21970F89934C}"/>
              </a:ext>
            </a:extLst>
          </p:cNvPr>
          <p:cNvSpPr txBox="1"/>
          <p:nvPr/>
        </p:nvSpPr>
        <p:spPr>
          <a:xfrm>
            <a:off x="2738553" y="2250206"/>
            <a:ext cx="66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endParaRPr lang="de-DE" sz="5400" dirty="0">
              <a:latin typeface="Grundschrift" panose="03010100010101010101" pitchFamily="66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13496EB-1964-280D-5507-DA357254BF99}"/>
              </a:ext>
            </a:extLst>
          </p:cNvPr>
          <p:cNvSpPr txBox="1"/>
          <p:nvPr/>
        </p:nvSpPr>
        <p:spPr>
          <a:xfrm>
            <a:off x="4667940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E8FC9FD-980C-A18E-DEC1-E42BD2E95E73}"/>
              </a:ext>
            </a:extLst>
          </p:cNvPr>
          <p:cNvSpPr txBox="1"/>
          <p:nvPr/>
        </p:nvSpPr>
        <p:spPr>
          <a:xfrm>
            <a:off x="5624103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1710DAF-7FE8-0E2B-5DFC-557FF190CBA2}"/>
              </a:ext>
            </a:extLst>
          </p:cNvPr>
          <p:cNvSpPr txBox="1"/>
          <p:nvPr/>
        </p:nvSpPr>
        <p:spPr>
          <a:xfrm>
            <a:off x="6597326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E07EDEB-0DEF-F707-94AE-B9774859EF62}"/>
              </a:ext>
            </a:extLst>
          </p:cNvPr>
          <p:cNvSpPr txBox="1"/>
          <p:nvPr/>
        </p:nvSpPr>
        <p:spPr>
          <a:xfrm>
            <a:off x="7570549" y="2259860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</p:spTree>
    <p:extLst>
      <p:ext uri="{BB962C8B-B14F-4D97-AF65-F5344CB8AC3E}">
        <p14:creationId xmlns:p14="http://schemas.microsoft.com/office/powerpoint/2010/main" val="38942588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1F353CD8-3CBA-80F8-6B82-897802474882}"/>
              </a:ext>
            </a:extLst>
          </p:cNvPr>
          <p:cNvSpPr/>
          <p:nvPr/>
        </p:nvSpPr>
        <p:spPr>
          <a:xfrm>
            <a:off x="1314521" y="3579138"/>
            <a:ext cx="7227596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606307FA-05D1-05C3-7C15-9128ACD35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EE711748-7C1E-2E79-A358-35CCAB04DE88}"/>
              </a:ext>
            </a:extLst>
          </p:cNvPr>
          <p:cNvSpPr txBox="1"/>
          <p:nvPr/>
        </p:nvSpPr>
        <p:spPr>
          <a:xfrm>
            <a:off x="1603450" y="4607310"/>
            <a:ext cx="6116399" cy="8495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88" dirty="0">
                <a:latin typeface="Comic Sans MS" panose="030F0902030302020204" pitchFamily="66" charset="0"/>
              </a:rPr>
              <a:t>die</a:t>
            </a:r>
            <a:r>
              <a:rPr lang="de-DE" sz="4388" dirty="0">
                <a:solidFill>
                  <a:srgbClr val="317A85"/>
                </a:solidFill>
                <a:latin typeface="Comic Sans MS" panose="030F0902030302020204" pitchFamily="66" charset="0"/>
              </a:rPr>
              <a:t> M</a:t>
            </a:r>
            <a:r>
              <a:rPr lang="de-DE" sz="4388" dirty="0">
                <a:latin typeface="Comic Sans MS" panose="030F0902030302020204" pitchFamily="66" charset="0"/>
              </a:rPr>
              <a:t>illion</a:t>
            </a:r>
            <a:r>
              <a:rPr lang="de-DE" sz="4388" dirty="0">
                <a:solidFill>
                  <a:srgbClr val="317A85"/>
                </a:solidFill>
              </a:rPr>
              <a:t> </a:t>
            </a:r>
          </a:p>
        </p:txBody>
      </p:sp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44B5B525-41A2-F771-2D92-4CF15AC8E7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62104" y="4852109"/>
            <a:ext cx="360000" cy="360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9B4E231-7C0D-2CC5-4E77-6EAB6DEE3CF3}"/>
              </a:ext>
            </a:extLst>
          </p:cNvPr>
          <p:cNvSpPr txBox="1"/>
          <p:nvPr/>
        </p:nvSpPr>
        <p:spPr>
          <a:xfrm>
            <a:off x="2713086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B8E9C95-7C42-1051-BFFD-97E17C217D3B}"/>
              </a:ext>
            </a:extLst>
          </p:cNvPr>
          <p:cNvSpPr txBox="1"/>
          <p:nvPr/>
        </p:nvSpPr>
        <p:spPr>
          <a:xfrm>
            <a:off x="1756922" y="2250206"/>
            <a:ext cx="66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endParaRPr lang="de-DE" sz="5400" dirty="0">
              <a:latin typeface="Grundschrift" panose="03010100010101010101" pitchFamily="66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5949A80-B44E-9B61-B9E4-85768A52F21E}"/>
              </a:ext>
            </a:extLst>
          </p:cNvPr>
          <p:cNvSpPr txBox="1"/>
          <p:nvPr/>
        </p:nvSpPr>
        <p:spPr>
          <a:xfrm>
            <a:off x="3686309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53C3F0D-9EB9-D66A-C6B2-ACF46983D447}"/>
              </a:ext>
            </a:extLst>
          </p:cNvPr>
          <p:cNvSpPr txBox="1"/>
          <p:nvPr/>
        </p:nvSpPr>
        <p:spPr>
          <a:xfrm>
            <a:off x="4642472" y="2244359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6B574A4-DA5B-A704-8EC8-1E34B2F4ED86}"/>
              </a:ext>
            </a:extLst>
          </p:cNvPr>
          <p:cNvSpPr txBox="1"/>
          <p:nvPr/>
        </p:nvSpPr>
        <p:spPr>
          <a:xfrm>
            <a:off x="5615695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3B58B96-01BD-FCA6-E8E3-B1B923D33A43}"/>
              </a:ext>
            </a:extLst>
          </p:cNvPr>
          <p:cNvSpPr txBox="1"/>
          <p:nvPr/>
        </p:nvSpPr>
        <p:spPr>
          <a:xfrm>
            <a:off x="6588918" y="2259860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FE7FE93-8EB2-523F-687A-EDEA09818490}"/>
              </a:ext>
            </a:extLst>
          </p:cNvPr>
          <p:cNvSpPr txBox="1"/>
          <p:nvPr/>
        </p:nvSpPr>
        <p:spPr>
          <a:xfrm>
            <a:off x="7545081" y="2259860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</p:spTree>
    <p:extLst>
      <p:ext uri="{BB962C8B-B14F-4D97-AF65-F5344CB8AC3E}">
        <p14:creationId xmlns:p14="http://schemas.microsoft.com/office/powerpoint/2010/main" val="9859163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D9CE3D8-F2DE-CB28-43DB-6D9F07F49CD8}"/>
              </a:ext>
            </a:extLst>
          </p:cNvPr>
          <p:cNvSpPr txBox="1"/>
          <p:nvPr/>
        </p:nvSpPr>
        <p:spPr>
          <a:xfrm>
            <a:off x="28412" y="169872"/>
            <a:ext cx="3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omic Sans MS" panose="030F0902030302020204" pitchFamily="66" charset="0"/>
              </a:rPr>
              <a:t>Stellenwerte</a:t>
            </a:r>
            <a:r>
              <a:rPr lang="de-DE" sz="2400" dirty="0"/>
              <a:t> 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F90C34C-114A-48E0-18AA-5F65E8E4EA1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003668" y="3178593"/>
            <a:ext cx="3898664" cy="954107"/>
          </a:xfrm>
          <a:prstGeom prst="rect">
            <a:avLst/>
          </a:prstGeom>
        </p:spPr>
      </p:pic>
      <p:pic>
        <p:nvPicPr>
          <p:cNvPr id="13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D54E939C-0936-7F61-C97B-6CD861871390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36"/>
                </p14:media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2063268" y="255853"/>
            <a:ext cx="360000" cy="360000"/>
          </a:xfrm>
          <a:prstGeom prst="rect">
            <a:avLst/>
          </a:prstGeom>
        </p:spPr>
      </p:pic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3250B9B5-45AA-0B1C-29F2-78FA1A67A573}"/>
              </a:ext>
            </a:extLst>
          </p:cNvPr>
          <p:cNvCxnSpPr>
            <a:cxnSpLocks/>
          </p:cNvCxnSpPr>
          <p:nvPr/>
        </p:nvCxnSpPr>
        <p:spPr>
          <a:xfrm>
            <a:off x="2421607" y="3386072"/>
            <a:ext cx="71259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817249E-5FF9-5147-7D0A-356067FEEF62}"/>
              </a:ext>
            </a:extLst>
          </p:cNvPr>
          <p:cNvGrpSpPr/>
          <p:nvPr/>
        </p:nvGrpSpPr>
        <p:grpSpPr>
          <a:xfrm>
            <a:off x="260380" y="2971646"/>
            <a:ext cx="2232000" cy="1368000"/>
            <a:chOff x="233539" y="3307188"/>
            <a:chExt cx="2232000" cy="1368000"/>
          </a:xfrm>
        </p:grpSpPr>
        <p:sp>
          <p:nvSpPr>
            <p:cNvPr id="77" name="Abgerundetes Rechteck 76">
              <a:extLst>
                <a:ext uri="{FF2B5EF4-FFF2-40B4-BE49-F238E27FC236}">
                  <a16:creationId xmlns:a16="http://schemas.microsoft.com/office/drawing/2014/main" id="{D517E40C-45E6-2F9D-1000-010A136B436C}"/>
                </a:ext>
              </a:extLst>
            </p:cNvPr>
            <p:cNvSpPr/>
            <p:nvPr/>
          </p:nvSpPr>
          <p:spPr>
            <a:xfrm>
              <a:off x="233539" y="3307188"/>
              <a:ext cx="2232000" cy="1368000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74598853-E970-5F14-2678-298FDDB514D2}"/>
                </a:ext>
              </a:extLst>
            </p:cNvPr>
            <p:cNvSpPr txBox="1"/>
            <p:nvPr/>
          </p:nvSpPr>
          <p:spPr>
            <a:xfrm>
              <a:off x="355502" y="3764542"/>
              <a:ext cx="1476000" cy="4086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die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 M</a:t>
              </a:r>
              <a:r>
                <a:rPr lang="de-DE" dirty="0">
                  <a:latin typeface="Comic Sans MS" panose="030F0902030302020204" pitchFamily="66" charset="0"/>
                </a:rPr>
                <a:t>illion</a:t>
              </a:r>
            </a:p>
          </p:txBody>
        </p:sp>
        <p:pic>
          <p:nvPicPr>
            <p:cNvPr id="75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AD24DFEF-A73E-626A-ABA9-8D917F973E38}"/>
                </a:ext>
              </a:extLst>
            </p:cNvPr>
            <p:cNvPicPr>
              <a:picLocks noChangeAspect="1"/>
            </p:cNvPicPr>
            <p:nvPr>
              <a:audioFile r:link="rId16"/>
              <p:extLst>
                <p:ext uri="{DAA4B4D4-6D71-4841-9C94-3DE7FCFB9230}">
                  <p14:media xmlns:p14="http://schemas.microsoft.com/office/powerpoint/2010/main" r:embed="rId15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2003937" y="3796428"/>
              <a:ext cx="360000" cy="360000"/>
            </a:xfrm>
            <a:prstGeom prst="rect">
              <a:avLst/>
            </a:prstGeom>
          </p:spPr>
        </p:pic>
      </p:grp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32318071-345E-60A0-FD89-B4AA32083EE3}"/>
              </a:ext>
            </a:extLst>
          </p:cNvPr>
          <p:cNvCxnSpPr>
            <a:cxnSpLocks/>
          </p:cNvCxnSpPr>
          <p:nvPr/>
        </p:nvCxnSpPr>
        <p:spPr>
          <a:xfrm flipH="1">
            <a:off x="6826156" y="3419538"/>
            <a:ext cx="5358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DB732CA3-192C-1590-C25C-35F911798D07}"/>
              </a:ext>
            </a:extLst>
          </p:cNvPr>
          <p:cNvGrpSpPr/>
          <p:nvPr/>
        </p:nvGrpSpPr>
        <p:grpSpPr>
          <a:xfrm>
            <a:off x="727259" y="4788944"/>
            <a:ext cx="3358854" cy="1457972"/>
            <a:chOff x="759029" y="1144415"/>
            <a:chExt cx="3358854" cy="1457972"/>
          </a:xfrm>
        </p:grpSpPr>
        <p:sp>
          <p:nvSpPr>
            <p:cNvPr id="81" name="Abgerundetes Rechteck 80">
              <a:extLst>
                <a:ext uri="{FF2B5EF4-FFF2-40B4-BE49-F238E27FC236}">
                  <a16:creationId xmlns:a16="http://schemas.microsoft.com/office/drawing/2014/main" id="{7700646F-2046-C20A-9DE6-D542A1A25A4A}"/>
                </a:ext>
              </a:extLst>
            </p:cNvPr>
            <p:cNvSpPr/>
            <p:nvPr/>
          </p:nvSpPr>
          <p:spPr>
            <a:xfrm>
              <a:off x="759029" y="1144415"/>
              <a:ext cx="3358854" cy="1457972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3FF7DD1A-3958-73A5-08C7-202B76BF63F2}"/>
                </a:ext>
              </a:extLst>
            </p:cNvPr>
            <p:cNvSpPr txBox="1"/>
            <p:nvPr/>
          </p:nvSpPr>
          <p:spPr>
            <a:xfrm>
              <a:off x="901872" y="1673085"/>
              <a:ext cx="2694802" cy="4086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der 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H</a:t>
              </a:r>
              <a:r>
                <a:rPr lang="de-DE" dirty="0">
                  <a:latin typeface="Comic Sans MS" panose="030F0902030302020204" pitchFamily="66" charset="0"/>
                </a:rPr>
                <a:t>undert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t</a:t>
              </a:r>
              <a:r>
                <a:rPr lang="de-DE" dirty="0">
                  <a:latin typeface="Comic Sans MS" panose="030F0902030302020204" pitchFamily="66" charset="0"/>
                </a:rPr>
                <a:t>ausender</a:t>
              </a:r>
            </a:p>
          </p:txBody>
        </p:sp>
        <p:pic>
          <p:nvPicPr>
            <p:cNvPr id="85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31330AED-5695-B2DD-349F-71A38B4EAFB8}"/>
                </a:ext>
              </a:extLst>
            </p:cNvPr>
            <p:cNvPicPr>
              <a:picLocks noChangeAspect="1"/>
            </p:cNvPicPr>
            <p:nvPr>
              <a:audioFile r:link="rId14"/>
              <p:extLst>
                <p:ext uri="{DAA4B4D4-6D71-4841-9C94-3DE7FCFB9230}">
                  <p14:media xmlns:p14="http://schemas.microsoft.com/office/powerpoint/2010/main" r:embed="rId13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3692615" y="1721708"/>
              <a:ext cx="360000" cy="360000"/>
            </a:xfrm>
            <a:prstGeom prst="rect">
              <a:avLst/>
            </a:prstGeom>
          </p:spPr>
        </p:pic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95EF8B85-9483-E7AF-F1E3-EC6C374D5072}"/>
              </a:ext>
            </a:extLst>
          </p:cNvPr>
          <p:cNvGrpSpPr/>
          <p:nvPr/>
        </p:nvGrpSpPr>
        <p:grpSpPr>
          <a:xfrm>
            <a:off x="4212735" y="4780551"/>
            <a:ext cx="3358854" cy="1457972"/>
            <a:chOff x="4045044" y="1144414"/>
            <a:chExt cx="3358854" cy="1457972"/>
          </a:xfrm>
        </p:grpSpPr>
        <p:sp>
          <p:nvSpPr>
            <p:cNvPr id="90" name="Abgerundetes Rechteck 89">
              <a:extLst>
                <a:ext uri="{FF2B5EF4-FFF2-40B4-BE49-F238E27FC236}">
                  <a16:creationId xmlns:a16="http://schemas.microsoft.com/office/drawing/2014/main" id="{0367A6C4-A3B0-CE09-9339-B485888E68EA}"/>
                </a:ext>
              </a:extLst>
            </p:cNvPr>
            <p:cNvSpPr/>
            <p:nvPr/>
          </p:nvSpPr>
          <p:spPr>
            <a:xfrm>
              <a:off x="4045044" y="1144414"/>
              <a:ext cx="3358854" cy="1457972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2C35C32B-2950-4845-11F9-8DCC8901C21B}"/>
                </a:ext>
              </a:extLst>
            </p:cNvPr>
            <p:cNvSpPr txBox="1"/>
            <p:nvPr/>
          </p:nvSpPr>
          <p:spPr>
            <a:xfrm>
              <a:off x="4169006" y="1647729"/>
              <a:ext cx="2663884" cy="4086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der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 Z</a:t>
              </a:r>
              <a:r>
                <a:rPr lang="de-DE" dirty="0">
                  <a:latin typeface="Comic Sans MS" panose="030F0902030302020204" pitchFamily="66" charset="0"/>
                </a:rPr>
                <a:t>ehn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t</a:t>
              </a:r>
              <a:r>
                <a:rPr lang="de-DE" dirty="0">
                  <a:latin typeface="Comic Sans MS" panose="030F0902030302020204" pitchFamily="66" charset="0"/>
                </a:rPr>
                <a:t>ausender</a:t>
              </a:r>
            </a:p>
          </p:txBody>
        </p:sp>
        <p:pic>
          <p:nvPicPr>
            <p:cNvPr id="93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082284C2-BED9-FDA2-7575-1C1165AAD58B}"/>
                </a:ext>
              </a:extLst>
            </p:cNvPr>
            <p:cNvPicPr>
              <a:picLocks noChangeAspect="1"/>
            </p:cNvPicPr>
            <p:nvPr>
              <a:audioFile r:link="rId12"/>
              <p:extLst>
                <p:ext uri="{DAA4B4D4-6D71-4841-9C94-3DE7FCFB9230}">
                  <p14:media xmlns:p14="http://schemas.microsoft.com/office/powerpoint/2010/main" r:embed="rId11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6946414" y="1701793"/>
              <a:ext cx="360000" cy="360000"/>
            </a:xfrm>
            <a:prstGeom prst="rect">
              <a:avLst/>
            </a:prstGeom>
          </p:spPr>
        </p:pic>
      </p:grp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155DC3AA-5FDF-0DFD-62D5-9B4DB23FEACF}"/>
              </a:ext>
            </a:extLst>
          </p:cNvPr>
          <p:cNvCxnSpPr>
            <a:cxnSpLocks/>
          </p:cNvCxnSpPr>
          <p:nvPr/>
        </p:nvCxnSpPr>
        <p:spPr>
          <a:xfrm flipH="1">
            <a:off x="6197468" y="2598689"/>
            <a:ext cx="564290" cy="725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670E596-E8C5-CA7F-D09A-0FDB1B0A446D}"/>
              </a:ext>
            </a:extLst>
          </p:cNvPr>
          <p:cNvGrpSpPr/>
          <p:nvPr/>
        </p:nvGrpSpPr>
        <p:grpSpPr>
          <a:xfrm>
            <a:off x="741311" y="1212576"/>
            <a:ext cx="2544052" cy="1440000"/>
            <a:chOff x="10322952" y="546285"/>
            <a:chExt cx="2544052" cy="1440000"/>
          </a:xfrm>
        </p:grpSpPr>
        <p:sp>
          <p:nvSpPr>
            <p:cNvPr id="97" name="Abgerundetes Rechteck 96">
              <a:extLst>
                <a:ext uri="{FF2B5EF4-FFF2-40B4-BE49-F238E27FC236}">
                  <a16:creationId xmlns:a16="http://schemas.microsoft.com/office/drawing/2014/main" id="{B09F07C2-3EDC-A371-B741-3E9D339754F4}"/>
                </a:ext>
              </a:extLst>
            </p:cNvPr>
            <p:cNvSpPr/>
            <p:nvPr/>
          </p:nvSpPr>
          <p:spPr>
            <a:xfrm>
              <a:off x="10322952" y="546285"/>
              <a:ext cx="2544052" cy="1440000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3ECCE346-8AB0-F909-0439-E54756AAC3CB}"/>
                </a:ext>
              </a:extLst>
            </p:cNvPr>
            <p:cNvSpPr txBox="1"/>
            <p:nvPr/>
          </p:nvSpPr>
          <p:spPr>
            <a:xfrm>
              <a:off x="10441626" y="986126"/>
              <a:ext cx="1800000" cy="504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der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 T</a:t>
              </a:r>
              <a:r>
                <a:rPr lang="de-DE" dirty="0">
                  <a:latin typeface="Comic Sans MS" panose="030F0902030302020204" pitchFamily="66" charset="0"/>
                </a:rPr>
                <a:t>ausender</a:t>
              </a:r>
            </a:p>
          </p:txBody>
        </p:sp>
        <p:pic>
          <p:nvPicPr>
            <p:cNvPr id="100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68337BD5-1710-034E-E0CE-608AB0935E27}"/>
                </a:ext>
              </a:extLst>
            </p:cNvPr>
            <p:cNvPicPr>
              <a:picLocks noChangeAspect="1"/>
            </p:cNvPicPr>
            <p:nvPr>
              <a:audioFile r:link="rId10"/>
              <p:extLst>
                <p:ext uri="{DAA4B4D4-6D71-4841-9C94-3DE7FCFB9230}">
                  <p14:media xmlns:p14="http://schemas.microsoft.com/office/powerpoint/2010/main" r:embed="rId9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12397057" y="1085340"/>
              <a:ext cx="360000" cy="360000"/>
            </a:xfrm>
            <a:prstGeom prst="rect">
              <a:avLst/>
            </a:prstGeom>
          </p:spPr>
        </p:pic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56BA796-136D-7EAF-79E1-F67005E709F2}"/>
              </a:ext>
            </a:extLst>
          </p:cNvPr>
          <p:cNvGrpSpPr/>
          <p:nvPr/>
        </p:nvGrpSpPr>
        <p:grpSpPr>
          <a:xfrm>
            <a:off x="7294105" y="2984352"/>
            <a:ext cx="2232000" cy="1440000"/>
            <a:chOff x="7609420" y="5133575"/>
            <a:chExt cx="2232000" cy="1440000"/>
          </a:xfrm>
        </p:grpSpPr>
        <p:sp>
          <p:nvSpPr>
            <p:cNvPr id="4" name="Abgerundetes Rechteck 3">
              <a:extLst>
                <a:ext uri="{FF2B5EF4-FFF2-40B4-BE49-F238E27FC236}">
                  <a16:creationId xmlns:a16="http://schemas.microsoft.com/office/drawing/2014/main" id="{72C87AEE-36FD-C0E1-3916-54D168375851}"/>
                </a:ext>
              </a:extLst>
            </p:cNvPr>
            <p:cNvSpPr/>
            <p:nvPr/>
          </p:nvSpPr>
          <p:spPr>
            <a:xfrm rot="5400000">
              <a:off x="8005420" y="4737575"/>
              <a:ext cx="1440000" cy="2232000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2F714988-D367-B6D8-70B1-04798A9AF2CF}"/>
                </a:ext>
              </a:extLst>
            </p:cNvPr>
            <p:cNvSpPr txBox="1"/>
            <p:nvPr/>
          </p:nvSpPr>
          <p:spPr>
            <a:xfrm>
              <a:off x="7735065" y="5633970"/>
              <a:ext cx="1620000" cy="4086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der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 E</a:t>
              </a:r>
              <a:r>
                <a:rPr lang="de-DE" dirty="0">
                  <a:latin typeface="Comic Sans MS" panose="030F0902030302020204" pitchFamily="66" charset="0"/>
                </a:rPr>
                <a:t>iner</a:t>
              </a:r>
              <a:endParaRPr lang="de-DE" dirty="0">
                <a:solidFill>
                  <a:srgbClr val="6FBECA"/>
                </a:solidFill>
                <a:latin typeface="Comic Sans MS" panose="030F0902030302020204" pitchFamily="66" charset="0"/>
              </a:endParaRPr>
            </a:p>
          </p:txBody>
        </p:sp>
        <p:pic>
          <p:nvPicPr>
            <p:cNvPr id="7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7568AADB-5A41-4B22-8AF6-7C59D0E37900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9425863" y="5673575"/>
              <a:ext cx="360000" cy="360000"/>
            </a:xfrm>
            <a:prstGeom prst="rect">
              <a:avLst/>
            </a:prstGeom>
          </p:spPr>
        </p:pic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E6E90A5E-5A52-E761-DD3B-FCC92FD59523}"/>
              </a:ext>
            </a:extLst>
          </p:cNvPr>
          <p:cNvGrpSpPr/>
          <p:nvPr/>
        </p:nvGrpSpPr>
        <p:grpSpPr>
          <a:xfrm>
            <a:off x="6675289" y="1209831"/>
            <a:ext cx="2520000" cy="1443600"/>
            <a:chOff x="-3382835" y="4990690"/>
            <a:chExt cx="2520000" cy="1443600"/>
          </a:xfrm>
        </p:grpSpPr>
        <p:sp>
          <p:nvSpPr>
            <p:cNvPr id="9" name="Abgerundetes Rechteck 8">
              <a:extLst>
                <a:ext uri="{FF2B5EF4-FFF2-40B4-BE49-F238E27FC236}">
                  <a16:creationId xmlns:a16="http://schemas.microsoft.com/office/drawing/2014/main" id="{2BBE3B91-BDDF-22BC-A0AC-DBF2E9AE5D3A}"/>
                </a:ext>
              </a:extLst>
            </p:cNvPr>
            <p:cNvSpPr/>
            <p:nvPr/>
          </p:nvSpPr>
          <p:spPr>
            <a:xfrm rot="5400000">
              <a:off x="-2844635" y="4452490"/>
              <a:ext cx="1443600" cy="2520000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3E54E48C-30EB-30E9-4BA0-826EC151C48B}"/>
                </a:ext>
              </a:extLst>
            </p:cNvPr>
            <p:cNvSpPr txBox="1"/>
            <p:nvPr/>
          </p:nvSpPr>
          <p:spPr>
            <a:xfrm>
              <a:off x="-3195946" y="5532490"/>
              <a:ext cx="1800000" cy="4086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der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 Z</a:t>
              </a:r>
              <a:r>
                <a:rPr lang="de-DE" dirty="0">
                  <a:latin typeface="Comic Sans MS" panose="030F0902030302020204" pitchFamily="66" charset="0"/>
                </a:rPr>
                <a:t>ehner</a:t>
              </a:r>
            </a:p>
          </p:txBody>
        </p:sp>
        <p:pic>
          <p:nvPicPr>
            <p:cNvPr id="16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A4DCC0E9-19EE-4B76-A97B-0F4E58DBC757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-1336332" y="5556801"/>
              <a:ext cx="360000" cy="360000"/>
            </a:xfrm>
            <a:prstGeom prst="rect">
              <a:avLst/>
            </a:prstGeom>
          </p:spPr>
        </p:pic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65CD7F8-8F0F-70E2-924A-A95C469DA05A}"/>
              </a:ext>
            </a:extLst>
          </p:cNvPr>
          <p:cNvGrpSpPr/>
          <p:nvPr/>
        </p:nvGrpSpPr>
        <p:grpSpPr>
          <a:xfrm>
            <a:off x="3716772" y="1212576"/>
            <a:ext cx="2520000" cy="1440000"/>
            <a:chOff x="4769735" y="5144118"/>
            <a:chExt cx="2520000" cy="1440000"/>
          </a:xfrm>
        </p:grpSpPr>
        <p:sp>
          <p:nvSpPr>
            <p:cNvPr id="10" name="Abgerundetes Rechteck 9">
              <a:extLst>
                <a:ext uri="{FF2B5EF4-FFF2-40B4-BE49-F238E27FC236}">
                  <a16:creationId xmlns:a16="http://schemas.microsoft.com/office/drawing/2014/main" id="{52C9AD5F-0CBD-D06F-434A-6014E93E87EA}"/>
                </a:ext>
              </a:extLst>
            </p:cNvPr>
            <p:cNvSpPr/>
            <p:nvPr/>
          </p:nvSpPr>
          <p:spPr>
            <a:xfrm rot="5400000">
              <a:off x="5309735" y="4604118"/>
              <a:ext cx="1440000" cy="2520000"/>
            </a:xfrm>
            <a:prstGeom prst="roundRect">
              <a:avLst>
                <a:gd name="adj" fmla="val 7299"/>
              </a:avLst>
            </a:prstGeom>
            <a:solidFill>
              <a:srgbClr val="317A8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7D5BAB5-FF36-394E-D3E0-AC21ECBC4090}"/>
                </a:ext>
              </a:extLst>
            </p:cNvPr>
            <p:cNvSpPr txBox="1"/>
            <p:nvPr/>
          </p:nvSpPr>
          <p:spPr>
            <a:xfrm>
              <a:off x="4893808" y="5650828"/>
              <a:ext cx="1800000" cy="4086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der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 H</a:t>
              </a:r>
              <a:r>
                <a:rPr lang="de-DE" dirty="0">
                  <a:latin typeface="Comic Sans MS" panose="030F0902030302020204" pitchFamily="66" charset="0"/>
                </a:rPr>
                <a:t>underter</a:t>
              </a:r>
            </a:p>
          </p:txBody>
        </p:sp>
        <p:pic>
          <p:nvPicPr>
            <p:cNvPr id="20" name="Aufgezeichneter Sound">
              <a:hlinkClick r:id="" action="ppaction://media"/>
              <a:extLst>
                <a:ext uri="{FF2B5EF4-FFF2-40B4-BE49-F238E27FC236}">
                  <a16:creationId xmlns:a16="http://schemas.microsoft.com/office/drawing/2014/main" id="{58BAE654-A9FE-8BE9-F3B8-747582DB3BC8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9"/>
            <a:stretch>
              <a:fillRect/>
            </a:stretch>
          </p:blipFill>
          <p:spPr>
            <a:xfrm>
              <a:off x="6839795" y="5675139"/>
              <a:ext cx="360000" cy="360000"/>
            </a:xfrm>
            <a:prstGeom prst="rect">
              <a:avLst/>
            </a:prstGeom>
          </p:spPr>
        </p:pic>
      </p:grp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2E9E778B-059C-D757-E2C7-C639D4D3E160}"/>
              </a:ext>
            </a:extLst>
          </p:cNvPr>
          <p:cNvCxnSpPr>
            <a:cxnSpLocks/>
          </p:cNvCxnSpPr>
          <p:nvPr/>
        </p:nvCxnSpPr>
        <p:spPr>
          <a:xfrm>
            <a:off x="5502978" y="2598689"/>
            <a:ext cx="0" cy="650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1A6CD9B2-F5AB-581B-E06C-0011B44977D9}"/>
              </a:ext>
            </a:extLst>
          </p:cNvPr>
          <p:cNvCxnSpPr>
            <a:cxnSpLocks/>
          </p:cNvCxnSpPr>
          <p:nvPr/>
        </p:nvCxnSpPr>
        <p:spPr>
          <a:xfrm>
            <a:off x="3147303" y="2564163"/>
            <a:ext cx="1714880" cy="7274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75DEBA0E-8A4A-6B86-483B-DA7F4261CA8B}"/>
              </a:ext>
            </a:extLst>
          </p:cNvPr>
          <p:cNvCxnSpPr>
            <a:cxnSpLocks/>
          </p:cNvCxnSpPr>
          <p:nvPr/>
        </p:nvCxnSpPr>
        <p:spPr>
          <a:xfrm flipV="1">
            <a:off x="3840074" y="3820886"/>
            <a:ext cx="0" cy="1037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99927384-CABE-B997-3BEC-82EC39490035}"/>
              </a:ext>
            </a:extLst>
          </p:cNvPr>
          <p:cNvCxnSpPr>
            <a:cxnSpLocks/>
          </p:cNvCxnSpPr>
          <p:nvPr/>
        </p:nvCxnSpPr>
        <p:spPr>
          <a:xfrm flipV="1">
            <a:off x="4414221" y="3820886"/>
            <a:ext cx="0" cy="1037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26159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5E75F26C-E79E-B2C6-698A-CE4FF3592F06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45818FF-C723-CA56-2222-58E5F32F7AF0}"/>
              </a:ext>
            </a:extLst>
          </p:cNvPr>
          <p:cNvSpPr txBox="1"/>
          <p:nvPr/>
        </p:nvSpPr>
        <p:spPr>
          <a:xfrm>
            <a:off x="1566236" y="4551099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E</a:t>
            </a:r>
            <a:r>
              <a:rPr lang="de-DE" sz="4390" dirty="0">
                <a:latin typeface="Comic Sans MS" panose="030F0902030302020204" pitchFamily="66" charset="0"/>
              </a:rPr>
              <a:t>in</a:t>
            </a:r>
            <a:r>
              <a:rPr lang="de-DE" sz="4388" dirty="0">
                <a:latin typeface="Comic Sans MS" panose="030F0902030302020204" pitchFamily="66" charset="0"/>
              </a:rPr>
              <a:t>er</a:t>
            </a:r>
            <a:endParaRPr lang="de-DE" sz="4388" dirty="0"/>
          </a:p>
        </p:txBody>
      </p:sp>
      <p:pic>
        <p:nvPicPr>
          <p:cNvPr id="4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464D18D3-6837-BD9B-BAAE-DB84D3D4BF3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93952" y="4795896"/>
            <a:ext cx="360000" cy="360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9C79551A-54CE-EAF4-AD2D-DBD0D4C0AF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8897" y="1943594"/>
            <a:ext cx="1221973" cy="112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1112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BD7BC996-002A-3800-66FD-3A5A1503BF76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F460462-E046-00D0-7AA8-DBB04D434994}"/>
              </a:ext>
            </a:extLst>
          </p:cNvPr>
          <p:cNvSpPr txBox="1"/>
          <p:nvPr/>
        </p:nvSpPr>
        <p:spPr>
          <a:xfrm>
            <a:off x="1566236" y="4595978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Z</a:t>
            </a:r>
            <a:r>
              <a:rPr lang="de-DE" sz="4390" dirty="0">
                <a:latin typeface="Comic Sans MS" panose="030F0902030302020204" pitchFamily="66" charset="0"/>
              </a:rPr>
              <a:t>ehn</a:t>
            </a:r>
            <a:r>
              <a:rPr lang="de-DE" sz="4388" dirty="0">
                <a:latin typeface="Comic Sans MS" panose="030F0902030302020204" pitchFamily="66" charset="0"/>
              </a:rPr>
              <a:t>er</a:t>
            </a:r>
            <a:endParaRPr lang="de-DE" sz="4388" dirty="0"/>
          </a:p>
        </p:txBody>
      </p:sp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0F84FB72-0016-85F5-A78A-38A4D7ED34F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93952" y="4840775"/>
            <a:ext cx="360000" cy="360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4391407-D710-CDF1-FEC1-FE8B52D0C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3341" y="2171160"/>
            <a:ext cx="4963826" cy="84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5141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CCF6D044-853D-8AB3-F0A6-AA301ED6F4E8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7487D4E-6E8B-F2C9-3D40-68B2DA700ED5}"/>
              </a:ext>
            </a:extLst>
          </p:cNvPr>
          <p:cNvSpPr txBox="1"/>
          <p:nvPr/>
        </p:nvSpPr>
        <p:spPr>
          <a:xfrm>
            <a:off x="1661603" y="4556709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H</a:t>
            </a:r>
            <a:r>
              <a:rPr lang="de-DE" sz="4390" dirty="0">
                <a:latin typeface="Comic Sans MS" panose="030F0902030302020204" pitchFamily="66" charset="0"/>
              </a:rPr>
              <a:t>under</a:t>
            </a:r>
            <a:r>
              <a:rPr lang="de-DE" sz="4388" dirty="0">
                <a:latin typeface="Comic Sans MS" panose="030F0902030302020204" pitchFamily="66" charset="0"/>
              </a:rPr>
              <a:t>ter</a:t>
            </a:r>
            <a:endParaRPr lang="de-DE" sz="4388" dirty="0"/>
          </a:p>
        </p:txBody>
      </p:sp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6206395E-520E-3AA2-9524-0D9794E5A63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89319" y="4801506"/>
            <a:ext cx="360000" cy="36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FBD18F6-2F13-B683-5CC4-2A1404BAAB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0542" y="1984095"/>
            <a:ext cx="5387388" cy="118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6215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4BD0C71D-81AF-9986-4CD8-A48E6F869FBD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pic>
        <p:nvPicPr>
          <p:cNvPr id="7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774EDE41-5436-9453-3672-B1995A17EB9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11758" y="4835165"/>
            <a:ext cx="360000" cy="36000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BF239BD0-B77D-FE9C-7E9F-5BACBB1F0DE3}"/>
              </a:ext>
            </a:extLst>
          </p:cNvPr>
          <p:cNvSpPr txBox="1"/>
          <p:nvPr/>
        </p:nvSpPr>
        <p:spPr>
          <a:xfrm>
            <a:off x="1684042" y="4590368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T</a:t>
            </a:r>
            <a:r>
              <a:rPr lang="de-DE" sz="4390" dirty="0">
                <a:latin typeface="Comic Sans MS" panose="030F0902030302020204" pitchFamily="66" charset="0"/>
              </a:rPr>
              <a:t>ausender</a:t>
            </a:r>
            <a:r>
              <a:rPr lang="de-DE" sz="4388" dirty="0">
                <a:solidFill>
                  <a:srgbClr val="317A85"/>
                </a:solidFill>
              </a:rPr>
              <a:t>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A030651-172A-7336-8D73-3781A7BA0F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7886" y="1188617"/>
            <a:ext cx="2524862" cy="228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874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BA4E3A97-8B8E-5CD3-1B73-CA6A3E52DE25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E711748-7C1E-2E79-A358-35CCAB04DE88}"/>
              </a:ext>
            </a:extLst>
          </p:cNvPr>
          <p:cNvSpPr txBox="1"/>
          <p:nvPr/>
        </p:nvSpPr>
        <p:spPr>
          <a:xfrm>
            <a:off x="1603606" y="4582109"/>
            <a:ext cx="5976001" cy="9000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400" dirty="0">
                <a:latin typeface="Comic Sans MS" panose="030F0902030302020204" pitchFamily="66" charset="0"/>
              </a:rPr>
              <a:t>die Stellenwerttafel</a:t>
            </a:r>
          </a:p>
        </p:txBody>
      </p:sp>
      <p:pic>
        <p:nvPicPr>
          <p:cNvPr id="3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1DEF38C2-4068-B7F5-F70F-687CB1FB600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93345" y="4852109"/>
            <a:ext cx="360000" cy="360000"/>
          </a:xfrm>
          <a:prstGeom prst="rect">
            <a:avLst/>
          </a:prstGeom>
        </p:spPr>
      </p:pic>
      <p:pic>
        <p:nvPicPr>
          <p:cNvPr id="4" name="Grafik 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C382FE2-C049-4BEA-2DB0-FBB771D0F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233" y="1217031"/>
            <a:ext cx="7597532" cy="206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2303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5E75F26C-E79E-B2C6-698A-CE4FF3592F06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09DB266-8EFE-D7B9-B679-6AF0610B5C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B7DB775-F41E-44F4-4F07-36970C62A8D3}"/>
              </a:ext>
            </a:extLst>
          </p:cNvPr>
          <p:cNvSpPr txBox="1"/>
          <p:nvPr/>
        </p:nvSpPr>
        <p:spPr>
          <a:xfrm>
            <a:off x="7491583" y="2244359"/>
            <a:ext cx="549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r>
              <a:rPr lang="de-DE" sz="5400" dirty="0">
                <a:latin typeface="Grundschrift" panose="03010100010101010101" pitchFamily="66" charset="0"/>
              </a:rPr>
              <a:t>     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45818FF-C723-CA56-2222-58E5F32F7AF0}"/>
              </a:ext>
            </a:extLst>
          </p:cNvPr>
          <p:cNvSpPr txBox="1"/>
          <p:nvPr/>
        </p:nvSpPr>
        <p:spPr>
          <a:xfrm>
            <a:off x="1684043" y="4607198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E</a:t>
            </a:r>
            <a:r>
              <a:rPr lang="de-DE" sz="4390" dirty="0">
                <a:latin typeface="Comic Sans MS" panose="030F0902030302020204" pitchFamily="66" charset="0"/>
              </a:rPr>
              <a:t>in</a:t>
            </a:r>
            <a:r>
              <a:rPr lang="de-DE" sz="4388" dirty="0">
                <a:latin typeface="Comic Sans MS" panose="030F0902030302020204" pitchFamily="66" charset="0"/>
              </a:rPr>
              <a:t>er</a:t>
            </a:r>
            <a:endParaRPr lang="de-DE" sz="4388" dirty="0"/>
          </a:p>
        </p:txBody>
      </p:sp>
      <p:pic>
        <p:nvPicPr>
          <p:cNvPr id="4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464D18D3-6837-BD9B-BAAE-DB84D3D4BF3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07833" y="4851995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5872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BD7BC996-002A-3800-66FD-3A5A1503BF76}"/>
              </a:ext>
            </a:extLst>
          </p:cNvPr>
          <p:cNvSpPr/>
          <p:nvPr/>
        </p:nvSpPr>
        <p:spPr>
          <a:xfrm>
            <a:off x="1314520" y="3579138"/>
            <a:ext cx="7276959" cy="2905945"/>
          </a:xfrm>
          <a:prstGeom prst="roundRect">
            <a:avLst>
              <a:gd name="adj" fmla="val 7299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solidFill>
                <a:srgbClr val="317A85"/>
              </a:solidFill>
              <a:latin typeface="Comic Sans MS" panose="030F0902030302020204" pitchFamily="66" charset="0"/>
            </a:endParaRPr>
          </a:p>
        </p:txBody>
      </p:sp>
      <p:pic>
        <p:nvPicPr>
          <p:cNvPr id="9" name="Grafik 8" descr="Ein Bild, das Tisch enthält.&#10;&#10;Automatisch generierte Beschreibung">
            <a:extLst>
              <a:ext uri="{FF2B5EF4-FFF2-40B4-BE49-F238E27FC236}">
                <a16:creationId xmlns:a16="http://schemas.microsoft.com/office/drawing/2014/main" id="{D0627EA1-80C7-1753-E224-ECD90A614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237" y="1219291"/>
            <a:ext cx="6772526" cy="2061831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500264A-AD66-9E07-89B6-8B031D63EC17}"/>
              </a:ext>
            </a:extLst>
          </p:cNvPr>
          <p:cNvSpPr txBox="1"/>
          <p:nvPr/>
        </p:nvSpPr>
        <p:spPr>
          <a:xfrm>
            <a:off x="7527112" y="2250206"/>
            <a:ext cx="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Grundschrift" panose="03010100010101010101" pitchFamily="66" charset="0"/>
              </a:rPr>
              <a:t>0    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F460462-E046-00D0-7AA8-DBB04D434994}"/>
              </a:ext>
            </a:extLst>
          </p:cNvPr>
          <p:cNvSpPr txBox="1"/>
          <p:nvPr/>
        </p:nvSpPr>
        <p:spPr>
          <a:xfrm>
            <a:off x="1601914" y="4579148"/>
            <a:ext cx="5976000" cy="8495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390" dirty="0">
                <a:latin typeface="Comic Sans MS" panose="030F0902030302020204" pitchFamily="66" charset="0"/>
              </a:rPr>
              <a:t>der</a:t>
            </a:r>
            <a:r>
              <a:rPr lang="de-DE" sz="4390" dirty="0">
                <a:solidFill>
                  <a:srgbClr val="317A85"/>
                </a:solidFill>
                <a:latin typeface="Comic Sans MS" panose="030F0902030302020204" pitchFamily="66" charset="0"/>
              </a:rPr>
              <a:t> Z</a:t>
            </a:r>
            <a:r>
              <a:rPr lang="de-DE" sz="4390" dirty="0">
                <a:latin typeface="Comic Sans MS" panose="030F0902030302020204" pitchFamily="66" charset="0"/>
              </a:rPr>
              <a:t>ehn</a:t>
            </a:r>
            <a:r>
              <a:rPr lang="de-DE" sz="4388" dirty="0">
                <a:latin typeface="Comic Sans MS" panose="030F0902030302020204" pitchFamily="66" charset="0"/>
              </a:rPr>
              <a:t>er</a:t>
            </a:r>
            <a:endParaRPr lang="de-DE" sz="4388" dirty="0"/>
          </a:p>
        </p:txBody>
      </p:sp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0F84FB72-0016-85F5-A78A-38A4D7ED34F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29630" y="4823945"/>
            <a:ext cx="360000" cy="360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878F79B-EF37-A7C7-FBD2-7239AB56A339}"/>
              </a:ext>
            </a:extLst>
          </p:cNvPr>
          <p:cNvSpPr txBox="1"/>
          <p:nvPr/>
        </p:nvSpPr>
        <p:spPr>
          <a:xfrm>
            <a:off x="6570948" y="2250206"/>
            <a:ext cx="66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317A85"/>
                </a:solidFill>
                <a:latin typeface="Grundschrift" panose="03010100010101010101" pitchFamily="66" charset="0"/>
              </a:rPr>
              <a:t>1</a:t>
            </a:r>
            <a:endParaRPr lang="de-DE" sz="5400" dirty="0">
              <a:latin typeface="Grundschrift" panose="03010100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8138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78</Words>
  <Application>Microsoft Office PowerPoint</Application>
  <PresentationFormat>A4-Papier (210 x 297 mm)</PresentationFormat>
  <Paragraphs>54</Paragraphs>
  <Slides>14</Slides>
  <Notes>0</Notes>
  <HiddenSlides>0</HiddenSlides>
  <MMClips>26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Grundschrift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Jonna Rombeck</cp:lastModifiedBy>
  <cp:revision>72</cp:revision>
  <cp:lastPrinted>2022-05-18T12:46:11Z</cp:lastPrinted>
  <dcterms:created xsi:type="dcterms:W3CDTF">2022-05-10T12:43:55Z</dcterms:created>
  <dcterms:modified xsi:type="dcterms:W3CDTF">2023-08-02T09:26:14Z</dcterms:modified>
</cp:coreProperties>
</file>