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7"/>
  </p:notesMasterIdLst>
  <p:sldIdLst>
    <p:sldId id="340" r:id="rId2"/>
    <p:sldId id="341" r:id="rId3"/>
    <p:sldId id="342" r:id="rId4"/>
    <p:sldId id="343" r:id="rId5"/>
    <p:sldId id="339" r:id="rId6"/>
    <p:sldId id="314" r:id="rId7"/>
    <p:sldId id="345" r:id="rId8"/>
    <p:sldId id="346" r:id="rId9"/>
    <p:sldId id="344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987"/>
    <a:srgbClr val="D8E5E8"/>
    <a:srgbClr val="317A85"/>
    <a:srgbClr val="C00000"/>
    <a:srgbClr val="9D9D9D"/>
    <a:srgbClr val="000000"/>
    <a:srgbClr val="008B5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6CF2B-4D83-461B-A476-6C72E21923B8}" v="2" dt="2023-08-28T14:20:54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5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909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1B06CF2B-4D83-461B-A476-6C72E21923B8}"/>
    <pc:docChg chg="custSel modMainMaster">
      <pc:chgData name="Jonna Rombeck" userId="04ba114fcc6e15a1" providerId="LiveId" clId="{1B06CF2B-4D83-461B-A476-6C72E21923B8}" dt="2023-08-28T14:20:54.982" v="2" actId="1076"/>
      <pc:docMkLst>
        <pc:docMk/>
      </pc:docMkLst>
      <pc:sldMasterChg chg="modSldLayout">
        <pc:chgData name="Jonna Rombeck" userId="04ba114fcc6e15a1" providerId="LiveId" clId="{1B06CF2B-4D83-461B-A476-6C72E21923B8}" dt="2023-08-28T14:20:54.982" v="2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1B06CF2B-4D83-461B-A476-6C72E21923B8}" dt="2023-08-28T14:20:54.982" v="2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1B06CF2B-4D83-461B-A476-6C72E21923B8}" dt="2023-08-28T14:20:41.947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1B06CF2B-4D83-461B-A476-6C72E21923B8}" dt="2023-08-28T14:20:54.982" v="2" actId="1076"/>
            <ac:picMkLst>
              <pc:docMk/>
              <pc:sldMasterMk cId="1550214076" sldId="2147483725"/>
              <pc:sldLayoutMk cId="1181384655" sldId="2147483737"/>
              <ac:picMk id="5" creationId="{879E3B5C-A65B-5A79-1418-992B117C96F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83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052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396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92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725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773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195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890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982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67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27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71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04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46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87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90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34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79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9E3B5C-A65B-5A79-1418-992B117C96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73" y="165262"/>
            <a:ext cx="575586" cy="6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audio" Target="../media/media5.m4a"/><Relationship Id="rId11" Type="http://schemas.openxmlformats.org/officeDocument/2006/relationships/image" Target="../media/image2.png"/><Relationship Id="rId5" Type="http://schemas.microsoft.com/office/2007/relationships/media" Target="../media/media5.m4a"/><Relationship Id="rId10" Type="http://schemas.openxmlformats.org/officeDocument/2006/relationships/image" Target="../media/image5.jpg"/><Relationship Id="rId4" Type="http://schemas.openxmlformats.org/officeDocument/2006/relationships/audio" Target="../media/media28.m4a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0.m4a"/><Relationship Id="rId7" Type="http://schemas.microsoft.com/office/2007/relationships/media" Target="../media/media5.m4a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audio" Target="../media/media29.m4a"/><Relationship Id="rId11" Type="http://schemas.openxmlformats.org/officeDocument/2006/relationships/image" Target="../media/image2.png"/><Relationship Id="rId5" Type="http://schemas.microsoft.com/office/2007/relationships/media" Target="../media/media29.m4a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30.m4a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3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audio" Target="../media/media5.m4a"/><Relationship Id="rId11" Type="http://schemas.openxmlformats.org/officeDocument/2006/relationships/image" Target="../media/image2.png"/><Relationship Id="rId5" Type="http://schemas.microsoft.com/office/2007/relationships/media" Target="../media/media5.m4a"/><Relationship Id="rId10" Type="http://schemas.openxmlformats.org/officeDocument/2006/relationships/image" Target="../media/image5.jpg"/><Relationship Id="rId4" Type="http://schemas.openxmlformats.org/officeDocument/2006/relationships/audio" Target="../media/media31.m4a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1.m4a"/><Relationship Id="rId7" Type="http://schemas.microsoft.com/office/2007/relationships/media" Target="../media/media5.m4a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audio" Target="../media/media33.m4a"/><Relationship Id="rId11" Type="http://schemas.openxmlformats.org/officeDocument/2006/relationships/image" Target="../media/image2.png"/><Relationship Id="rId5" Type="http://schemas.microsoft.com/office/2007/relationships/media" Target="../media/media33.m4a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31.m4a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microsoft.com/office/2007/relationships/media" Target="../media/media3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audio" Target="../media/media5.m4a"/><Relationship Id="rId11" Type="http://schemas.openxmlformats.org/officeDocument/2006/relationships/image" Target="../media/image2.png"/><Relationship Id="rId5" Type="http://schemas.microsoft.com/office/2007/relationships/media" Target="../media/media5.m4a"/><Relationship Id="rId10" Type="http://schemas.openxmlformats.org/officeDocument/2006/relationships/image" Target="../media/image5.jpg"/><Relationship Id="rId4" Type="http://schemas.openxmlformats.org/officeDocument/2006/relationships/audio" Target="../media/media35.m4a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2.xml"/><Relationship Id="rId5" Type="http://schemas.microsoft.com/office/2007/relationships/media" Target="../media/media8.m4a"/><Relationship Id="rId10" Type="http://schemas.openxmlformats.org/officeDocument/2006/relationships/audio" Target="../media/media5.m4a"/><Relationship Id="rId4" Type="http://schemas.openxmlformats.org/officeDocument/2006/relationships/audio" Target="../media/media7.m4a"/><Relationship Id="rId9" Type="http://schemas.microsoft.com/office/2007/relationships/media" Target="../media/media5.m4a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8.m4a"/><Relationship Id="rId7" Type="http://schemas.microsoft.com/office/2007/relationships/media" Target="../media/media5.m4a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11" Type="http://schemas.openxmlformats.org/officeDocument/2006/relationships/image" Target="../media/image2.png"/><Relationship Id="rId5" Type="http://schemas.microsoft.com/office/2007/relationships/media" Target="../media/media37.m4a"/><Relationship Id="rId10" Type="http://schemas.openxmlformats.org/officeDocument/2006/relationships/notesSlide" Target="../notesSlides/notesSlide17.xml"/><Relationship Id="rId4" Type="http://schemas.openxmlformats.org/officeDocument/2006/relationships/audio" Target="../media/media38.m4a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microsoft.com/office/2007/relationships/media" Target="../media/media3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audio" Target="../media/media5.m4a"/><Relationship Id="rId11" Type="http://schemas.openxmlformats.org/officeDocument/2006/relationships/image" Target="../media/image2.png"/><Relationship Id="rId5" Type="http://schemas.microsoft.com/office/2007/relationships/media" Target="../media/media5.m4a"/><Relationship Id="rId10" Type="http://schemas.openxmlformats.org/officeDocument/2006/relationships/image" Target="../media/image5.jpg"/><Relationship Id="rId4" Type="http://schemas.openxmlformats.org/officeDocument/2006/relationships/audio" Target="../media/media39.m4a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42.m4a"/><Relationship Id="rId7" Type="http://schemas.microsoft.com/office/2007/relationships/media" Target="../media/media5.m4a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audio" Target="../media/media41.m4a"/><Relationship Id="rId11" Type="http://schemas.openxmlformats.org/officeDocument/2006/relationships/image" Target="../media/image2.png"/><Relationship Id="rId5" Type="http://schemas.microsoft.com/office/2007/relationships/media" Target="../media/media41.m4a"/><Relationship Id="rId10" Type="http://schemas.openxmlformats.org/officeDocument/2006/relationships/notesSlide" Target="../notesSlides/notesSlide21.xml"/><Relationship Id="rId4" Type="http://schemas.openxmlformats.org/officeDocument/2006/relationships/audio" Target="../media/media42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microsoft.com/office/2007/relationships/media" Target="../media/media16.m4a"/><Relationship Id="rId18" Type="http://schemas.openxmlformats.org/officeDocument/2006/relationships/audio" Target="../media/media18.m4a"/><Relationship Id="rId3" Type="http://schemas.microsoft.com/office/2007/relationships/media" Target="../media/media11.m4a"/><Relationship Id="rId7" Type="http://schemas.microsoft.com/office/2007/relationships/media" Target="../media/media13.m4a"/><Relationship Id="rId12" Type="http://schemas.openxmlformats.org/officeDocument/2006/relationships/audio" Target="../media/media15.m4a"/><Relationship Id="rId17" Type="http://schemas.microsoft.com/office/2007/relationships/media" Target="../media/media18.m4a"/><Relationship Id="rId2" Type="http://schemas.openxmlformats.org/officeDocument/2006/relationships/audio" Target="../media/media5.m4a"/><Relationship Id="rId16" Type="http://schemas.openxmlformats.org/officeDocument/2006/relationships/audio" Target="../media/media17.m4a"/><Relationship Id="rId20" Type="http://schemas.openxmlformats.org/officeDocument/2006/relationships/image" Target="../media/image2.png"/><Relationship Id="rId1" Type="http://schemas.microsoft.com/office/2007/relationships/media" Target="../media/media5.m4a"/><Relationship Id="rId6" Type="http://schemas.openxmlformats.org/officeDocument/2006/relationships/audio" Target="../media/media12.m4a"/><Relationship Id="rId11" Type="http://schemas.microsoft.com/office/2007/relationships/media" Target="../media/media15.m4a"/><Relationship Id="rId5" Type="http://schemas.microsoft.com/office/2007/relationships/media" Target="../media/media12.m4a"/><Relationship Id="rId15" Type="http://schemas.microsoft.com/office/2007/relationships/media" Target="../media/media17.m4a"/><Relationship Id="rId10" Type="http://schemas.openxmlformats.org/officeDocument/2006/relationships/audio" Target="../media/media14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11.m4a"/><Relationship Id="rId9" Type="http://schemas.microsoft.com/office/2007/relationships/media" Target="../media/media14.m4a"/><Relationship Id="rId14" Type="http://schemas.openxmlformats.org/officeDocument/2006/relationships/audio" Target="../media/media1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20.m4a"/><Relationship Id="rId7" Type="http://schemas.microsoft.com/office/2007/relationships/media" Target="../media/media5.m4a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openxmlformats.org/officeDocument/2006/relationships/image" Target="../media/image2.png"/><Relationship Id="rId5" Type="http://schemas.microsoft.com/office/2007/relationships/media" Target="../media/media21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0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openxmlformats.org/officeDocument/2006/relationships/image" Target="../media/image5.jpg"/><Relationship Id="rId3" Type="http://schemas.microsoft.com/office/2007/relationships/media" Target="../media/media5.m4a"/><Relationship Id="rId7" Type="http://schemas.microsoft.com/office/2007/relationships/media" Target="../media/media24.m4a"/><Relationship Id="rId12" Type="http://schemas.openxmlformats.org/officeDocument/2006/relationships/image" Target="../media/image4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audio" Target="../media/media23.m4a"/><Relationship Id="rId11" Type="http://schemas.openxmlformats.org/officeDocument/2006/relationships/image" Target="../media/image2.png"/><Relationship Id="rId5" Type="http://schemas.microsoft.com/office/2007/relationships/media" Target="../media/media23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25.m4a"/><Relationship Id="rId7" Type="http://schemas.microsoft.com/office/2007/relationships/media" Target="../media/media5.m4a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audio" Target="../media/media24.m4a"/><Relationship Id="rId11" Type="http://schemas.openxmlformats.org/officeDocument/2006/relationships/image" Target="../media/image2.png"/><Relationship Id="rId5" Type="http://schemas.microsoft.com/office/2007/relationships/media" Target="../media/media24.m4a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5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65950" y="1046792"/>
            <a:ext cx="4458495" cy="1580842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436919" y="1637374"/>
            <a:ext cx="359839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schriftliche Subtraktion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5927904" y="4956228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D0F05B-8CFE-50B3-207E-64131399BC73}"/>
              </a:ext>
            </a:extLst>
          </p:cNvPr>
          <p:cNvSpPr txBox="1"/>
          <p:nvPr/>
        </p:nvSpPr>
        <p:spPr>
          <a:xfrm>
            <a:off x="6070989" y="5488918"/>
            <a:ext cx="2227955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Differenz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5927904" y="1695908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8A10F4-7516-F56C-6BBE-6D03AA0B446C}"/>
              </a:ext>
            </a:extLst>
          </p:cNvPr>
          <p:cNvSpPr txBox="1"/>
          <p:nvPr/>
        </p:nvSpPr>
        <p:spPr>
          <a:xfrm>
            <a:off x="6072034" y="2184960"/>
            <a:ext cx="2246634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Minuend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FDA69F0-2F9C-A22F-9B4C-FE7BF3959B76}"/>
              </a:ext>
            </a:extLst>
          </p:cNvPr>
          <p:cNvSpPr txBox="1"/>
          <p:nvPr/>
        </p:nvSpPr>
        <p:spPr>
          <a:xfrm>
            <a:off x="6072034" y="3802499"/>
            <a:ext cx="2173146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Subtrahend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329439" y="5710255"/>
            <a:ext cx="1598465" cy="164072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7B26FC3B-9358-60B6-E25A-0860A17FA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02966"/>
              </p:ext>
            </p:extLst>
          </p:nvPr>
        </p:nvGraphicFramePr>
        <p:xfrm>
          <a:off x="1800534" y="3200681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3443F653-6107-FD27-28D5-1369703C126A}"/>
              </a:ext>
            </a:extLst>
          </p:cNvPr>
          <p:cNvCxnSpPr>
            <a:cxnSpLocks/>
          </p:cNvCxnSpPr>
          <p:nvPr/>
        </p:nvCxnSpPr>
        <p:spPr>
          <a:xfrm>
            <a:off x="1800534" y="5642767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stCxn id="20" idx="1"/>
            <a:endCxn id="4" idx="3"/>
          </p:cNvCxnSpPr>
          <p:nvPr/>
        </p:nvCxnSpPr>
        <p:spPr>
          <a:xfrm flipH="1">
            <a:off x="4248534" y="4068584"/>
            <a:ext cx="1679370" cy="662097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329439" y="2451908"/>
            <a:ext cx="1598465" cy="1649037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udio Recording 19.01.2023, 11:35:07">
            <a:hlinkClick r:id="" action="ppaction://media"/>
            <a:extLst>
              <a:ext uri="{FF2B5EF4-FFF2-40B4-BE49-F238E27FC236}">
                <a16:creationId xmlns:a16="http://schemas.microsoft.com/office/drawing/2014/main" id="{A54EF237-DA44-BA54-935D-8337B9FE4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7215" y="1624279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1:35:17">
            <a:hlinkClick r:id="" action="ppaction://media"/>
            <a:extLst>
              <a:ext uri="{FF2B5EF4-FFF2-40B4-BE49-F238E27FC236}">
                <a16:creationId xmlns:a16="http://schemas.microsoft.com/office/drawing/2014/main" id="{4A85DEE5-0E9F-C977-C8C0-E421B2CF08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09194" y="2159634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1:35:37">
            <a:hlinkClick r:id="" action="ppaction://media"/>
            <a:extLst>
              <a:ext uri="{FF2B5EF4-FFF2-40B4-BE49-F238E27FC236}">
                <a16:creationId xmlns:a16="http://schemas.microsoft.com/office/drawing/2014/main" id="{FD84197E-B0B8-9E5F-B941-9C9E39A3035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98813" y="3789836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35:28">
            <a:hlinkClick r:id="" action="ppaction://media"/>
            <a:extLst>
              <a:ext uri="{FF2B5EF4-FFF2-40B4-BE49-F238E27FC236}">
                <a16:creationId xmlns:a16="http://schemas.microsoft.com/office/drawing/2014/main" id="{D63E34EA-6B2F-477F-E5F9-EFF1FC6F8E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98813" y="5458546"/>
            <a:ext cx="468000" cy="468000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A4A5E2A5-B995-08EF-8C64-BC51B7B95BB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7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FDFA1619-BCDE-DD5F-F1E2-0972F289BFF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984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0"/>
            <a:ext cx="3502714" cy="1482596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0895B5-61FB-DE8E-696C-52E10A806C1C}"/>
              </a:ext>
            </a:extLst>
          </p:cNvPr>
          <p:cNvSpPr txBox="1"/>
          <p:nvPr/>
        </p:nvSpPr>
        <p:spPr>
          <a:xfrm>
            <a:off x="261325" y="1485689"/>
            <a:ext cx="2726731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Entbündeln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47681" flipH="1">
            <a:off x="8664662" y="5083964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1828429" y="3083007"/>
            <a:ext cx="4238171" cy="2975212"/>
            <a:chOff x="5352430" y="1244224"/>
            <a:chExt cx="4238171" cy="297521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528097" y="1244224"/>
              <a:ext cx="3062504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410061" y="1356962"/>
              <a:ext cx="2907847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</a:t>
              </a: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sind 3, schreibe 3.</a:t>
              </a:r>
            </a:p>
            <a:p>
              <a:pPr algn="ctr"/>
              <a:endParaRPr lang="de-DE" dirty="0">
                <a:latin typeface="Comic Sans MS" panose="030F0902030302020204" pitchFamily="66" charset="0"/>
              </a:endParaRPr>
            </a:p>
          </p:txBody>
        </p:sp>
      </p:grpSp>
      <p:pic>
        <p:nvPicPr>
          <p:cNvPr id="4" name="Audio Recording 19.01.2023, 11:42:57">
            <a:hlinkClick r:id="" action="ppaction://media"/>
            <a:extLst>
              <a:ext uri="{FF2B5EF4-FFF2-40B4-BE49-F238E27FC236}">
                <a16:creationId xmlns:a16="http://schemas.microsoft.com/office/drawing/2014/main" id="{FB48D6F6-FD4E-2942-ACBD-C0545133C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485693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1:43:10">
            <a:hlinkClick r:id="" action="ppaction://media"/>
            <a:extLst>
              <a:ext uri="{FF2B5EF4-FFF2-40B4-BE49-F238E27FC236}">
                <a16:creationId xmlns:a16="http://schemas.microsoft.com/office/drawing/2014/main" id="{6C6C7668-95A1-46C4-B313-1B77031FD5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13044" y="3281684"/>
            <a:ext cx="468000" cy="468000"/>
          </a:xfrm>
          <a:prstGeom prst="rect">
            <a:avLst/>
          </a:prstGeom>
        </p:spPr>
      </p:pic>
      <p:graphicFrame>
        <p:nvGraphicFramePr>
          <p:cNvPr id="16" name="Tabelle 9">
            <a:extLst>
              <a:ext uri="{FF2B5EF4-FFF2-40B4-BE49-F238E27FC236}">
                <a16:creationId xmlns:a16="http://schemas.microsoft.com/office/drawing/2014/main" id="{76B7F5B7-ED3E-F170-77B5-04A3158DF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314998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EFCCB1B8-0B3A-649D-87BD-39558ED192FF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69A0CF6E-D000-2A43-43C5-4266E3DCA769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D8631AC-1F30-2F89-6023-A07AB6645B1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1ECC035C-9805-0010-DF14-722C2B8F92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E55BF1B-D304-C613-A858-A17F46BF7584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</p:spTree>
    <p:extLst>
      <p:ext uri="{BB962C8B-B14F-4D97-AF65-F5344CB8AC3E}">
        <p14:creationId xmlns:p14="http://schemas.microsoft.com/office/powerpoint/2010/main" val="3008930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71830" y="2973767"/>
            <a:ext cx="1175666" cy="1887689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2189816" y="2038900"/>
            <a:ext cx="3550081" cy="1460526"/>
          </a:xfrm>
          <a:prstGeom prst="wedgeRoundRectCallout">
            <a:avLst>
              <a:gd name="adj1" fmla="val -51379"/>
              <a:gd name="adj2" fmla="val 8839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2189816" y="2139744"/>
            <a:ext cx="3327360" cy="119181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4 plus wie viel sind 2? Das geht nicht, also entbündele ich einen Hunderter. 4 plus wie viel sind 12? Das sind 8, schreibe 8. </a:t>
            </a:r>
          </a:p>
        </p:txBody>
      </p:sp>
      <p:pic>
        <p:nvPicPr>
          <p:cNvPr id="2" name="Audio Recording 19.01.2023, 16:45:20">
            <a:hlinkClick r:id="" action="ppaction://media"/>
            <a:extLst>
              <a:ext uri="{FF2B5EF4-FFF2-40B4-BE49-F238E27FC236}">
                <a16:creationId xmlns:a16="http://schemas.microsoft.com/office/drawing/2014/main" id="{2D7FB5C0-9583-BB48-465F-C40FA27A8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73453" y="2940435"/>
            <a:ext cx="468000" cy="46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77345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EB4F19A-2304-0FEE-5150-3CD15D4DC9AF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6847B09D-DD41-D63C-462F-EA3E7728A1CB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01043DC9-633F-6B81-13EC-A6756FB1D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AB7DB10-5863-5BFF-8DCA-CDCB608FA8D4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</p:spTree>
    <p:extLst>
      <p:ext uri="{BB962C8B-B14F-4D97-AF65-F5344CB8AC3E}">
        <p14:creationId xmlns:p14="http://schemas.microsoft.com/office/powerpoint/2010/main" val="32421407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094985" y="3997387"/>
            <a:ext cx="1175666" cy="1887689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2853662" y="2572228"/>
            <a:ext cx="2892644" cy="957485"/>
          </a:xfrm>
          <a:prstGeom prst="wedgeRoundRectCallout">
            <a:avLst>
              <a:gd name="adj1" fmla="val -29249"/>
              <a:gd name="adj2" fmla="val 14633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2760859" y="2690917"/>
            <a:ext cx="2748476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5 plus wie viel sind 6? </a:t>
            </a:r>
          </a:p>
          <a:p>
            <a:pPr algn="ctr"/>
            <a:r>
              <a:rPr lang="de-DE" dirty="0">
                <a:latin typeface="Comic Sans MS" panose="030F0902030302020204" pitchFamily="66" charset="0"/>
              </a:rPr>
              <a:t>Das ist 1, schreibe 1. 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6" name="Audio Recording 19.01.2023, 11:45:24">
            <a:hlinkClick r:id="" action="ppaction://media"/>
            <a:extLst>
              <a:ext uri="{FF2B5EF4-FFF2-40B4-BE49-F238E27FC236}">
                <a16:creationId xmlns:a16="http://schemas.microsoft.com/office/drawing/2014/main" id="{3BBEB7A8-2400-1314-FF7E-0B1F06E9A8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36137" y="2861197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AA3716-4A5B-7439-64B4-BB23997F1D41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B412B5D-8945-0632-A450-7D393AD61772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28B6449-0AED-F1ED-66F3-DD31934266EF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0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55A733F6-433F-2FDC-B1D5-EEA70E1926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5497D8F-7D3E-60DD-A0E7-B473D3C6E5F9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</p:spTree>
    <p:extLst>
      <p:ext uri="{BB962C8B-B14F-4D97-AF65-F5344CB8AC3E}">
        <p14:creationId xmlns:p14="http://schemas.microsoft.com/office/powerpoint/2010/main" val="24157198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088981" y="3329319"/>
            <a:ext cx="2533878" cy="3383351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88613" y="3326071"/>
            <a:ext cx="3933535" cy="3387611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326071"/>
            <a:ext cx="2614953" cy="338760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D0C682-F605-D821-5605-AEE801F49B0D}"/>
              </a:ext>
            </a:extLst>
          </p:cNvPr>
          <p:cNvSpPr txBox="1"/>
          <p:nvPr/>
        </p:nvSpPr>
        <p:spPr>
          <a:xfrm>
            <a:off x="353780" y="3681152"/>
            <a:ext cx="1937480" cy="863145"/>
          </a:xfrm>
          <a:prstGeom prst="roundRect">
            <a:avLst>
              <a:gd name="adj" fmla="val 753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3 plus wie viel sind 6? Das sind 3, schreibe 3.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6A8FCEA-35E2-0880-F4E0-0D6A340621E1}"/>
              </a:ext>
            </a:extLst>
          </p:cNvPr>
          <p:cNvSpPr txBox="1"/>
          <p:nvPr/>
        </p:nvSpPr>
        <p:spPr>
          <a:xfrm>
            <a:off x="3119501" y="3681151"/>
            <a:ext cx="3368844" cy="1098053"/>
          </a:xfrm>
          <a:prstGeom prst="roundRect">
            <a:avLst>
              <a:gd name="adj" fmla="val 432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4 plus wie viel sind 2? Das geht nicht, also entbündele ich einen Hunderter. 4 plus wie viel sind 12? Das sind 8, schreibe 8.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0222EFF-2914-ACF7-E66F-B824E17AFFF7}"/>
              </a:ext>
            </a:extLst>
          </p:cNvPr>
          <p:cNvSpPr txBox="1"/>
          <p:nvPr/>
        </p:nvSpPr>
        <p:spPr>
          <a:xfrm>
            <a:off x="7281284" y="3681154"/>
            <a:ext cx="1915825" cy="871179"/>
          </a:xfrm>
          <a:prstGeom prst="roundRect">
            <a:avLst>
              <a:gd name="adj" fmla="val 8254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Von 6 weiter bis 7 ist 1.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Schreibe 1</a:t>
            </a:r>
            <a:endParaRPr lang="de-DE" dirty="0">
              <a:latin typeface="Comic Sans MS" panose="030F0902030302020204" pitchFamily="66" charset="0"/>
            </a:endParaRPr>
          </a:p>
        </p:txBody>
      </p: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71047"/>
              </p:ext>
            </p:extLst>
          </p:nvPr>
        </p:nvGraphicFramePr>
        <p:xfrm>
          <a:off x="669351" y="1040166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783729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58121"/>
              </p:ext>
            </p:extLst>
          </p:nvPr>
        </p:nvGraphicFramePr>
        <p:xfrm>
          <a:off x="3959439" y="1046404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39391"/>
              </p:ext>
            </p:extLst>
          </p:nvPr>
        </p:nvGraphicFramePr>
        <p:xfrm>
          <a:off x="7434911" y="1040166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783729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763848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050042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050043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050042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Audio Recording 19.01.2023, 11:43:10">
            <a:hlinkClick r:id="" action="ppaction://media"/>
            <a:extLst>
              <a:ext uri="{FF2B5EF4-FFF2-40B4-BE49-F238E27FC236}">
                <a16:creationId xmlns:a16="http://schemas.microsoft.com/office/drawing/2014/main" id="{BE082074-318F-553F-314D-B77ADFE61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9382" y="3878724"/>
            <a:ext cx="468000" cy="468000"/>
          </a:xfrm>
          <a:prstGeom prst="rect">
            <a:avLst/>
          </a:prstGeom>
        </p:spPr>
      </p:pic>
      <p:pic>
        <p:nvPicPr>
          <p:cNvPr id="9" name="Audio Recording 19.01.2023, 11:45:24">
            <a:hlinkClick r:id="" action="ppaction://media"/>
            <a:extLst>
              <a:ext uri="{FF2B5EF4-FFF2-40B4-BE49-F238E27FC236}">
                <a16:creationId xmlns:a16="http://schemas.microsoft.com/office/drawing/2014/main" id="{58BB8522-49F8-9F65-C89D-1393270249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89057" y="3923391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42416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349773" y="1431936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410748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802933" y="141851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AF78E9F9-E20A-AAE9-4EB1-E70DD8EC23B0}"/>
              </a:ext>
            </a:extLst>
          </p:cNvPr>
          <p:cNvCxnSpPr>
            <a:cxnSpLocks/>
          </p:cNvCxnSpPr>
          <p:nvPr/>
        </p:nvCxnSpPr>
        <p:spPr>
          <a:xfrm flipV="1">
            <a:off x="7963657" y="1559926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FBA831C7-B47A-5C37-FAEA-A5E2FF4ED84A}"/>
              </a:ext>
            </a:extLst>
          </p:cNvPr>
          <p:cNvCxnSpPr>
            <a:cxnSpLocks/>
          </p:cNvCxnSpPr>
          <p:nvPr/>
        </p:nvCxnSpPr>
        <p:spPr>
          <a:xfrm flipV="1">
            <a:off x="4479118" y="1554465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8" name="Audio Recording 19.01.2023, 16:45:20">
            <a:hlinkClick r:id="" action="ppaction://media"/>
            <a:extLst>
              <a:ext uri="{FF2B5EF4-FFF2-40B4-BE49-F238E27FC236}">
                <a16:creationId xmlns:a16="http://schemas.microsoft.com/office/drawing/2014/main" id="{DFE12D55-C174-6099-59D4-741B76397F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06916" y="3923391"/>
            <a:ext cx="468000" cy="468000"/>
          </a:xfrm>
          <a:prstGeom prst="rect">
            <a:avLst/>
          </a:prstGeom>
        </p:spPr>
      </p:pic>
      <p:sp>
        <p:nvSpPr>
          <p:cNvPr id="49" name="Rechteck 48">
            <a:extLst>
              <a:ext uri="{FF2B5EF4-FFF2-40B4-BE49-F238E27FC236}">
                <a16:creationId xmlns:a16="http://schemas.microsoft.com/office/drawing/2014/main" id="{F63BB7DC-C5FE-2F87-9464-7EC017050B37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51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D4E1802A-C3C4-1556-C771-5EE4ED028C1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83A9E710-27BD-1EEF-0C3A-9FA033729052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</p:spTree>
    <p:extLst>
      <p:ext uri="{BB962C8B-B14F-4D97-AF65-F5344CB8AC3E}">
        <p14:creationId xmlns:p14="http://schemas.microsoft.com/office/powerpoint/2010/main" val="24274353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1"/>
            <a:ext cx="3502714" cy="1450892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0895B5-61FB-DE8E-696C-52E10A806C1C}"/>
              </a:ext>
            </a:extLst>
          </p:cNvPr>
          <p:cNvSpPr txBox="1"/>
          <p:nvPr/>
        </p:nvSpPr>
        <p:spPr>
          <a:xfrm>
            <a:off x="261325" y="1459010"/>
            <a:ext cx="2726731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Entbündeln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47681" flipH="1">
            <a:off x="8664662" y="5083964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2229828" y="2817924"/>
            <a:ext cx="3751571" cy="2975212"/>
            <a:chOff x="5352430" y="1244224"/>
            <a:chExt cx="3751571" cy="297521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528097" y="1244224"/>
              <a:ext cx="2462516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196154" y="1348463"/>
              <a:ext cx="2907847" cy="102155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6 minus 3 gleich 3. Schreibe 3.</a:t>
              </a:r>
            </a:p>
            <a:p>
              <a:pPr algn="ctr"/>
              <a:endParaRPr lang="de-DE" dirty="0">
                <a:latin typeface="Comic Sans MS" panose="030F0902030302020204" pitchFamily="66" charset="0"/>
              </a:endParaRPr>
            </a:p>
          </p:txBody>
        </p:sp>
      </p:grpSp>
      <p:pic>
        <p:nvPicPr>
          <p:cNvPr id="4" name="Audio Recording 19.01.2023, 11:42:57">
            <a:hlinkClick r:id="" action="ppaction://media"/>
            <a:extLst>
              <a:ext uri="{FF2B5EF4-FFF2-40B4-BE49-F238E27FC236}">
                <a16:creationId xmlns:a16="http://schemas.microsoft.com/office/drawing/2014/main" id="{FB48D6F6-FD4E-2942-ACBD-C0545133C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446356"/>
            <a:ext cx="468000" cy="468000"/>
          </a:xfrm>
          <a:prstGeom prst="rect">
            <a:avLst/>
          </a:prstGeom>
        </p:spPr>
      </p:pic>
      <p:graphicFrame>
        <p:nvGraphicFramePr>
          <p:cNvPr id="16" name="Tabelle 9">
            <a:extLst>
              <a:ext uri="{FF2B5EF4-FFF2-40B4-BE49-F238E27FC236}">
                <a16:creationId xmlns:a16="http://schemas.microsoft.com/office/drawing/2014/main" id="{76B7F5B7-ED3E-F170-77B5-04A3158DFD0F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EFCCB1B8-0B3A-649D-87BD-39558ED192FF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69A0CF6E-D000-2A43-43C5-4266E3DCA769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7" name="Audio Recording 19.01.2023, 12:55:37">
            <a:hlinkClick r:id="" action="ppaction://media"/>
            <a:extLst>
              <a:ext uri="{FF2B5EF4-FFF2-40B4-BE49-F238E27FC236}">
                <a16:creationId xmlns:a16="http://schemas.microsoft.com/office/drawing/2014/main" id="{036C2BFA-D366-DF8A-73D5-2FA514A1C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5771" y="3271560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EC5664B-6D9D-7512-5FCA-AFD85E42339A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0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A56CBCF3-3540-3AE6-B5E4-F4A57EACD9C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EBE24E4-51B7-6586-15D8-71A5E9B4E0F7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</p:spTree>
    <p:extLst>
      <p:ext uri="{BB962C8B-B14F-4D97-AF65-F5344CB8AC3E}">
        <p14:creationId xmlns:p14="http://schemas.microsoft.com/office/powerpoint/2010/main" val="1820966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88920" y="3551740"/>
            <a:ext cx="1175666" cy="1887689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2368103" y="1927994"/>
            <a:ext cx="3550081" cy="1158118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2360716" y="2056192"/>
            <a:ext cx="3327360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2 minus 4 geht nicht, also entbündele ich einen Hunderter. 12 minus 4 gleich 8. Schreibe 8.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EB4F19A-2304-0FEE-5150-3CD15D4DC9AF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udio Recording 19.01.2023, 16:46:16">
            <a:hlinkClick r:id="" action="ppaction://media"/>
            <a:extLst>
              <a:ext uri="{FF2B5EF4-FFF2-40B4-BE49-F238E27FC236}">
                <a16:creationId xmlns:a16="http://schemas.microsoft.com/office/drawing/2014/main" id="{4D8416A3-1FC8-C94D-019F-57ECE8D30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13544" y="2008146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2396F75-7889-526D-0E16-A30C5BDF07B9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E4A5661-8CD9-2BA7-6FF0-837A000A7660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pic>
        <p:nvPicPr>
          <p:cNvPr id="16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9779F321-2F8F-721C-4BB0-6B6AD272EA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575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99990" y="3383185"/>
            <a:ext cx="1175666" cy="1887689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3357277" y="2037802"/>
            <a:ext cx="2462211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3186787" y="2204716"/>
            <a:ext cx="2528263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6 minus 5 gleich 1. Schreibe 1.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AA3716-4A5B-7439-64B4-BB23997F1D41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B412B5D-8945-0632-A450-7D393AD61772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Audio Recording 19.01.2023, 12:57:20">
            <a:hlinkClick r:id="" action="ppaction://media"/>
            <a:extLst>
              <a:ext uri="{FF2B5EF4-FFF2-40B4-BE49-F238E27FC236}">
                <a16:creationId xmlns:a16="http://schemas.microsoft.com/office/drawing/2014/main" id="{21EEA8CA-213C-D9EC-8CE4-AA4A9EA68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4600" y="2455495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81534601-8461-D36F-E3E1-2B69B7C0A802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0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754FEF7C-C994-4872-32E6-741B54BAE8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20E4663-2B8F-3840-B334-34D37EA336D0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</p:spTree>
    <p:extLst>
      <p:ext uri="{BB962C8B-B14F-4D97-AF65-F5344CB8AC3E}">
        <p14:creationId xmlns:p14="http://schemas.microsoft.com/office/powerpoint/2010/main" val="98343269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088980" y="3433493"/>
            <a:ext cx="2614897" cy="302462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92790" y="3430244"/>
            <a:ext cx="3935548" cy="302842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8" y="3430244"/>
            <a:ext cx="2673208" cy="3028427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D0C682-F605-D821-5605-AEE801F49B0D}"/>
              </a:ext>
            </a:extLst>
          </p:cNvPr>
          <p:cNvSpPr txBox="1"/>
          <p:nvPr/>
        </p:nvSpPr>
        <p:spPr>
          <a:xfrm>
            <a:off x="314009" y="3862380"/>
            <a:ext cx="2066377" cy="863145"/>
          </a:xfrm>
          <a:prstGeom prst="roundRect">
            <a:avLst>
              <a:gd name="adj" fmla="val 753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6 minus 3 gleich 3. Schreibe 3.</a:t>
            </a:r>
          </a:p>
          <a:p>
            <a:pPr algn="ctr"/>
            <a:endParaRPr lang="de-DE" sz="1600" dirty="0">
              <a:latin typeface="Comic Sans MS" panose="030F0902030302020204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6A8FCEA-35E2-0880-F4E0-0D6A340621E1}"/>
              </a:ext>
            </a:extLst>
          </p:cNvPr>
          <p:cNvSpPr txBox="1"/>
          <p:nvPr/>
        </p:nvSpPr>
        <p:spPr>
          <a:xfrm>
            <a:off x="3096908" y="3862378"/>
            <a:ext cx="3323527" cy="1098054"/>
          </a:xfrm>
          <a:prstGeom prst="roundRect">
            <a:avLst>
              <a:gd name="adj" fmla="val 432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2 minus 4 geht nicht, also entbündele ich einen Hunderter. 12 minus 4 gleich 8. Schreibe 8.</a:t>
            </a:r>
          </a:p>
          <a:p>
            <a:pPr algn="ctr"/>
            <a:endParaRPr lang="de-DE" sz="1600" dirty="0">
              <a:latin typeface="Comic Sans MS" panose="030F0902030302020204" pitchFamily="66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0222EFF-2914-ACF7-E66F-B824E17AFFF7}"/>
              </a:ext>
            </a:extLst>
          </p:cNvPr>
          <p:cNvSpPr txBox="1"/>
          <p:nvPr/>
        </p:nvSpPr>
        <p:spPr>
          <a:xfrm>
            <a:off x="7241512" y="3862375"/>
            <a:ext cx="1939270" cy="903445"/>
          </a:xfrm>
          <a:prstGeom prst="roundRect">
            <a:avLst>
              <a:gd name="adj" fmla="val 8254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6 minus 5 gleich 1. Schreibe 1</a:t>
            </a:r>
          </a:p>
          <a:p>
            <a:pPr algn="ctr"/>
            <a:endParaRPr lang="de-DE" dirty="0">
              <a:latin typeface="Comic Sans MS" panose="030F0902030302020204" pitchFamily="66" charset="0"/>
            </a:endParaRPr>
          </a:p>
        </p:txBody>
      </p: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/>
        </p:nvGraphicFramePr>
        <p:xfrm>
          <a:off x="669351" y="1121191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864754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/>
        </p:nvGraphicFramePr>
        <p:xfrm>
          <a:off x="3959439" y="1127429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/>
        </p:nvGraphicFramePr>
        <p:xfrm>
          <a:off x="7434911" y="1121191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864754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844873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131067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131068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131067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50519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349773" y="1512961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491773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802933" y="149954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AF78E9F9-E20A-AAE9-4EB1-E70DD8EC23B0}"/>
              </a:ext>
            </a:extLst>
          </p:cNvPr>
          <p:cNvCxnSpPr>
            <a:cxnSpLocks/>
          </p:cNvCxnSpPr>
          <p:nvPr/>
        </p:nvCxnSpPr>
        <p:spPr>
          <a:xfrm flipV="1">
            <a:off x="7963657" y="1640951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FBA831C7-B47A-5C37-FAEA-A5E2FF4ED84A}"/>
              </a:ext>
            </a:extLst>
          </p:cNvPr>
          <p:cNvCxnSpPr>
            <a:cxnSpLocks/>
          </p:cNvCxnSpPr>
          <p:nvPr/>
        </p:nvCxnSpPr>
        <p:spPr>
          <a:xfrm flipV="1">
            <a:off x="4479118" y="1635490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Audio Recording 19.01.2023, 16:46:16">
            <a:hlinkClick r:id="" action="ppaction://media"/>
            <a:extLst>
              <a:ext uri="{FF2B5EF4-FFF2-40B4-BE49-F238E27FC236}">
                <a16:creationId xmlns:a16="http://schemas.microsoft.com/office/drawing/2014/main" id="{44B81B2B-6BE3-5E83-056A-5093BD89F9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5196" y="4058612"/>
            <a:ext cx="468000" cy="468000"/>
          </a:xfrm>
          <a:prstGeom prst="rect">
            <a:avLst/>
          </a:prstGeom>
        </p:spPr>
      </p:pic>
      <p:pic>
        <p:nvPicPr>
          <p:cNvPr id="19" name="Audio Recording 19.01.2023, 12:55:37">
            <a:hlinkClick r:id="" action="ppaction://media"/>
            <a:extLst>
              <a:ext uri="{FF2B5EF4-FFF2-40B4-BE49-F238E27FC236}">
                <a16:creationId xmlns:a16="http://schemas.microsoft.com/office/drawing/2014/main" id="{E1DABFD3-8CDE-280F-D7A2-C8860D91C3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06462" y="4058612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2:57:20">
            <a:hlinkClick r:id="" action="ppaction://media"/>
            <a:extLst>
              <a:ext uri="{FF2B5EF4-FFF2-40B4-BE49-F238E27FC236}">
                <a16:creationId xmlns:a16="http://schemas.microsoft.com/office/drawing/2014/main" id="{CD6B28F1-1F2C-4DA8-1957-0614D24CE74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5543" y="4059950"/>
            <a:ext cx="468000" cy="468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F7A2D3E-04CE-3F78-BA93-B0CBED8EA142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1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297C9D80-3C99-082D-75E2-0D31289FB2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0794FCD-3084-20A5-F453-B3A219496882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</p:spTree>
    <p:extLst>
      <p:ext uri="{BB962C8B-B14F-4D97-AF65-F5344CB8AC3E}">
        <p14:creationId xmlns:p14="http://schemas.microsoft.com/office/powerpoint/2010/main" val="2999058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0"/>
            <a:ext cx="3502714" cy="1443214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0895B5-61FB-DE8E-696C-52E10A806C1C}"/>
              </a:ext>
            </a:extLst>
          </p:cNvPr>
          <p:cNvSpPr txBox="1"/>
          <p:nvPr/>
        </p:nvSpPr>
        <p:spPr>
          <a:xfrm>
            <a:off x="261325" y="1466689"/>
            <a:ext cx="2726731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Erweitern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71033" flipH="1">
            <a:off x="8512426" y="5059970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2111091" y="2714842"/>
            <a:ext cx="4197844" cy="2975212"/>
            <a:chOff x="5352430" y="1244224"/>
            <a:chExt cx="4197844" cy="297521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690144" y="1244224"/>
              <a:ext cx="2860130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688402" y="1393583"/>
              <a:ext cx="2533175" cy="64698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Das sind 3. Schreibe 3.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</p:grpSp>
      <p:graphicFrame>
        <p:nvGraphicFramePr>
          <p:cNvPr id="32" name="Tabelle 9">
            <a:extLst>
              <a:ext uri="{FF2B5EF4-FFF2-40B4-BE49-F238E27FC236}">
                <a16:creationId xmlns:a16="http://schemas.microsoft.com/office/drawing/2014/main" id="{F1502624-80C8-8F9D-3191-1C8BA161ABE4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16F42DC-56F7-7F85-89C1-99B88420B46D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BFD4F0E8-867B-9C46-7C74-814E8985E450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4" name="Audio Recording 19.01.2023, 12:58:00">
            <a:hlinkClick r:id="" action="ppaction://media"/>
            <a:extLst>
              <a:ext uri="{FF2B5EF4-FFF2-40B4-BE49-F238E27FC236}">
                <a16:creationId xmlns:a16="http://schemas.microsoft.com/office/drawing/2014/main" id="{C0FDC916-F2D5-6E9B-4BF3-205E3B661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454027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2:58:15">
            <a:hlinkClick r:id="" action="ppaction://media"/>
            <a:extLst>
              <a:ext uri="{FF2B5EF4-FFF2-40B4-BE49-F238E27FC236}">
                <a16:creationId xmlns:a16="http://schemas.microsoft.com/office/drawing/2014/main" id="{07839391-4A05-23FC-B4E2-F2F7B9C6EC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9868" y="2953694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0B8E107-10FE-41C8-74BB-9527E1A7697C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9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AF442B93-0DCE-0CE2-7AD2-A2A8D1F3E8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169FE6B-C401-A6ED-E989-678E18CA76AE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</p:spTree>
    <p:extLst>
      <p:ext uri="{BB962C8B-B14F-4D97-AF65-F5344CB8AC3E}">
        <p14:creationId xmlns:p14="http://schemas.microsoft.com/office/powerpoint/2010/main" val="213898541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79653" y="3764751"/>
            <a:ext cx="1175666" cy="1887689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2058836" y="1927251"/>
            <a:ext cx="4237908" cy="1581679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2058836" y="2044699"/>
            <a:ext cx="3915347" cy="146423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4 plus wie viel sind 2? Das geht nicht, also erweitere ich die obere Zahl um 10 Zehner und die untere Zahl um 1 Hunderter. 4 plus wie viel sind 12? Das sind 8, schreibe 8.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8" name="Audio Recording 19.01.2023, 16:47:30">
            <a:hlinkClick r:id="" action="ppaction://media"/>
            <a:extLst>
              <a:ext uri="{FF2B5EF4-FFF2-40B4-BE49-F238E27FC236}">
                <a16:creationId xmlns:a16="http://schemas.microsoft.com/office/drawing/2014/main" id="{EEBF2AD0-5747-F2FD-860B-237CE998C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5507" y="2934841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8FE8729-6F8A-DC9D-E0A6-97BFACD9BBC5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B0CA354F-6E00-49F1-E37E-2E4C823FF1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CDDBF6D-8E3F-68F6-F172-C3A13E3E6C20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</p:spTree>
    <p:extLst>
      <p:ext uri="{BB962C8B-B14F-4D97-AF65-F5344CB8AC3E}">
        <p14:creationId xmlns:p14="http://schemas.microsoft.com/office/powerpoint/2010/main" val="3162902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1ED84E53-20A0-5445-4995-A81C3B5D244A}"/>
              </a:ext>
            </a:extLst>
          </p:cNvPr>
          <p:cNvSpPr/>
          <p:nvPr/>
        </p:nvSpPr>
        <p:spPr>
          <a:xfrm>
            <a:off x="5927904" y="4956229"/>
            <a:ext cx="3020092" cy="1512000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7A4E8CAB-E8CF-3D5C-4449-D470E15F82E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3C6C5E-16B9-4872-5CBE-0A575AD6419F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441311" y="1100393"/>
            <a:ext cx="4406623" cy="1548000"/>
          </a:xfrm>
          <a:prstGeom prst="roundRect">
            <a:avLst>
              <a:gd name="adj" fmla="val 63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579526" y="1625842"/>
            <a:ext cx="3630487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stellengerecht aufschreiben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16D2675-DEF5-496D-1922-26F59FDE2290}"/>
              </a:ext>
            </a:extLst>
          </p:cNvPr>
          <p:cNvSpPr txBox="1"/>
          <p:nvPr/>
        </p:nvSpPr>
        <p:spPr>
          <a:xfrm>
            <a:off x="6116926" y="5421430"/>
            <a:ext cx="2194234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>
                <a:latin typeface="Comic Sans MS" panose="030F0902030302020204" pitchFamily="66" charset="0"/>
              </a:rPr>
              <a:t>=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>
                <a:solidFill>
                  <a:schemeClr val="accent6"/>
                </a:solidFill>
                <a:latin typeface="Comic Sans MS" panose="030F0902030302020204" pitchFamily="66" charset="0"/>
              </a:rPr>
              <a:t>Hunderter</a:t>
            </a:r>
            <a:endParaRPr lang="de-DE" sz="2400" dirty="0">
              <a:solidFill>
                <a:schemeClr val="accent6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3A5AF0D-C87D-F63D-3D80-38994EDDE1F9}"/>
              </a:ext>
            </a:extLst>
          </p:cNvPr>
          <p:cNvSpPr txBox="1"/>
          <p:nvPr/>
        </p:nvSpPr>
        <p:spPr>
          <a:xfrm>
            <a:off x="6114879" y="2205719"/>
            <a:ext cx="2194235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2"/>
                </a:solidFill>
                <a:latin typeface="Comic Sans MS" panose="030F0902030302020204" pitchFamily="66" charset="0"/>
              </a:rPr>
              <a:t>E </a:t>
            </a:r>
            <a:r>
              <a:rPr lang="de-DE" sz="2000" dirty="0">
                <a:latin typeface="Comic Sans MS" panose="030F0902030302020204" pitchFamily="66" charset="0"/>
              </a:rPr>
              <a:t>=</a:t>
            </a:r>
            <a:r>
              <a:rPr lang="de-DE" sz="2000" dirty="0">
                <a:solidFill>
                  <a:schemeClr val="accent2"/>
                </a:solidFill>
                <a:latin typeface="Comic Sans MS" panose="030F0902030302020204" pitchFamily="66" charset="0"/>
              </a:rPr>
              <a:t> Einer</a:t>
            </a:r>
            <a:endParaRPr lang="de-DE" sz="2400" dirty="0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E9A9980-1DE9-B19B-9D01-E003CE1FD7C7}"/>
              </a:ext>
            </a:extLst>
          </p:cNvPr>
          <p:cNvSpPr txBox="1"/>
          <p:nvPr/>
        </p:nvSpPr>
        <p:spPr>
          <a:xfrm>
            <a:off x="6116926" y="3827697"/>
            <a:ext cx="2194234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Z </a:t>
            </a:r>
            <a:r>
              <a:rPr lang="de-DE" sz="2000" dirty="0">
                <a:latin typeface="Comic Sans MS" panose="030F0902030302020204" pitchFamily="66" charset="0"/>
              </a:rPr>
              <a:t>=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Zehner</a:t>
            </a:r>
            <a:endParaRPr lang="de-DE" sz="24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dio Recording 19.01.2023, 11:35:51">
            <a:hlinkClick r:id="" action="ppaction://media"/>
            <a:extLst>
              <a:ext uri="{FF2B5EF4-FFF2-40B4-BE49-F238E27FC236}">
                <a16:creationId xmlns:a16="http://schemas.microsoft.com/office/drawing/2014/main" id="{D4304925-A507-B2AB-2A54-EA2B5B2639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73558" y="1583281"/>
            <a:ext cx="468000" cy="468000"/>
          </a:xfrm>
          <a:prstGeom prst="rect">
            <a:avLst/>
          </a:prstGeom>
        </p:spPr>
      </p:pic>
      <p:pic>
        <p:nvPicPr>
          <p:cNvPr id="8" name="Audio Recording 19.01.2023, 11:36:02">
            <a:hlinkClick r:id="" action="ppaction://media"/>
            <a:extLst>
              <a:ext uri="{FF2B5EF4-FFF2-40B4-BE49-F238E27FC236}">
                <a16:creationId xmlns:a16="http://schemas.microsoft.com/office/drawing/2014/main" id="{306A4361-8929-A0DB-4D47-047A9ED68E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4677" y="2205719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1:36:12">
            <a:hlinkClick r:id="" action="ppaction://media"/>
            <a:extLst>
              <a:ext uri="{FF2B5EF4-FFF2-40B4-BE49-F238E27FC236}">
                <a16:creationId xmlns:a16="http://schemas.microsoft.com/office/drawing/2014/main" id="{B3E377DE-79AD-57C2-0DFB-6EEED012EB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4677" y="3802371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36:23">
            <a:hlinkClick r:id="" action="ppaction://media"/>
            <a:extLst>
              <a:ext uri="{FF2B5EF4-FFF2-40B4-BE49-F238E27FC236}">
                <a16:creationId xmlns:a16="http://schemas.microsoft.com/office/drawing/2014/main" id="{299556C7-3F0E-3DD1-145B-4DECECFCA8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4677" y="5421430"/>
            <a:ext cx="468000" cy="468000"/>
          </a:xfrm>
          <a:prstGeom prst="rect">
            <a:avLst/>
          </a:prstGeom>
        </p:spPr>
      </p:pic>
      <p:graphicFrame>
        <p:nvGraphicFramePr>
          <p:cNvPr id="14" name="Tabelle 9">
            <a:extLst>
              <a:ext uri="{FF2B5EF4-FFF2-40B4-BE49-F238E27FC236}">
                <a16:creationId xmlns:a16="http://schemas.microsoft.com/office/drawing/2014/main" id="{5C8AF929-AC54-803F-BD72-7B8A55EC6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56558"/>
              </p:ext>
            </p:extLst>
          </p:nvPr>
        </p:nvGraphicFramePr>
        <p:xfrm>
          <a:off x="1800534" y="3200681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3FA133F3-B424-88D2-933E-631FEC586E91}"/>
              </a:ext>
            </a:extLst>
          </p:cNvPr>
          <p:cNvCxnSpPr>
            <a:cxnSpLocks/>
          </p:cNvCxnSpPr>
          <p:nvPr/>
        </p:nvCxnSpPr>
        <p:spPr>
          <a:xfrm>
            <a:off x="1800534" y="5642767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513F4194-909B-07F3-6A7C-7119D8962877}"/>
              </a:ext>
            </a:extLst>
          </p:cNvPr>
          <p:cNvSpPr/>
          <p:nvPr/>
        </p:nvSpPr>
        <p:spPr>
          <a:xfrm>
            <a:off x="3662890" y="3225543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0CF564BC-6B95-20F7-EEA7-7451CFC12ECA}"/>
              </a:ext>
            </a:extLst>
          </p:cNvPr>
          <p:cNvSpPr/>
          <p:nvPr/>
        </p:nvSpPr>
        <p:spPr>
          <a:xfrm>
            <a:off x="3046662" y="3224081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DF0FEA83-8C4C-22D6-686B-657EAA742CFB}"/>
              </a:ext>
            </a:extLst>
          </p:cNvPr>
          <p:cNvSpPr/>
          <p:nvPr/>
        </p:nvSpPr>
        <p:spPr>
          <a:xfrm>
            <a:off x="2438405" y="3224081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18A32CF-3DDB-00AE-6F92-E3F444AF2FEA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63FBE82B-1857-C4CC-B25F-B10CD47F52B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039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148103" y="3429000"/>
            <a:ext cx="1175666" cy="1887689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2893643" y="2083617"/>
            <a:ext cx="2892644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2929783" y="2217790"/>
            <a:ext cx="2528263" cy="64698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6 plus wie viel sind 7?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ist 1, schreibe 1. 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111E4-A502-9252-1D9D-1D62BD22D265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16" name="Audio Recording 19.01.2023, 13:00:04">
            <a:hlinkClick r:id="" action="ppaction://media"/>
            <a:extLst>
              <a:ext uri="{FF2B5EF4-FFF2-40B4-BE49-F238E27FC236}">
                <a16:creationId xmlns:a16="http://schemas.microsoft.com/office/drawing/2014/main" id="{1C138DCE-BAB6-9194-DAF9-6EB04BED7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38885" y="2424425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A70CD73-9C48-9578-BEC2-1B638FA7401E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0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13C65DB8-A90F-04C7-F85D-B0F83F4D3B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15B824B-6F46-26DC-7A76-2C2696035CCD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</p:spTree>
    <p:extLst>
      <p:ext uri="{BB962C8B-B14F-4D97-AF65-F5344CB8AC3E}">
        <p14:creationId xmlns:p14="http://schemas.microsoft.com/office/powerpoint/2010/main" val="12628087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088980" y="3329317"/>
            <a:ext cx="2614897" cy="330441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54957" y="3326069"/>
            <a:ext cx="3973381" cy="331200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326070"/>
            <a:ext cx="2612925" cy="3307658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D0C682-F605-D821-5605-AEE801F49B0D}"/>
              </a:ext>
            </a:extLst>
          </p:cNvPr>
          <p:cNvSpPr txBox="1"/>
          <p:nvPr/>
        </p:nvSpPr>
        <p:spPr>
          <a:xfrm>
            <a:off x="319582" y="4307779"/>
            <a:ext cx="1991559" cy="1118891"/>
          </a:xfrm>
          <a:prstGeom prst="roundRect">
            <a:avLst>
              <a:gd name="adj" fmla="val 1270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3 plus wie viel sind 6? Das sind 3, schreibe 3.</a:t>
            </a:r>
          </a:p>
          <a:p>
            <a:pPr algn="ctr"/>
            <a:endParaRPr lang="de-DE" sz="1600" dirty="0">
              <a:latin typeface="Comic Sans MS" panose="030F0902030302020204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6A8FCEA-35E2-0880-F4E0-0D6A340621E1}"/>
              </a:ext>
            </a:extLst>
          </p:cNvPr>
          <p:cNvSpPr txBox="1"/>
          <p:nvPr/>
        </p:nvSpPr>
        <p:spPr>
          <a:xfrm>
            <a:off x="3065446" y="4294973"/>
            <a:ext cx="3359675" cy="1098053"/>
          </a:xfrm>
          <a:prstGeom prst="roundRect">
            <a:avLst>
              <a:gd name="adj" fmla="val 11706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4 plus wie viel sind 2? Das geht nicht, also erweitere ich. 4 plus wie viel sind 12? Das sind 8, schreibe 8.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0222EFF-2914-ACF7-E66F-B824E17AFFF7}"/>
              </a:ext>
            </a:extLst>
          </p:cNvPr>
          <p:cNvSpPr txBox="1"/>
          <p:nvPr/>
        </p:nvSpPr>
        <p:spPr>
          <a:xfrm>
            <a:off x="7247087" y="4307778"/>
            <a:ext cx="1939270" cy="1129308"/>
          </a:xfrm>
          <a:prstGeom prst="roundRect">
            <a:avLst>
              <a:gd name="adj" fmla="val 8254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6 plus wie viel sind 7? Das ist 1. Schreibe 1.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 </a:t>
            </a:r>
          </a:p>
        </p:txBody>
      </p: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701623"/>
              </p:ext>
            </p:extLst>
          </p:nvPr>
        </p:nvGraphicFramePr>
        <p:xfrm>
          <a:off x="669351" y="1017016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760579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51080"/>
              </p:ext>
            </p:extLst>
          </p:nvPr>
        </p:nvGraphicFramePr>
        <p:xfrm>
          <a:off x="3959439" y="1023254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15028"/>
              </p:ext>
            </p:extLst>
          </p:nvPr>
        </p:nvGraphicFramePr>
        <p:xfrm>
          <a:off x="7434911" y="1017016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760579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740698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026892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026893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026892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40101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498786" y="254547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387598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951356" y="2523950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4" name="Audio Recording 19.01.2023, 12:58:15">
            <a:hlinkClick r:id="" action="ppaction://media"/>
            <a:extLst>
              <a:ext uri="{FF2B5EF4-FFF2-40B4-BE49-F238E27FC236}">
                <a16:creationId xmlns:a16="http://schemas.microsoft.com/office/drawing/2014/main" id="{4F792589-0EF4-5B21-DD2F-27101C531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5357" y="4600318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2:59:17">
            <a:hlinkClick r:id="" action="ppaction://media"/>
            <a:extLst>
              <a:ext uri="{FF2B5EF4-FFF2-40B4-BE49-F238E27FC236}">
                <a16:creationId xmlns:a16="http://schemas.microsoft.com/office/drawing/2014/main" id="{B1DFF99A-0180-FD6E-D37B-E79DC46B2D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68961" y="4501564"/>
            <a:ext cx="468000" cy="468000"/>
          </a:xfrm>
          <a:prstGeom prst="rect">
            <a:avLst/>
          </a:prstGeom>
        </p:spPr>
      </p:pic>
      <p:pic>
        <p:nvPicPr>
          <p:cNvPr id="29" name="Audio Recording 19.01.2023, 13:00:04">
            <a:hlinkClick r:id="" action="ppaction://media"/>
            <a:extLst>
              <a:ext uri="{FF2B5EF4-FFF2-40B4-BE49-F238E27FC236}">
                <a16:creationId xmlns:a16="http://schemas.microsoft.com/office/drawing/2014/main" id="{49EED339-AABD-9650-905F-58F975E5C5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0195" y="4501564"/>
            <a:ext cx="468000" cy="46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BACE67C7-BEA6-B6B4-7E4B-C8285AA854E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05823595-15A7-E9D6-184C-6038D2860B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36453F3-234B-E0EA-7104-D554380AF9D2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</p:spTree>
    <p:extLst>
      <p:ext uri="{BB962C8B-B14F-4D97-AF65-F5344CB8AC3E}">
        <p14:creationId xmlns:p14="http://schemas.microsoft.com/office/powerpoint/2010/main" val="29434427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1"/>
            <a:ext cx="3502714" cy="1440988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0895B5-61FB-DE8E-696C-52E10A806C1C}"/>
              </a:ext>
            </a:extLst>
          </p:cNvPr>
          <p:cNvSpPr txBox="1"/>
          <p:nvPr/>
        </p:nvSpPr>
        <p:spPr>
          <a:xfrm>
            <a:off x="261325" y="1448724"/>
            <a:ext cx="2726731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Erweitern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71033" flipH="1">
            <a:off x="8512426" y="5059970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2097700" y="2720967"/>
            <a:ext cx="3708841" cy="2975212"/>
            <a:chOff x="5352430" y="1244224"/>
            <a:chExt cx="3708841" cy="297521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528096" y="1244224"/>
              <a:ext cx="2533175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330748" y="1399708"/>
              <a:ext cx="2533175" cy="64698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3 gleich 3. Schreibe 3.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</p:grpSp>
      <p:graphicFrame>
        <p:nvGraphicFramePr>
          <p:cNvPr id="32" name="Tabelle 9">
            <a:extLst>
              <a:ext uri="{FF2B5EF4-FFF2-40B4-BE49-F238E27FC236}">
                <a16:creationId xmlns:a16="http://schemas.microsoft.com/office/drawing/2014/main" id="{F1502624-80C8-8F9D-3191-1C8BA161ABE4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16F42DC-56F7-7F85-89C1-99B88420B46D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BFD4F0E8-867B-9C46-7C74-814E8985E450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4" name="Audio Recording 19.01.2023, 12:58:00">
            <a:hlinkClick r:id="" action="ppaction://media"/>
            <a:extLst>
              <a:ext uri="{FF2B5EF4-FFF2-40B4-BE49-F238E27FC236}">
                <a16:creationId xmlns:a16="http://schemas.microsoft.com/office/drawing/2014/main" id="{C0FDC916-F2D5-6E9B-4BF3-205E3B661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436062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1:00">
            <a:hlinkClick r:id="" action="ppaction://media"/>
            <a:extLst>
              <a:ext uri="{FF2B5EF4-FFF2-40B4-BE49-F238E27FC236}">
                <a16:creationId xmlns:a16="http://schemas.microsoft.com/office/drawing/2014/main" id="{0FF6F7DC-0CD0-53AA-48A9-7050791C73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72584" y="3079127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A936D58-E6CC-ABE6-4AF9-F962C3ECF164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7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2B5C4758-12B3-604D-0DFD-8ED1C006E5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C682E59-E883-EA83-8D9F-F8547AE2E2BF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</p:spTree>
    <p:extLst>
      <p:ext uri="{BB962C8B-B14F-4D97-AF65-F5344CB8AC3E}">
        <p14:creationId xmlns:p14="http://schemas.microsoft.com/office/powerpoint/2010/main" val="24830805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297694" y="3551740"/>
            <a:ext cx="1175666" cy="1887689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976877" y="1714240"/>
            <a:ext cx="4318514" cy="1732940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976877" y="1831688"/>
            <a:ext cx="3915347" cy="146423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2 minus 4 geht nicht, also erweitere ich (die obere Zahl um 10 Zehner und die untere Zahl um 1 Hunderter) 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12 minus 4 gleich 8, schreibe 8.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2" name="Audio Recording 19.01.2023, 16:48:59">
            <a:hlinkClick r:id="" action="ppaction://media"/>
            <a:extLst>
              <a:ext uri="{FF2B5EF4-FFF2-40B4-BE49-F238E27FC236}">
                <a16:creationId xmlns:a16="http://schemas.microsoft.com/office/drawing/2014/main" id="{F60898D1-868C-DE46-6679-C9C99E544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8708" y="2638358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66BF186-72AD-E608-9DD0-1590DC52181F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D4578DD0-A0DF-BDDA-E0E3-AF45477CEE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4270E9-CD4E-3167-EECC-DFAE779FEAD8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</p:spTree>
    <p:extLst>
      <p:ext uri="{BB962C8B-B14F-4D97-AF65-F5344CB8AC3E}">
        <p14:creationId xmlns:p14="http://schemas.microsoft.com/office/powerpoint/2010/main" val="15496724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418861" y="3404263"/>
            <a:ext cx="1175666" cy="1887689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3390966" y="2037802"/>
            <a:ext cx="2564403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3200541" y="2193053"/>
            <a:ext cx="2528263" cy="64698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7 minus 6 gleich 1, schreibe 1. 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111E4-A502-9252-1D9D-1D62BD22D265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6" name="Audio Recording 19.01.2023, 13:02:44">
            <a:hlinkClick r:id="" action="ppaction://media"/>
            <a:extLst>
              <a:ext uri="{FF2B5EF4-FFF2-40B4-BE49-F238E27FC236}">
                <a16:creationId xmlns:a16="http://schemas.microsoft.com/office/drawing/2014/main" id="{4C5750AC-0B4C-32CA-17CA-F304687FA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20561" y="2287900"/>
            <a:ext cx="468000" cy="468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3769AC1-4BDA-5A30-A80F-3843FD72B987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7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CCED1A8D-DC9C-17C1-8FCA-578363FDC8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424EFEA-E137-DD15-6777-8F25F8C6FD54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</p:spTree>
    <p:extLst>
      <p:ext uri="{BB962C8B-B14F-4D97-AF65-F5344CB8AC3E}">
        <p14:creationId xmlns:p14="http://schemas.microsoft.com/office/powerpoint/2010/main" val="32672743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143115" y="3433492"/>
            <a:ext cx="2560762" cy="323693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111078" y="3430244"/>
            <a:ext cx="3931570" cy="3241015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430244"/>
            <a:ext cx="2803783" cy="3241013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D0C682-F605-D821-5605-AEE801F49B0D}"/>
              </a:ext>
            </a:extLst>
          </p:cNvPr>
          <p:cNvSpPr txBox="1"/>
          <p:nvPr/>
        </p:nvSpPr>
        <p:spPr>
          <a:xfrm>
            <a:off x="319582" y="3771224"/>
            <a:ext cx="2118818" cy="791999"/>
          </a:xfrm>
          <a:prstGeom prst="roundRect">
            <a:avLst>
              <a:gd name="adj" fmla="val 11556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6 minus 3 gleich 3.  Schreibe 3.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6A8FCEA-35E2-0880-F4E0-0D6A340621E1}"/>
              </a:ext>
            </a:extLst>
          </p:cNvPr>
          <p:cNvSpPr txBox="1"/>
          <p:nvPr/>
        </p:nvSpPr>
        <p:spPr>
          <a:xfrm>
            <a:off x="3211545" y="3772394"/>
            <a:ext cx="3245231" cy="887253"/>
          </a:xfrm>
          <a:prstGeom prst="roundRect">
            <a:avLst>
              <a:gd name="adj" fmla="val 1115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2 minus 4 geht nicht, also erweitere ich.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12 minus 4 gleich 8, schreibe 8.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0222EFF-2914-ACF7-E66F-B824E17AFFF7}"/>
              </a:ext>
            </a:extLst>
          </p:cNvPr>
          <p:cNvSpPr txBox="1"/>
          <p:nvPr/>
        </p:nvSpPr>
        <p:spPr>
          <a:xfrm>
            <a:off x="7284002" y="3776555"/>
            <a:ext cx="1939271" cy="792001"/>
          </a:xfrm>
          <a:prstGeom prst="roundRect">
            <a:avLst>
              <a:gd name="adj" fmla="val 8254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7 minus 6 gleich 1, schreibe 1.</a:t>
            </a:r>
          </a:p>
        </p:txBody>
      </p: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/>
        </p:nvGraphicFramePr>
        <p:xfrm>
          <a:off x="669351" y="1121191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864754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/>
        </p:nvGraphicFramePr>
        <p:xfrm>
          <a:off x="3959439" y="1127429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/>
        </p:nvGraphicFramePr>
        <p:xfrm>
          <a:off x="7434911" y="1121191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864754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844873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131067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131068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131067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50519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498786" y="264964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491773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951356" y="2628125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5" name="Audio Recording 19.01.2023, 13:01:00">
            <a:hlinkClick r:id="" action="ppaction://media"/>
            <a:extLst>
              <a:ext uri="{FF2B5EF4-FFF2-40B4-BE49-F238E27FC236}">
                <a16:creationId xmlns:a16="http://schemas.microsoft.com/office/drawing/2014/main" id="{87AA8C60-96EE-979F-8D04-CD86A0B917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123" y="4006939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2:04">
            <a:hlinkClick r:id="" action="ppaction://media"/>
            <a:extLst>
              <a:ext uri="{FF2B5EF4-FFF2-40B4-BE49-F238E27FC236}">
                <a16:creationId xmlns:a16="http://schemas.microsoft.com/office/drawing/2014/main" id="{71B8C6A8-05F9-044A-3F79-7895014AB7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28953" y="4039895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02:44">
            <a:hlinkClick r:id="" action="ppaction://media"/>
            <a:extLst>
              <a:ext uri="{FF2B5EF4-FFF2-40B4-BE49-F238E27FC236}">
                <a16:creationId xmlns:a16="http://schemas.microsoft.com/office/drawing/2014/main" id="{A94D391A-2EA1-24C0-058E-3DDD769ED2C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4024" y="4006939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68B58443-CC60-1784-4B5B-3D097FF42B34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1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CB13DE48-B6E3-459F-BF91-074A70F4493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FE5E25C5-C454-4343-EE34-FDEDC221DB19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</p:spTree>
    <p:extLst>
      <p:ext uri="{BB962C8B-B14F-4D97-AF65-F5344CB8AC3E}">
        <p14:creationId xmlns:p14="http://schemas.microsoft.com/office/powerpoint/2010/main" val="27306157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E4C05B1-77D3-6CD0-45D2-6ADC917F57AB}"/>
              </a:ext>
            </a:extLst>
          </p:cNvPr>
          <p:cNvGrpSpPr/>
          <p:nvPr/>
        </p:nvGrpSpPr>
        <p:grpSpPr>
          <a:xfrm>
            <a:off x="1347190" y="1792798"/>
            <a:ext cx="4109013" cy="1635283"/>
            <a:chOff x="1291233" y="943490"/>
            <a:chExt cx="4109013" cy="1635283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A9C5BCA-A2D2-F10A-BF5E-3974F4A02CB0}"/>
                </a:ext>
              </a:extLst>
            </p:cNvPr>
            <p:cNvSpPr txBox="1"/>
            <p:nvPr/>
          </p:nvSpPr>
          <p:spPr>
            <a:xfrm>
              <a:off x="1362483" y="1086613"/>
              <a:ext cx="3918813" cy="1349038"/>
            </a:xfrm>
            <a:prstGeom prst="roundRect">
              <a:avLst>
                <a:gd name="adj" fmla="val 4753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schreibe die Zahlen stellengerecht untereinander:</a:t>
              </a:r>
            </a:p>
            <a:p>
              <a:pPr algn="ctr"/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Einer unter Einer </a:t>
              </a:r>
            </a:p>
            <a:p>
              <a:pPr algn="ctr"/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 unter Zehner </a:t>
              </a:r>
            </a:p>
            <a:p>
              <a:pPr algn="ctr"/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 unter Hunderter</a:t>
              </a:r>
            </a:p>
          </p:txBody>
        </p:sp>
        <p:sp>
          <p:nvSpPr>
            <p:cNvPr id="7" name="Abgerundete rechteckige Legende 6">
              <a:extLst>
                <a:ext uri="{FF2B5EF4-FFF2-40B4-BE49-F238E27FC236}">
                  <a16:creationId xmlns:a16="http://schemas.microsoft.com/office/drawing/2014/main" id="{604FA973-7C9C-20E3-7839-0A3911EEA813}"/>
                </a:ext>
              </a:extLst>
            </p:cNvPr>
            <p:cNvSpPr/>
            <p:nvPr/>
          </p:nvSpPr>
          <p:spPr>
            <a:xfrm>
              <a:off x="1291233" y="943490"/>
              <a:ext cx="4109013" cy="1635283"/>
            </a:xfrm>
            <a:prstGeom prst="wedgeRoundRectCallout">
              <a:avLst>
                <a:gd name="adj1" fmla="val -27433"/>
                <a:gd name="adj2" fmla="val 69927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9" name="Bild 15" descr="Junge 1 spricht.jpg">
            <a:extLst>
              <a:ext uri="{FF2B5EF4-FFF2-40B4-BE49-F238E27FC236}">
                <a16:creationId xmlns:a16="http://schemas.microsoft.com/office/drawing/2014/main" id="{DD325F74-870F-AD20-3A0D-C3EF2532E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320" y="3880470"/>
            <a:ext cx="1282457" cy="1782328"/>
          </a:xfrm>
          <a:prstGeom prst="rect">
            <a:avLst/>
          </a:prstGeom>
        </p:spPr>
      </p:pic>
      <p:graphicFrame>
        <p:nvGraphicFramePr>
          <p:cNvPr id="20" name="Tabelle 9">
            <a:extLst>
              <a:ext uri="{FF2B5EF4-FFF2-40B4-BE49-F238E27FC236}">
                <a16:creationId xmlns:a16="http://schemas.microsoft.com/office/drawing/2014/main" id="{2CA3045C-02EE-E03F-F323-64D200A32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99400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FA70920D-D2D4-854A-911F-D542B04A65A7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5CA052E0-811B-D645-D5CC-DBB3EFB13E69}"/>
              </a:ext>
            </a:extLst>
          </p:cNvPr>
          <p:cNvSpPr/>
          <p:nvPr/>
        </p:nvSpPr>
        <p:spPr>
          <a:xfrm>
            <a:off x="8759351" y="2062664"/>
            <a:ext cx="587956" cy="301320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88514A63-F1BE-D910-3D40-5326FB38A671}"/>
              </a:ext>
            </a:extLst>
          </p:cNvPr>
          <p:cNvSpPr/>
          <p:nvPr/>
        </p:nvSpPr>
        <p:spPr>
          <a:xfrm>
            <a:off x="8159150" y="2061202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1FCDFA0E-89BE-131D-1FEF-98EC677FA0C0}"/>
              </a:ext>
            </a:extLst>
          </p:cNvPr>
          <p:cNvSpPr/>
          <p:nvPr/>
        </p:nvSpPr>
        <p:spPr>
          <a:xfrm>
            <a:off x="7512581" y="2061202"/>
            <a:ext cx="607968" cy="30132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05FB659-BA52-85C6-94E6-2BDC0A348288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4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D47F6F4F-9572-4D9C-DB0A-40CF73EF4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35" name="Audio Recording 19.01.2023, 11:36:43">
            <a:hlinkClick r:id="" action="ppaction://media"/>
            <a:extLst>
              <a:ext uri="{FF2B5EF4-FFF2-40B4-BE49-F238E27FC236}">
                <a16:creationId xmlns:a16="http://schemas.microsoft.com/office/drawing/2014/main" id="{84570209-0FD4-0E22-7DD3-E0844B5D85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66102" y="236691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821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193625" y="1246616"/>
            <a:ext cx="3096000" cy="1332751"/>
          </a:xfrm>
          <a:prstGeom prst="roundRect">
            <a:avLst>
              <a:gd name="adj" fmla="val 459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8A10F4-7516-F56C-6BBE-6D03AA0B446C}"/>
              </a:ext>
            </a:extLst>
          </p:cNvPr>
          <p:cNvSpPr txBox="1"/>
          <p:nvPr/>
        </p:nvSpPr>
        <p:spPr>
          <a:xfrm>
            <a:off x="282648" y="1736932"/>
            <a:ext cx="250061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dreistellige Zahl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A928CC-0E8B-1DB0-67D7-B0B372782D32}"/>
              </a:ext>
            </a:extLst>
          </p:cNvPr>
          <p:cNvSpPr/>
          <p:nvPr/>
        </p:nvSpPr>
        <p:spPr>
          <a:xfrm>
            <a:off x="193625" y="2931477"/>
            <a:ext cx="3096000" cy="1332751"/>
          </a:xfrm>
          <a:prstGeom prst="roundRect">
            <a:avLst>
              <a:gd name="adj" fmla="val 44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71E2CDC-38F3-F1DF-A191-751DC2C7C6B1}"/>
              </a:ext>
            </a:extLst>
          </p:cNvPr>
          <p:cNvSpPr txBox="1"/>
          <p:nvPr/>
        </p:nvSpPr>
        <p:spPr>
          <a:xfrm>
            <a:off x="363873" y="3375340"/>
            <a:ext cx="241939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vierstellige Zahl 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CAAF0330-18CA-AD26-D5C9-6B89C0CD2AEB}"/>
              </a:ext>
            </a:extLst>
          </p:cNvPr>
          <p:cNvSpPr/>
          <p:nvPr/>
        </p:nvSpPr>
        <p:spPr>
          <a:xfrm>
            <a:off x="6295140" y="1246616"/>
            <a:ext cx="3417235" cy="1392317"/>
          </a:xfrm>
          <a:prstGeom prst="roundRect">
            <a:avLst>
              <a:gd name="adj" fmla="val 365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EDC7E73-0F8E-20B9-D491-8E54409EBC55}"/>
              </a:ext>
            </a:extLst>
          </p:cNvPr>
          <p:cNvSpPr txBox="1"/>
          <p:nvPr/>
        </p:nvSpPr>
        <p:spPr>
          <a:xfrm>
            <a:off x="6406092" y="1720224"/>
            <a:ext cx="2650703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Zahl hat drei Stellen.  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B2380A46-4530-E380-9265-73E671D7258C}"/>
              </a:ext>
            </a:extLst>
          </p:cNvPr>
          <p:cNvSpPr/>
          <p:nvPr/>
        </p:nvSpPr>
        <p:spPr>
          <a:xfrm>
            <a:off x="6295140" y="2885177"/>
            <a:ext cx="3417235" cy="1512000"/>
          </a:xfrm>
          <a:prstGeom prst="roundRect">
            <a:avLst>
              <a:gd name="adj" fmla="val 438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9EF150-E421-8852-A3DA-50265BCF637E}"/>
              </a:ext>
            </a:extLst>
          </p:cNvPr>
          <p:cNvSpPr txBox="1"/>
          <p:nvPr/>
        </p:nvSpPr>
        <p:spPr>
          <a:xfrm>
            <a:off x="6397757" y="3399017"/>
            <a:ext cx="282643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Zahl hat vier Stellen.  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8521AFD2-BC05-A89A-86FF-200AE4E37D3B}"/>
              </a:ext>
            </a:extLst>
          </p:cNvPr>
          <p:cNvSpPr/>
          <p:nvPr/>
        </p:nvSpPr>
        <p:spPr>
          <a:xfrm>
            <a:off x="155700" y="4929141"/>
            <a:ext cx="9614583" cy="1608384"/>
          </a:xfrm>
          <a:prstGeom prst="roundRect">
            <a:avLst>
              <a:gd name="adj" fmla="val 515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C460094A-0418-299D-AFF2-A7C6FBA0F99F}"/>
              </a:ext>
            </a:extLst>
          </p:cNvPr>
          <p:cNvCxnSpPr>
            <a:cxnSpLocks/>
          </p:cNvCxnSpPr>
          <p:nvPr/>
        </p:nvCxnSpPr>
        <p:spPr>
          <a:xfrm>
            <a:off x="2557565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C15054B4-68F5-D99A-1C79-48D2E2B5C400}"/>
              </a:ext>
            </a:extLst>
          </p:cNvPr>
          <p:cNvCxnSpPr>
            <a:cxnSpLocks/>
          </p:cNvCxnSpPr>
          <p:nvPr/>
        </p:nvCxnSpPr>
        <p:spPr>
          <a:xfrm>
            <a:off x="4961213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D23256DF-1027-83AC-9542-C0BEF9EAC4BD}"/>
              </a:ext>
            </a:extLst>
          </p:cNvPr>
          <p:cNvCxnSpPr>
            <a:cxnSpLocks/>
          </p:cNvCxnSpPr>
          <p:nvPr/>
        </p:nvCxnSpPr>
        <p:spPr>
          <a:xfrm>
            <a:off x="7365472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>
            <a:extLst>
              <a:ext uri="{FF2B5EF4-FFF2-40B4-BE49-F238E27FC236}">
                <a16:creationId xmlns:a16="http://schemas.microsoft.com/office/drawing/2014/main" id="{7E8662FA-2C70-DD9A-3658-57B82F5D58B1}"/>
              </a:ext>
            </a:extLst>
          </p:cNvPr>
          <p:cNvSpPr txBox="1"/>
          <p:nvPr/>
        </p:nvSpPr>
        <p:spPr>
          <a:xfrm>
            <a:off x="7568245" y="5389306"/>
            <a:ext cx="1674383" cy="607397"/>
          </a:xfrm>
          <a:prstGeom prst="roundRect">
            <a:avLst>
              <a:gd name="adj" fmla="val 711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Einerstelle   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2A3607AF-2003-AA43-43AE-5BBA9A063BEA}"/>
              </a:ext>
            </a:extLst>
          </p:cNvPr>
          <p:cNvSpPr txBox="1"/>
          <p:nvPr/>
        </p:nvSpPr>
        <p:spPr>
          <a:xfrm>
            <a:off x="5157454" y="5395779"/>
            <a:ext cx="1683545" cy="607397"/>
          </a:xfrm>
          <a:prstGeom prst="roundRect">
            <a:avLst>
              <a:gd name="adj" fmla="val 711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Zehnerstelle</a:t>
            </a:r>
            <a:endParaRPr lang="de-DE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DDBDA84E-71F8-3798-C5FC-4053A39E9061}"/>
              </a:ext>
            </a:extLst>
          </p:cNvPr>
          <p:cNvSpPr txBox="1"/>
          <p:nvPr/>
        </p:nvSpPr>
        <p:spPr>
          <a:xfrm>
            <a:off x="2698650" y="5391700"/>
            <a:ext cx="1801687" cy="607397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</a:t>
            </a:r>
            <a:r>
              <a:rPr lang="de-DE" sz="16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chemeClr val="accent6"/>
                </a:solidFill>
                <a:latin typeface="Comic Sans MS" panose="030F0902030302020204" pitchFamily="66" charset="0"/>
              </a:rPr>
              <a:t>Hunderterstelle</a:t>
            </a:r>
            <a:endParaRPr lang="de-DE" dirty="0">
              <a:solidFill>
                <a:schemeClr val="accent6"/>
              </a:solidFill>
              <a:latin typeface="Comic Sans MS" panose="030F0902030302020204" pitchFamily="66" charset="0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5395E8C1-91D4-449B-103E-E353793D812C}"/>
              </a:ext>
            </a:extLst>
          </p:cNvPr>
          <p:cNvSpPr txBox="1"/>
          <p:nvPr/>
        </p:nvSpPr>
        <p:spPr>
          <a:xfrm>
            <a:off x="227093" y="5391700"/>
            <a:ext cx="1865802" cy="607397"/>
          </a:xfrm>
          <a:prstGeom prst="roundRect">
            <a:avLst>
              <a:gd name="adj" fmla="val 711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</a:t>
            </a:r>
            <a:r>
              <a:rPr lang="de-DE" sz="1600" dirty="0">
                <a:solidFill>
                  <a:srgbClr val="ED9107"/>
                </a:solidFill>
                <a:latin typeface="Comic Sans MS" panose="030F0902030302020204" pitchFamily="66" charset="0"/>
              </a:rPr>
              <a:t>Tausenderstelle</a:t>
            </a:r>
            <a:endParaRPr lang="de-DE" dirty="0">
              <a:solidFill>
                <a:srgbClr val="ED9107"/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ED1E18BB-200F-0AAB-C15C-2E9F18C9156E}"/>
              </a:ext>
            </a:extLst>
          </p:cNvPr>
          <p:cNvCxnSpPr>
            <a:cxnSpLocks/>
          </p:cNvCxnSpPr>
          <p:nvPr/>
        </p:nvCxnSpPr>
        <p:spPr>
          <a:xfrm flipV="1">
            <a:off x="1193284" y="4094699"/>
            <a:ext cx="2941156" cy="1285019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E09D3441-094B-40DF-3987-4B96346AC9E8}"/>
              </a:ext>
            </a:extLst>
          </p:cNvPr>
          <p:cNvCxnSpPr>
            <a:cxnSpLocks/>
            <a:stCxn id="86" idx="0"/>
          </p:cNvCxnSpPr>
          <p:nvPr/>
        </p:nvCxnSpPr>
        <p:spPr>
          <a:xfrm flipV="1">
            <a:off x="3599494" y="4094699"/>
            <a:ext cx="1025509" cy="129700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BED1EC7C-744F-F4D2-2AD2-FFF977CF82C3}"/>
              </a:ext>
            </a:extLst>
          </p:cNvPr>
          <p:cNvCxnSpPr>
            <a:cxnSpLocks/>
            <a:stCxn id="83" idx="0"/>
            <a:endCxn id="14" idx="2"/>
          </p:cNvCxnSpPr>
          <p:nvPr/>
        </p:nvCxnSpPr>
        <p:spPr>
          <a:xfrm flipH="1" flipV="1">
            <a:off x="5108891" y="4159894"/>
            <a:ext cx="890336" cy="123588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9478D9C6-2AFA-F756-813D-13C41A883F96}"/>
              </a:ext>
            </a:extLst>
          </p:cNvPr>
          <p:cNvCxnSpPr>
            <a:cxnSpLocks/>
            <a:stCxn id="80" idx="0"/>
          </p:cNvCxnSpPr>
          <p:nvPr/>
        </p:nvCxnSpPr>
        <p:spPr>
          <a:xfrm flipH="1" flipV="1">
            <a:off x="5691490" y="4044915"/>
            <a:ext cx="2713947" cy="134439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F2CF084-2EAD-D528-259B-2E109F7B8FF6}"/>
              </a:ext>
            </a:extLst>
          </p:cNvPr>
          <p:cNvSpPr txBox="1"/>
          <p:nvPr/>
        </p:nvSpPr>
        <p:spPr>
          <a:xfrm>
            <a:off x="4236606" y="1450193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2 5 6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41EC26-D59C-ABA8-C153-4562173E89AA}"/>
              </a:ext>
            </a:extLst>
          </p:cNvPr>
          <p:cNvSpPr txBox="1"/>
          <p:nvPr/>
        </p:nvSpPr>
        <p:spPr>
          <a:xfrm>
            <a:off x="4079624" y="3144231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T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3 2 5 6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1077E42D-534A-BB4C-268E-830C65834923}"/>
              </a:ext>
            </a:extLst>
          </p:cNvPr>
          <p:cNvCxnSpPr>
            <a:cxnSpLocks/>
          </p:cNvCxnSpPr>
          <p:nvPr/>
        </p:nvCxnSpPr>
        <p:spPr>
          <a:xfrm flipV="1">
            <a:off x="4207067" y="1914818"/>
            <a:ext cx="1201936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DFC10A17-B92F-64D8-6489-8AF8CA8AF5C4}"/>
              </a:ext>
            </a:extLst>
          </p:cNvPr>
          <p:cNvCxnSpPr>
            <a:cxnSpLocks/>
          </p:cNvCxnSpPr>
          <p:nvPr/>
        </p:nvCxnSpPr>
        <p:spPr>
          <a:xfrm>
            <a:off x="4168017" y="3590703"/>
            <a:ext cx="145986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6112F266-B977-3F5C-ADBF-461511803BA5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9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C179CEA3-828F-1065-5B27-ECBD0D9E8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0:59:04">
            <a:hlinkClick r:id="" action="ppaction://media"/>
            <a:extLst>
              <a:ext uri="{FF2B5EF4-FFF2-40B4-BE49-F238E27FC236}">
                <a16:creationId xmlns:a16="http://schemas.microsoft.com/office/drawing/2014/main" id="{C787FEB1-9ED1-8B8C-57AC-5CCC9246B8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6508" y="1705297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0:59:11">
            <a:hlinkClick r:id="" action="ppaction://media"/>
            <a:extLst>
              <a:ext uri="{FF2B5EF4-FFF2-40B4-BE49-F238E27FC236}">
                <a16:creationId xmlns:a16="http://schemas.microsoft.com/office/drawing/2014/main" id="{DA25487A-91F2-6440-DE11-859F4DC88A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7659" y="3363852"/>
            <a:ext cx="468000" cy="468000"/>
          </a:xfrm>
          <a:prstGeom prst="rect">
            <a:avLst/>
          </a:prstGeom>
        </p:spPr>
      </p:pic>
      <p:pic>
        <p:nvPicPr>
          <p:cNvPr id="22" name="Audio Recording 19.01.2023, 10:59:37">
            <a:hlinkClick r:id="" action="ppaction://media"/>
            <a:extLst>
              <a:ext uri="{FF2B5EF4-FFF2-40B4-BE49-F238E27FC236}">
                <a16:creationId xmlns:a16="http://schemas.microsoft.com/office/drawing/2014/main" id="{6BAA09CE-9EE3-54E0-4CFE-31D0D5317E0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02948" y="5466295"/>
            <a:ext cx="396358" cy="468000"/>
          </a:xfrm>
          <a:prstGeom prst="rect">
            <a:avLst/>
          </a:prstGeom>
        </p:spPr>
      </p:pic>
      <p:pic>
        <p:nvPicPr>
          <p:cNvPr id="23" name="Audio Recording 19.01.2023, 10:59:44">
            <a:hlinkClick r:id="" action="ppaction://media"/>
            <a:extLst>
              <a:ext uri="{FF2B5EF4-FFF2-40B4-BE49-F238E27FC236}">
                <a16:creationId xmlns:a16="http://schemas.microsoft.com/office/drawing/2014/main" id="{4DDB609C-43CD-DB77-ECEF-837B73C362E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6775" y="5469187"/>
            <a:ext cx="468000" cy="468000"/>
          </a:xfrm>
          <a:prstGeom prst="rect">
            <a:avLst/>
          </a:prstGeom>
        </p:spPr>
      </p:pic>
      <p:pic>
        <p:nvPicPr>
          <p:cNvPr id="25" name="Audio Recording 19.01.2023, 10:59:18">
            <a:hlinkClick r:id="" action="ppaction://media"/>
            <a:extLst>
              <a:ext uri="{FF2B5EF4-FFF2-40B4-BE49-F238E27FC236}">
                <a16:creationId xmlns:a16="http://schemas.microsoft.com/office/drawing/2014/main" id="{1539F0C7-9B26-242B-ED78-2A0FE4E76FD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67747" y="1668539"/>
            <a:ext cx="468000" cy="468000"/>
          </a:xfrm>
          <a:prstGeom prst="rect">
            <a:avLst/>
          </a:prstGeom>
        </p:spPr>
      </p:pic>
      <p:pic>
        <p:nvPicPr>
          <p:cNvPr id="26" name="Audio Recording 19.01.2023, 10:59:30">
            <a:hlinkClick r:id="" action="ppaction://media"/>
            <a:extLst>
              <a:ext uri="{FF2B5EF4-FFF2-40B4-BE49-F238E27FC236}">
                <a16:creationId xmlns:a16="http://schemas.microsoft.com/office/drawing/2014/main" id="{303560B3-076B-EF10-FF6C-93F1E9748E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3239" y="3345651"/>
            <a:ext cx="468000" cy="468000"/>
          </a:xfrm>
          <a:prstGeom prst="rect">
            <a:avLst/>
          </a:prstGeom>
        </p:spPr>
      </p:pic>
      <p:pic>
        <p:nvPicPr>
          <p:cNvPr id="29" name="Audio Recording 19.01.2023, 11:00:00">
            <a:hlinkClick r:id="" action="ppaction://media"/>
            <a:extLst>
              <a:ext uri="{FF2B5EF4-FFF2-40B4-BE49-F238E27FC236}">
                <a16:creationId xmlns:a16="http://schemas.microsoft.com/office/drawing/2014/main" id="{98F972FD-0F37-A795-9AA0-9F85992A907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02589" y="5478787"/>
            <a:ext cx="468000" cy="468000"/>
          </a:xfrm>
          <a:prstGeom prst="rect">
            <a:avLst/>
          </a:prstGeom>
        </p:spPr>
      </p:pic>
      <p:pic>
        <p:nvPicPr>
          <p:cNvPr id="30" name="Audio Recording 19.01.2023, 10:59:50">
            <a:hlinkClick r:id="" action="ppaction://media"/>
            <a:extLst>
              <a:ext uri="{FF2B5EF4-FFF2-40B4-BE49-F238E27FC236}">
                <a16:creationId xmlns:a16="http://schemas.microsoft.com/office/drawing/2014/main" id="{2E03E794-E639-F1C6-2CE4-AC1047993BE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96861" y="549678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98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8004197F-095B-FE9F-D181-117EADA336EF}"/>
              </a:ext>
            </a:extLst>
          </p:cNvPr>
          <p:cNvSpPr/>
          <p:nvPr/>
        </p:nvSpPr>
        <p:spPr>
          <a:xfrm>
            <a:off x="157135" y="2432876"/>
            <a:ext cx="4020488" cy="2087207"/>
          </a:xfrm>
          <a:prstGeom prst="roundRect">
            <a:avLst>
              <a:gd name="adj" fmla="val 73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6A8FCEA-35E2-0880-F4E0-0D6A340621E1}"/>
              </a:ext>
            </a:extLst>
          </p:cNvPr>
          <p:cNvSpPr txBox="1"/>
          <p:nvPr/>
        </p:nvSpPr>
        <p:spPr>
          <a:xfrm>
            <a:off x="248539" y="3071455"/>
            <a:ext cx="3350559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entbündele einen Hunderter in 10 Zehner.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CA7C1AD5-806E-40D3-94F2-E262BE095DFF}"/>
              </a:ext>
            </a:extLst>
          </p:cNvPr>
          <p:cNvSpPr/>
          <p:nvPr/>
        </p:nvSpPr>
        <p:spPr>
          <a:xfrm>
            <a:off x="160389" y="1003278"/>
            <a:ext cx="2768770" cy="1334640"/>
          </a:xfrm>
          <a:prstGeom prst="roundRect">
            <a:avLst>
              <a:gd name="adj" fmla="val 836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0222EFF-2914-ACF7-E66F-B824E17AFFF7}"/>
              </a:ext>
            </a:extLst>
          </p:cNvPr>
          <p:cNvSpPr txBox="1"/>
          <p:nvPr/>
        </p:nvSpPr>
        <p:spPr>
          <a:xfrm>
            <a:off x="266788" y="1435169"/>
            <a:ext cx="195509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Entbündeln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370B5AF8-8768-31F8-42CB-EC4E08AA18B1}"/>
              </a:ext>
            </a:extLst>
          </p:cNvPr>
          <p:cNvSpPr/>
          <p:nvPr/>
        </p:nvSpPr>
        <p:spPr>
          <a:xfrm>
            <a:off x="155001" y="4615562"/>
            <a:ext cx="4006936" cy="2098121"/>
          </a:xfrm>
          <a:prstGeom prst="roundRect">
            <a:avLst>
              <a:gd name="adj" fmla="val 73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D36D60-B33E-6942-87AF-D2AC1BD1905B}"/>
              </a:ext>
            </a:extLst>
          </p:cNvPr>
          <p:cNvSpPr txBox="1"/>
          <p:nvPr/>
        </p:nvSpPr>
        <p:spPr>
          <a:xfrm>
            <a:off x="248539" y="5268574"/>
            <a:ext cx="3330702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verschiebe die 10 Zehner in die Zehnerspalte.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9" name="Audio Recording 19.01.2023, 11:38:53">
            <a:hlinkClick r:id="" action="ppaction://media"/>
            <a:extLst>
              <a:ext uri="{FF2B5EF4-FFF2-40B4-BE49-F238E27FC236}">
                <a16:creationId xmlns:a16="http://schemas.microsoft.com/office/drawing/2014/main" id="{92E1735A-4CA8-7DD8-6CEC-99AB927A0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9550" y="1405480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1:39:18">
            <a:hlinkClick r:id="" action="ppaction://media"/>
            <a:extLst>
              <a:ext uri="{FF2B5EF4-FFF2-40B4-BE49-F238E27FC236}">
                <a16:creationId xmlns:a16="http://schemas.microsoft.com/office/drawing/2014/main" id="{46267271-F618-0B42-2AF7-584593B761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81064" y="3190524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1:39:32">
            <a:hlinkClick r:id="" action="ppaction://media"/>
            <a:extLst>
              <a:ext uri="{FF2B5EF4-FFF2-40B4-BE49-F238E27FC236}">
                <a16:creationId xmlns:a16="http://schemas.microsoft.com/office/drawing/2014/main" id="{50C4DD1D-95DC-9C9F-FBD5-16F92E4575A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8507" y="5378698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38E012E-0950-75BC-6F03-5DFC0B7F260E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graphicFrame>
        <p:nvGraphicFramePr>
          <p:cNvPr id="61" name="Tabelle 61">
            <a:extLst>
              <a:ext uri="{FF2B5EF4-FFF2-40B4-BE49-F238E27FC236}">
                <a16:creationId xmlns:a16="http://schemas.microsoft.com/office/drawing/2014/main" id="{00A497F3-7D83-E94B-2B89-0A581E582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72723"/>
              </p:ext>
            </p:extLst>
          </p:nvPr>
        </p:nvGraphicFramePr>
        <p:xfrm>
          <a:off x="4675007" y="2144001"/>
          <a:ext cx="2160000" cy="3600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727304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796225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4999552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6"/>
                          </a:solidFill>
                          <a:latin typeface="Grundschrift" panose="03010100010101010101" pitchFamily="66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1"/>
                          </a:solidFill>
                          <a:latin typeface="Grundschrift" panose="03010100010101010101" pitchFamily="66" charset="0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2"/>
                          </a:solidFill>
                          <a:latin typeface="Grundschrift" panose="03010100010101010101" pitchFamily="66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6651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35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9821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266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96880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DDFE23BC-423A-075E-8579-BF7112A12EAC}"/>
              </a:ext>
            </a:extLst>
          </p:cNvPr>
          <p:cNvSpPr>
            <a:spLocks noChangeAspect="1"/>
          </p:cNvSpPr>
          <p:nvPr/>
        </p:nvSpPr>
        <p:spPr>
          <a:xfrm>
            <a:off x="4685416" y="2871688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/>
              </a:solidFill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EA87541-718C-85AA-999C-50CF177541B7}"/>
              </a:ext>
            </a:extLst>
          </p:cNvPr>
          <p:cNvCxnSpPr>
            <a:cxnSpLocks/>
          </p:cNvCxnSpPr>
          <p:nvPr/>
        </p:nvCxnSpPr>
        <p:spPr>
          <a:xfrm>
            <a:off x="5160782" y="3530271"/>
            <a:ext cx="417267" cy="789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12B0927-3E61-7C55-FD81-B8CDAD0C8C1D}"/>
              </a:ext>
            </a:extLst>
          </p:cNvPr>
          <p:cNvSpPr>
            <a:spLocks noChangeAspect="1"/>
          </p:cNvSpPr>
          <p:nvPr/>
        </p:nvSpPr>
        <p:spPr>
          <a:xfrm>
            <a:off x="5431124" y="4320261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A5EE5FE-B6A7-1FBA-5722-01BC58C2AA45}"/>
              </a:ext>
            </a:extLst>
          </p:cNvPr>
          <p:cNvSpPr txBox="1"/>
          <p:nvPr/>
        </p:nvSpPr>
        <p:spPr>
          <a:xfrm>
            <a:off x="5366437" y="3704898"/>
            <a:ext cx="92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+ 10 Z</a:t>
            </a:r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A0605C07-66E9-493B-F254-9C4A3D14F352}"/>
              </a:ext>
            </a:extLst>
          </p:cNvPr>
          <p:cNvSpPr/>
          <p:nvPr/>
        </p:nvSpPr>
        <p:spPr>
          <a:xfrm>
            <a:off x="8918550" y="2279713"/>
            <a:ext cx="574034" cy="2562938"/>
          </a:xfrm>
          <a:prstGeom prst="arc">
            <a:avLst>
              <a:gd name="adj1" fmla="val 16184325"/>
              <a:gd name="adj2" fmla="val 5411461"/>
            </a:avLst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24B1FB9-0552-93C8-404F-D33DE4157949}"/>
              </a:ext>
            </a:extLst>
          </p:cNvPr>
          <p:cNvSpPr/>
          <p:nvPr/>
        </p:nvSpPr>
        <p:spPr>
          <a:xfrm>
            <a:off x="7315200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E0E202D-5163-F5DC-E5F9-0BE4D04E247A}"/>
              </a:ext>
            </a:extLst>
          </p:cNvPr>
          <p:cNvSpPr/>
          <p:nvPr/>
        </p:nvSpPr>
        <p:spPr>
          <a:xfrm>
            <a:off x="7958685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9567AFE6-8E46-C5F5-A5AE-2EE505F61055}"/>
              </a:ext>
            </a:extLst>
          </p:cNvPr>
          <p:cNvSpPr/>
          <p:nvPr/>
        </p:nvSpPr>
        <p:spPr>
          <a:xfrm>
            <a:off x="8588551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60994A0-3271-47F1-BA79-418B1B1125B7}"/>
              </a:ext>
            </a:extLst>
          </p:cNvPr>
          <p:cNvSpPr/>
          <p:nvPr/>
        </p:nvSpPr>
        <p:spPr>
          <a:xfrm>
            <a:off x="7340308" y="4473543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C40AE8F-6B87-1925-8A3C-58391333D5BF}"/>
              </a:ext>
            </a:extLst>
          </p:cNvPr>
          <p:cNvSpPr/>
          <p:nvPr/>
        </p:nvSpPr>
        <p:spPr>
          <a:xfrm>
            <a:off x="7340486" y="4584131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65892D27-CCA6-82BF-CAF9-D3C63A4DEFC5}"/>
              </a:ext>
            </a:extLst>
          </p:cNvPr>
          <p:cNvSpPr/>
          <p:nvPr/>
        </p:nvSpPr>
        <p:spPr>
          <a:xfrm>
            <a:off x="7340130" y="4698768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85EEC3E1-1DA9-0911-17DC-288022F1D4FD}"/>
              </a:ext>
            </a:extLst>
          </p:cNvPr>
          <p:cNvSpPr/>
          <p:nvPr/>
        </p:nvSpPr>
        <p:spPr>
          <a:xfrm>
            <a:off x="7340308" y="482064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41546CF-03F5-703B-1DBD-E9041D674EB1}"/>
              </a:ext>
            </a:extLst>
          </p:cNvPr>
          <p:cNvSpPr/>
          <p:nvPr/>
        </p:nvSpPr>
        <p:spPr>
          <a:xfrm>
            <a:off x="7338792" y="4948373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A1596E9-E54B-FE2D-0975-E5F531FD4CF7}"/>
              </a:ext>
            </a:extLst>
          </p:cNvPr>
          <p:cNvSpPr/>
          <p:nvPr/>
        </p:nvSpPr>
        <p:spPr>
          <a:xfrm>
            <a:off x="7338792" y="5158421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1686DFE-71D2-B7D4-F7EB-8B67BA32A208}"/>
              </a:ext>
            </a:extLst>
          </p:cNvPr>
          <p:cNvSpPr/>
          <p:nvPr/>
        </p:nvSpPr>
        <p:spPr>
          <a:xfrm>
            <a:off x="7342808" y="5270520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22CED84F-4068-9BC8-C285-7CBCA6909228}"/>
              </a:ext>
            </a:extLst>
          </p:cNvPr>
          <p:cNvSpPr/>
          <p:nvPr/>
        </p:nvSpPr>
        <p:spPr>
          <a:xfrm>
            <a:off x="7342986" y="5381108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7DFC8F8-B998-4B5F-4125-92A47629286D}"/>
              </a:ext>
            </a:extLst>
          </p:cNvPr>
          <p:cNvSpPr/>
          <p:nvPr/>
        </p:nvSpPr>
        <p:spPr>
          <a:xfrm>
            <a:off x="7342630" y="549574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651379C4-798A-33ED-9B89-413D7B001EC1}"/>
              </a:ext>
            </a:extLst>
          </p:cNvPr>
          <p:cNvSpPr/>
          <p:nvPr/>
        </p:nvSpPr>
        <p:spPr>
          <a:xfrm>
            <a:off x="7342808" y="561762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7BE04E15-2978-4447-7AF6-73AB72330AFD}"/>
              </a:ext>
            </a:extLst>
          </p:cNvPr>
          <p:cNvSpPr/>
          <p:nvPr/>
        </p:nvSpPr>
        <p:spPr>
          <a:xfrm>
            <a:off x="7334510" y="2556667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5CC7434B-5A71-047C-6AB7-D21E69B147A4}"/>
              </a:ext>
            </a:extLst>
          </p:cNvPr>
          <p:cNvSpPr/>
          <p:nvPr/>
        </p:nvSpPr>
        <p:spPr>
          <a:xfrm>
            <a:off x="7334510" y="2661785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8F70FBF-09A1-59B5-4046-FEC17489028F}"/>
              </a:ext>
            </a:extLst>
          </p:cNvPr>
          <p:cNvSpPr/>
          <p:nvPr/>
        </p:nvSpPr>
        <p:spPr>
          <a:xfrm>
            <a:off x="7337133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E43AF00-ABA0-9EC9-23DA-0D874585618A}"/>
              </a:ext>
            </a:extLst>
          </p:cNvPr>
          <p:cNvSpPr/>
          <p:nvPr/>
        </p:nvSpPr>
        <p:spPr>
          <a:xfrm>
            <a:off x="7481094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B3975A7-425C-CD3E-780C-3270AC4ABFEB}"/>
              </a:ext>
            </a:extLst>
          </p:cNvPr>
          <p:cNvSpPr/>
          <p:nvPr/>
        </p:nvSpPr>
        <p:spPr>
          <a:xfrm>
            <a:off x="7626181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7345A72-5BCF-89AE-97B4-C23131220920}"/>
              </a:ext>
            </a:extLst>
          </p:cNvPr>
          <p:cNvSpPr/>
          <p:nvPr/>
        </p:nvSpPr>
        <p:spPr>
          <a:xfrm>
            <a:off x="7770142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0BB448A-AC9B-3052-2747-1A1FCD810915}"/>
              </a:ext>
            </a:extLst>
          </p:cNvPr>
          <p:cNvSpPr/>
          <p:nvPr/>
        </p:nvSpPr>
        <p:spPr>
          <a:xfrm>
            <a:off x="7923886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Abgerundetes Rechteck 78">
            <a:extLst>
              <a:ext uri="{FF2B5EF4-FFF2-40B4-BE49-F238E27FC236}">
                <a16:creationId xmlns:a16="http://schemas.microsoft.com/office/drawing/2014/main" id="{6DE59A1D-3FD1-3C86-B6E5-E8497D3F719E}"/>
              </a:ext>
            </a:extLst>
          </p:cNvPr>
          <p:cNvSpPr/>
          <p:nvPr/>
        </p:nvSpPr>
        <p:spPr>
          <a:xfrm>
            <a:off x="7256205" y="4401546"/>
            <a:ext cx="1883425" cy="1332000"/>
          </a:xfrm>
          <a:prstGeom prst="roundRect">
            <a:avLst>
              <a:gd name="adj" fmla="val 55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F283B860-56AA-242E-76F1-2C407EC01078}"/>
              </a:ext>
            </a:extLst>
          </p:cNvPr>
          <p:cNvSpPr/>
          <p:nvPr/>
        </p:nvSpPr>
        <p:spPr>
          <a:xfrm>
            <a:off x="7315200" y="375628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84E63585-D839-E8FE-91DD-DD919AFDCA05}"/>
              </a:ext>
            </a:extLst>
          </p:cNvPr>
          <p:cNvSpPr/>
          <p:nvPr/>
        </p:nvSpPr>
        <p:spPr>
          <a:xfrm>
            <a:off x="7957706" y="375628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392287E2-93F3-5B35-3CFC-59C10C1D2352}"/>
              </a:ext>
            </a:extLst>
          </p:cNvPr>
          <p:cNvSpPr/>
          <p:nvPr/>
        </p:nvSpPr>
        <p:spPr>
          <a:xfrm>
            <a:off x="7332010" y="5927256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09BBBB91-55BD-42DC-A565-766DD483EFDB}"/>
              </a:ext>
            </a:extLst>
          </p:cNvPr>
          <p:cNvSpPr/>
          <p:nvPr/>
        </p:nvSpPr>
        <p:spPr>
          <a:xfrm>
            <a:off x="7332010" y="6032374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Abgerundetes Rechteck 85">
            <a:extLst>
              <a:ext uri="{FF2B5EF4-FFF2-40B4-BE49-F238E27FC236}">
                <a16:creationId xmlns:a16="http://schemas.microsoft.com/office/drawing/2014/main" id="{E5503791-C199-8896-2680-05D65F069E47}"/>
              </a:ext>
            </a:extLst>
          </p:cNvPr>
          <p:cNvSpPr/>
          <p:nvPr/>
        </p:nvSpPr>
        <p:spPr>
          <a:xfrm>
            <a:off x="8537078" y="1775184"/>
            <a:ext cx="652347" cy="661713"/>
          </a:xfrm>
          <a:prstGeom prst="roundRect">
            <a:avLst>
              <a:gd name="adj" fmla="val 966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EE5115E-3C49-D84A-4992-BDB47C22BAF4}"/>
              </a:ext>
            </a:extLst>
          </p:cNvPr>
          <p:cNvSpPr/>
          <p:nvPr/>
        </p:nvSpPr>
        <p:spPr>
          <a:xfrm>
            <a:off x="7337133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49CD4FE-98ED-9648-DCC8-C7B731D892A5}"/>
              </a:ext>
            </a:extLst>
          </p:cNvPr>
          <p:cNvSpPr/>
          <p:nvPr/>
        </p:nvSpPr>
        <p:spPr>
          <a:xfrm>
            <a:off x="7481094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C963D7A-C9B3-74FC-0AF5-51960A85BEB8}"/>
              </a:ext>
            </a:extLst>
          </p:cNvPr>
          <p:cNvSpPr/>
          <p:nvPr/>
        </p:nvSpPr>
        <p:spPr>
          <a:xfrm>
            <a:off x="7626181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63C13DC-4687-2170-9E4C-7C2C237B11C8}"/>
              </a:ext>
            </a:extLst>
          </p:cNvPr>
          <p:cNvSpPr/>
          <p:nvPr/>
        </p:nvSpPr>
        <p:spPr>
          <a:xfrm>
            <a:off x="7770142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49FCAF3-1D62-A32E-3A6B-D8375F869E60}"/>
              </a:ext>
            </a:extLst>
          </p:cNvPr>
          <p:cNvSpPr/>
          <p:nvPr/>
        </p:nvSpPr>
        <p:spPr>
          <a:xfrm>
            <a:off x="7923886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83677B42-E988-0879-B3FC-B0C17C9E104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23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0"/>
            <a:ext cx="3502714" cy="1512684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0895B5-61FB-DE8E-696C-52E10A806C1C}"/>
              </a:ext>
            </a:extLst>
          </p:cNvPr>
          <p:cNvSpPr txBox="1"/>
          <p:nvPr/>
        </p:nvSpPr>
        <p:spPr>
          <a:xfrm>
            <a:off x="261325" y="1478973"/>
            <a:ext cx="2726731" cy="4426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Auffüllen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7" name="Audio Recording 19.01.2023, 11:40:29">
            <a:hlinkClick r:id="" action="ppaction://media"/>
            <a:extLst>
              <a:ext uri="{FF2B5EF4-FFF2-40B4-BE49-F238E27FC236}">
                <a16:creationId xmlns:a16="http://schemas.microsoft.com/office/drawing/2014/main" id="{A16FC8E7-7347-CC17-495B-B9EDE9E7D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05381" y="1453657"/>
            <a:ext cx="468000" cy="4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271033" flipH="1">
            <a:off x="8512426" y="5059970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1344067" y="2966341"/>
            <a:ext cx="4037424" cy="2975212"/>
            <a:chOff x="5352430" y="1244224"/>
            <a:chExt cx="4037424" cy="297521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840614" y="1244224"/>
              <a:ext cx="2549240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909715" y="1404340"/>
              <a:ext cx="2049683" cy="64698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3 weiter bis 6 sind 3. Schreibe 3.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pic>
          <p:nvPicPr>
            <p:cNvPr id="9" name="Audio Recording 19.01.2023, 11:40:41">
              <a:hlinkClick r:id="" action="ppaction://media"/>
              <a:extLst>
                <a:ext uri="{FF2B5EF4-FFF2-40B4-BE49-F238E27FC236}">
                  <a16:creationId xmlns:a16="http://schemas.microsoft.com/office/drawing/2014/main" id="{11D600CC-DC81-1F17-A251-843BF32172BF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868317" y="1489201"/>
              <a:ext cx="468000" cy="468000"/>
            </a:xfrm>
            <a:prstGeom prst="rect">
              <a:avLst/>
            </a:prstGeom>
          </p:spPr>
        </p:pic>
      </p:grpSp>
      <p:graphicFrame>
        <p:nvGraphicFramePr>
          <p:cNvPr id="32" name="Tabelle 9">
            <a:extLst>
              <a:ext uri="{FF2B5EF4-FFF2-40B4-BE49-F238E27FC236}">
                <a16:creationId xmlns:a16="http://schemas.microsoft.com/office/drawing/2014/main" id="{F1502624-80C8-8F9D-3191-1C8BA161A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581119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16F42DC-56F7-7F85-89C1-99B88420B46D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BFD4F0E8-867B-9C46-7C74-814E8985E450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EE120870-A404-2400-CBB8-FB747296D19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41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997A463B-4732-729B-0E94-C61E30F18C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5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D86E3F96-8543-C0C3-CA29-707CA933E8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990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0650" flipH="1">
            <a:off x="8026305" y="5095543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05013" y="3788737"/>
            <a:ext cx="1175666" cy="1887689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2384196" y="2354074"/>
            <a:ext cx="3550081" cy="110070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2377823" y="2415911"/>
            <a:ext cx="3228524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Von 4 weiter bis 2 geht nicht. Von 4 weiter bis 12 sind 8. Schreibe 8 und übertrage 1.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12" name="Audio Recording 19.01.2023, 11:41:12">
            <a:hlinkClick r:id="" action="ppaction://media"/>
            <a:extLst>
              <a:ext uri="{FF2B5EF4-FFF2-40B4-BE49-F238E27FC236}">
                <a16:creationId xmlns:a16="http://schemas.microsoft.com/office/drawing/2014/main" id="{37DB00F3-A375-7FF1-D28E-844C27329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89628" y="2701044"/>
            <a:ext cx="468000" cy="468000"/>
          </a:xfrm>
          <a:prstGeom prst="rect">
            <a:avLst/>
          </a:prstGeom>
        </p:spPr>
      </p:pic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569C7C6F-95D9-2676-790D-88D13ACFA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28277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FCF7CE87-6918-CE1F-FA14-D84ED589FB74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79B6F741-C54D-611E-92F6-958EA918EEAF}"/>
              </a:ext>
            </a:extLst>
          </p:cNvPr>
          <p:cNvSpPr txBox="1"/>
          <p:nvPr/>
        </p:nvSpPr>
        <p:spPr>
          <a:xfrm>
            <a:off x="7687878" y="4226360"/>
            <a:ext cx="43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FB7B0B23-7974-63D4-1EDE-470B59F72191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BD1FA15-181A-59CA-EB16-CA380522107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6DE94B81-7E1C-337B-9620-D3AB571B50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698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20784" flipH="1">
            <a:off x="7972175" y="5247151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895746" y="3776002"/>
            <a:ext cx="1175666" cy="1887689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2641286" y="2430619"/>
            <a:ext cx="2573586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2641286" y="2585868"/>
            <a:ext cx="2573586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Von 6 weiter bis 7 ist 1.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Schreibe 1. 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3" name="Audio Recording 19.01.2023, 11:41:34">
            <a:hlinkClick r:id="" action="ppaction://media"/>
            <a:extLst>
              <a:ext uri="{FF2B5EF4-FFF2-40B4-BE49-F238E27FC236}">
                <a16:creationId xmlns:a16="http://schemas.microsoft.com/office/drawing/2014/main" id="{6A3E419A-D8F3-C4E6-7DA4-4244CB298D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1167" y="2900881"/>
            <a:ext cx="468000" cy="468000"/>
          </a:xfrm>
          <a:prstGeom prst="rect">
            <a:avLst/>
          </a:prstGeom>
        </p:spPr>
      </p:pic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54428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E08838EE-E3EA-D844-A215-D6F8E317507D}"/>
              </a:ext>
            </a:extLst>
          </p:cNvPr>
          <p:cNvSpPr txBox="1"/>
          <p:nvPr/>
        </p:nvSpPr>
        <p:spPr>
          <a:xfrm>
            <a:off x="7687878" y="4226360"/>
            <a:ext cx="43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D5151F01-E665-7F85-8CC2-DE5D58AFE989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A655D61-FFE2-7C54-C6F6-8748FC996D05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A36BBBFB-9F7A-7CC4-FB49-85AE7AA198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78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138995" y="3959547"/>
            <a:ext cx="2564882" cy="245298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43628" y="3956300"/>
            <a:ext cx="4066013" cy="2456078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956300"/>
            <a:ext cx="2595158" cy="2456076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D0C682-F605-D821-5605-AEE801F49B0D}"/>
              </a:ext>
            </a:extLst>
          </p:cNvPr>
          <p:cNvSpPr txBox="1"/>
          <p:nvPr/>
        </p:nvSpPr>
        <p:spPr>
          <a:xfrm>
            <a:off x="351794" y="4759644"/>
            <a:ext cx="1892853" cy="863145"/>
          </a:xfrm>
          <a:prstGeom prst="roundRect">
            <a:avLst>
              <a:gd name="adj" fmla="val 753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Von 3 weiter bis 6 sind 3. Schreibe 3.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6A8FCEA-35E2-0880-F4E0-0D6A340621E1}"/>
              </a:ext>
            </a:extLst>
          </p:cNvPr>
          <p:cNvSpPr txBox="1"/>
          <p:nvPr/>
        </p:nvSpPr>
        <p:spPr>
          <a:xfrm>
            <a:off x="3104627" y="4783748"/>
            <a:ext cx="3364661" cy="847069"/>
          </a:xfrm>
          <a:prstGeom prst="roundRect">
            <a:avLst>
              <a:gd name="adj" fmla="val 432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Von 4 weiter bis 2 geht nicht. Von 4 weiter bis 12 sind 8. Schreibe 8 und übertrage 1.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0222EFF-2914-ACF7-E66F-B824E17AFFF7}"/>
              </a:ext>
            </a:extLst>
          </p:cNvPr>
          <p:cNvSpPr txBox="1"/>
          <p:nvPr/>
        </p:nvSpPr>
        <p:spPr>
          <a:xfrm>
            <a:off x="7428819" y="4771217"/>
            <a:ext cx="1715276" cy="871179"/>
          </a:xfrm>
          <a:prstGeom prst="roundRect">
            <a:avLst>
              <a:gd name="adj" fmla="val 8254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Von 6 weiter bis 7 ist 1. Schreibe 1</a:t>
            </a:r>
            <a:endParaRPr lang="de-DE" dirty="0">
              <a:latin typeface="Comic Sans MS" panose="030F0902030302020204" pitchFamily="66" charset="0"/>
            </a:endParaRPr>
          </a:p>
        </p:txBody>
      </p: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67386"/>
              </p:ext>
            </p:extLst>
          </p:nvPr>
        </p:nvGraphicFramePr>
        <p:xfrm>
          <a:off x="669351" y="1506570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3250133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41895"/>
              </p:ext>
            </p:extLst>
          </p:nvPr>
        </p:nvGraphicFramePr>
        <p:xfrm>
          <a:off x="3947716" y="1512808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33889"/>
              </p:ext>
            </p:extLst>
          </p:nvPr>
        </p:nvGraphicFramePr>
        <p:xfrm>
          <a:off x="7434911" y="1506570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54324" y="3250133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3230252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72B69EC3-F714-FAC4-212A-FDDC58CC9C5F}"/>
              </a:ext>
            </a:extLst>
          </p:cNvPr>
          <p:cNvSpPr txBox="1"/>
          <p:nvPr/>
        </p:nvSpPr>
        <p:spPr>
          <a:xfrm>
            <a:off x="4469818" y="3038870"/>
            <a:ext cx="435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0918F8F-107E-43D9-155C-1FEB9FD7EB4A}"/>
              </a:ext>
            </a:extLst>
          </p:cNvPr>
          <p:cNvSpPr txBox="1"/>
          <p:nvPr/>
        </p:nvSpPr>
        <p:spPr>
          <a:xfrm>
            <a:off x="7954705" y="3012816"/>
            <a:ext cx="435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32" name="Audio Recording 19.01.2023, 11:41:34">
            <a:hlinkClick r:id="" action="ppaction://media"/>
            <a:extLst>
              <a:ext uri="{FF2B5EF4-FFF2-40B4-BE49-F238E27FC236}">
                <a16:creationId xmlns:a16="http://schemas.microsoft.com/office/drawing/2014/main" id="{540EC4E0-98CA-011C-2970-5C8936C91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13703" y="4937708"/>
            <a:ext cx="468000" cy="468000"/>
          </a:xfrm>
          <a:prstGeom prst="rect">
            <a:avLst/>
          </a:prstGeom>
        </p:spPr>
      </p:pic>
      <p:pic>
        <p:nvPicPr>
          <p:cNvPr id="33" name="Audio Recording 19.01.2023, 11:41:12">
            <a:hlinkClick r:id="" action="ppaction://media"/>
            <a:extLst>
              <a:ext uri="{FF2B5EF4-FFF2-40B4-BE49-F238E27FC236}">
                <a16:creationId xmlns:a16="http://schemas.microsoft.com/office/drawing/2014/main" id="{A7DA3EF2-EBCB-6DE5-B502-BCD6F1BA04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38896" y="4926987"/>
            <a:ext cx="468000" cy="468000"/>
          </a:xfrm>
          <a:prstGeom prst="rect">
            <a:avLst/>
          </a:prstGeom>
        </p:spPr>
      </p:pic>
      <p:pic>
        <p:nvPicPr>
          <p:cNvPr id="34" name="Audio Recording 19.01.2023, 11:40:41">
            <a:hlinkClick r:id="" action="ppaction://media"/>
            <a:extLst>
              <a:ext uri="{FF2B5EF4-FFF2-40B4-BE49-F238E27FC236}">
                <a16:creationId xmlns:a16="http://schemas.microsoft.com/office/drawing/2014/main" id="{407D1DB3-BA4F-1CA9-4F17-1773BBA6211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97874" y="4910917"/>
            <a:ext cx="468000" cy="468000"/>
          </a:xfrm>
          <a:prstGeom prst="rect">
            <a:avLst/>
          </a:prstGeom>
        </p:spPr>
      </p:pic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D6C19A1F-8468-1448-D801-020BB7532400}"/>
              </a:ext>
            </a:extLst>
          </p:cNvPr>
          <p:cNvSpPr/>
          <p:nvPr/>
        </p:nvSpPr>
        <p:spPr>
          <a:xfrm>
            <a:off x="1977483" y="1521875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33527349-D09A-CB86-B82F-199BEEAEF191}"/>
              </a:ext>
            </a:extLst>
          </p:cNvPr>
          <p:cNvSpPr/>
          <p:nvPr/>
        </p:nvSpPr>
        <p:spPr>
          <a:xfrm>
            <a:off x="4808928" y="1514442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Abgerundetes Rechteck 45">
            <a:extLst>
              <a:ext uri="{FF2B5EF4-FFF2-40B4-BE49-F238E27FC236}">
                <a16:creationId xmlns:a16="http://schemas.microsoft.com/office/drawing/2014/main" id="{5EB96A0F-1302-242D-85ED-CDD0336C647E}"/>
              </a:ext>
            </a:extLst>
          </p:cNvPr>
          <p:cNvSpPr/>
          <p:nvPr/>
        </p:nvSpPr>
        <p:spPr>
          <a:xfrm>
            <a:off x="7865328" y="1514441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6F8BC2C4-17A0-2D7C-A44D-A4DA2AED8D02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49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499E1530-346F-76EA-7019-10CF3AA43DB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0674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1139</Words>
  <Application>Microsoft Office PowerPoint</Application>
  <PresentationFormat>A4-Papier (210 x 297 mm)</PresentationFormat>
  <Paragraphs>583</Paragraphs>
  <Slides>25</Slides>
  <Notes>21</Notes>
  <HiddenSlides>0</HiddenSlides>
  <MMClips>81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73</cp:revision>
  <cp:lastPrinted>2022-05-18T12:46:11Z</cp:lastPrinted>
  <dcterms:created xsi:type="dcterms:W3CDTF">2022-05-10T12:43:55Z</dcterms:created>
  <dcterms:modified xsi:type="dcterms:W3CDTF">2023-08-28T14:21:03Z</dcterms:modified>
</cp:coreProperties>
</file>