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309" r:id="rId2"/>
    <p:sldId id="297" r:id="rId3"/>
    <p:sldId id="311" r:id="rId4"/>
    <p:sldId id="314" r:id="rId5"/>
    <p:sldId id="315" r:id="rId6"/>
    <p:sldId id="316" r:id="rId7"/>
    <p:sldId id="313" r:id="rId8"/>
    <p:sldId id="317" r:id="rId9"/>
    <p:sldId id="312" r:id="rId10"/>
    <p:sldId id="318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C02200"/>
    <a:srgbClr val="00B267"/>
    <a:srgbClr val="008B5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D27F6-BA65-45F4-897D-78A2512772ED}" v="10" dt="2023-08-01T11:42:21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120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15.08.23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F23411-904B-3679-3D22-1FDF2FB9D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49489" y="179648"/>
            <a:ext cx="553947" cy="58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15.08.23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10" Type="http://schemas.openxmlformats.org/officeDocument/2006/relationships/image" Target="../media/image2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35.m4a"/><Relationship Id="rId13" Type="http://schemas.openxmlformats.org/officeDocument/2006/relationships/image" Target="../media/image4.jpg"/><Relationship Id="rId3" Type="http://schemas.microsoft.com/office/2007/relationships/media" Target="../media/media33.m4a"/><Relationship Id="rId7" Type="http://schemas.microsoft.com/office/2007/relationships/media" Target="../media/media35.m4a"/><Relationship Id="rId12" Type="http://schemas.openxmlformats.org/officeDocument/2006/relationships/image" Target="../media/image3.jpg"/><Relationship Id="rId2" Type="http://schemas.openxmlformats.org/officeDocument/2006/relationships/audio" Target="../media/media32.m4a"/><Relationship Id="rId16" Type="http://schemas.openxmlformats.org/officeDocument/2006/relationships/image" Target="../media/image2.png"/><Relationship Id="rId1" Type="http://schemas.microsoft.com/office/2007/relationships/media" Target="../media/media32.m4a"/><Relationship Id="rId6" Type="http://schemas.openxmlformats.org/officeDocument/2006/relationships/audio" Target="../media/media34.m4a"/><Relationship Id="rId11" Type="http://schemas.openxmlformats.org/officeDocument/2006/relationships/slideLayout" Target="../slideLayouts/slideLayout2.xml"/><Relationship Id="rId5" Type="http://schemas.microsoft.com/office/2007/relationships/media" Target="../media/media34.m4a"/><Relationship Id="rId15" Type="http://schemas.openxmlformats.org/officeDocument/2006/relationships/image" Target="../media/image6.jpg"/><Relationship Id="rId10" Type="http://schemas.openxmlformats.org/officeDocument/2006/relationships/audio" Target="../media/media1.m4a"/><Relationship Id="rId4" Type="http://schemas.openxmlformats.org/officeDocument/2006/relationships/audio" Target="../media/media33.m4a"/><Relationship Id="rId9" Type="http://schemas.microsoft.com/office/2007/relationships/media" Target="../media/media1.m4a"/><Relationship Id="rId1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4.jp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3.jpg"/><Relationship Id="rId2" Type="http://schemas.openxmlformats.org/officeDocument/2006/relationships/audio" Target="../media/media5.m4a"/><Relationship Id="rId16" Type="http://schemas.openxmlformats.org/officeDocument/2006/relationships/image" Target="../media/image2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slideLayout" Target="../slideLayouts/slideLayout2.xml"/><Relationship Id="rId5" Type="http://schemas.microsoft.com/office/2007/relationships/media" Target="../media/media7.m4a"/><Relationship Id="rId15" Type="http://schemas.openxmlformats.org/officeDocument/2006/relationships/image" Target="../media/image6.jpg"/><Relationship Id="rId10" Type="http://schemas.openxmlformats.org/officeDocument/2006/relationships/audio" Target="../media/media1.m4a"/><Relationship Id="rId4" Type="http://schemas.openxmlformats.org/officeDocument/2006/relationships/audio" Target="../media/media6.m4a"/><Relationship Id="rId9" Type="http://schemas.microsoft.com/office/2007/relationships/media" Target="../media/media1.m4a"/><Relationship Id="rId1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3" Type="http://schemas.microsoft.com/office/2007/relationships/media" Target="../media/media10.m4a"/><Relationship Id="rId7" Type="http://schemas.microsoft.com/office/2007/relationships/media" Target="../media/media1.m4a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10" Type="http://schemas.openxmlformats.org/officeDocument/2006/relationships/image" Target="../media/image2.png"/><Relationship Id="rId4" Type="http://schemas.openxmlformats.org/officeDocument/2006/relationships/audio" Target="../media/media10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openxmlformats.org/officeDocument/2006/relationships/image" Target="../media/image4.jpg"/><Relationship Id="rId3" Type="http://schemas.microsoft.com/office/2007/relationships/media" Target="../media/media13.m4a"/><Relationship Id="rId7" Type="http://schemas.microsoft.com/office/2007/relationships/media" Target="../media/media15.m4a"/><Relationship Id="rId12" Type="http://schemas.openxmlformats.org/officeDocument/2006/relationships/image" Target="../media/image3.jpg"/><Relationship Id="rId2" Type="http://schemas.openxmlformats.org/officeDocument/2006/relationships/audio" Target="../media/media12.m4a"/><Relationship Id="rId16" Type="http://schemas.openxmlformats.org/officeDocument/2006/relationships/image" Target="../media/image2.png"/><Relationship Id="rId1" Type="http://schemas.microsoft.com/office/2007/relationships/media" Target="../media/media12.m4a"/><Relationship Id="rId6" Type="http://schemas.openxmlformats.org/officeDocument/2006/relationships/audio" Target="../media/media14.m4a"/><Relationship Id="rId11" Type="http://schemas.openxmlformats.org/officeDocument/2006/relationships/slideLayout" Target="../slideLayouts/slideLayout2.xml"/><Relationship Id="rId5" Type="http://schemas.microsoft.com/office/2007/relationships/media" Target="../media/media14.m4a"/><Relationship Id="rId15" Type="http://schemas.openxmlformats.org/officeDocument/2006/relationships/image" Target="../media/image6.jpg"/><Relationship Id="rId10" Type="http://schemas.openxmlformats.org/officeDocument/2006/relationships/audio" Target="../media/media1.m4a"/><Relationship Id="rId4" Type="http://schemas.openxmlformats.org/officeDocument/2006/relationships/audio" Target="../media/media13.m4a"/><Relationship Id="rId9" Type="http://schemas.microsoft.com/office/2007/relationships/media" Target="../media/media1.m4a"/><Relationship Id="rId1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3" Type="http://schemas.microsoft.com/office/2007/relationships/media" Target="../media/media17.m4a"/><Relationship Id="rId7" Type="http://schemas.microsoft.com/office/2007/relationships/media" Target="../media/media1.m4a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10" Type="http://schemas.openxmlformats.org/officeDocument/2006/relationships/image" Target="../media/image2.png"/><Relationship Id="rId4" Type="http://schemas.openxmlformats.org/officeDocument/2006/relationships/audio" Target="../media/media17.m4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m4a"/><Relationship Id="rId13" Type="http://schemas.openxmlformats.org/officeDocument/2006/relationships/image" Target="../media/image4.jpg"/><Relationship Id="rId3" Type="http://schemas.microsoft.com/office/2007/relationships/media" Target="../media/media19.m4a"/><Relationship Id="rId7" Type="http://schemas.microsoft.com/office/2007/relationships/media" Target="../media/media21.m4a"/><Relationship Id="rId12" Type="http://schemas.openxmlformats.org/officeDocument/2006/relationships/image" Target="../media/image3.jpg"/><Relationship Id="rId2" Type="http://schemas.openxmlformats.org/officeDocument/2006/relationships/audio" Target="../media/media18.m4a"/><Relationship Id="rId16" Type="http://schemas.openxmlformats.org/officeDocument/2006/relationships/image" Target="../media/image2.png"/><Relationship Id="rId1" Type="http://schemas.microsoft.com/office/2007/relationships/media" Target="../media/media18.m4a"/><Relationship Id="rId6" Type="http://schemas.openxmlformats.org/officeDocument/2006/relationships/audio" Target="../media/media20.m4a"/><Relationship Id="rId11" Type="http://schemas.openxmlformats.org/officeDocument/2006/relationships/slideLayout" Target="../slideLayouts/slideLayout2.xml"/><Relationship Id="rId5" Type="http://schemas.microsoft.com/office/2007/relationships/media" Target="../media/media20.m4a"/><Relationship Id="rId15" Type="http://schemas.openxmlformats.org/officeDocument/2006/relationships/image" Target="../media/image6.jpg"/><Relationship Id="rId10" Type="http://schemas.openxmlformats.org/officeDocument/2006/relationships/audio" Target="../media/media1.m4a"/><Relationship Id="rId4" Type="http://schemas.openxmlformats.org/officeDocument/2006/relationships/audio" Target="../media/media19.m4a"/><Relationship Id="rId9" Type="http://schemas.microsoft.com/office/2007/relationships/media" Target="../media/media1.m4a"/><Relationship Id="rId1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3" Type="http://schemas.microsoft.com/office/2007/relationships/media" Target="../media/media23.m4a"/><Relationship Id="rId7" Type="http://schemas.microsoft.com/office/2007/relationships/media" Target="../media/media1.m4a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audio" Target="../media/media24.m4a"/><Relationship Id="rId5" Type="http://schemas.microsoft.com/office/2007/relationships/media" Target="../media/media24.m4a"/><Relationship Id="rId10" Type="http://schemas.openxmlformats.org/officeDocument/2006/relationships/image" Target="../media/image2.png"/><Relationship Id="rId4" Type="http://schemas.openxmlformats.org/officeDocument/2006/relationships/audio" Target="../media/media23.m4a"/><Relationship Id="rId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m4a"/><Relationship Id="rId13" Type="http://schemas.openxmlformats.org/officeDocument/2006/relationships/image" Target="../media/image4.jpg"/><Relationship Id="rId3" Type="http://schemas.microsoft.com/office/2007/relationships/media" Target="../media/media26.m4a"/><Relationship Id="rId7" Type="http://schemas.microsoft.com/office/2007/relationships/media" Target="../media/media28.m4a"/><Relationship Id="rId12" Type="http://schemas.openxmlformats.org/officeDocument/2006/relationships/image" Target="../media/image3.jpg"/><Relationship Id="rId2" Type="http://schemas.openxmlformats.org/officeDocument/2006/relationships/audio" Target="../media/media25.m4a"/><Relationship Id="rId16" Type="http://schemas.openxmlformats.org/officeDocument/2006/relationships/image" Target="../media/image2.png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11" Type="http://schemas.openxmlformats.org/officeDocument/2006/relationships/slideLayout" Target="../slideLayouts/slideLayout2.xml"/><Relationship Id="rId5" Type="http://schemas.microsoft.com/office/2007/relationships/media" Target="../media/media27.m4a"/><Relationship Id="rId15" Type="http://schemas.openxmlformats.org/officeDocument/2006/relationships/image" Target="../media/image6.jpg"/><Relationship Id="rId10" Type="http://schemas.openxmlformats.org/officeDocument/2006/relationships/audio" Target="../media/media1.m4a"/><Relationship Id="rId4" Type="http://schemas.openxmlformats.org/officeDocument/2006/relationships/audio" Target="../media/media26.m4a"/><Relationship Id="rId9" Type="http://schemas.microsoft.com/office/2007/relationships/media" Target="../media/media1.m4a"/><Relationship Id="rId1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3" Type="http://schemas.microsoft.com/office/2007/relationships/media" Target="../media/media30.m4a"/><Relationship Id="rId7" Type="http://schemas.microsoft.com/office/2007/relationships/media" Target="../media/media1.m4a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6" Type="http://schemas.openxmlformats.org/officeDocument/2006/relationships/audio" Target="../media/media31.m4a"/><Relationship Id="rId5" Type="http://schemas.microsoft.com/office/2007/relationships/media" Target="../media/media31.m4a"/><Relationship Id="rId10" Type="http://schemas.openxmlformats.org/officeDocument/2006/relationships/image" Target="../media/image2.png"/><Relationship Id="rId4" Type="http://schemas.openxmlformats.org/officeDocument/2006/relationships/audio" Target="../media/media30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5FF6488A-A011-8F78-A3E9-25BF0256427E}"/>
              </a:ext>
            </a:extLst>
          </p:cNvPr>
          <p:cNvSpPr/>
          <p:nvPr/>
        </p:nvSpPr>
        <p:spPr>
          <a:xfrm rot="5400000">
            <a:off x="3919832" y="3427921"/>
            <a:ext cx="2096036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762694D-4556-4C27-790A-305DC7FCE2E2}"/>
              </a:ext>
            </a:extLst>
          </p:cNvPr>
          <p:cNvSpPr/>
          <p:nvPr/>
        </p:nvSpPr>
        <p:spPr>
          <a:xfrm rot="5400000">
            <a:off x="7115595" y="3427921"/>
            <a:ext cx="209603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7E212A4-9D7F-8CE5-0180-EC29CB31F80A}"/>
              </a:ext>
            </a:extLst>
          </p:cNvPr>
          <p:cNvSpPr/>
          <p:nvPr/>
        </p:nvSpPr>
        <p:spPr>
          <a:xfrm rot="5400000">
            <a:off x="730942" y="3427922"/>
            <a:ext cx="209603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19C7B8B-715C-257B-988C-2EA26D41DABB}"/>
              </a:ext>
            </a:extLst>
          </p:cNvPr>
          <p:cNvCxnSpPr>
            <a:cxnSpLocks/>
          </p:cNvCxnSpPr>
          <p:nvPr/>
        </p:nvCxnSpPr>
        <p:spPr>
          <a:xfrm flipV="1">
            <a:off x="562608" y="2369384"/>
            <a:ext cx="8707120" cy="1987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F28DC77-C985-CA09-B05E-6B7429A3EA44}"/>
              </a:ext>
            </a:extLst>
          </p:cNvPr>
          <p:cNvCxnSpPr>
            <a:cxnSpLocks/>
          </p:cNvCxnSpPr>
          <p:nvPr/>
        </p:nvCxnSpPr>
        <p:spPr>
          <a:xfrm>
            <a:off x="1720848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B0FA395-7CCB-50D2-057A-40F638DAAB6A}"/>
              </a:ext>
            </a:extLst>
          </p:cNvPr>
          <p:cNvCxnSpPr>
            <a:cxnSpLocks/>
          </p:cNvCxnSpPr>
          <p:nvPr/>
        </p:nvCxnSpPr>
        <p:spPr>
          <a:xfrm>
            <a:off x="4906832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86FED6E-8F0F-002D-418C-A6A754B73027}"/>
              </a:ext>
            </a:extLst>
          </p:cNvPr>
          <p:cNvCxnSpPr>
            <a:cxnSpLocks/>
          </p:cNvCxnSpPr>
          <p:nvPr/>
        </p:nvCxnSpPr>
        <p:spPr>
          <a:xfrm>
            <a:off x="8092815" y="2258993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DC8FC3D5-5931-6CE2-3055-612842C139D6}"/>
              </a:ext>
            </a:extLst>
          </p:cNvPr>
          <p:cNvSpPr txBox="1"/>
          <p:nvPr/>
        </p:nvSpPr>
        <p:spPr>
          <a:xfrm>
            <a:off x="765954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8A47A9-12F7-3202-F1FE-9A16CCDCA510}"/>
              </a:ext>
            </a:extLst>
          </p:cNvPr>
          <p:cNvSpPr txBox="1"/>
          <p:nvPr/>
        </p:nvSpPr>
        <p:spPr>
          <a:xfrm>
            <a:off x="124830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62E550D-70BE-1D6F-37A4-864A3DCD76BE}"/>
              </a:ext>
            </a:extLst>
          </p:cNvPr>
          <p:cNvSpPr txBox="1"/>
          <p:nvPr/>
        </p:nvSpPr>
        <p:spPr>
          <a:xfrm>
            <a:off x="445392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F4494A0-1EC8-51CD-B521-7102D2924F31}"/>
              </a:ext>
            </a:extLst>
          </p:cNvPr>
          <p:cNvSpPr/>
          <p:nvPr/>
        </p:nvSpPr>
        <p:spPr>
          <a:xfrm rot="16200000">
            <a:off x="2708590" y="607660"/>
            <a:ext cx="1192192" cy="3160371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FF32C2AB-DF03-D9D8-206F-6710F08178C7}"/>
              </a:ext>
            </a:extLst>
          </p:cNvPr>
          <p:cNvSpPr/>
          <p:nvPr/>
        </p:nvSpPr>
        <p:spPr>
          <a:xfrm rot="16200000" flipV="1">
            <a:off x="5874132" y="597287"/>
            <a:ext cx="1251416" cy="3186028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81CEEE-C7A9-B6A6-FF24-75EFFFA70B43}"/>
              </a:ext>
            </a:extLst>
          </p:cNvPr>
          <p:cNvSpPr txBox="1"/>
          <p:nvPr/>
        </p:nvSpPr>
        <p:spPr>
          <a:xfrm>
            <a:off x="376026" y="4694022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der Vorgänger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738C7E-6475-9935-81FE-44EAE2920405}"/>
              </a:ext>
            </a:extLst>
          </p:cNvPr>
          <p:cNvSpPr txBox="1"/>
          <p:nvPr/>
        </p:nvSpPr>
        <p:spPr>
          <a:xfrm>
            <a:off x="3579925" y="4694022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7C324BC-6AAA-880E-E510-3FEFADAFD291}"/>
              </a:ext>
            </a:extLst>
          </p:cNvPr>
          <p:cNvSpPr txBox="1"/>
          <p:nvPr/>
        </p:nvSpPr>
        <p:spPr>
          <a:xfrm>
            <a:off x="6793658" y="4694022"/>
            <a:ext cx="2376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300" dirty="0">
                <a:latin typeface="Comic Sans MS" panose="030F0902030302020204" pitchFamily="66" charset="0"/>
              </a:rPr>
              <a:t>der Nachfolger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3075294-CE4B-9BEA-ED43-6365ED4330E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pic>
        <p:nvPicPr>
          <p:cNvPr id="1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05CFC2BE-9C8B-F988-9D11-0E6F06292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0523" y="183977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32:26">
            <a:hlinkClick r:id="" action="ppaction://media"/>
            <a:extLst>
              <a:ext uri="{FF2B5EF4-FFF2-40B4-BE49-F238E27FC236}">
                <a16:creationId xmlns:a16="http://schemas.microsoft.com/office/drawing/2014/main" id="{04993EE8-B3EF-5D71-26CD-1EB72690F7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3954" y="4759616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32:33">
            <a:hlinkClick r:id="" action="ppaction://media"/>
            <a:extLst>
              <a:ext uri="{FF2B5EF4-FFF2-40B4-BE49-F238E27FC236}">
                <a16:creationId xmlns:a16="http://schemas.microsoft.com/office/drawing/2014/main" id="{48247DB5-FDD7-1DF0-FC4F-86FEE17B34F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3078" y="4759616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3:10">
            <a:hlinkClick r:id="" action="ppaction://media"/>
            <a:extLst>
              <a:ext uri="{FF2B5EF4-FFF2-40B4-BE49-F238E27FC236}">
                <a16:creationId xmlns:a16="http://schemas.microsoft.com/office/drawing/2014/main" id="{82E70F98-2B09-1471-F001-295F80ADA9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1960" y="477311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7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864352" y="1515171"/>
            <a:ext cx="271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35" y="4371687"/>
            <a:ext cx="1066253" cy="1435774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35" y="1887621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024460" y="1561158"/>
            <a:ext cx="2861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300000.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4" y="4487214"/>
            <a:ext cx="879790" cy="1478665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2" y="1888863"/>
            <a:ext cx="1106781" cy="1302619"/>
          </a:xfrm>
          <a:prstGeom prst="rect">
            <a:avLst/>
          </a:prstGeom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>
            <a:cxnSpLocks/>
          </p:cNvCxnSpPr>
          <p:nvPr/>
        </p:nvCxnSpPr>
        <p:spPr>
          <a:xfrm>
            <a:off x="774155" y="3720923"/>
            <a:ext cx="7995272" cy="24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A6C8B2B6-DCD9-B111-E43E-3F817D387AA1}"/>
              </a:ext>
            </a:extLst>
          </p:cNvPr>
          <p:cNvSpPr txBox="1"/>
          <p:nvPr/>
        </p:nvSpPr>
        <p:spPr>
          <a:xfrm>
            <a:off x="1832682" y="4135032"/>
            <a:ext cx="2718819" cy="10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1D02075-8B69-C79D-BC77-633B0D74265D}"/>
              </a:ext>
            </a:extLst>
          </p:cNvPr>
          <p:cNvSpPr txBox="1"/>
          <p:nvPr/>
        </p:nvSpPr>
        <p:spPr>
          <a:xfrm>
            <a:off x="4987330" y="4073239"/>
            <a:ext cx="283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400000.</a:t>
            </a:r>
            <a:endParaRPr lang="de-DE" sz="16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1781CBA-8F37-8086-8F40-B054149E2E90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B401A1DA-8E45-915F-98DB-4D4F094AD12D}"/>
              </a:ext>
            </a:extLst>
          </p:cNvPr>
          <p:cNvSpPr/>
          <p:nvPr/>
        </p:nvSpPr>
        <p:spPr>
          <a:xfrm>
            <a:off x="1801066" y="1488722"/>
            <a:ext cx="292497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D0823605-5A78-F4EC-E803-D6E122694250}"/>
              </a:ext>
            </a:extLst>
          </p:cNvPr>
          <p:cNvSpPr/>
          <p:nvPr/>
        </p:nvSpPr>
        <p:spPr>
          <a:xfrm>
            <a:off x="5024460" y="1407554"/>
            <a:ext cx="2924970" cy="1105829"/>
          </a:xfrm>
          <a:prstGeom prst="wedgeRoundRectCallout">
            <a:avLst>
              <a:gd name="adj1" fmla="val 55792"/>
              <a:gd name="adj2" fmla="val 347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177E6C9E-4DDF-9E1E-712B-3CAA8A5DD386}"/>
              </a:ext>
            </a:extLst>
          </p:cNvPr>
          <p:cNvSpPr/>
          <p:nvPr/>
        </p:nvSpPr>
        <p:spPr>
          <a:xfrm>
            <a:off x="1747153" y="3969325"/>
            <a:ext cx="290120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E8A7CBF0-D1AF-5F48-4FC8-A9F9A0C2E545}"/>
              </a:ext>
            </a:extLst>
          </p:cNvPr>
          <p:cNvSpPr/>
          <p:nvPr/>
        </p:nvSpPr>
        <p:spPr>
          <a:xfrm>
            <a:off x="4946932" y="3923404"/>
            <a:ext cx="2931039" cy="1105829"/>
          </a:xfrm>
          <a:prstGeom prst="wedgeRoundRectCallout">
            <a:avLst>
              <a:gd name="adj1" fmla="val 57739"/>
              <a:gd name="adj2" fmla="val 3878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Audio Recording 16.01.2023, 12:59:03">
            <a:hlinkClick r:id="" action="ppaction://media"/>
            <a:extLst>
              <a:ext uri="{FF2B5EF4-FFF2-40B4-BE49-F238E27FC236}">
                <a16:creationId xmlns:a16="http://schemas.microsoft.com/office/drawing/2014/main" id="{11E7B5AD-7EAB-5309-CD9C-A45F548C2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6664" y="1530111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59:20">
            <a:hlinkClick r:id="" action="ppaction://media"/>
            <a:extLst>
              <a:ext uri="{FF2B5EF4-FFF2-40B4-BE49-F238E27FC236}">
                <a16:creationId xmlns:a16="http://schemas.microsoft.com/office/drawing/2014/main" id="{DCB11264-9515-CFAF-8093-AB022001DA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5640" y="1439040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59:41">
            <a:hlinkClick r:id="" action="ppaction://media"/>
            <a:extLst>
              <a:ext uri="{FF2B5EF4-FFF2-40B4-BE49-F238E27FC236}">
                <a16:creationId xmlns:a16="http://schemas.microsoft.com/office/drawing/2014/main" id="{62E8EBFD-11C1-2D5F-5A02-BA84EAE9AC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2319" y="4024275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59:58">
            <a:hlinkClick r:id="" action="ppaction://media"/>
            <a:extLst>
              <a:ext uri="{FF2B5EF4-FFF2-40B4-BE49-F238E27FC236}">
                <a16:creationId xmlns:a16="http://schemas.microsoft.com/office/drawing/2014/main" id="{13B56BE8-2698-C25B-58AB-3C92A9E43B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39685" y="3969325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AD5DF4DB-C1FA-A99C-6057-36A27981A6B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44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86495" y="1511756"/>
            <a:ext cx="219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Vor-gänger von 5? </a:t>
            </a:r>
            <a:endParaRPr lang="de-DE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6" y="4322291"/>
            <a:ext cx="984642" cy="132588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07" y="1732804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67753" y="4147226"/>
            <a:ext cx="230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Nachfolger von 5 ist 6.</a:t>
            </a:r>
            <a:endParaRPr lang="de-DE" dirty="0"/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70937" y="1511756"/>
            <a:ext cx="20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Vorgänger von 5 ist 4.</a:t>
            </a:r>
            <a:endParaRPr lang="de-DE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757261" y="4147226"/>
            <a:ext cx="277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Nach-</a:t>
            </a:r>
            <a:r>
              <a:rPr lang="de-DE" dirty="0" err="1">
                <a:latin typeface="Comic Sans MS" panose="030F0902030302020204" pitchFamily="66" charset="0"/>
              </a:rPr>
              <a:t>folger</a:t>
            </a:r>
            <a:r>
              <a:rPr lang="de-DE" dirty="0">
                <a:latin typeface="Comic Sans MS" panose="030F0902030302020204" pitchFamily="66" charset="0"/>
              </a:rPr>
              <a:t> von 5?</a:t>
            </a:r>
            <a:endParaRPr lang="de-DE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9" y="4487214"/>
            <a:ext cx="917808" cy="1542561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2" y="1856774"/>
            <a:ext cx="1106781" cy="1302619"/>
          </a:xfrm>
          <a:prstGeom prst="rect">
            <a:avLst/>
          </a:prstGeom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>
            <a:cxnSpLocks/>
          </p:cNvCxnSpPr>
          <p:nvPr/>
        </p:nvCxnSpPr>
        <p:spPr>
          <a:xfrm>
            <a:off x="751175" y="3563159"/>
            <a:ext cx="8130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168F912D-29D7-8DC8-8BA4-08CF9392CD2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92BCF513-3F87-36AA-1991-D9EC80277F50}"/>
              </a:ext>
            </a:extLst>
          </p:cNvPr>
          <p:cNvSpPr/>
          <p:nvPr/>
        </p:nvSpPr>
        <p:spPr>
          <a:xfrm>
            <a:off x="1926490" y="1309624"/>
            <a:ext cx="2665714" cy="1105829"/>
          </a:xfrm>
          <a:prstGeom prst="wedgeRoundRectCallout">
            <a:avLst>
              <a:gd name="adj1" fmla="val -61633"/>
              <a:gd name="adj2" fmla="val 403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A81C377E-A52F-5243-6F16-B240C68E3540}"/>
              </a:ext>
            </a:extLst>
          </p:cNvPr>
          <p:cNvSpPr/>
          <p:nvPr/>
        </p:nvSpPr>
        <p:spPr>
          <a:xfrm>
            <a:off x="5267753" y="1309624"/>
            <a:ext cx="241818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1B3E0D03-6F0A-6A1A-6547-D5B54DA0D505}"/>
              </a:ext>
            </a:extLst>
          </p:cNvPr>
          <p:cNvSpPr/>
          <p:nvPr/>
        </p:nvSpPr>
        <p:spPr>
          <a:xfrm>
            <a:off x="1747154" y="3969325"/>
            <a:ext cx="284505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3FDD8BC5-46E2-41AF-5678-C3D2CA2B187B}"/>
              </a:ext>
            </a:extLst>
          </p:cNvPr>
          <p:cNvSpPr/>
          <p:nvPr/>
        </p:nvSpPr>
        <p:spPr>
          <a:xfrm>
            <a:off x="4993706" y="3969324"/>
            <a:ext cx="2809185" cy="1105829"/>
          </a:xfrm>
          <a:prstGeom prst="wedgeRoundRectCallout">
            <a:avLst>
              <a:gd name="adj1" fmla="val 62210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Audio Recording 16.01.2023, 12:33:25">
            <a:hlinkClick r:id="" action="ppaction://media"/>
            <a:extLst>
              <a:ext uri="{FF2B5EF4-FFF2-40B4-BE49-F238E27FC236}">
                <a16:creationId xmlns:a16="http://schemas.microsoft.com/office/drawing/2014/main" id="{2E9D2557-FE36-46FB-54E5-4E8C14F8F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80235" y="1906246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33:33">
            <a:hlinkClick r:id="" action="ppaction://media"/>
            <a:extLst>
              <a:ext uri="{FF2B5EF4-FFF2-40B4-BE49-F238E27FC236}">
                <a16:creationId xmlns:a16="http://schemas.microsoft.com/office/drawing/2014/main" id="{F665DDDC-E9CF-094D-B9DC-F9EAA774FA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2832" y="1906246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33:43">
            <a:hlinkClick r:id="" action="ppaction://media"/>
            <a:extLst>
              <a:ext uri="{FF2B5EF4-FFF2-40B4-BE49-F238E27FC236}">
                <a16:creationId xmlns:a16="http://schemas.microsoft.com/office/drawing/2014/main" id="{46A92A70-1D5A-8B7E-205D-80D25D151C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5325" y="4549239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33:54">
            <a:hlinkClick r:id="" action="ppaction://media"/>
            <a:extLst>
              <a:ext uri="{FF2B5EF4-FFF2-40B4-BE49-F238E27FC236}">
                <a16:creationId xmlns:a16="http://schemas.microsoft.com/office/drawing/2014/main" id="{A5FD4959-08E1-6A0F-8424-4693AFE31D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4154" y="4549239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D29364A8-1265-654C-1117-AA78393612D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013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F0A6CE64-68F8-6620-D979-9AB1F2C5CE80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CF8C04-B708-5875-35E9-BF8CC90887BF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4E96BBF1-5432-E448-ACF0-581023E223A6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72299" y="4816190"/>
            <a:ext cx="23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Nachbarzehner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991312-476D-D5F6-DCD4-01C6B4DD3082}"/>
              </a:ext>
            </a:extLst>
          </p:cNvPr>
          <p:cNvSpPr txBox="1"/>
          <p:nvPr/>
        </p:nvSpPr>
        <p:spPr>
          <a:xfrm>
            <a:off x="3576198" y="4816189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87435" y="4816190"/>
            <a:ext cx="23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größere Nachbarzehner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FEE721-E94F-A9AE-75D2-3A996BBC9ED2}"/>
              </a:ext>
            </a:extLst>
          </p:cNvPr>
          <p:cNvSpPr txBox="1"/>
          <p:nvPr/>
        </p:nvSpPr>
        <p:spPr>
          <a:xfrm>
            <a:off x="3457923" y="2168118"/>
            <a:ext cx="1263667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5A6F18B-0429-F3BD-1483-8D8652937002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987EBA6-DC02-9006-2EAB-D7C8DDF3D06B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4FB756C-42AE-0E92-618D-8E37F1905C54}"/>
              </a:ext>
            </a:extLst>
          </p:cNvPr>
          <p:cNvSpPr txBox="1"/>
          <p:nvPr/>
        </p:nvSpPr>
        <p:spPr>
          <a:xfrm>
            <a:off x="7189433" y="2168118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70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2CE30DC-D151-1FBF-1F0F-B7318589DFF7}"/>
              </a:ext>
            </a:extLst>
          </p:cNvPr>
          <p:cNvCxnSpPr>
            <a:cxnSpLocks/>
          </p:cNvCxnSpPr>
          <p:nvPr/>
        </p:nvCxnSpPr>
        <p:spPr>
          <a:xfrm flipV="1">
            <a:off x="4117642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AB76FAE4-C051-DB40-B2DF-EB5427F41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4693" y="4949798"/>
            <a:ext cx="468000" cy="468000"/>
          </a:xfrm>
          <a:prstGeom prst="rect">
            <a:avLst/>
          </a:prstGeom>
        </p:spPr>
      </p:pic>
      <p:pic>
        <p:nvPicPr>
          <p:cNvPr id="66" name="Audio Recording 16.01.2023, 12:38:17">
            <a:hlinkClick r:id="" action="ppaction://media"/>
            <a:extLst>
              <a:ext uri="{FF2B5EF4-FFF2-40B4-BE49-F238E27FC236}">
                <a16:creationId xmlns:a16="http://schemas.microsoft.com/office/drawing/2014/main" id="{90929D2E-B441-B3D2-4557-3B55AED40A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7064" y="4939734"/>
            <a:ext cx="468000" cy="468000"/>
          </a:xfrm>
          <a:prstGeom prst="rect">
            <a:avLst/>
          </a:prstGeom>
        </p:spPr>
      </p:pic>
      <p:pic>
        <p:nvPicPr>
          <p:cNvPr id="67" name="Audio Recording 16.01.2023, 12:38:27">
            <a:hlinkClick r:id="" action="ppaction://media"/>
            <a:extLst>
              <a:ext uri="{FF2B5EF4-FFF2-40B4-BE49-F238E27FC236}">
                <a16:creationId xmlns:a16="http://schemas.microsoft.com/office/drawing/2014/main" id="{9B5B6440-7321-27F3-5819-64D56CDCC9B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9498" y="4949798"/>
            <a:ext cx="468000" cy="468000"/>
          </a:xfrm>
          <a:prstGeom prst="rect">
            <a:avLst/>
          </a:prstGeom>
        </p:spPr>
      </p:pic>
      <p:pic>
        <p:nvPicPr>
          <p:cNvPr id="75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7BD46F79-B11C-2361-2067-2B79D462F0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1037" y="180276"/>
            <a:ext cx="468000" cy="468000"/>
          </a:xfrm>
          <a:prstGeom prst="rect">
            <a:avLst/>
          </a:prstGeom>
        </p:spPr>
      </p:pic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08AF4F3F-0490-54CC-22D0-4713F39E5D70}"/>
              </a:ext>
            </a:extLst>
          </p:cNvPr>
          <p:cNvGrpSpPr/>
          <p:nvPr/>
        </p:nvGrpSpPr>
        <p:grpSpPr>
          <a:xfrm>
            <a:off x="751668" y="1763699"/>
            <a:ext cx="8074617" cy="365824"/>
            <a:chOff x="751668" y="1763699"/>
            <a:chExt cx="8074617" cy="365824"/>
          </a:xfrm>
        </p:grpSpPr>
        <p:cxnSp>
          <p:nvCxnSpPr>
            <p:cNvPr id="2" name="Gerade Verbindung 1">
              <a:extLst>
                <a:ext uri="{FF2B5EF4-FFF2-40B4-BE49-F238E27FC236}">
                  <a16:creationId xmlns:a16="http://schemas.microsoft.com/office/drawing/2014/main" id="{C3C144FE-2DB5-CC05-E932-2BF84CE9517A}"/>
                </a:ext>
              </a:extLst>
            </p:cNvPr>
            <p:cNvCxnSpPr>
              <a:cxnSpLocks/>
            </p:cNvCxnSpPr>
            <p:nvPr/>
          </p:nvCxnSpPr>
          <p:spPr>
            <a:xfrm>
              <a:off x="751668" y="1956548"/>
              <a:ext cx="8074617" cy="0"/>
            </a:xfrm>
            <a:prstGeom prst="line">
              <a:avLst/>
            </a:prstGeom>
            <a:ln w="571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9DE939F6-B10A-48F4-6FA1-3317C67EABAE}"/>
                </a:ext>
              </a:extLst>
            </p:cNvPr>
            <p:cNvCxnSpPr>
              <a:cxnSpLocks/>
            </p:cNvCxnSpPr>
            <p:nvPr/>
          </p:nvCxnSpPr>
          <p:spPr>
            <a:xfrm>
              <a:off x="2798204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8BA9357E-2439-E8A9-4264-CE5EA66FCB01}"/>
                </a:ext>
              </a:extLst>
            </p:cNvPr>
            <p:cNvCxnSpPr>
              <a:cxnSpLocks/>
            </p:cNvCxnSpPr>
            <p:nvPr/>
          </p:nvCxnSpPr>
          <p:spPr>
            <a:xfrm>
              <a:off x="8075958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50D60E46-16B4-A08A-DCBD-ADAD7F3B3368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85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A296259C-A0C6-C066-EE1F-282D56FF446E}"/>
                </a:ext>
              </a:extLst>
            </p:cNvPr>
            <p:cNvCxnSpPr>
              <a:cxnSpLocks/>
            </p:cNvCxnSpPr>
            <p:nvPr/>
          </p:nvCxnSpPr>
          <p:spPr>
            <a:xfrm>
              <a:off x="3457923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CC3A9010-9001-D5DE-9BE2-9BB3EE109C94}"/>
                </a:ext>
              </a:extLst>
            </p:cNvPr>
            <p:cNvCxnSpPr>
              <a:cxnSpLocks/>
            </p:cNvCxnSpPr>
            <p:nvPr/>
          </p:nvCxnSpPr>
          <p:spPr>
            <a:xfrm>
              <a:off x="4117642" y="1824114"/>
              <a:ext cx="0" cy="244994"/>
            </a:xfrm>
            <a:prstGeom prst="line">
              <a:avLst/>
            </a:prstGeom>
            <a:ln w="57150" cap="rnd">
              <a:solidFill>
                <a:srgbClr val="31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B5EACE67-259E-7BFB-2A9D-772CE5CBD761}"/>
                </a:ext>
              </a:extLst>
            </p:cNvPr>
            <p:cNvCxnSpPr>
              <a:cxnSpLocks/>
            </p:cNvCxnSpPr>
            <p:nvPr/>
          </p:nvCxnSpPr>
          <p:spPr>
            <a:xfrm>
              <a:off x="5437080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F3B2220-AF36-5A0D-AB3F-C0706418DE4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799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56B3B21-DA9B-C750-BBB0-0CD7AC406F3F}"/>
                </a:ext>
              </a:extLst>
            </p:cNvPr>
            <p:cNvCxnSpPr>
              <a:cxnSpLocks/>
            </p:cNvCxnSpPr>
            <p:nvPr/>
          </p:nvCxnSpPr>
          <p:spPr>
            <a:xfrm>
              <a:off x="6756518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27B1F516-EE81-44BC-224B-A6FDDA4CA8B4}"/>
                </a:ext>
              </a:extLst>
            </p:cNvPr>
            <p:cNvCxnSpPr>
              <a:cxnSpLocks/>
            </p:cNvCxnSpPr>
            <p:nvPr/>
          </p:nvCxnSpPr>
          <p:spPr>
            <a:xfrm>
              <a:off x="7416237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2E820979-3E2A-0C87-536C-570125EB6847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6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AD9FC431-BEBB-1DFB-74BF-53CD282060D3}"/>
                </a:ext>
              </a:extLst>
            </p:cNvPr>
            <p:cNvCxnSpPr>
              <a:cxnSpLocks/>
            </p:cNvCxnSpPr>
            <p:nvPr/>
          </p:nvCxnSpPr>
          <p:spPr>
            <a:xfrm>
              <a:off x="4777361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180CD43-2588-4F80-4E0F-8897EB7D2825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DF961F9-CDF1-D3E1-61EF-C61787C88CD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2589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43" descr="MaÌdchen 3.jpg">
            <a:extLst>
              <a:ext uri="{FF2B5EF4-FFF2-40B4-BE49-F238E27FC236}">
                <a16:creationId xmlns:a16="http://schemas.microsoft.com/office/drawing/2014/main" id="{3CE0BFDE-2DAA-0BCA-5A35-DAAC8A785D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9" y="4051320"/>
            <a:ext cx="1174376" cy="1581369"/>
          </a:xfrm>
          <a:prstGeom prst="rect">
            <a:avLst/>
          </a:prstGeom>
        </p:spPr>
      </p:pic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849668" y="1599848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Nachbar-zehner </a:t>
            </a:r>
            <a:r>
              <a:rPr lang="de-DE" sz="1600" dirty="0">
                <a:latin typeface="Comic Sans MS" panose="030F0902030302020204" pitchFamily="66" charset="0"/>
              </a:rPr>
              <a:t>von 63? </a:t>
            </a:r>
            <a:endParaRPr lang="de-DE" sz="1600" dirty="0"/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372902" y="1699567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60.</a:t>
            </a:r>
            <a:endParaRPr lang="de-DE" sz="1600" dirty="0"/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>
            <a:cxnSpLocks/>
          </p:cNvCxnSpPr>
          <p:nvPr/>
        </p:nvCxnSpPr>
        <p:spPr>
          <a:xfrm>
            <a:off x="638978" y="3745735"/>
            <a:ext cx="8130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04000" y="4123851"/>
            <a:ext cx="256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Nachbarzehner</a:t>
            </a:r>
            <a:r>
              <a:rPr lang="de-DE" sz="1600" dirty="0">
                <a:latin typeface="Comic Sans MS" panose="030F0902030302020204" pitchFamily="66" charset="0"/>
              </a:rPr>
              <a:t> von 63? </a:t>
            </a: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70504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70.</a:t>
            </a:r>
            <a:endParaRPr lang="de-DE" sz="1600" dirty="0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864E4B1C-CE60-0416-1AE7-2F8799C4184F}"/>
              </a:ext>
            </a:extLst>
          </p:cNvPr>
          <p:cNvSpPr/>
          <p:nvPr/>
        </p:nvSpPr>
        <p:spPr>
          <a:xfrm>
            <a:off x="1908602" y="1441457"/>
            <a:ext cx="24274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8042112B-4634-D0F7-5AA8-DCBB2C62FC10}"/>
              </a:ext>
            </a:extLst>
          </p:cNvPr>
          <p:cNvSpPr/>
          <p:nvPr/>
        </p:nvSpPr>
        <p:spPr>
          <a:xfrm>
            <a:off x="5258534" y="1536325"/>
            <a:ext cx="2427402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B8DC761C-9101-C291-9319-9C3C2756F14D}"/>
              </a:ext>
            </a:extLst>
          </p:cNvPr>
          <p:cNvSpPr/>
          <p:nvPr/>
        </p:nvSpPr>
        <p:spPr>
          <a:xfrm>
            <a:off x="1747154" y="3969325"/>
            <a:ext cx="27371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A13C1025-71AB-B3F1-B1D8-24D057471049}"/>
              </a:ext>
            </a:extLst>
          </p:cNvPr>
          <p:cNvSpPr/>
          <p:nvPr/>
        </p:nvSpPr>
        <p:spPr>
          <a:xfrm>
            <a:off x="5258534" y="3923404"/>
            <a:ext cx="2433498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5" descr="Junge 1 spricht.jpg">
            <a:extLst>
              <a:ext uri="{FF2B5EF4-FFF2-40B4-BE49-F238E27FC236}">
                <a16:creationId xmlns:a16="http://schemas.microsoft.com/office/drawing/2014/main" id="{E6B6B067-3BE7-BB33-7F41-D204206CB8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3" y="1717730"/>
            <a:ext cx="954024" cy="1325880"/>
          </a:xfrm>
          <a:prstGeom prst="rect">
            <a:avLst/>
          </a:prstGeom>
        </p:spPr>
      </p:pic>
      <p:pic>
        <p:nvPicPr>
          <p:cNvPr id="34" name="Bild 1" descr="Junge 3.jpg">
            <a:extLst>
              <a:ext uri="{FF2B5EF4-FFF2-40B4-BE49-F238E27FC236}">
                <a16:creationId xmlns:a16="http://schemas.microsoft.com/office/drawing/2014/main" id="{1E48004F-9BBC-834E-03F0-66B87BA497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5" name="Bild 2" descr="MÃ¤dchen 1.jpg">
            <a:extLst>
              <a:ext uri="{FF2B5EF4-FFF2-40B4-BE49-F238E27FC236}">
                <a16:creationId xmlns:a16="http://schemas.microsoft.com/office/drawing/2014/main" id="{F25FF7E0-EE96-9943-6AC7-19A9A8AC1F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" y="1886663"/>
            <a:ext cx="1106781" cy="1302619"/>
          </a:xfrm>
          <a:prstGeom prst="rect">
            <a:avLst/>
          </a:prstGeom>
        </p:spPr>
      </p:pic>
      <p:pic>
        <p:nvPicPr>
          <p:cNvPr id="4" name="Audio Recording 16.01.2023, 12:35:51">
            <a:hlinkClick r:id="" action="ppaction://media"/>
            <a:extLst>
              <a:ext uri="{FF2B5EF4-FFF2-40B4-BE49-F238E27FC236}">
                <a16:creationId xmlns:a16="http://schemas.microsoft.com/office/drawing/2014/main" id="{4089E1AF-67C3-43EE-F0CF-A7C30A62C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1395" y="1530715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36:02">
            <a:hlinkClick r:id="" action="ppaction://media"/>
            <a:extLst>
              <a:ext uri="{FF2B5EF4-FFF2-40B4-BE49-F238E27FC236}">
                <a16:creationId xmlns:a16="http://schemas.microsoft.com/office/drawing/2014/main" id="{17E2B171-910C-AADE-1DED-6B3A337927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5584" y="1589739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36:16">
            <a:hlinkClick r:id="" action="ppaction://media"/>
            <a:extLst>
              <a:ext uri="{FF2B5EF4-FFF2-40B4-BE49-F238E27FC236}">
                <a16:creationId xmlns:a16="http://schemas.microsoft.com/office/drawing/2014/main" id="{2D977EE0-FEE0-39CB-62F9-20D84FFA43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6095" y="4051320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6:26">
            <a:hlinkClick r:id="" action="ppaction://media"/>
            <a:extLst>
              <a:ext uri="{FF2B5EF4-FFF2-40B4-BE49-F238E27FC236}">
                <a16:creationId xmlns:a16="http://schemas.microsoft.com/office/drawing/2014/main" id="{221F978D-1F0F-B574-2414-17C019D96A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0354" y="3972512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512F2D5-C7FD-13F6-B807-3E77DF1B840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pic>
        <p:nvPicPr>
          <p:cNvPr id="30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B41F80FF-C5B5-28F8-CF6C-1484B06463E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7475" y="1970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4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2F9C206D-B25F-7EF4-631D-C994A56697E8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F46211F-AEE0-88F2-4D25-963DC2B8F154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96AF23CF-705E-F174-F2D5-5191FBAD551C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0994" y="4788073"/>
            <a:ext cx="235363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7334" y="4788073"/>
            <a:ext cx="2407782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Nachbartausender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53547E4-EA12-11F0-8C95-FAA15847F4F7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8E2871E-25F3-8FAB-C0C1-47A8BC06475B}"/>
              </a:ext>
            </a:extLst>
          </p:cNvPr>
          <p:cNvSpPr txBox="1"/>
          <p:nvPr/>
        </p:nvSpPr>
        <p:spPr>
          <a:xfrm>
            <a:off x="3579205" y="4788072"/>
            <a:ext cx="2350800" cy="68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pic>
        <p:nvPicPr>
          <p:cNvPr id="73" name="Audio Recording 16.01.2023, 12:39:00">
            <a:hlinkClick r:id="" action="ppaction://media"/>
            <a:extLst>
              <a:ext uri="{FF2B5EF4-FFF2-40B4-BE49-F238E27FC236}">
                <a16:creationId xmlns:a16="http://schemas.microsoft.com/office/drawing/2014/main" id="{C3B1DEE4-51E5-4E0C-2F24-47E57087E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3917" y="4909319"/>
            <a:ext cx="468000" cy="468000"/>
          </a:xfrm>
          <a:prstGeom prst="rect">
            <a:avLst/>
          </a:prstGeom>
        </p:spPr>
      </p:pic>
      <p:pic>
        <p:nvPicPr>
          <p:cNvPr id="74" name="Audio Recording 16.01.2023, 12:39:10">
            <a:hlinkClick r:id="" action="ppaction://media"/>
            <a:extLst>
              <a:ext uri="{FF2B5EF4-FFF2-40B4-BE49-F238E27FC236}">
                <a16:creationId xmlns:a16="http://schemas.microsoft.com/office/drawing/2014/main" id="{0F7D36D4-5501-70BF-F0FE-114F2B55C5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6072" y="4909319"/>
            <a:ext cx="468000" cy="468000"/>
          </a:xfrm>
          <a:prstGeom prst="rect">
            <a:avLst/>
          </a:prstGeom>
        </p:spPr>
      </p:pic>
      <p:pic>
        <p:nvPicPr>
          <p:cNvPr id="75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7C940513-831B-D351-217F-502A57918C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5483" y="4932753"/>
            <a:ext cx="468000" cy="468000"/>
          </a:xfrm>
          <a:prstGeom prst="rect">
            <a:avLst/>
          </a:prstGeom>
        </p:spPr>
      </p:pic>
      <p:pic>
        <p:nvPicPr>
          <p:cNvPr id="78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DE03B4FF-6222-0378-E373-BD7F65758E4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8BBE46C-D485-27C4-8A6B-2B9B66A4C098}"/>
              </a:ext>
            </a:extLst>
          </p:cNvPr>
          <p:cNvSpPr txBox="1"/>
          <p:nvPr/>
        </p:nvSpPr>
        <p:spPr>
          <a:xfrm>
            <a:off x="3919970" y="2125254"/>
            <a:ext cx="16413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2500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8CAF013-504A-D14E-39F1-6F9E65019589}"/>
              </a:ext>
            </a:extLst>
          </p:cNvPr>
          <p:cNvSpPr txBox="1"/>
          <p:nvPr/>
        </p:nvSpPr>
        <p:spPr>
          <a:xfrm>
            <a:off x="614111" y="2125254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2000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7D1CCE0-5323-C161-CDDD-DCCB4216D60F}"/>
              </a:ext>
            </a:extLst>
          </p:cNvPr>
          <p:cNvSpPr txBox="1"/>
          <p:nvPr/>
        </p:nvSpPr>
        <p:spPr>
          <a:xfrm>
            <a:off x="7189433" y="2125254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3000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6C9E60E8-8527-FC1B-8EE1-474A826B0C01}"/>
              </a:ext>
            </a:extLst>
          </p:cNvPr>
          <p:cNvCxnSpPr>
            <a:cxnSpLocks/>
          </p:cNvCxnSpPr>
          <p:nvPr/>
        </p:nvCxnSpPr>
        <p:spPr>
          <a:xfrm flipV="1">
            <a:off x="4740644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8FB05634-1E26-0736-4ED1-F60C5BBC77B8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D276D77-C70A-3547-0FF8-B238BE0B774A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06FF896-681A-1A67-2435-08A01D8C8E8A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58284EF0-3DBA-D475-D0E6-965898FE0D8D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6B32D10A-0468-F7FE-0535-4D3C80B637E3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49144DE6-E32D-7495-6239-4D7F88D2009C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44FAD891-A429-4287-67EB-647C63BE3547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843C155C-BFF4-2074-EA88-B0EEC9F36A0F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05A301A9-2989-B230-7456-98BADD168170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>
            <a:extLst>
              <a:ext uri="{FF2B5EF4-FFF2-40B4-BE49-F238E27FC236}">
                <a16:creationId xmlns:a16="http://schemas.microsoft.com/office/drawing/2014/main" id="{68426157-98A8-6CA0-B8AC-935361C97EA7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9AD58F7F-1A55-E5AE-4207-6584126F634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04C0005F-7AB8-71F7-F5FA-FD8D54DE3DD3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64FEB706-8251-809A-95E9-044F58335041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6139C5FD-F605-2E95-62FA-8120E753BF97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118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901376" y="1792569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Nachbar-tausender</a:t>
            </a:r>
            <a:r>
              <a:rPr lang="de-DE" sz="1600" dirty="0">
                <a:latin typeface="Comic Sans MS" panose="030F0902030302020204" pitchFamily="66" charset="0"/>
              </a:rPr>
              <a:t> von 2300?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3" y="3927388"/>
            <a:ext cx="1174376" cy="1581369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415" y="1801815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34332" y="1791061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2000.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2" y="1970748"/>
            <a:ext cx="1106781" cy="1302619"/>
          </a:xfrm>
          <a:prstGeom prst="rect">
            <a:avLst/>
          </a:prstGeom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>
            <a:cxnSpLocks/>
          </p:cNvCxnSpPr>
          <p:nvPr/>
        </p:nvCxnSpPr>
        <p:spPr>
          <a:xfrm>
            <a:off x="638978" y="3745735"/>
            <a:ext cx="8130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51871" y="4033835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Nachbar-tausender </a:t>
            </a:r>
            <a:r>
              <a:rPr lang="de-DE" sz="1600" dirty="0">
                <a:latin typeface="Comic Sans MS" panose="030F0902030302020204" pitchFamily="66" charset="0"/>
              </a:rPr>
              <a:t>von 2300? </a:t>
            </a: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33835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3000.</a:t>
            </a:r>
            <a:endParaRPr lang="de-DE" sz="16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62994C-4DBD-858E-4B75-094912BAD75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A61CE92A-722E-C687-3581-97686965ECB9}"/>
              </a:ext>
            </a:extLst>
          </p:cNvPr>
          <p:cNvSpPr/>
          <p:nvPr/>
        </p:nvSpPr>
        <p:spPr>
          <a:xfrm>
            <a:off x="1908173" y="1620410"/>
            <a:ext cx="288873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D8740767-8880-8944-B49B-DA4D3EEC02DB}"/>
              </a:ext>
            </a:extLst>
          </p:cNvPr>
          <p:cNvSpPr/>
          <p:nvPr/>
        </p:nvSpPr>
        <p:spPr>
          <a:xfrm>
            <a:off x="5123563" y="1620410"/>
            <a:ext cx="2561945" cy="1105829"/>
          </a:xfrm>
          <a:prstGeom prst="wedgeRoundRectCallout">
            <a:avLst>
              <a:gd name="adj1" fmla="val 66942"/>
              <a:gd name="adj2" fmla="val 2334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10791AD-290E-9335-7495-012DD8DC27F1}"/>
              </a:ext>
            </a:extLst>
          </p:cNvPr>
          <p:cNvSpPr/>
          <p:nvPr/>
        </p:nvSpPr>
        <p:spPr>
          <a:xfrm>
            <a:off x="1747154" y="3923404"/>
            <a:ext cx="2915283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36F82C5A-BD78-5767-0A73-45E934390F45}"/>
              </a:ext>
            </a:extLst>
          </p:cNvPr>
          <p:cNvSpPr/>
          <p:nvPr/>
        </p:nvSpPr>
        <p:spPr>
          <a:xfrm>
            <a:off x="5130087" y="3923404"/>
            <a:ext cx="266871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Audio Recording 16.01.2023, 12:39:50">
            <a:hlinkClick r:id="" action="ppaction://media"/>
            <a:extLst>
              <a:ext uri="{FF2B5EF4-FFF2-40B4-BE49-F238E27FC236}">
                <a16:creationId xmlns:a16="http://schemas.microsoft.com/office/drawing/2014/main" id="{B68FDE08-7935-54BA-5B72-C0DE3B14B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3405" y="1727594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40:02">
            <a:hlinkClick r:id="" action="ppaction://media"/>
            <a:extLst>
              <a:ext uri="{FF2B5EF4-FFF2-40B4-BE49-F238E27FC236}">
                <a16:creationId xmlns:a16="http://schemas.microsoft.com/office/drawing/2014/main" id="{9FF23D1B-FAFB-F7DE-568F-6CA5E08028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46099" y="1727594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40:28">
            <a:hlinkClick r:id="" action="ppaction://media"/>
            <a:extLst>
              <a:ext uri="{FF2B5EF4-FFF2-40B4-BE49-F238E27FC236}">
                <a16:creationId xmlns:a16="http://schemas.microsoft.com/office/drawing/2014/main" id="{D397D135-97E7-657A-AD0A-8112B852D2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4624" y="4207964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2:40:39">
            <a:hlinkClick r:id="" action="ppaction://media"/>
            <a:extLst>
              <a:ext uri="{FF2B5EF4-FFF2-40B4-BE49-F238E27FC236}">
                <a16:creationId xmlns:a16="http://schemas.microsoft.com/office/drawing/2014/main" id="{B3863DCE-9FDB-F72A-913C-C7BDF4FB045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5518" y="4250072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5B715B7A-08CA-E1C7-82AF-576B5A299FF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056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5B690E72-6D40-D20E-3390-2423FDBF668B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AA2ACA92-ED46-C77D-231F-DF76CC54094A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7BCF0B3-1FA4-7705-320B-594B70553331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4498" y="4878359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kleinere Nachbarzehntausender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3554" y="4878359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größere Nachbarzehntausender 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54DC7F5-C2AB-74B2-6C1A-606C39042C85}"/>
              </a:ext>
            </a:extLst>
          </p:cNvPr>
          <p:cNvSpPr txBox="1"/>
          <p:nvPr/>
        </p:nvSpPr>
        <p:spPr>
          <a:xfrm>
            <a:off x="10780295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4F9DD01-0450-CA26-2C19-30756FF37C79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A3293E5-5C15-A3F2-8701-78CDE56625A2}"/>
              </a:ext>
            </a:extLst>
          </p:cNvPr>
          <p:cNvSpPr txBox="1"/>
          <p:nvPr/>
        </p:nvSpPr>
        <p:spPr>
          <a:xfrm>
            <a:off x="3579205" y="4878358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pic>
        <p:nvPicPr>
          <p:cNvPr id="51" name="Audio Recording 16.01.2023, 12:53:41">
            <a:hlinkClick r:id="" action="ppaction://media"/>
            <a:extLst>
              <a:ext uri="{FF2B5EF4-FFF2-40B4-BE49-F238E27FC236}">
                <a16:creationId xmlns:a16="http://schemas.microsoft.com/office/drawing/2014/main" id="{7ABE1CEA-5327-4F5F-B883-606A3F6D3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9946" y="4958588"/>
            <a:ext cx="468000" cy="468000"/>
          </a:xfrm>
          <a:prstGeom prst="rect">
            <a:avLst/>
          </a:prstGeom>
        </p:spPr>
      </p:pic>
      <p:pic>
        <p:nvPicPr>
          <p:cNvPr id="52" name="Audio Recording 16.01.2023, 12:53:54">
            <a:hlinkClick r:id="" action="ppaction://media"/>
            <a:extLst>
              <a:ext uri="{FF2B5EF4-FFF2-40B4-BE49-F238E27FC236}">
                <a16:creationId xmlns:a16="http://schemas.microsoft.com/office/drawing/2014/main" id="{DF294625-EFE0-7C1A-4E93-530FF65493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6989" y="5013659"/>
            <a:ext cx="468000" cy="468000"/>
          </a:xfrm>
          <a:prstGeom prst="rect">
            <a:avLst/>
          </a:prstGeom>
        </p:spPr>
      </p:pic>
      <p:pic>
        <p:nvPicPr>
          <p:cNvPr id="53" name="Audio Recording 16.01.2023, 12:54:10">
            <a:hlinkClick r:id="" action="ppaction://media"/>
            <a:extLst>
              <a:ext uri="{FF2B5EF4-FFF2-40B4-BE49-F238E27FC236}">
                <a16:creationId xmlns:a16="http://schemas.microsoft.com/office/drawing/2014/main" id="{F823612C-2DD3-3E5C-63D3-FE56321933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3447" y="5028448"/>
            <a:ext cx="468000" cy="468000"/>
          </a:xfrm>
          <a:prstGeom prst="rect">
            <a:avLst/>
          </a:prstGeom>
        </p:spPr>
      </p:pic>
      <p:pic>
        <p:nvPicPr>
          <p:cNvPr id="56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F403A9B8-BAAC-D178-721B-9E11E224C1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ABD55E-7153-D25A-92B4-14DA6CE75D48}"/>
              </a:ext>
            </a:extLst>
          </p:cNvPr>
          <p:cNvSpPr txBox="1"/>
          <p:nvPr/>
        </p:nvSpPr>
        <p:spPr>
          <a:xfrm>
            <a:off x="4318130" y="2168118"/>
            <a:ext cx="219017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86 000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0106A6-564B-B369-DE16-F31718C4F597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80 000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ECDBAAB-B42E-F7E6-622F-1775596AFC5A}"/>
              </a:ext>
            </a:extLst>
          </p:cNvPr>
          <p:cNvSpPr txBox="1"/>
          <p:nvPr/>
        </p:nvSpPr>
        <p:spPr>
          <a:xfrm>
            <a:off x="7189433" y="2168118"/>
            <a:ext cx="2190175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90 000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FE4E3A5-A150-47E2-D2E5-8190DFAAA74C}"/>
              </a:ext>
            </a:extLst>
          </p:cNvPr>
          <p:cNvCxnSpPr>
            <a:cxnSpLocks/>
          </p:cNvCxnSpPr>
          <p:nvPr/>
        </p:nvCxnSpPr>
        <p:spPr>
          <a:xfrm flipV="1">
            <a:off x="5468497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CEEE1600-7C3B-7FE6-D1D8-1F9513906091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C9EF6DD-42BE-DD20-9AD8-0FF13ACC7059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5D5E4A89-08AD-4E17-E595-6F7845D79C03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0BF8FE78-508D-AB16-7600-EB1444A2FC02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2B67B86C-0C69-46A7-3900-87B08998EED6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12C107C9-4D6A-2154-BD4E-AD88166A0F9A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C1F9A473-6539-028E-6D81-E569B8778CD9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9193454D-8494-3F68-ECE8-D6627C1FB8A9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B09E508E-7EF9-A82E-9A3A-77787C50624D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8859BD3-A670-FB20-9A17-70F50CD355C4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AD5131B-358A-E798-A8AE-AA49970D1469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DAD76406-F7ED-802C-C89B-73D28F9C5ECE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8A17954-087F-CBD0-E2DC-30FED73F321A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74EA7D21-ECD7-74B7-F3DA-BFEDD4EEEE1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419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57765" y="1484713"/>
            <a:ext cx="2381530" cy="10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85" y="4180575"/>
            <a:ext cx="954023" cy="128465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69" y="1967899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063810" y="1615627"/>
            <a:ext cx="240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80000.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6" y="4487215"/>
            <a:ext cx="868680" cy="1459992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" y="1991160"/>
            <a:ext cx="1106781" cy="1302619"/>
          </a:xfrm>
          <a:prstGeom prst="rect">
            <a:avLst/>
          </a:prstGeom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>
            <a:cxnSpLocks/>
          </p:cNvCxnSpPr>
          <p:nvPr/>
        </p:nvCxnSpPr>
        <p:spPr>
          <a:xfrm>
            <a:off x="638978" y="3745735"/>
            <a:ext cx="81304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935609" y="3993185"/>
            <a:ext cx="2381530" cy="10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131351" y="4125781"/>
            <a:ext cx="252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90000.</a:t>
            </a:r>
            <a:endParaRPr lang="de-DE" sz="16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EA93D1E-E23D-E972-5901-68A8BC19BA9D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621C7D15-9113-B88F-E579-0A8C1C6B91E9}"/>
              </a:ext>
            </a:extLst>
          </p:cNvPr>
          <p:cNvSpPr/>
          <p:nvPr/>
        </p:nvSpPr>
        <p:spPr>
          <a:xfrm>
            <a:off x="1942836" y="1451763"/>
            <a:ext cx="269083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070A533E-89EC-1C32-12EA-70A2D20F1BE3}"/>
              </a:ext>
            </a:extLst>
          </p:cNvPr>
          <p:cNvSpPr/>
          <p:nvPr/>
        </p:nvSpPr>
        <p:spPr>
          <a:xfrm>
            <a:off x="4855604" y="1451763"/>
            <a:ext cx="2829699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4C06FA58-5518-0987-1550-77452609B23F}"/>
              </a:ext>
            </a:extLst>
          </p:cNvPr>
          <p:cNvSpPr/>
          <p:nvPr/>
        </p:nvSpPr>
        <p:spPr>
          <a:xfrm>
            <a:off x="1568216" y="3958321"/>
            <a:ext cx="3273974" cy="1103313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6869CE21-02DA-13CA-F29E-A63C1937AEC0}"/>
              </a:ext>
            </a:extLst>
          </p:cNvPr>
          <p:cNvSpPr/>
          <p:nvPr/>
        </p:nvSpPr>
        <p:spPr>
          <a:xfrm>
            <a:off x="5063039" y="3960184"/>
            <a:ext cx="275605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Audio Recording 16.01.2023, 12:55:04">
            <a:hlinkClick r:id="" action="ppaction://media"/>
            <a:extLst>
              <a:ext uri="{FF2B5EF4-FFF2-40B4-BE49-F238E27FC236}">
                <a16:creationId xmlns:a16="http://schemas.microsoft.com/office/drawing/2014/main" id="{40694B99-E811-87F1-71EA-2DC2FE6A8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6666" y="1508358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55:46">
            <a:hlinkClick r:id="" action="ppaction://media"/>
            <a:extLst>
              <a:ext uri="{FF2B5EF4-FFF2-40B4-BE49-F238E27FC236}">
                <a16:creationId xmlns:a16="http://schemas.microsoft.com/office/drawing/2014/main" id="{E1B12E2F-39E8-C887-9431-C2CAAFF396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24316" y="1508358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56:08">
            <a:hlinkClick r:id="" action="ppaction://media"/>
            <a:extLst>
              <a:ext uri="{FF2B5EF4-FFF2-40B4-BE49-F238E27FC236}">
                <a16:creationId xmlns:a16="http://schemas.microsoft.com/office/drawing/2014/main" id="{3942F96D-6A6E-D542-5D62-6691C0CFCF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5295" y="4229628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2:56:26">
            <a:hlinkClick r:id="" action="ppaction://media"/>
            <a:extLst>
              <a:ext uri="{FF2B5EF4-FFF2-40B4-BE49-F238E27FC236}">
                <a16:creationId xmlns:a16="http://schemas.microsoft.com/office/drawing/2014/main" id="{CAFC778D-1923-58CB-11AA-84900FD69E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0882" y="3988450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4271CB6B-08B1-ADAE-2841-F247977BA1A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42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343AC7E7-72CE-6C67-86B7-CE61A828A4D3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2" name="Abgerundetes Rechteck 81">
            <a:extLst>
              <a:ext uri="{FF2B5EF4-FFF2-40B4-BE49-F238E27FC236}">
                <a16:creationId xmlns:a16="http://schemas.microsoft.com/office/drawing/2014/main" id="{29CC16BA-F1BC-C5E2-4811-9A33DD9E2001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3" name="Abgerundetes Rechteck 82">
            <a:extLst>
              <a:ext uri="{FF2B5EF4-FFF2-40B4-BE49-F238E27FC236}">
                <a16:creationId xmlns:a16="http://schemas.microsoft.com/office/drawing/2014/main" id="{4F4B7356-320C-D277-A5A6-AA616BDEA3AE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23645" y="4884294"/>
            <a:ext cx="2464039" cy="68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der kleinere Nachbar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h</a:t>
            </a:r>
            <a:r>
              <a:rPr lang="de-DE" sz="1400" dirty="0">
                <a:latin typeface="Comic Sans MS" panose="030F0902030302020204" pitchFamily="66" charset="0"/>
              </a:rPr>
              <a:t>undert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t</a:t>
            </a:r>
            <a:r>
              <a:rPr lang="de-DE" sz="1400" dirty="0">
                <a:latin typeface="Comic Sans MS" panose="030F0902030302020204" pitchFamily="66" charset="0"/>
              </a:rPr>
              <a:t>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41277" y="4884294"/>
            <a:ext cx="2448000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der größere Nachbar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h</a:t>
            </a:r>
            <a:r>
              <a:rPr lang="de-DE" sz="1400" dirty="0">
                <a:latin typeface="Comic Sans MS" panose="030F0902030302020204" pitchFamily="66" charset="0"/>
              </a:rPr>
              <a:t>undert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t</a:t>
            </a:r>
            <a:r>
              <a:rPr lang="de-DE" sz="1400" dirty="0">
                <a:latin typeface="Comic Sans MS" panose="030F0902030302020204" pitchFamily="66" charset="0"/>
              </a:rPr>
              <a:t>ausender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6ECDD2C-7772-21DA-4EBF-0A6034B4E06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D4E2AA67-E8C3-CC81-F640-2C6971BE5DCA}"/>
              </a:ext>
            </a:extLst>
          </p:cNvPr>
          <p:cNvSpPr txBox="1"/>
          <p:nvPr/>
        </p:nvSpPr>
        <p:spPr>
          <a:xfrm>
            <a:off x="3537192" y="4884293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pic>
        <p:nvPicPr>
          <p:cNvPr id="4" name="Audio Recording 16.01.2023, 12:57:18">
            <a:hlinkClick r:id="" action="ppaction://media"/>
            <a:extLst>
              <a:ext uri="{FF2B5EF4-FFF2-40B4-BE49-F238E27FC236}">
                <a16:creationId xmlns:a16="http://schemas.microsoft.com/office/drawing/2014/main" id="{99C1D7FA-9E2E-73D5-4D85-D24BF1A4F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87684" y="5001764"/>
            <a:ext cx="468000" cy="468000"/>
          </a:xfrm>
          <a:prstGeom prst="rect">
            <a:avLst/>
          </a:prstGeom>
        </p:spPr>
      </p:pic>
      <p:pic>
        <p:nvPicPr>
          <p:cNvPr id="5" name="Audio Recording 16.01.2023, 12:57:26">
            <a:hlinkClick r:id="" action="ppaction://media"/>
            <a:extLst>
              <a:ext uri="{FF2B5EF4-FFF2-40B4-BE49-F238E27FC236}">
                <a16:creationId xmlns:a16="http://schemas.microsoft.com/office/drawing/2014/main" id="{ABEE5D74-65D2-B5D3-0256-F5618335B4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55743" y="5003519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57:56">
            <a:hlinkClick r:id="" action="ppaction://media"/>
            <a:extLst>
              <a:ext uri="{FF2B5EF4-FFF2-40B4-BE49-F238E27FC236}">
                <a16:creationId xmlns:a16="http://schemas.microsoft.com/office/drawing/2014/main" id="{914F587D-5693-5DC5-C721-245A9B82A0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9498" y="4939735"/>
            <a:ext cx="468000" cy="468000"/>
          </a:xfrm>
          <a:prstGeom prst="rect">
            <a:avLst/>
          </a:prstGeom>
        </p:spPr>
      </p:pic>
      <p:pic>
        <p:nvPicPr>
          <p:cNvPr id="9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40E832C5-881E-044D-35C4-0E3226629D5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DD856F4-B139-974B-6885-D1C94F05EB1C}"/>
              </a:ext>
            </a:extLst>
          </p:cNvPr>
          <p:cNvSpPr txBox="1"/>
          <p:nvPr/>
        </p:nvSpPr>
        <p:spPr>
          <a:xfrm>
            <a:off x="4013667" y="2181774"/>
            <a:ext cx="2742851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360 000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549849-414E-6BA7-6339-15578AF3EF91}"/>
              </a:ext>
            </a:extLst>
          </p:cNvPr>
          <p:cNvSpPr txBox="1"/>
          <p:nvPr/>
        </p:nvSpPr>
        <p:spPr>
          <a:xfrm>
            <a:off x="115132" y="2181774"/>
            <a:ext cx="2965090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300 000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BBCFBA-6D32-B7CE-F6FB-48388FC9DE4B}"/>
              </a:ext>
            </a:extLst>
          </p:cNvPr>
          <p:cNvSpPr txBox="1"/>
          <p:nvPr/>
        </p:nvSpPr>
        <p:spPr>
          <a:xfrm>
            <a:off x="6934750" y="2181774"/>
            <a:ext cx="251463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400 000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C6613F4-49F8-DF27-239C-36BCF31948B6}"/>
              </a:ext>
            </a:extLst>
          </p:cNvPr>
          <p:cNvCxnSpPr>
            <a:cxnSpLocks/>
          </p:cNvCxnSpPr>
          <p:nvPr/>
        </p:nvCxnSpPr>
        <p:spPr>
          <a:xfrm flipV="1">
            <a:off x="5246361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0E94338-D67B-A3B8-24C8-F024DB04EAFE}"/>
              </a:ext>
            </a:extLst>
          </p:cNvPr>
          <p:cNvCxnSpPr>
            <a:cxnSpLocks/>
          </p:cNvCxnSpPr>
          <p:nvPr/>
        </p:nvCxnSpPr>
        <p:spPr>
          <a:xfrm>
            <a:off x="751668" y="1942260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359C4184-658F-484A-6FF8-3B729B2582B4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60D4C02-28C1-2E47-9395-339A2C75E74F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FF180F8-38C6-F6FA-0F10-A8FAA3BC22B7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31C66B6E-B3BD-FF08-762C-59CDC026E4E7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738A652B-39B2-C7A5-5DF2-ADF0CD69FD53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1F76D43C-B2FF-CCA7-D5EB-4CAD776C41A6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EFE9218C-BFA5-F4A7-804F-065D066A734D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CD592D0-F2DD-AF50-184A-F9E7BC30C77E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2ED0437C-6AC3-B046-0535-5BFD4B0AFD00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5DD7A6C-C10A-1109-FD30-FA19C55B0B3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CAE4A979-5C23-BE28-F556-A6AB11885DFF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5F43434-6539-B156-981E-FAEAA12864C9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1E38138-F4DB-8F7B-4EC7-3CA705BAD3CD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787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224</Words>
  <Application>Microsoft Macintosh PowerPoint</Application>
  <PresentationFormat>A4-Papier (210 x 297 mm)</PresentationFormat>
  <Paragraphs>68</Paragraphs>
  <Slides>10</Slides>
  <Notes>0</Notes>
  <HiddenSlides>0</HiddenSlides>
  <MMClips>45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74</cp:revision>
  <cp:lastPrinted>2022-05-18T12:46:11Z</cp:lastPrinted>
  <dcterms:created xsi:type="dcterms:W3CDTF">2022-05-10T12:43:55Z</dcterms:created>
  <dcterms:modified xsi:type="dcterms:W3CDTF">2023-08-15T04:53:22Z</dcterms:modified>
</cp:coreProperties>
</file>