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5"/>
  </p:notesMasterIdLst>
  <p:sldIdLst>
    <p:sldId id="292" r:id="rId2"/>
    <p:sldId id="303" r:id="rId3"/>
    <p:sldId id="279" r:id="rId4"/>
    <p:sldId id="294" r:id="rId5"/>
    <p:sldId id="296" r:id="rId6"/>
    <p:sldId id="297" r:id="rId7"/>
    <p:sldId id="302" r:id="rId8"/>
    <p:sldId id="295" r:id="rId9"/>
    <p:sldId id="298" r:id="rId10"/>
    <p:sldId id="299" r:id="rId11"/>
    <p:sldId id="300" r:id="rId12"/>
    <p:sldId id="301" r:id="rId13"/>
    <p:sldId id="304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42C1F-F233-4A1D-ABB1-3608F30A7A9B}" v="4" dt="2023-08-11T15:01:07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3"/>
    <p:restoredTop sz="95794"/>
  </p:normalViewPr>
  <p:slideViewPr>
    <p:cSldViewPr snapToGrid="0" snapToObjects="1">
      <p:cViewPr varScale="1">
        <p:scale>
          <a:sx n="113" d="100"/>
          <a:sy n="113" d="100"/>
        </p:scale>
        <p:origin x="1256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8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39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0770B4-A599-70EF-F8C7-11FEECB655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70" y="172462"/>
            <a:ext cx="568774" cy="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28.11.23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audio" Target="../media/media1.m4a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5.jp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9.png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.png"/><Relationship Id="rId3" Type="http://schemas.microsoft.com/office/2007/relationships/media" Target="../media/media9.m4a"/><Relationship Id="rId7" Type="http://schemas.microsoft.com/office/2007/relationships/media" Target="../media/media11.m4a"/><Relationship Id="rId12" Type="http://schemas.openxmlformats.org/officeDocument/2006/relationships/audio" Target="../media/media7.m4a"/><Relationship Id="rId17" Type="http://schemas.openxmlformats.org/officeDocument/2006/relationships/image" Target="../media/image14.png"/><Relationship Id="rId2" Type="http://schemas.openxmlformats.org/officeDocument/2006/relationships/audio" Target="../media/media8.m4a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11" Type="http://schemas.microsoft.com/office/2007/relationships/media" Target="../media/media7.m4a"/><Relationship Id="rId5" Type="http://schemas.microsoft.com/office/2007/relationships/media" Target="../media/media10.m4a"/><Relationship Id="rId15" Type="http://schemas.openxmlformats.org/officeDocument/2006/relationships/image" Target="../media/image12.png"/><Relationship Id="rId10" Type="http://schemas.openxmlformats.org/officeDocument/2006/relationships/audio" Target="../media/media12.m4a"/><Relationship Id="rId19" Type="http://schemas.openxmlformats.org/officeDocument/2006/relationships/image" Target="../media/image15.png"/><Relationship Id="rId4" Type="http://schemas.openxmlformats.org/officeDocument/2006/relationships/audio" Target="../media/media9.m4a"/><Relationship Id="rId9" Type="http://schemas.microsoft.com/office/2007/relationships/media" Target="../media/media12.m4a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748034D4-6FB4-63EC-D08E-B7614749DBE2}"/>
              </a:ext>
            </a:extLst>
          </p:cNvPr>
          <p:cNvSpPr/>
          <p:nvPr/>
        </p:nvSpPr>
        <p:spPr>
          <a:xfrm>
            <a:off x="144480" y="2301194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399760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636BD3EA-FCCB-75D6-3681-BDAECA88845A}"/>
              </a:ext>
            </a:extLst>
          </p:cNvPr>
          <p:cNvSpPr/>
          <p:nvPr/>
        </p:nvSpPr>
        <p:spPr>
          <a:xfrm>
            <a:off x="6662006" y="2301194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144480" y="5022437"/>
            <a:ext cx="3099514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399760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662006" y="5022437"/>
            <a:ext cx="309951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6" name="Textfeld 205">
            <a:extLst>
              <a:ext uri="{FF2B5EF4-FFF2-40B4-BE49-F238E27FC236}">
                <a16:creationId xmlns:a16="http://schemas.microsoft.com/office/drawing/2014/main" id="{DEA2E97A-AE33-1553-CD6E-955A0B4E7489}"/>
              </a:ext>
            </a:extLst>
          </p:cNvPr>
          <p:cNvSpPr txBox="1"/>
          <p:nvPr/>
        </p:nvSpPr>
        <p:spPr>
          <a:xfrm>
            <a:off x="291195" y="5580235"/>
            <a:ext cx="2350419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</a:t>
            </a:r>
            <a:r>
              <a:rPr lang="de-DE" sz="2000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  <a:r>
              <a:rPr lang="de-DE" sz="2000" dirty="0">
                <a:latin typeface="Comic Sans MS" panose="030F0902030302020204" pitchFamily="66" charset="0"/>
              </a:rPr>
              <a:t>Würfel</a:t>
            </a:r>
            <a:endParaRPr lang="de-DE" sz="2400" dirty="0">
              <a:latin typeface="Comic Sans MS" panose="030F0902030302020204" pitchFamily="66" charset="0"/>
            </a:endParaRPr>
          </a:p>
        </p:txBody>
      </p:sp>
      <p:sp>
        <p:nvSpPr>
          <p:cNvPr id="218" name="Textfeld 217">
            <a:extLst>
              <a:ext uri="{FF2B5EF4-FFF2-40B4-BE49-F238E27FC236}">
                <a16:creationId xmlns:a16="http://schemas.microsoft.com/office/drawing/2014/main" id="{26640E35-8494-8794-5BB9-62D474947735}"/>
              </a:ext>
            </a:extLst>
          </p:cNvPr>
          <p:cNvSpPr txBox="1"/>
          <p:nvPr/>
        </p:nvSpPr>
        <p:spPr>
          <a:xfrm>
            <a:off x="6742498" y="5562556"/>
            <a:ext cx="23913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</a:t>
            </a:r>
            <a:r>
              <a:rPr lang="de-DE" dirty="0">
                <a:solidFill>
                  <a:srgbClr val="6FBECA"/>
                </a:solidFill>
                <a:latin typeface="Comic Sans MS" panose="030F0902030302020204" pitchFamily="66" charset="0"/>
              </a:rPr>
              <a:t> </a:t>
            </a:r>
            <a:r>
              <a:rPr lang="de-DE" dirty="0">
                <a:latin typeface="Comic Sans MS" panose="030F0902030302020204" pitchFamily="66" charset="0"/>
              </a:rPr>
              <a:t>Rechenrahmen</a:t>
            </a: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9BA08430-313D-F51D-4E8D-9E6E12207017}"/>
              </a:ext>
            </a:extLst>
          </p:cNvPr>
          <p:cNvSpPr txBox="1"/>
          <p:nvPr/>
        </p:nvSpPr>
        <p:spPr>
          <a:xfrm>
            <a:off x="3529397" y="2822793"/>
            <a:ext cx="2431324" cy="439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Zehnerstreifen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24" name="Textfeld 223">
            <a:extLst>
              <a:ext uri="{FF2B5EF4-FFF2-40B4-BE49-F238E27FC236}">
                <a16:creationId xmlns:a16="http://schemas.microsoft.com/office/drawing/2014/main" id="{AE2C3736-1475-4FB1-3EAE-A5B2869F9ABF}"/>
              </a:ext>
            </a:extLst>
          </p:cNvPr>
          <p:cNvSpPr txBox="1"/>
          <p:nvPr/>
        </p:nvSpPr>
        <p:spPr>
          <a:xfrm>
            <a:off x="324293" y="2822794"/>
            <a:ext cx="2379718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Plättchen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3531368" y="5546891"/>
            <a:ext cx="2366956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die Zahlenkarten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9593E44-9511-9BE2-DA0F-3E96006256E6}"/>
              </a:ext>
            </a:extLst>
          </p:cNvPr>
          <p:cNvSpPr/>
          <p:nvPr/>
        </p:nvSpPr>
        <p:spPr>
          <a:xfrm>
            <a:off x="291195" y="409213"/>
            <a:ext cx="391881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32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B55761-DC55-F253-4932-76EADB36A453}"/>
              </a:ext>
            </a:extLst>
          </p:cNvPr>
          <p:cNvSpPr txBox="1"/>
          <p:nvPr/>
        </p:nvSpPr>
        <p:spPr>
          <a:xfrm>
            <a:off x="6804896" y="2825785"/>
            <a:ext cx="2391355" cy="442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der Zahlenstrahl</a:t>
            </a:r>
            <a:endParaRPr lang="de-DE" sz="2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D4E50A3-5B15-8A63-3F46-2BE99E7644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7479" y="1657612"/>
            <a:ext cx="180000" cy="18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DC7AB1A-2AB6-EEA4-441B-B33807753B9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57310" y="1859574"/>
            <a:ext cx="180000" cy="1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FF551BF-7C73-F9A6-03B7-B2387CFC66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2603" y="1843397"/>
            <a:ext cx="180000" cy="1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6DF3CF6-CF89-FAD1-18CA-E407B64250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12186" y="1525690"/>
            <a:ext cx="180000" cy="18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C96ADB0-C9AD-49E9-0104-D9109116F5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26121" y="1589900"/>
            <a:ext cx="180000" cy="18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DF9D175-5408-E0A3-8E09-119C2FB2C03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58322" y="1705690"/>
            <a:ext cx="2049863" cy="22579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BDDB069-71A5-32F5-5BA5-7013CC68072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63207" y="4033965"/>
            <a:ext cx="1097111" cy="94038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A63E40D-D889-4014-089F-F837D9F2FD8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0800000" flipH="1" flipV="1">
            <a:off x="6662006" y="1518062"/>
            <a:ext cx="2919515" cy="4755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0D2CBDA-553A-406B-7685-913771B138A9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7068" t="5593" r="6699"/>
          <a:stretch/>
        </p:blipFill>
        <p:spPr>
          <a:xfrm>
            <a:off x="3913701" y="4294845"/>
            <a:ext cx="318559" cy="4668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596D58A-71CC-98C1-BC06-CA9ED294F11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6699" t="5593" r="7068"/>
          <a:stretch/>
        </p:blipFill>
        <p:spPr>
          <a:xfrm>
            <a:off x="4623411" y="4401137"/>
            <a:ext cx="336833" cy="4936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CED163-8318-8B29-B022-AC0635BE1F2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068" t="5593" r="6699"/>
          <a:stretch/>
        </p:blipFill>
        <p:spPr>
          <a:xfrm>
            <a:off x="5351395" y="4239396"/>
            <a:ext cx="318559" cy="4668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33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000940DD-323F-FBB8-2F7D-B96AC1D3E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4011" y="2815178"/>
            <a:ext cx="468000" cy="468000"/>
          </a:xfrm>
          <a:prstGeom prst="rect">
            <a:avLst/>
          </a:prstGeom>
        </p:spPr>
      </p:pic>
      <p:pic>
        <p:nvPicPr>
          <p:cNvPr id="34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1F8366D2-2735-9AE7-98BA-1D04977AC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646" y="2824384"/>
            <a:ext cx="468000" cy="468000"/>
          </a:xfrm>
          <a:prstGeom prst="rect">
            <a:avLst/>
          </a:prstGeom>
        </p:spPr>
      </p:pic>
      <p:pic>
        <p:nvPicPr>
          <p:cNvPr id="35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228991B9-17E9-622E-CB2C-9A806CB9C54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4885" y="2815178"/>
            <a:ext cx="468000" cy="468000"/>
          </a:xfrm>
          <a:prstGeom prst="rect">
            <a:avLst/>
          </a:prstGeom>
        </p:spPr>
      </p:pic>
      <p:pic>
        <p:nvPicPr>
          <p:cNvPr id="45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C3552DB8-87E6-9866-94CE-965F3871AA6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54928" y="5619946"/>
            <a:ext cx="471459" cy="471459"/>
          </a:xfrm>
          <a:prstGeom prst="rect">
            <a:avLst/>
          </a:prstGeom>
        </p:spPr>
      </p:pic>
      <p:pic>
        <p:nvPicPr>
          <p:cNvPr id="47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8A8FF088-5146-9C05-5D3B-B1B17CCD9E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24950" y="5554909"/>
            <a:ext cx="468000" cy="468000"/>
          </a:xfrm>
          <a:prstGeom prst="rect">
            <a:avLst/>
          </a:prstGeom>
        </p:spPr>
      </p:pic>
      <p:pic>
        <p:nvPicPr>
          <p:cNvPr id="49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A1FC8963-FE36-C651-423E-ED957D1D02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7474" y="5546891"/>
            <a:ext cx="468000" cy="46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D5E2C76-D834-C1A8-F4F7-42EDFA6EDB2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63130" y="4028596"/>
            <a:ext cx="878111" cy="888442"/>
          </a:xfrm>
          <a:prstGeom prst="rect">
            <a:avLst/>
          </a:prstGeom>
        </p:spPr>
      </p:pic>
      <p:pic>
        <p:nvPicPr>
          <p:cNvPr id="4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AEB25A59-F1B1-8927-1B80-3418B04B67F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9755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8E3798C-C778-AFDD-BC53-2716DBB25C8D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3EA86-363B-A361-BB98-97F0686EF49E}"/>
              </a:ext>
            </a:extLst>
          </p:cNvPr>
          <p:cNvSpPr txBox="1"/>
          <p:nvPr/>
        </p:nvSpPr>
        <p:spPr>
          <a:xfrm>
            <a:off x="4379091" y="3508256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>
                <a:latin typeface="Comic Sans MS" panose="030F0902030302020204" pitchFamily="66" charset="0"/>
              </a:rPr>
              <a:t>der </a:t>
            </a:r>
            <a:r>
              <a:rPr lang="de-DE" sz="3600" dirty="0" err="1">
                <a:latin typeface="Comic Sans MS" panose="030F0902030302020204" pitchFamily="66" charset="0"/>
              </a:rPr>
              <a:t>Einerwürfel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16AA547-39D7-27EE-269A-4C413065B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682" y="3306771"/>
            <a:ext cx="1026006" cy="886216"/>
          </a:xfrm>
          <a:prstGeom prst="rect">
            <a:avLst/>
          </a:prstGeom>
        </p:spPr>
      </p:pic>
      <p:pic>
        <p:nvPicPr>
          <p:cNvPr id="13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3ACEB9A0-ADC6-9F84-1C4B-0E9C945EB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89362" y="364643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0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BC7B8693-FE97-F8AB-C83D-910626F6194F}"/>
              </a:ext>
            </a:extLst>
          </p:cNvPr>
          <p:cNvSpPr/>
          <p:nvPr/>
        </p:nvSpPr>
        <p:spPr>
          <a:xfrm>
            <a:off x="4103520" y="1816541"/>
            <a:ext cx="5455236" cy="4001794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D43EB4-8BCA-A1CB-E8F5-7E0E91867567}"/>
              </a:ext>
            </a:extLst>
          </p:cNvPr>
          <p:cNvSpPr txBox="1"/>
          <p:nvPr/>
        </p:nvSpPr>
        <p:spPr>
          <a:xfrm>
            <a:off x="4334213" y="3289472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Zehnerstange 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AF61ED-D33F-0A10-7A99-B45B4741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44" y="3289472"/>
            <a:ext cx="3520090" cy="601665"/>
          </a:xfrm>
          <a:prstGeom prst="rect">
            <a:avLst/>
          </a:prstGeom>
        </p:spPr>
      </p:pic>
      <p:pic>
        <p:nvPicPr>
          <p:cNvPr id="10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C917F5A3-1A6B-D76E-6C6A-0B3C3B510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4484" y="346947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31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ACF8F14C-94D9-5037-F565-090EE6B2DBBE}"/>
              </a:ext>
            </a:extLst>
          </p:cNvPr>
          <p:cNvSpPr/>
          <p:nvPr/>
        </p:nvSpPr>
        <p:spPr>
          <a:xfrm>
            <a:off x="4103520" y="1868557"/>
            <a:ext cx="5455236" cy="3832528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7F0C71-8099-3B9C-05B9-C757BAA71A98}"/>
              </a:ext>
            </a:extLst>
          </p:cNvPr>
          <p:cNvSpPr txBox="1"/>
          <p:nvPr/>
        </p:nvSpPr>
        <p:spPr>
          <a:xfrm>
            <a:off x="4347276" y="3099524"/>
            <a:ext cx="4464000" cy="1328023"/>
          </a:xfrm>
          <a:prstGeom prst="roundRect">
            <a:avLst>
              <a:gd name="adj" fmla="val 929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Hunderterplatte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526C8B-1A29-7F34-67FC-C34E6D1F9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49" y="3180861"/>
            <a:ext cx="3109611" cy="685248"/>
          </a:xfrm>
          <a:prstGeom prst="rect">
            <a:avLst/>
          </a:prstGeom>
        </p:spPr>
      </p:pic>
      <p:pic>
        <p:nvPicPr>
          <p:cNvPr id="10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29140B25-7900-F481-7ED1-A75A2D4DF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0933" y="351026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09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E752FBFB-2167-92E6-503A-0E48F643013A}"/>
              </a:ext>
            </a:extLst>
          </p:cNvPr>
          <p:cNvSpPr/>
          <p:nvPr/>
        </p:nvSpPr>
        <p:spPr>
          <a:xfrm>
            <a:off x="4103520" y="2018777"/>
            <a:ext cx="5455236" cy="2865187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B1B28EE-34DA-AA40-56C1-9ABA4BD14135}"/>
              </a:ext>
            </a:extLst>
          </p:cNvPr>
          <p:cNvSpPr txBox="1"/>
          <p:nvPr/>
        </p:nvSpPr>
        <p:spPr>
          <a:xfrm>
            <a:off x="4373402" y="3071455"/>
            <a:ext cx="4464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Tausender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DD510D-090D-C37F-6E83-C843E68A3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90" y="2297951"/>
            <a:ext cx="2875358" cy="2586013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E6FAEE-319E-4521-F70D-46164B020E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1205" y="324899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02A4F01C-AD69-4632-7E50-B7E756D2AFB8}"/>
              </a:ext>
            </a:extLst>
          </p:cNvPr>
          <p:cNvSpPr/>
          <p:nvPr/>
        </p:nvSpPr>
        <p:spPr>
          <a:xfrm>
            <a:off x="274170" y="2189257"/>
            <a:ext cx="3122174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2918B93D-B977-D3D7-2AE9-3C9F66A9C539}"/>
              </a:ext>
            </a:extLst>
          </p:cNvPr>
          <p:cNvSpPr/>
          <p:nvPr/>
        </p:nvSpPr>
        <p:spPr>
          <a:xfrm>
            <a:off x="3556274" y="2201836"/>
            <a:ext cx="2883680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6599885" y="2188856"/>
            <a:ext cx="3031945" cy="1511733"/>
          </a:xfrm>
          <a:prstGeom prst="roundRect">
            <a:avLst>
              <a:gd name="adj" fmla="val 368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1216633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06" name="Textfeld 205">
            <a:extLst>
              <a:ext uri="{FF2B5EF4-FFF2-40B4-BE49-F238E27FC236}">
                <a16:creationId xmlns:a16="http://schemas.microsoft.com/office/drawing/2014/main" id="{DEA2E97A-AE33-1553-CD6E-955A0B4E7489}"/>
              </a:ext>
            </a:extLst>
          </p:cNvPr>
          <p:cNvSpPr txBox="1"/>
          <p:nvPr/>
        </p:nvSpPr>
        <p:spPr>
          <a:xfrm>
            <a:off x="6688621" y="2801124"/>
            <a:ext cx="248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Zehnerstange</a:t>
            </a:r>
            <a:endParaRPr lang="de-DE" sz="2000" dirty="0">
              <a:latin typeface="Comic Sans MS" panose="030F0902030302020204" pitchFamily="66" charset="0"/>
            </a:endParaRPr>
          </a:p>
        </p:txBody>
      </p:sp>
      <p:sp>
        <p:nvSpPr>
          <p:cNvPr id="221" name="Textfeld 220">
            <a:extLst>
              <a:ext uri="{FF2B5EF4-FFF2-40B4-BE49-F238E27FC236}">
                <a16:creationId xmlns:a16="http://schemas.microsoft.com/office/drawing/2014/main" id="{9BA08430-313D-F51D-4E8D-9E6E12207017}"/>
              </a:ext>
            </a:extLst>
          </p:cNvPr>
          <p:cNvSpPr txBox="1"/>
          <p:nvPr/>
        </p:nvSpPr>
        <p:spPr>
          <a:xfrm>
            <a:off x="3656900" y="2785384"/>
            <a:ext cx="22247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>
                <a:latin typeface="Comic Sans MS" panose="030F0902030302020204" pitchFamily="66" charset="0"/>
              </a:rPr>
              <a:t>der </a:t>
            </a:r>
            <a:r>
              <a:rPr lang="de-DE" sz="1800" dirty="0" err="1">
                <a:latin typeface="Comic Sans MS" panose="030F0902030302020204" pitchFamily="66" charset="0"/>
              </a:rPr>
              <a:t>Einerwürfel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224" name="Textfeld 223">
            <a:extLst>
              <a:ext uri="{FF2B5EF4-FFF2-40B4-BE49-F238E27FC236}">
                <a16:creationId xmlns:a16="http://schemas.microsoft.com/office/drawing/2014/main" id="{AE2C3736-1475-4FB1-3EAE-A5B2869F9ABF}"/>
              </a:ext>
            </a:extLst>
          </p:cNvPr>
          <p:cNvSpPr txBox="1"/>
          <p:nvPr/>
        </p:nvSpPr>
        <p:spPr>
          <a:xfrm>
            <a:off x="355609" y="2772627"/>
            <a:ext cx="248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Würfel-Material</a:t>
            </a:r>
          </a:p>
        </p:txBody>
      </p:sp>
      <p:sp>
        <p:nvSpPr>
          <p:cNvPr id="230" name="Textfeld 229">
            <a:extLst>
              <a:ext uri="{FF2B5EF4-FFF2-40B4-BE49-F238E27FC236}">
                <a16:creationId xmlns:a16="http://schemas.microsoft.com/office/drawing/2014/main" id="{B363A43E-B6D5-8111-B1F5-519600D1A27B}"/>
              </a:ext>
            </a:extLst>
          </p:cNvPr>
          <p:cNvSpPr txBox="1"/>
          <p:nvPr/>
        </p:nvSpPr>
        <p:spPr>
          <a:xfrm>
            <a:off x="1373857" y="5553612"/>
            <a:ext cx="262883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Hunderterplatte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FAD2981-E09C-09D2-D0AD-E50087DE2D36}"/>
              </a:ext>
            </a:extLst>
          </p:cNvPr>
          <p:cNvSpPr/>
          <p:nvPr/>
        </p:nvSpPr>
        <p:spPr>
          <a:xfrm>
            <a:off x="-500360" y="151391"/>
            <a:ext cx="406600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Materialien Mathematikunterricht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0D06C840-BAC8-F78B-8972-311266CD91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5208" y="1584241"/>
            <a:ext cx="395583" cy="341686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404485E-0D93-94D0-2BA8-5380890615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37489" y="1480114"/>
            <a:ext cx="2294902" cy="39225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91C7A88C-CBDE-520F-32FB-21D04DD2A1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05706" y="4314964"/>
            <a:ext cx="2190797" cy="482774"/>
          </a:xfrm>
          <a:prstGeom prst="rect">
            <a:avLst/>
          </a:prstGeom>
        </p:spPr>
      </p:pic>
      <p:sp>
        <p:nvSpPr>
          <p:cNvPr id="50" name="Abgerundetes Rechteck 49">
            <a:extLst>
              <a:ext uri="{FF2B5EF4-FFF2-40B4-BE49-F238E27FC236}">
                <a16:creationId xmlns:a16="http://schemas.microsoft.com/office/drawing/2014/main" id="{0325F52E-7B5E-9A47-3F8F-4EDC3C480468}"/>
              </a:ext>
            </a:extLst>
          </p:cNvPr>
          <p:cNvSpPr/>
          <p:nvPr/>
        </p:nvSpPr>
        <p:spPr>
          <a:xfrm>
            <a:off x="5248694" y="5012846"/>
            <a:ext cx="3440675" cy="1511733"/>
          </a:xfrm>
          <a:prstGeom prst="roundRect">
            <a:avLst>
              <a:gd name="adj" fmla="val 454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16A40EB-8220-73F3-0930-347F3DC6443E}"/>
              </a:ext>
            </a:extLst>
          </p:cNvPr>
          <p:cNvSpPr txBox="1"/>
          <p:nvPr/>
        </p:nvSpPr>
        <p:spPr>
          <a:xfrm>
            <a:off x="5399477" y="5553611"/>
            <a:ext cx="262883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Tausender</a:t>
            </a:r>
            <a:endParaRPr lang="de-DE" sz="2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5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B8BED99-0306-3DF3-94B6-19A5BBC9F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9609" y="2741747"/>
            <a:ext cx="468000" cy="468000"/>
          </a:xfrm>
          <a:prstGeom prst="rect">
            <a:avLst/>
          </a:prstGeom>
        </p:spPr>
      </p:pic>
      <p:pic>
        <p:nvPicPr>
          <p:cNvPr id="54" name="Audio Recording 09.11.2022, 10:43:29">
            <a:hlinkClick r:id="" action="ppaction://media"/>
            <a:extLst>
              <a:ext uri="{FF2B5EF4-FFF2-40B4-BE49-F238E27FC236}">
                <a16:creationId xmlns:a16="http://schemas.microsoft.com/office/drawing/2014/main" id="{EA2F43D1-9A3B-7BF1-E4A5-13EA7B4B9C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4884" y="2743117"/>
            <a:ext cx="468000" cy="468000"/>
          </a:xfrm>
          <a:prstGeom prst="rect">
            <a:avLst/>
          </a:prstGeom>
        </p:spPr>
      </p:pic>
      <p:pic>
        <p:nvPicPr>
          <p:cNvPr id="56" name="Audio Recording 09.11.2022, 10:43:43">
            <a:hlinkClick r:id="" action="ppaction://media"/>
            <a:extLst>
              <a:ext uri="{FF2B5EF4-FFF2-40B4-BE49-F238E27FC236}">
                <a16:creationId xmlns:a16="http://schemas.microsoft.com/office/drawing/2014/main" id="{9A341E20-010B-0CDA-BBC2-155EB4CEC2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2621" y="2741747"/>
            <a:ext cx="468000" cy="468000"/>
          </a:xfrm>
          <a:prstGeom prst="rect">
            <a:avLst/>
          </a:prstGeom>
        </p:spPr>
      </p:pic>
      <p:pic>
        <p:nvPicPr>
          <p:cNvPr id="58" name="Audio Recording 09.11.2022, 10:44:13">
            <a:hlinkClick r:id="" action="ppaction://media"/>
            <a:extLst>
              <a:ext uri="{FF2B5EF4-FFF2-40B4-BE49-F238E27FC236}">
                <a16:creationId xmlns:a16="http://schemas.microsoft.com/office/drawing/2014/main" id="{0218EDA5-4833-5904-67F4-1FAE261B36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8931" y="5527691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9C33753-1AA1-6619-016F-8980FE367EF5}"/>
              </a:ext>
            </a:extLst>
          </p:cNvPr>
          <p:cNvGrpSpPr/>
          <p:nvPr/>
        </p:nvGrpSpPr>
        <p:grpSpPr>
          <a:xfrm>
            <a:off x="925552" y="1134747"/>
            <a:ext cx="1819410" cy="899560"/>
            <a:chOff x="925552" y="1134747"/>
            <a:chExt cx="1819410" cy="89956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C59AB48-4736-1F86-DDBB-B7E612405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45653" y="1671757"/>
              <a:ext cx="799309" cy="176139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ECCDA9E-1EEA-0BEB-9CF1-5C5FCE797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43932" y="1570531"/>
              <a:ext cx="799309" cy="176139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A901FAC-184D-0778-70CF-51A87583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2571" y="1487039"/>
              <a:ext cx="799309" cy="17613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1F430A9-E410-A78E-F4DB-B8A18902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390213">
              <a:off x="1669175" y="1433892"/>
              <a:ext cx="799309" cy="176139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195F5437-810F-91F3-4C3F-0A202CF1D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200445" y="1134747"/>
              <a:ext cx="812974" cy="731165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D1851F3-D4A3-E0CF-4387-4FF308D72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5552" y="1790218"/>
              <a:ext cx="93311" cy="8059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2E6FB6E2-BE35-63A8-506A-41BAB26A5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27119" y="1824647"/>
              <a:ext cx="663139" cy="113346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71AE2C-3C75-D507-859F-B2D31D7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664547" y="1860956"/>
              <a:ext cx="694650" cy="124652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643C80-573E-9E98-7A33-C9F7F6B73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1813" y="1915575"/>
              <a:ext cx="694650" cy="11873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DE3CFE98-ABEE-5DEE-D8C2-FB740B269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77183" flipH="1">
              <a:off x="1066748" y="1747663"/>
              <a:ext cx="93311" cy="80598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87495561-4C48-156E-707B-C7A866800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21137" y="1839746"/>
              <a:ext cx="93311" cy="8059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A4B895E-B7D2-8B52-70B8-694F8C1D2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280546" y="1816271"/>
              <a:ext cx="93311" cy="8059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5B31E3B1-F09F-F8E7-0587-655910609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4900" y="1767298"/>
              <a:ext cx="93311" cy="80598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24DB4C5-2372-8BB2-0921-B0F155EDF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28125" y="1926957"/>
              <a:ext cx="93311" cy="8059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3DA9C96-F7BA-0B85-29C7-C0E18175A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132997" y="1941843"/>
              <a:ext cx="93311" cy="8059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9F3C46B4-DEE8-1419-9DCE-9B6CE423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226783" y="1901544"/>
              <a:ext cx="93311" cy="80598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3AF4198-0EFD-DEEF-77C0-5B0D9188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41245" y="1923282"/>
              <a:ext cx="93311" cy="80598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C6C068FA-1138-89CF-0298-E24FA8F3BE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29272" y="3764540"/>
            <a:ext cx="1356864" cy="1220324"/>
          </a:xfrm>
          <a:prstGeom prst="rect">
            <a:avLst/>
          </a:prstGeom>
        </p:spPr>
      </p:pic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CC3C47D-6693-E553-F2C0-CAAC2A0F66E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1337" y="5553611"/>
            <a:ext cx="468000" cy="468000"/>
          </a:xfrm>
          <a:prstGeom prst="rect">
            <a:avLst/>
          </a:prstGeom>
        </p:spPr>
      </p:pic>
      <p:pic>
        <p:nvPicPr>
          <p:cNvPr id="2" name="Audio Recording 14.08.2023, 11:07:19">
            <a:hlinkClick r:id="" action="ppaction://media"/>
            <a:extLst>
              <a:ext uri="{FF2B5EF4-FFF2-40B4-BE49-F238E27FC236}">
                <a16:creationId xmlns:a16="http://schemas.microsoft.com/office/drawing/2014/main" id="{E96341EC-976D-8C49-69F4-9072000D3B0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3019" y="5395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82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7CBA938-E08B-7F07-2DE6-A46780174DD5}"/>
              </a:ext>
            </a:extLst>
          </p:cNvPr>
          <p:cNvSpPr/>
          <p:nvPr/>
        </p:nvSpPr>
        <p:spPr>
          <a:xfrm>
            <a:off x="4116582" y="2085497"/>
            <a:ext cx="5455236" cy="3763409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17C56A1-AB41-1ED2-C83B-486D93301198}"/>
              </a:ext>
            </a:extLst>
          </p:cNvPr>
          <p:cNvGrpSpPr>
            <a:grpSpLocks noChangeAspect="1"/>
          </p:cNvGrpSpPr>
          <p:nvPr/>
        </p:nvGrpSpPr>
        <p:grpSpPr>
          <a:xfrm>
            <a:off x="1525799" y="3718094"/>
            <a:ext cx="1964399" cy="1915896"/>
            <a:chOff x="931171" y="2292146"/>
            <a:chExt cx="2561108" cy="2497872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9019EE04-9EB1-C34A-8CB3-86CC0307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8C4720E-150E-87FF-C0AE-685635602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E4B72559-C52D-448D-2856-885087A6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88037C7-3100-39F0-3F1B-39EA7E93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B861003-297E-C440-3591-415C78FB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6F485A1-19FB-F9E7-1A3F-D37D341222D2}"/>
              </a:ext>
            </a:extLst>
          </p:cNvPr>
          <p:cNvSpPr txBox="1"/>
          <p:nvPr/>
        </p:nvSpPr>
        <p:spPr>
          <a:xfrm>
            <a:off x="4347277" y="342900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latin typeface="Comic Sans MS" panose="030F0902030302020204" pitchFamily="66" charset="0"/>
              </a:rPr>
              <a:t>die Plättchen</a:t>
            </a:r>
            <a:endParaRPr lang="de-DE" sz="44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Audio Recording 09.11.2022, 10:39:32">
            <a:hlinkClick r:id="" action="ppaction://media"/>
            <a:extLst>
              <a:ext uri="{FF2B5EF4-FFF2-40B4-BE49-F238E27FC236}">
                <a16:creationId xmlns:a16="http://schemas.microsoft.com/office/drawing/2014/main" id="{34268D19-CAA0-BAEF-DB58-1DD47407F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33135" y="3605997"/>
            <a:ext cx="468000" cy="468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7274657-1D1E-D14D-E402-2AC8C13C0253}"/>
              </a:ext>
            </a:extLst>
          </p:cNvPr>
          <p:cNvGrpSpPr>
            <a:grpSpLocks noChangeAspect="1"/>
          </p:cNvGrpSpPr>
          <p:nvPr/>
        </p:nvGrpSpPr>
        <p:grpSpPr>
          <a:xfrm>
            <a:off x="1016730" y="1986418"/>
            <a:ext cx="1964399" cy="1915896"/>
            <a:chOff x="931171" y="2292146"/>
            <a:chExt cx="2561108" cy="2497872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306A26ED-4DBD-6961-0375-81A58264F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222" y="2292146"/>
              <a:ext cx="640647" cy="64064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CB44258-7576-B092-E83A-EFD00B2E1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1632" y="2445084"/>
              <a:ext cx="640647" cy="640647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D116FFE-9AF7-555F-899A-A2205BAE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5276" y="4134403"/>
              <a:ext cx="640648" cy="640648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0747DA-2E76-7C86-E440-19A457DD6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4629" y="3127038"/>
              <a:ext cx="640647" cy="640647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220CB882-6A95-3478-F2C9-CC452CD7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171" y="4149371"/>
              <a:ext cx="640647" cy="640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7113D48A-29F3-8F52-745C-4E86694BFBD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1BD109-D12B-58E7-0A30-84301DCE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2" y="3543958"/>
            <a:ext cx="3545487" cy="390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23C42D2-B82A-2B93-40FA-6D0A657FB709}"/>
              </a:ext>
            </a:extLst>
          </p:cNvPr>
          <p:cNvSpPr txBox="1"/>
          <p:nvPr/>
        </p:nvSpPr>
        <p:spPr>
          <a:xfrm>
            <a:off x="4347277" y="342900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Zehnerstreifen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Audio Recording 09.11.2022, 10:40:01">
            <a:hlinkClick r:id="" action="ppaction://media"/>
            <a:extLst>
              <a:ext uri="{FF2B5EF4-FFF2-40B4-BE49-F238E27FC236}">
                <a16:creationId xmlns:a16="http://schemas.microsoft.com/office/drawing/2014/main" id="{3B2FFB49-7FB2-6A4A-D385-F60D4571F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0642" y="35765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07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C5D1A1A1-7ACD-C273-9F18-B2C17C53B34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D9912CC-2895-E23B-4F0F-FA8D303C2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176361" y="3292420"/>
            <a:ext cx="3824873" cy="69175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1617F8B-B9CC-4AAF-3322-1940677653AC}"/>
              </a:ext>
            </a:extLst>
          </p:cNvPr>
          <p:cNvSpPr txBox="1"/>
          <p:nvPr/>
        </p:nvSpPr>
        <p:spPr>
          <a:xfrm>
            <a:off x="4347277" y="3419491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Zahlenstrahl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dio Recording 09.11.2022, 10:40:21">
            <a:hlinkClick r:id="" action="ppaction://media"/>
            <a:extLst>
              <a:ext uri="{FF2B5EF4-FFF2-40B4-BE49-F238E27FC236}">
                <a16:creationId xmlns:a16="http://schemas.microsoft.com/office/drawing/2014/main" id="{7E261804-917C-A22E-C152-860D5BCFA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6625" y="360666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193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F9F7AEA-7DA9-557F-2DB6-6B46DCD46654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542EB9-6FEB-F632-9113-4B342327605A}"/>
              </a:ext>
            </a:extLst>
          </p:cNvPr>
          <p:cNvSpPr txBox="1"/>
          <p:nvPr/>
        </p:nvSpPr>
        <p:spPr>
          <a:xfrm>
            <a:off x="4347277" y="345583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Würfel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dio Recording 09.11.2022, 10:41:11">
            <a:hlinkClick r:id="" action="ppaction://media"/>
            <a:extLst>
              <a:ext uri="{FF2B5EF4-FFF2-40B4-BE49-F238E27FC236}">
                <a16:creationId xmlns:a16="http://schemas.microsoft.com/office/drawing/2014/main" id="{4FA12DF3-1DBB-AE57-AFB2-6F32ECC17C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5818" y="3634100"/>
            <a:ext cx="471459" cy="4714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22A403-2B23-8896-A5A9-8BB1CDEC2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23" y="3188015"/>
            <a:ext cx="2166146" cy="21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5089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7B68518-B283-9673-7E77-C41084317213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39B4D2D-E449-1637-2B8B-C83737B81C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8" t="5593" r="6699"/>
          <a:stretch/>
        </p:blipFill>
        <p:spPr>
          <a:xfrm>
            <a:off x="1173570" y="2388761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1B205D2-C12C-0BFD-0F4F-2D71A6BA2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68" t="5593" r="6699"/>
          <a:stretch/>
        </p:blipFill>
        <p:spPr>
          <a:xfrm>
            <a:off x="2869497" y="2855605"/>
            <a:ext cx="683365" cy="10014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3DA840B-F198-2190-D53E-CCEB79494C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699" t="5593" r="7068"/>
          <a:stretch/>
        </p:blipFill>
        <p:spPr>
          <a:xfrm>
            <a:off x="1515252" y="4054220"/>
            <a:ext cx="683365" cy="10014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6EE3023-4BE1-661D-1E7B-A91431E4EFAD}"/>
              </a:ext>
            </a:extLst>
          </p:cNvPr>
          <p:cNvSpPr txBox="1"/>
          <p:nvPr/>
        </p:nvSpPr>
        <p:spPr>
          <a:xfrm>
            <a:off x="4404737" y="3425065"/>
            <a:ext cx="4464000" cy="86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die Zahlenkarten</a:t>
            </a:r>
            <a:endParaRPr lang="de-DE" sz="40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dio Recording 09.11.2022, 10:41:32">
            <a:hlinkClick r:id="" action="ppaction://media"/>
            <a:extLst>
              <a:ext uri="{FF2B5EF4-FFF2-40B4-BE49-F238E27FC236}">
                <a16:creationId xmlns:a16="http://schemas.microsoft.com/office/drawing/2014/main" id="{9C632150-7C2F-97DF-73EC-AE94DDD583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1395" y="360421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578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0067BC2-BCE2-A72D-D568-C7263093B987}"/>
              </a:ext>
            </a:extLst>
          </p:cNvPr>
          <p:cNvSpPr/>
          <p:nvPr/>
        </p:nvSpPr>
        <p:spPr>
          <a:xfrm>
            <a:off x="4116582" y="2212848"/>
            <a:ext cx="5455236" cy="3474720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10C0F-B86B-2298-3898-7679F1BA4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44" y="2479459"/>
            <a:ext cx="2446197" cy="209674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1B27AC-933C-5259-75D6-ECCE89531864}"/>
              </a:ext>
            </a:extLst>
          </p:cNvPr>
          <p:cNvSpPr txBox="1"/>
          <p:nvPr/>
        </p:nvSpPr>
        <p:spPr>
          <a:xfrm>
            <a:off x="4347277" y="3429000"/>
            <a:ext cx="4464000" cy="8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Rechenrahmen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dio Recording 09.11.2022, 10:41:50">
            <a:hlinkClick r:id="" action="ppaction://media"/>
            <a:extLst>
              <a:ext uri="{FF2B5EF4-FFF2-40B4-BE49-F238E27FC236}">
                <a16:creationId xmlns:a16="http://schemas.microsoft.com/office/drawing/2014/main" id="{C6429A7B-53F6-A598-96B8-0858FF553A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65965" y="362723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658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F6E06FE-0D49-D356-7AB4-1FA525658464}"/>
              </a:ext>
            </a:extLst>
          </p:cNvPr>
          <p:cNvSpPr/>
          <p:nvPr/>
        </p:nvSpPr>
        <p:spPr>
          <a:xfrm>
            <a:off x="4103520" y="1971923"/>
            <a:ext cx="5455236" cy="3846412"/>
          </a:xfrm>
          <a:prstGeom prst="roundRect">
            <a:avLst>
              <a:gd name="adj" fmla="val 718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819307-9FA4-BEAA-960C-C191E22CB9C5}"/>
              </a:ext>
            </a:extLst>
          </p:cNvPr>
          <p:cNvSpPr txBox="1"/>
          <p:nvPr/>
        </p:nvSpPr>
        <p:spPr>
          <a:xfrm>
            <a:off x="4371579" y="3212173"/>
            <a:ext cx="4609755" cy="13280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Würfel-Material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dio Recording 28.11.2022, 15:26:58">
            <a:hlinkClick r:id="" action="ppaction://media"/>
            <a:extLst>
              <a:ext uri="{FF2B5EF4-FFF2-40B4-BE49-F238E27FC236}">
                <a16:creationId xmlns:a16="http://schemas.microsoft.com/office/drawing/2014/main" id="{1A98E752-2DA2-BC22-030F-44C38FBEA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8699" y="3642184"/>
            <a:ext cx="468000" cy="468000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7A610AE-E7AE-B561-DE31-821F496C8DB1}"/>
              </a:ext>
            </a:extLst>
          </p:cNvPr>
          <p:cNvGrpSpPr>
            <a:grpSpLocks noChangeAspect="1"/>
          </p:cNvGrpSpPr>
          <p:nvPr/>
        </p:nvGrpSpPr>
        <p:grpSpPr>
          <a:xfrm>
            <a:off x="287281" y="2668212"/>
            <a:ext cx="3670558" cy="1951222"/>
            <a:chOff x="287281" y="2668212"/>
            <a:chExt cx="3670558" cy="1951222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AD88E86-C9DA-DA7B-8274-5F6DCD70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45277" y="3832710"/>
              <a:ext cx="1612562" cy="355352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5A73A94-F45A-2424-E12C-04CFE029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0061" y="3628493"/>
              <a:ext cx="1612562" cy="35535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B1F63BF-704D-8EF9-7544-3B6295E5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7140" y="3460053"/>
              <a:ext cx="1612562" cy="35535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DBBF2DF4-CE48-26BC-321C-160F49D9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90213">
              <a:off x="1787498" y="3352831"/>
              <a:ext cx="1612562" cy="355352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29AA0DD2-7AC9-0FBC-5649-7F823E7FF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228" y="2668212"/>
              <a:ext cx="1719052" cy="1546065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FE7FC36-F3D0-4922-6BFF-22E14824C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281" y="4071699"/>
              <a:ext cx="188251" cy="16260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BA876589-08FA-69C6-3CA6-5B13E95F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5020" y="4114546"/>
              <a:ext cx="1337845" cy="228669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D764DCB-990A-170D-F167-A4CA24570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95093" y="4243483"/>
              <a:ext cx="1401418" cy="23953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393870-5AE3-7D8C-C41E-7CE3FD5AE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2003" y="4379899"/>
              <a:ext cx="1401418" cy="239535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8B45925-7D38-CF70-4428-480B303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77183" flipH="1">
              <a:off x="572135" y="3985846"/>
              <a:ext cx="188251" cy="162602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DA52B7E-C12E-0F9C-7D02-5AAD276D5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863" y="4171619"/>
              <a:ext cx="188251" cy="162602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8D45B4D4-2C01-4B08-268D-4C60E30F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3462" y="4124260"/>
              <a:ext cx="188251" cy="162602"/>
            </a:xfrm>
            <a:prstGeom prst="rect">
              <a:avLst/>
            </a:prstGeom>
          </p:spPr>
        </p:pic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33B258FF-36F4-9F61-9393-3E72C3CC7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326" y="4025459"/>
              <a:ext cx="188251" cy="162602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9630EC98-496D-C7CB-845E-B6219C897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9449" y="4347562"/>
              <a:ext cx="188251" cy="162602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D21DBC3A-C6F6-5F7C-4CF8-266CDC87D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05790" y="4377594"/>
              <a:ext cx="188251" cy="162602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22FF37EB-B245-D197-6A9A-0480E994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94998" y="4296293"/>
              <a:ext cx="188251" cy="162602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887FFB7-0EEF-81A5-C6FD-8BA79AA98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7663" y="4340149"/>
              <a:ext cx="188251" cy="162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0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51</Words>
  <Application>Microsoft Macintosh PowerPoint</Application>
  <PresentationFormat>A4-Papier (210 x 297 mm)</PresentationFormat>
  <Paragraphs>27</Paragraphs>
  <Slides>13</Slides>
  <Notes>3</Notes>
  <HiddenSlides>0</HiddenSlides>
  <MMClips>24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2023-11-28T10:14:49Z</dcterms:modified>
</cp:coreProperties>
</file>