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7"/>
  </p:notesMasterIdLst>
  <p:sldIdLst>
    <p:sldId id="290" r:id="rId2"/>
    <p:sldId id="303" r:id="rId3"/>
    <p:sldId id="302" r:id="rId4"/>
    <p:sldId id="300" r:id="rId5"/>
    <p:sldId id="29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53A3C-0872-461E-A70E-A8AF7AC215A5}" v="3" dt="2023-08-11T14:54:53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0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624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E19810-EFF9-C35E-B248-F650EA21FD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69" y="172462"/>
            <a:ext cx="568774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2.xml"/><Relationship Id="rId5" Type="http://schemas.microsoft.com/office/2007/relationships/media" Target="../media/media9.m4a"/><Relationship Id="rId10" Type="http://schemas.openxmlformats.org/officeDocument/2006/relationships/audio" Target="../media/media6.m4a"/><Relationship Id="rId4" Type="http://schemas.openxmlformats.org/officeDocument/2006/relationships/audio" Target="../media/media8.m4a"/><Relationship Id="rId9" Type="http://schemas.microsoft.com/office/2007/relationships/media" Target="../media/media6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4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3.png"/><Relationship Id="rId2" Type="http://schemas.openxmlformats.org/officeDocument/2006/relationships/audio" Target="../media/media11.m4a"/><Relationship Id="rId16" Type="http://schemas.openxmlformats.org/officeDocument/2006/relationships/image" Target="../media/image2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2.xml"/><Relationship Id="rId5" Type="http://schemas.microsoft.com/office/2007/relationships/media" Target="../media/media13.m4a"/><Relationship Id="rId15" Type="http://schemas.openxmlformats.org/officeDocument/2006/relationships/image" Target="../media/image6.png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2.xml"/><Relationship Id="rId18" Type="http://schemas.microsoft.com/office/2007/relationships/hdphoto" Target="../media/hdphoto2.wdp"/><Relationship Id="rId3" Type="http://schemas.microsoft.com/office/2007/relationships/media" Target="../media/media16.m4a"/><Relationship Id="rId21" Type="http://schemas.openxmlformats.org/officeDocument/2006/relationships/image" Target="../media/image11.png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image" Target="../media/image9.png"/><Relationship Id="rId2" Type="http://schemas.openxmlformats.org/officeDocument/2006/relationships/audio" Target="../media/media11.m4a"/><Relationship Id="rId16" Type="http://schemas.microsoft.com/office/2007/relationships/hdphoto" Target="../media/hdphoto1.wdp"/><Relationship Id="rId20" Type="http://schemas.openxmlformats.org/officeDocument/2006/relationships/image" Target="../media/image10.png"/><Relationship Id="rId1" Type="http://schemas.microsoft.com/office/2007/relationships/media" Target="../media/media11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openxmlformats.org/officeDocument/2006/relationships/image" Target="../media/image8.png"/><Relationship Id="rId10" Type="http://schemas.openxmlformats.org/officeDocument/2006/relationships/audio" Target="../media/media19.m4a"/><Relationship Id="rId19" Type="http://schemas.openxmlformats.org/officeDocument/2006/relationships/image" Target="../media/image2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11.m4a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openxmlformats.org/officeDocument/2006/relationships/image" Target="../media/image2.png"/><Relationship Id="rId2" Type="http://schemas.openxmlformats.org/officeDocument/2006/relationships/audio" Target="../media/media21.m4a"/><Relationship Id="rId16" Type="http://schemas.openxmlformats.org/officeDocument/2006/relationships/image" Target="../media/image12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5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65AC48D8-F93C-4C65-DBD2-B514E9642376}"/>
              </a:ext>
            </a:extLst>
          </p:cNvPr>
          <p:cNvSpPr/>
          <p:nvPr/>
        </p:nvSpPr>
        <p:spPr>
          <a:xfrm>
            <a:off x="5097290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BE23CFC6-2DA6-CFAF-964F-C584FD53C59F}"/>
              </a:ext>
            </a:extLst>
          </p:cNvPr>
          <p:cNvSpPr/>
          <p:nvPr/>
        </p:nvSpPr>
        <p:spPr>
          <a:xfrm>
            <a:off x="1915358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B8DA7F59-C9FA-BB71-9FF1-80B1E6BF109C}"/>
              </a:ext>
            </a:extLst>
          </p:cNvPr>
          <p:cNvSpPr/>
          <p:nvPr/>
        </p:nvSpPr>
        <p:spPr>
          <a:xfrm>
            <a:off x="6539322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D855F1-041B-352E-4EDF-C3BAB9307920}"/>
              </a:ext>
            </a:extLst>
          </p:cNvPr>
          <p:cNvSpPr/>
          <p:nvPr/>
        </p:nvSpPr>
        <p:spPr>
          <a:xfrm>
            <a:off x="430636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6F9A740-71F8-748E-73BE-4710A2659F11}"/>
              </a:ext>
            </a:extLst>
          </p:cNvPr>
          <p:cNvSpPr/>
          <p:nvPr/>
        </p:nvSpPr>
        <p:spPr>
          <a:xfrm>
            <a:off x="3485674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233EAC0-C90B-17A1-4574-F87B8930E979}"/>
              </a:ext>
            </a:extLst>
          </p:cNvPr>
          <p:cNvSpPr txBox="1"/>
          <p:nvPr/>
        </p:nvSpPr>
        <p:spPr>
          <a:xfrm>
            <a:off x="5357940" y="4353416"/>
            <a:ext cx="1961438" cy="683835"/>
          </a:xfrm>
          <a:prstGeom prst="roundRect">
            <a:avLst>
              <a:gd name="adj" fmla="val 979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Kilometer (km)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1F65D48-9645-A10A-5869-22EB2722C444}"/>
              </a:ext>
            </a:extLst>
          </p:cNvPr>
          <p:cNvSpPr txBox="1"/>
          <p:nvPr/>
        </p:nvSpPr>
        <p:spPr>
          <a:xfrm>
            <a:off x="2148778" y="4337052"/>
            <a:ext cx="1893634" cy="683835"/>
          </a:xfrm>
          <a:prstGeom prst="roundRect">
            <a:avLst>
              <a:gd name="adj" fmla="val 979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Meter </a:t>
            </a:r>
          </a:p>
          <a:p>
            <a:pPr algn="ctr"/>
            <a:r>
              <a:rPr lang="de-DE" dirty="0">
                <a:latin typeface="Comic Sans MS" panose="030F0902030302020204" pitchFamily="66" charset="0"/>
              </a:rPr>
              <a:t>(m)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D747C3E-A43D-8DA6-6551-2E1E174BCD78}"/>
              </a:ext>
            </a:extLst>
          </p:cNvPr>
          <p:cNvSpPr txBox="1"/>
          <p:nvPr/>
        </p:nvSpPr>
        <p:spPr>
          <a:xfrm>
            <a:off x="6700594" y="2220470"/>
            <a:ext cx="2056483" cy="677585"/>
          </a:xfrm>
          <a:prstGeom prst="roundRect">
            <a:avLst>
              <a:gd name="adj" fmla="val 8426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Dezimeter (</a:t>
            </a:r>
            <a:r>
              <a:rPr lang="de-DE" dirty="0" err="1">
                <a:latin typeface="Comic Sans MS" panose="030F0902030302020204" pitchFamily="66" charset="0"/>
              </a:rPr>
              <a:t>dm</a:t>
            </a:r>
            <a:r>
              <a:rPr lang="de-DE" dirty="0"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83C3E1A-95D1-AC0A-C651-9F3A308D425B}"/>
              </a:ext>
            </a:extLst>
          </p:cNvPr>
          <p:cNvSpPr txBox="1"/>
          <p:nvPr/>
        </p:nvSpPr>
        <p:spPr>
          <a:xfrm>
            <a:off x="3700136" y="2220470"/>
            <a:ext cx="2094566" cy="683835"/>
          </a:xfrm>
          <a:prstGeom prst="roundRect">
            <a:avLst>
              <a:gd name="adj" fmla="val 979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Zentimeter (cm)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0D0E5CF-804E-34ED-BD8E-E1515C00AB7B}"/>
              </a:ext>
            </a:extLst>
          </p:cNvPr>
          <p:cNvSpPr txBox="1"/>
          <p:nvPr/>
        </p:nvSpPr>
        <p:spPr>
          <a:xfrm>
            <a:off x="608725" y="2220470"/>
            <a:ext cx="2128553" cy="677585"/>
          </a:xfrm>
          <a:prstGeom prst="roundRect">
            <a:avLst>
              <a:gd name="adj" fmla="val 8426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Millimeter (mm)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pic>
        <p:nvPicPr>
          <p:cNvPr id="35" name="Audio Recording 16.01.2023, 12:22:37">
            <a:hlinkClick r:id="" action="ppaction://media"/>
            <a:extLst>
              <a:ext uri="{FF2B5EF4-FFF2-40B4-BE49-F238E27FC236}">
                <a16:creationId xmlns:a16="http://schemas.microsoft.com/office/drawing/2014/main" id="{EFDF99D8-B94D-5C70-E6AC-9E57D82FA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1907" y="4461333"/>
            <a:ext cx="468000" cy="468000"/>
          </a:xfrm>
          <a:prstGeom prst="rect">
            <a:avLst/>
          </a:prstGeom>
        </p:spPr>
      </p:pic>
      <p:pic>
        <p:nvPicPr>
          <p:cNvPr id="40" name="Audio Recording 16.01.2023, 12:22:46">
            <a:hlinkClick r:id="" action="ppaction://media"/>
            <a:extLst>
              <a:ext uri="{FF2B5EF4-FFF2-40B4-BE49-F238E27FC236}">
                <a16:creationId xmlns:a16="http://schemas.microsoft.com/office/drawing/2014/main" id="{F45D4BB4-0B6D-DDF7-5D91-C85961F4F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66245" y="4444969"/>
            <a:ext cx="468000" cy="468000"/>
          </a:xfrm>
          <a:prstGeom prst="rect">
            <a:avLst/>
          </a:prstGeom>
        </p:spPr>
      </p:pic>
      <p:pic>
        <p:nvPicPr>
          <p:cNvPr id="42" name="Audio Recording 16.01.2023, 12:22:54">
            <a:hlinkClick r:id="" action="ppaction://media"/>
            <a:extLst>
              <a:ext uri="{FF2B5EF4-FFF2-40B4-BE49-F238E27FC236}">
                <a16:creationId xmlns:a16="http://schemas.microsoft.com/office/drawing/2014/main" id="{B54401DC-492E-A2E6-E4C5-D886739029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3471" y="2325262"/>
            <a:ext cx="468000" cy="468000"/>
          </a:xfrm>
          <a:prstGeom prst="rect">
            <a:avLst/>
          </a:prstGeom>
        </p:spPr>
      </p:pic>
      <p:pic>
        <p:nvPicPr>
          <p:cNvPr id="43" name="Audio Recording 16.01.2023, 12:23:02">
            <a:hlinkClick r:id="" action="ppaction://media"/>
            <a:extLst>
              <a:ext uri="{FF2B5EF4-FFF2-40B4-BE49-F238E27FC236}">
                <a16:creationId xmlns:a16="http://schemas.microsoft.com/office/drawing/2014/main" id="{80F6219A-398C-264E-4767-AD5D930703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0659" y="2325262"/>
            <a:ext cx="468000" cy="468000"/>
          </a:xfrm>
          <a:prstGeom prst="rect">
            <a:avLst/>
          </a:prstGeom>
        </p:spPr>
      </p:pic>
      <p:pic>
        <p:nvPicPr>
          <p:cNvPr id="44" name="Audio Recording 16.01.2023, 12:23:11">
            <a:hlinkClick r:id="" action="ppaction://media"/>
            <a:extLst>
              <a:ext uri="{FF2B5EF4-FFF2-40B4-BE49-F238E27FC236}">
                <a16:creationId xmlns:a16="http://schemas.microsoft.com/office/drawing/2014/main" id="{B9698F5C-037B-5F88-20A6-22DF620FCC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3235" y="2325262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2B619D8F-278C-327B-2224-6D50D0E1BA9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7804559-651E-6515-E84A-1A85CDA34AF9}"/>
              </a:ext>
            </a:extLst>
          </p:cNvPr>
          <p:cNvSpPr/>
          <p:nvPr/>
        </p:nvSpPr>
        <p:spPr>
          <a:xfrm>
            <a:off x="362292" y="1847992"/>
            <a:ext cx="4442400" cy="1476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2E08E9-8E9C-69C6-CA9D-CE0120BEE8DF}"/>
              </a:ext>
            </a:extLst>
          </p:cNvPr>
          <p:cNvSpPr txBox="1"/>
          <p:nvPr/>
        </p:nvSpPr>
        <p:spPr>
          <a:xfrm>
            <a:off x="507489" y="2346615"/>
            <a:ext cx="351229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Kilometer hat 1000 Meter. 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5D0317B-314B-C713-1839-3457038AFA4D}"/>
              </a:ext>
            </a:extLst>
          </p:cNvPr>
          <p:cNvSpPr/>
          <p:nvPr/>
        </p:nvSpPr>
        <p:spPr>
          <a:xfrm>
            <a:off x="362291" y="3996685"/>
            <a:ext cx="4442401" cy="1476000"/>
          </a:xfrm>
          <a:prstGeom prst="roundRect">
            <a:avLst>
              <a:gd name="adj" fmla="val 37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1A569E-2078-0B03-9E2D-3F6576853F69}"/>
              </a:ext>
            </a:extLst>
          </p:cNvPr>
          <p:cNvSpPr txBox="1"/>
          <p:nvPr/>
        </p:nvSpPr>
        <p:spPr>
          <a:xfrm>
            <a:off x="499473" y="4512413"/>
            <a:ext cx="379169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Dezimeter hat 10 Zentimeter. 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101307" y="1847992"/>
            <a:ext cx="4442401" cy="1476000"/>
          </a:xfrm>
          <a:prstGeom prst="roundRect">
            <a:avLst>
              <a:gd name="adj" fmla="val 457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5252669" y="2346615"/>
            <a:ext cx="351991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Meter hat 100 Zentimeter. 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05620B30-241B-3950-38E3-18567F5A5A6D}"/>
              </a:ext>
            </a:extLst>
          </p:cNvPr>
          <p:cNvSpPr/>
          <p:nvPr/>
        </p:nvSpPr>
        <p:spPr>
          <a:xfrm>
            <a:off x="5101307" y="4000500"/>
            <a:ext cx="4442401" cy="1476000"/>
          </a:xfrm>
          <a:prstGeom prst="roundRect">
            <a:avLst>
              <a:gd name="adj" fmla="val 33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4622AF-5B4B-2440-9950-04A5EA997F9C}"/>
              </a:ext>
            </a:extLst>
          </p:cNvPr>
          <p:cNvSpPr txBox="1"/>
          <p:nvPr/>
        </p:nvSpPr>
        <p:spPr>
          <a:xfrm>
            <a:off x="5252670" y="4516228"/>
            <a:ext cx="379371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Zentimeter hat 10 Millimeter.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pic>
        <p:nvPicPr>
          <p:cNvPr id="3" name="Audio Recording 16.01.2023, 12:23:32">
            <a:hlinkClick r:id="" action="ppaction://media"/>
            <a:extLst>
              <a:ext uri="{FF2B5EF4-FFF2-40B4-BE49-F238E27FC236}">
                <a16:creationId xmlns:a16="http://schemas.microsoft.com/office/drawing/2014/main" id="{C7458943-D495-FC5C-463C-D2D8070FA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3585" y="2316408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23:47">
            <a:hlinkClick r:id="" action="ppaction://media"/>
            <a:extLst>
              <a:ext uri="{FF2B5EF4-FFF2-40B4-BE49-F238E27FC236}">
                <a16:creationId xmlns:a16="http://schemas.microsoft.com/office/drawing/2014/main" id="{7B2638A3-8659-56F1-D01A-73BFAF724E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3684" y="2316926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23:59">
            <a:hlinkClick r:id="" action="ppaction://media"/>
            <a:extLst>
              <a:ext uri="{FF2B5EF4-FFF2-40B4-BE49-F238E27FC236}">
                <a16:creationId xmlns:a16="http://schemas.microsoft.com/office/drawing/2014/main" id="{ED2EB9F8-BED8-F263-65B3-D3A009B614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6685" y="4512413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4:16">
            <a:hlinkClick r:id="" action="ppaction://media"/>
            <a:extLst>
              <a:ext uri="{FF2B5EF4-FFF2-40B4-BE49-F238E27FC236}">
                <a16:creationId xmlns:a16="http://schemas.microsoft.com/office/drawing/2014/main" id="{237B7432-6311-7373-34AF-5C2EC95899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5708" y="4482724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BCB61D85-9968-BAB7-EC98-53F9DED5AF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50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441107" y="-1286237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377943" y="2283632"/>
            <a:ext cx="2750651" cy="1505172"/>
          </a:xfrm>
          <a:prstGeom prst="roundRect">
            <a:avLst>
              <a:gd name="adj" fmla="val 51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660189" y="2297156"/>
            <a:ext cx="2585621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890891" y="2297156"/>
            <a:ext cx="2637166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7" name="Textfeld 226">
            <a:extLst>
              <a:ext uri="{FF2B5EF4-FFF2-40B4-BE49-F238E27FC236}">
                <a16:creationId xmlns:a16="http://schemas.microsoft.com/office/drawing/2014/main" id="{B0091782-612A-AD63-0791-322EE8F65CC0}"/>
              </a:ext>
            </a:extLst>
          </p:cNvPr>
          <p:cNvSpPr txBox="1"/>
          <p:nvPr/>
        </p:nvSpPr>
        <p:spPr>
          <a:xfrm>
            <a:off x="7040598" y="2805095"/>
            <a:ext cx="188690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Maßband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B363A43E-B6D5-8111-B1F5-519600D1A27B}"/>
              </a:ext>
            </a:extLst>
          </p:cNvPr>
          <p:cNvSpPr txBox="1"/>
          <p:nvPr/>
        </p:nvSpPr>
        <p:spPr>
          <a:xfrm>
            <a:off x="3824956" y="2805095"/>
            <a:ext cx="188690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Zollstock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F4DCC52F-AC14-F2CA-01F3-45DE2EFBA505}"/>
              </a:ext>
            </a:extLst>
          </p:cNvPr>
          <p:cNvSpPr txBox="1"/>
          <p:nvPr/>
        </p:nvSpPr>
        <p:spPr>
          <a:xfrm>
            <a:off x="514458" y="2806283"/>
            <a:ext cx="188690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Lineal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618544" y="4775049"/>
            <a:ext cx="25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Ich bin 1,20 m groß.</a:t>
            </a:r>
          </a:p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CD407E-E7A5-1349-AA7F-432874423E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137" y="1542921"/>
            <a:ext cx="2635219" cy="3745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DE24D4-C34F-D3E6-EE0C-FECB18657C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861573">
            <a:off x="3699346" y="1151795"/>
            <a:ext cx="2620793" cy="13193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1AEC546-2D3C-33D4-07C7-8E899124E0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9134" y="1243538"/>
            <a:ext cx="1690018" cy="75637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63FB1C1-5E74-17FE-664B-D75072A48A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3354" y="4215916"/>
            <a:ext cx="1390749" cy="2484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2BD35E-E827-391D-D110-0EC5D721C8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98491098-2662-ED1A-1FC8-7F8EE3D96513}"/>
              </a:ext>
            </a:extLst>
          </p:cNvPr>
          <p:cNvSpPr/>
          <p:nvPr/>
        </p:nvSpPr>
        <p:spPr>
          <a:xfrm>
            <a:off x="514458" y="4556531"/>
            <a:ext cx="2879448" cy="823949"/>
          </a:xfrm>
          <a:prstGeom prst="wedgeRoundRectCallout">
            <a:avLst>
              <a:gd name="adj1" fmla="val 59939"/>
              <a:gd name="adj2" fmla="val 209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044C40D-8748-6BD4-D664-F54FEC338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25:16">
            <a:hlinkClick r:id="" action="ppaction://media"/>
            <a:extLst>
              <a:ext uri="{FF2B5EF4-FFF2-40B4-BE49-F238E27FC236}">
                <a16:creationId xmlns:a16="http://schemas.microsoft.com/office/drawing/2014/main" id="{8514F59A-F321-FA60-5054-94986D043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8200" y="2746380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25:26">
            <a:hlinkClick r:id="" action="ppaction://media"/>
            <a:extLst>
              <a:ext uri="{FF2B5EF4-FFF2-40B4-BE49-F238E27FC236}">
                <a16:creationId xmlns:a16="http://schemas.microsoft.com/office/drawing/2014/main" id="{96944AB1-B857-E719-8A3C-9A07C5FC04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5228" y="2747576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2:25:34">
            <a:hlinkClick r:id="" action="ppaction://media"/>
            <a:extLst>
              <a:ext uri="{FF2B5EF4-FFF2-40B4-BE49-F238E27FC236}">
                <a16:creationId xmlns:a16="http://schemas.microsoft.com/office/drawing/2014/main" id="{707CB0D0-EC6B-2831-C5C6-3D66AA4ACE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7227" y="2745718"/>
            <a:ext cx="468000" cy="468000"/>
          </a:xfrm>
          <a:prstGeom prst="rect">
            <a:avLst/>
          </a:prstGeom>
        </p:spPr>
      </p:pic>
      <p:pic>
        <p:nvPicPr>
          <p:cNvPr id="20" name="Audio Recording 23.01.2023, 11:27:08">
            <a:hlinkClick r:id="" action="ppaction://media"/>
            <a:extLst>
              <a:ext uri="{FF2B5EF4-FFF2-40B4-BE49-F238E27FC236}">
                <a16:creationId xmlns:a16="http://schemas.microsoft.com/office/drawing/2014/main" id="{8AD041A1-6F52-0E90-AD0A-316CA1E7B1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1696" y="47345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9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7C89F9-FA65-4947-6588-9082026065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252149">
            <a:off x="4541667" y="1175582"/>
            <a:ext cx="195576" cy="127124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635DE-9F40-0F6D-68E9-F227B8B46FFC}"/>
              </a:ext>
            </a:extLst>
          </p:cNvPr>
          <p:cNvGrpSpPr/>
          <p:nvPr/>
        </p:nvGrpSpPr>
        <p:grpSpPr>
          <a:xfrm>
            <a:off x="162092" y="2427976"/>
            <a:ext cx="9425904" cy="1332133"/>
            <a:chOff x="114874" y="2076580"/>
            <a:chExt cx="9425904" cy="874183"/>
          </a:xfrm>
          <a:solidFill>
            <a:srgbClr val="317A85">
              <a:alpha val="20000"/>
            </a:srgbClr>
          </a:solidFill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E0EEC27E-9EE9-FE05-312F-E36385E80258}"/>
                </a:ext>
              </a:extLst>
            </p:cNvPr>
            <p:cNvSpPr/>
            <p:nvPr/>
          </p:nvSpPr>
          <p:spPr>
            <a:xfrm>
              <a:off x="114874" y="2076667"/>
              <a:ext cx="2878170" cy="874096"/>
            </a:xfrm>
            <a:prstGeom prst="roundRect">
              <a:avLst>
                <a:gd name="adj" fmla="val 6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981A50F5-BAF3-6802-FA03-F0A051EF57E4}"/>
                </a:ext>
              </a:extLst>
            </p:cNvPr>
            <p:cNvSpPr/>
            <p:nvPr/>
          </p:nvSpPr>
          <p:spPr>
            <a:xfrm>
              <a:off x="3403243" y="2076666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88E3F360-5D5F-DC94-67DC-FBC57838E24C}"/>
                </a:ext>
              </a:extLst>
            </p:cNvPr>
            <p:cNvSpPr/>
            <p:nvPr/>
          </p:nvSpPr>
          <p:spPr>
            <a:xfrm>
              <a:off x="6660778" y="2076580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C0736EAC-2D7B-66E5-EB89-2D76444D92FE}"/>
              </a:ext>
            </a:extLst>
          </p:cNvPr>
          <p:cNvSpPr txBox="1"/>
          <p:nvPr/>
        </p:nvSpPr>
        <p:spPr>
          <a:xfrm>
            <a:off x="291773" y="287298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Fingerbreite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7B952C-2AF8-E42B-0CCA-BD640436EC73}"/>
              </a:ext>
            </a:extLst>
          </p:cNvPr>
          <p:cNvSpPr txBox="1"/>
          <p:nvPr/>
        </p:nvSpPr>
        <p:spPr>
          <a:xfrm>
            <a:off x="3616737" y="2868878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Bleistiftspitze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891BAAE-5284-268E-3A22-DFE2973F6D24}"/>
              </a:ext>
            </a:extLst>
          </p:cNvPr>
          <p:cNvSpPr txBox="1"/>
          <p:nvPr/>
        </p:nvSpPr>
        <p:spPr>
          <a:xfrm>
            <a:off x="6865740" y="2868878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Spielkarte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0E45416-07E3-A242-CC0C-1243496B19FD}"/>
              </a:ext>
            </a:extLst>
          </p:cNvPr>
          <p:cNvSpPr txBox="1"/>
          <p:nvPr/>
        </p:nvSpPr>
        <p:spPr>
          <a:xfrm>
            <a:off x="2148909" y="1139278"/>
            <a:ext cx="394723" cy="224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 cm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F2F1C6A-18E0-85AE-F243-A704359D6BE1}"/>
              </a:ext>
            </a:extLst>
          </p:cNvPr>
          <p:cNvGrpSpPr/>
          <p:nvPr/>
        </p:nvGrpSpPr>
        <p:grpSpPr>
          <a:xfrm>
            <a:off x="5065089" y="1127501"/>
            <a:ext cx="788605" cy="290268"/>
            <a:chOff x="1716484" y="1845969"/>
            <a:chExt cx="1398209" cy="516193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39DB8388-141A-89BA-55B3-9CDDFB4801F3}"/>
                </a:ext>
              </a:extLst>
            </p:cNvPr>
            <p:cNvGrpSpPr/>
            <p:nvPr/>
          </p:nvGrpSpPr>
          <p:grpSpPr>
            <a:xfrm rot="2700000">
              <a:off x="1900739" y="2098944"/>
              <a:ext cx="78963" cy="447473"/>
              <a:chOff x="4953000" y="1517515"/>
              <a:chExt cx="359923" cy="924128"/>
            </a:xfrm>
          </p:grpSpPr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94BCDF4F-D58E-96A2-9032-47828005AAAC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>
                <a:extLst>
                  <a:ext uri="{FF2B5EF4-FFF2-40B4-BE49-F238E27FC236}">
                    <a16:creationId xmlns:a16="http://schemas.microsoft.com/office/drawing/2014/main" id="{D5E82D84-F64A-236F-A52E-81EA842B9E6C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>
                <a:extLst>
                  <a:ext uri="{FF2B5EF4-FFF2-40B4-BE49-F238E27FC236}">
                    <a16:creationId xmlns:a16="http://schemas.microsoft.com/office/drawing/2014/main" id="{D77AE13A-57E1-C311-CE60-E60B3BDF0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1B7FF17-F02F-3682-E01F-AD9889FA4C5A}"/>
                </a:ext>
              </a:extLst>
            </p:cNvPr>
            <p:cNvSpPr txBox="1"/>
            <p:nvPr/>
          </p:nvSpPr>
          <p:spPr>
            <a:xfrm>
              <a:off x="2000877" y="1845969"/>
              <a:ext cx="1113816" cy="504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mm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0742891-D01B-673D-AC67-8FEF449D8762}"/>
              </a:ext>
            </a:extLst>
          </p:cNvPr>
          <p:cNvGrpSpPr/>
          <p:nvPr/>
        </p:nvGrpSpPr>
        <p:grpSpPr>
          <a:xfrm>
            <a:off x="1675810" y="5126186"/>
            <a:ext cx="6168369" cy="1338341"/>
            <a:chOff x="114874" y="2076666"/>
            <a:chExt cx="6168369" cy="878257"/>
          </a:xfrm>
          <a:solidFill>
            <a:srgbClr val="317A85">
              <a:alpha val="20000"/>
            </a:srgbClr>
          </a:solidFill>
        </p:grpSpPr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F9227454-41FE-EF31-5201-3E7ECFA5CA47}"/>
                </a:ext>
              </a:extLst>
            </p:cNvPr>
            <p:cNvSpPr/>
            <p:nvPr/>
          </p:nvSpPr>
          <p:spPr>
            <a:xfrm>
              <a:off x="114874" y="2076666"/>
              <a:ext cx="2880000" cy="874096"/>
            </a:xfrm>
            <a:prstGeom prst="roundRect">
              <a:avLst>
                <a:gd name="adj" fmla="val 55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373F2BD3-FF7E-6F3E-51E8-E82620CAFEC2}"/>
                </a:ext>
              </a:extLst>
            </p:cNvPr>
            <p:cNvSpPr/>
            <p:nvPr/>
          </p:nvSpPr>
          <p:spPr>
            <a:xfrm>
              <a:off x="3403243" y="2080827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0AEC8A1-08F0-5A31-DD2E-6B9E6B5A666C}"/>
              </a:ext>
            </a:extLst>
          </p:cNvPr>
          <p:cNvSpPr txBox="1"/>
          <p:nvPr/>
        </p:nvSpPr>
        <p:spPr>
          <a:xfrm>
            <a:off x="1847575" y="5594157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Schritt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1E444B-3CEC-9528-D57A-99AD8CDC1D58}"/>
              </a:ext>
            </a:extLst>
          </p:cNvPr>
          <p:cNvSpPr txBox="1"/>
          <p:nvPr/>
        </p:nvSpPr>
        <p:spPr>
          <a:xfrm>
            <a:off x="5095587" y="5594157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Fußballstadion</a:t>
            </a:r>
            <a:endParaRPr lang="de-DE" dirty="0">
              <a:latin typeface="Comic Sans MS" panose="030F0902030302020204" pitchFamily="66" charset="0"/>
            </a:endParaRPr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644A32DF-E9A2-C740-30DF-90D7B753128B}"/>
              </a:ext>
            </a:extLst>
          </p:cNvPr>
          <p:cNvGrpSpPr/>
          <p:nvPr/>
        </p:nvGrpSpPr>
        <p:grpSpPr>
          <a:xfrm>
            <a:off x="2897260" y="4823580"/>
            <a:ext cx="654687" cy="356419"/>
            <a:chOff x="5493168" y="2927745"/>
            <a:chExt cx="1001919" cy="550500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9F08C5E9-9E14-BC8B-D8BF-3F81FFB958C0}"/>
                </a:ext>
              </a:extLst>
            </p:cNvPr>
            <p:cNvGrpSpPr/>
            <p:nvPr/>
          </p:nvGrpSpPr>
          <p:grpSpPr>
            <a:xfrm>
              <a:off x="5493168" y="2927745"/>
              <a:ext cx="1001919" cy="266420"/>
              <a:chOff x="4953000" y="1517515"/>
              <a:chExt cx="359923" cy="924128"/>
            </a:xfrm>
          </p:grpSpPr>
          <p:cxnSp>
            <p:nvCxnSpPr>
              <p:cNvPr id="127" name="Gerade Verbindung 126">
                <a:extLst>
                  <a:ext uri="{FF2B5EF4-FFF2-40B4-BE49-F238E27FC236}">
                    <a16:creationId xmlns:a16="http://schemas.microsoft.com/office/drawing/2014/main" id="{05CC5DC2-D062-5BC7-865A-952FDA72B739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>
                <a:extLst>
                  <a:ext uri="{FF2B5EF4-FFF2-40B4-BE49-F238E27FC236}">
                    <a16:creationId xmlns:a16="http://schemas.microsoft.com/office/drawing/2014/main" id="{BEA5142C-D76E-C4CC-1EF7-DF4041C50A2E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>
                <a:extLst>
                  <a:ext uri="{FF2B5EF4-FFF2-40B4-BE49-F238E27FC236}">
                    <a16:creationId xmlns:a16="http://schemas.microsoft.com/office/drawing/2014/main" id="{8E7F50F7-AA88-DBA6-B9DF-DA0D664955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496318B-57CF-D642-A14A-D77FFFA065AE}"/>
                </a:ext>
              </a:extLst>
            </p:cNvPr>
            <p:cNvSpPr txBox="1"/>
            <p:nvPr/>
          </p:nvSpPr>
          <p:spPr>
            <a:xfrm>
              <a:off x="5662366" y="3050411"/>
              <a:ext cx="663525" cy="4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BB14DD3-C3E1-928C-0949-CBAA48E010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412" l="2869" r="54508">
                        <a14:foregroundMark x1="2869" y1="62824" x2="5943" y2="20471"/>
                        <a14:foregroundMark x1="32377" y1="12235" x2="32377" y2="12235"/>
                        <a14:foregroundMark x1="31557" y1="9882" x2="32172" y2="17882"/>
                        <a14:foregroundMark x1="31352" y1="15529" x2="31352" y2="6824"/>
                        <a14:foregroundMark x1="33402" y1="14588" x2="33607" y2="235"/>
                        <a14:foregroundMark x1="49180" y1="50353" x2="54508" y2="38118"/>
                      </a14:backgroundRemoval>
                    </a14:imgEffect>
                  </a14:imgLayer>
                </a14:imgProps>
              </a:ext>
            </a:extLst>
          </a:blip>
          <a:srcRect l="-1" r="41276"/>
          <a:stretch/>
        </p:blipFill>
        <p:spPr>
          <a:xfrm rot="2984631">
            <a:off x="873766" y="1187462"/>
            <a:ext cx="932209" cy="1383909"/>
          </a:xfrm>
          <a:prstGeom prst="rect">
            <a:avLst/>
          </a:prstGeom>
        </p:spPr>
      </p:pic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F39CA9F-980F-DDBB-545E-95A5512ADA95}"/>
              </a:ext>
            </a:extLst>
          </p:cNvPr>
          <p:cNvCxnSpPr>
            <a:cxnSpLocks/>
          </p:cNvCxnSpPr>
          <p:nvPr/>
        </p:nvCxnSpPr>
        <p:spPr>
          <a:xfrm flipV="1">
            <a:off x="1824752" y="1305950"/>
            <a:ext cx="288203" cy="171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845D9DB-1DCA-28C3-DB50-F7C834CC4D7D}"/>
              </a:ext>
            </a:extLst>
          </p:cNvPr>
          <p:cNvCxnSpPr>
            <a:cxnSpLocks/>
          </p:cNvCxnSpPr>
          <p:nvPr/>
        </p:nvCxnSpPr>
        <p:spPr>
          <a:xfrm flipV="1">
            <a:off x="1919179" y="1395180"/>
            <a:ext cx="274774" cy="163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40B0C8C-27B4-EDE3-086E-E681601A6DDC}"/>
              </a:ext>
            </a:extLst>
          </p:cNvPr>
          <p:cNvCxnSpPr>
            <a:cxnSpLocks/>
          </p:cNvCxnSpPr>
          <p:nvPr/>
        </p:nvCxnSpPr>
        <p:spPr>
          <a:xfrm>
            <a:off x="1986369" y="1395180"/>
            <a:ext cx="44614" cy="79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64B4079E-9092-1A71-0609-86DBD10DE6A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4744" b="87345" l="13583" r="46639">
                        <a14:foregroundMark x1="36036" y1="67746" x2="19335" y2="67275"/>
                        <a14:foregroundMark x1="19335" y1="67275" x2="35343" y2="65921"/>
                        <a14:foregroundMark x1="35343" y1="65921" x2="18572" y2="67098"/>
                        <a14:foregroundMark x1="18572" y1="67098" x2="34789" y2="66863"/>
                        <a14:foregroundMark x1="34789" y1="66863" x2="14414" y2="65921"/>
                        <a14:foregroundMark x1="18226" y1="64744" x2="15800" y2="65450"/>
                        <a14:foregroundMark x1="42550" y1="80165" x2="43105" y2="80165"/>
                        <a14:foregroundMark x1="43936" y1="80165" x2="46639" y2="83637"/>
                        <a14:foregroundMark x1="45253" y1="79223" x2="46639" y2="82696"/>
                        <a14:foregroundMark x1="40679" y1="78811" x2="43936" y2="79694"/>
                        <a14:foregroundMark x1="42827" y1="78576" x2="46085" y2="81519"/>
                        <a14:foregroundMark x1="44699" y1="81519" x2="46085" y2="79929"/>
                      </a14:backgroundRemoval>
                    </a14:imgEffect>
                  </a14:imgLayer>
                </a14:imgProps>
              </a:ext>
            </a:extLst>
          </a:blip>
          <a:srcRect l="9967" t="64746" r="52108" b="9950"/>
          <a:stretch/>
        </p:blipFill>
        <p:spPr>
          <a:xfrm>
            <a:off x="2732960" y="4112710"/>
            <a:ext cx="977143" cy="76687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B844DFF-4754-F0D8-D4FF-D0AAD4B1D328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7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8C273214-6FC4-7B1F-BAA5-FD58C9769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2:26:23">
            <a:hlinkClick r:id="" action="ppaction://media"/>
            <a:extLst>
              <a:ext uri="{FF2B5EF4-FFF2-40B4-BE49-F238E27FC236}">
                <a16:creationId xmlns:a16="http://schemas.microsoft.com/office/drawing/2014/main" id="{1C83EA52-4DBF-6A7B-B573-D823639F22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8935" y="2855435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6:32">
            <a:hlinkClick r:id="" action="ppaction://media"/>
            <a:extLst>
              <a:ext uri="{FF2B5EF4-FFF2-40B4-BE49-F238E27FC236}">
                <a16:creationId xmlns:a16="http://schemas.microsoft.com/office/drawing/2014/main" id="{06459EAA-849A-9D06-C36D-F435399C24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65853" y="2855435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6:40">
            <a:hlinkClick r:id="" action="ppaction://media"/>
            <a:extLst>
              <a:ext uri="{FF2B5EF4-FFF2-40B4-BE49-F238E27FC236}">
                <a16:creationId xmlns:a16="http://schemas.microsoft.com/office/drawing/2014/main" id="{8A6C9B50-F85B-F43A-D906-3FF89EE1C3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54585" y="2855435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6:47">
            <a:hlinkClick r:id="" action="ppaction://media"/>
            <a:extLst>
              <a:ext uri="{FF2B5EF4-FFF2-40B4-BE49-F238E27FC236}">
                <a16:creationId xmlns:a16="http://schemas.microsoft.com/office/drawing/2014/main" id="{8EAD6858-EC25-5892-F52B-EA2AC82BBE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17174" y="5571370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6:55">
            <a:hlinkClick r:id="" action="ppaction://media"/>
            <a:extLst>
              <a:ext uri="{FF2B5EF4-FFF2-40B4-BE49-F238E27FC236}">
                <a16:creationId xmlns:a16="http://schemas.microsoft.com/office/drawing/2014/main" id="{CF9C22DB-6AE6-E212-0F96-4290552596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4157" y="5571370"/>
            <a:ext cx="468000" cy="46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E0607B-F713-F037-9864-8AD5BA9B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2" y="1109187"/>
            <a:ext cx="920073" cy="12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FDFED5D-32B6-BDB9-D18C-C80FF7AAE910}"/>
              </a:ext>
            </a:extLst>
          </p:cNvPr>
          <p:cNvGrpSpPr/>
          <p:nvPr/>
        </p:nvGrpSpPr>
        <p:grpSpPr>
          <a:xfrm>
            <a:off x="8454982" y="1139278"/>
            <a:ext cx="96592" cy="1207897"/>
            <a:chOff x="8454982" y="1139278"/>
            <a:chExt cx="96592" cy="1207897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8EC8AAD2-4976-0109-881B-E9C7F54F44DE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87" y="1139278"/>
              <a:ext cx="0" cy="12078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AFBECF64-73C2-C2C7-81D7-E09EAB10B13D}"/>
                </a:ext>
              </a:extLst>
            </p:cNvPr>
            <p:cNvCxnSpPr/>
            <p:nvPr/>
          </p:nvCxnSpPr>
          <p:spPr>
            <a:xfrm>
              <a:off x="8454982" y="1139278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C80F9B45-04CE-1C09-B287-D20BD5DE8F24}"/>
                </a:ext>
              </a:extLst>
            </p:cNvPr>
            <p:cNvCxnSpPr/>
            <p:nvPr/>
          </p:nvCxnSpPr>
          <p:spPr>
            <a:xfrm>
              <a:off x="8454982" y="2347175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FEC077F5-5EE3-F11F-FC02-5B81AAF1D300}"/>
              </a:ext>
            </a:extLst>
          </p:cNvPr>
          <p:cNvSpPr txBox="1"/>
          <p:nvPr/>
        </p:nvSpPr>
        <p:spPr>
          <a:xfrm>
            <a:off x="8551574" y="1553247"/>
            <a:ext cx="628204" cy="2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</a:t>
            </a:r>
            <a:r>
              <a:rPr lang="de-DE" sz="1200" dirty="0" err="1"/>
              <a:t>dm</a:t>
            </a:r>
            <a:endParaRPr lang="de-DE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FBE36-B1BE-B6DC-79BB-C7D69BD0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1" y="4088339"/>
            <a:ext cx="1772265" cy="9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637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9877B941-988C-F79A-2D5C-853985BF8DF7}"/>
              </a:ext>
            </a:extLst>
          </p:cNvPr>
          <p:cNvSpPr/>
          <p:nvPr/>
        </p:nvSpPr>
        <p:spPr>
          <a:xfrm>
            <a:off x="6879676" y="497371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60217A1-301B-58B8-298E-F09649D07B22}"/>
              </a:ext>
            </a:extLst>
          </p:cNvPr>
          <p:cNvSpPr/>
          <p:nvPr/>
        </p:nvSpPr>
        <p:spPr>
          <a:xfrm>
            <a:off x="3640138" y="4973714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AF97558-B861-AFFA-601D-8DEB842AF108}"/>
              </a:ext>
            </a:extLst>
          </p:cNvPr>
          <p:cNvSpPr/>
          <p:nvPr/>
        </p:nvSpPr>
        <p:spPr>
          <a:xfrm>
            <a:off x="399517" y="4973715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08EE075-F8C5-9349-9215-EE6F9E5A9165}"/>
              </a:ext>
            </a:extLst>
          </p:cNvPr>
          <p:cNvSpPr/>
          <p:nvPr/>
        </p:nvSpPr>
        <p:spPr>
          <a:xfrm>
            <a:off x="3640138" y="2460662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1A392C9-5BDF-7527-D314-CF273434CC67}"/>
              </a:ext>
            </a:extLst>
          </p:cNvPr>
          <p:cNvSpPr/>
          <p:nvPr/>
        </p:nvSpPr>
        <p:spPr>
          <a:xfrm>
            <a:off x="6879676" y="2463870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6" name="Abgerundetes Rechteck 105">
            <a:extLst>
              <a:ext uri="{FF2B5EF4-FFF2-40B4-BE49-F238E27FC236}">
                <a16:creationId xmlns:a16="http://schemas.microsoft.com/office/drawing/2014/main" id="{6C9CD47E-E242-A42F-1D85-D72BE5F8D57B}"/>
              </a:ext>
            </a:extLst>
          </p:cNvPr>
          <p:cNvSpPr/>
          <p:nvPr/>
        </p:nvSpPr>
        <p:spPr>
          <a:xfrm>
            <a:off x="398324" y="246066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7" name="Textfeld 226">
            <a:extLst>
              <a:ext uri="{FF2B5EF4-FFF2-40B4-BE49-F238E27FC236}">
                <a16:creationId xmlns:a16="http://schemas.microsoft.com/office/drawing/2014/main" id="{B0091782-612A-AD63-0791-322EE8F65CC0}"/>
              </a:ext>
            </a:extLst>
          </p:cNvPr>
          <p:cNvSpPr txBox="1"/>
          <p:nvPr/>
        </p:nvSpPr>
        <p:spPr>
          <a:xfrm>
            <a:off x="6980732" y="5520269"/>
            <a:ext cx="195118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„…</a:t>
            </a:r>
            <a:r>
              <a:rPr lang="de-DE" dirty="0">
                <a:solidFill>
                  <a:schemeClr val="accent3"/>
                </a:solidFill>
                <a:latin typeface="Comic Sans MS" panose="030F0902030302020204" pitchFamily="66" charset="0"/>
              </a:rPr>
              <a:t>länger</a:t>
            </a:r>
            <a:r>
              <a:rPr lang="de-DE" dirty="0">
                <a:latin typeface="Comic Sans MS" panose="030F0902030302020204" pitchFamily="66" charset="0"/>
              </a:rPr>
              <a:t> als…“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B363A43E-B6D5-8111-B1F5-519600D1A27B}"/>
              </a:ext>
            </a:extLst>
          </p:cNvPr>
          <p:cNvSpPr txBox="1"/>
          <p:nvPr/>
        </p:nvSpPr>
        <p:spPr>
          <a:xfrm>
            <a:off x="3725571" y="5557084"/>
            <a:ext cx="195118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„…gleich lang“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33" name="Textfeld 232">
            <a:extLst>
              <a:ext uri="{FF2B5EF4-FFF2-40B4-BE49-F238E27FC236}">
                <a16:creationId xmlns:a16="http://schemas.microsoft.com/office/drawing/2014/main" id="{F4DCC52F-AC14-F2CA-01F3-45DE2EFBA505}"/>
              </a:ext>
            </a:extLst>
          </p:cNvPr>
          <p:cNvSpPr txBox="1"/>
          <p:nvPr/>
        </p:nvSpPr>
        <p:spPr>
          <a:xfrm>
            <a:off x="483071" y="5557084"/>
            <a:ext cx="195118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„…</a:t>
            </a:r>
            <a:r>
              <a:rPr lang="de-DE" dirty="0">
                <a:solidFill>
                  <a:schemeClr val="accent3"/>
                </a:solidFill>
                <a:latin typeface="Comic Sans MS" panose="030F0902030302020204" pitchFamily="66" charset="0"/>
              </a:rPr>
              <a:t>kürzer</a:t>
            </a:r>
            <a:r>
              <a:rPr lang="de-DE" dirty="0">
                <a:latin typeface="Comic Sans MS" panose="030F0902030302020204" pitchFamily="66" charset="0"/>
              </a:rPr>
              <a:t> als…“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C499B31-82BF-F5C6-772C-AAE49AF9304A}"/>
              </a:ext>
            </a:extLst>
          </p:cNvPr>
          <p:cNvSpPr txBox="1"/>
          <p:nvPr/>
        </p:nvSpPr>
        <p:spPr>
          <a:xfrm>
            <a:off x="7045389" y="2960333"/>
            <a:ext cx="1800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Höhe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E400AB2-DBFE-8B84-D9D2-0E742B3CA73D}"/>
              </a:ext>
            </a:extLst>
          </p:cNvPr>
          <p:cNvSpPr txBox="1"/>
          <p:nvPr/>
        </p:nvSpPr>
        <p:spPr>
          <a:xfrm>
            <a:off x="3814277" y="2960926"/>
            <a:ext cx="1799997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Breite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8E68C6F-CA44-1CF2-E364-F0F1C0CEA56E}"/>
              </a:ext>
            </a:extLst>
          </p:cNvPr>
          <p:cNvSpPr txBox="1"/>
          <p:nvPr/>
        </p:nvSpPr>
        <p:spPr>
          <a:xfrm>
            <a:off x="571777" y="2960641"/>
            <a:ext cx="1800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Länge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9" name="Pfeil nach links und rechts 28">
            <a:extLst>
              <a:ext uri="{FF2B5EF4-FFF2-40B4-BE49-F238E27FC236}">
                <a16:creationId xmlns:a16="http://schemas.microsoft.com/office/drawing/2014/main" id="{4FED2000-924C-01CF-4A6E-3958AF184220}"/>
              </a:ext>
            </a:extLst>
          </p:cNvPr>
          <p:cNvSpPr/>
          <p:nvPr/>
        </p:nvSpPr>
        <p:spPr>
          <a:xfrm>
            <a:off x="1194640" y="4447379"/>
            <a:ext cx="9756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links und rechts 88">
            <a:extLst>
              <a:ext uri="{FF2B5EF4-FFF2-40B4-BE49-F238E27FC236}">
                <a16:creationId xmlns:a16="http://schemas.microsoft.com/office/drawing/2014/main" id="{13619A16-6A46-BF41-7976-B3775A98ED4B}"/>
              </a:ext>
            </a:extLst>
          </p:cNvPr>
          <p:cNvSpPr/>
          <p:nvPr/>
        </p:nvSpPr>
        <p:spPr>
          <a:xfrm>
            <a:off x="95164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links und rechts 89">
            <a:extLst>
              <a:ext uri="{FF2B5EF4-FFF2-40B4-BE49-F238E27FC236}">
                <a16:creationId xmlns:a16="http://schemas.microsoft.com/office/drawing/2014/main" id="{06C8C825-F9B1-394D-90C7-B3980AA39B89}"/>
              </a:ext>
            </a:extLst>
          </p:cNvPr>
          <p:cNvSpPr/>
          <p:nvPr/>
        </p:nvSpPr>
        <p:spPr>
          <a:xfrm>
            <a:off x="7152267" y="4438185"/>
            <a:ext cx="19512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links und rechts 90">
            <a:extLst>
              <a:ext uri="{FF2B5EF4-FFF2-40B4-BE49-F238E27FC236}">
                <a16:creationId xmlns:a16="http://schemas.microsoft.com/office/drawing/2014/main" id="{7C11AA30-E2B2-41CE-B3D4-FF7C760054E4}"/>
              </a:ext>
            </a:extLst>
          </p:cNvPr>
          <p:cNvSpPr/>
          <p:nvPr/>
        </p:nvSpPr>
        <p:spPr>
          <a:xfrm>
            <a:off x="7442851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links und rechts 92">
            <a:extLst>
              <a:ext uri="{FF2B5EF4-FFF2-40B4-BE49-F238E27FC236}">
                <a16:creationId xmlns:a16="http://schemas.microsoft.com/office/drawing/2014/main" id="{A19C914F-BBA6-9143-F44C-E1738C32E1B4}"/>
              </a:ext>
            </a:extLst>
          </p:cNvPr>
          <p:cNvSpPr/>
          <p:nvPr/>
        </p:nvSpPr>
        <p:spPr>
          <a:xfrm>
            <a:off x="4222200" y="4438185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links und rechts 93">
            <a:extLst>
              <a:ext uri="{FF2B5EF4-FFF2-40B4-BE49-F238E27FC236}">
                <a16:creationId xmlns:a16="http://schemas.microsoft.com/office/drawing/2014/main" id="{E2552B98-D28E-5360-AB3E-A28F23A5C0A5}"/>
              </a:ext>
            </a:extLst>
          </p:cNvPr>
          <p:cNvSpPr/>
          <p:nvPr/>
        </p:nvSpPr>
        <p:spPr>
          <a:xfrm>
            <a:off x="422220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D07E6BA4-1D58-52D0-C0C4-6D9CE2533FD2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EC37B0-7640-96AD-30CB-A49F4A489381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1409AF-C2D8-BB4B-C1DC-E6417C17D7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4596" y="1232649"/>
            <a:ext cx="1915507" cy="11478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A2BE11B-4BCF-702E-A1C2-E658602933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5595" y="1244348"/>
            <a:ext cx="1915507" cy="11478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275F75-4BC0-4D5A-EE00-0B531072F6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5897" y="1274445"/>
            <a:ext cx="1915507" cy="1147842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E5DA3CF-282A-A92A-50A7-CC6B7AC9A483}"/>
              </a:ext>
            </a:extLst>
          </p:cNvPr>
          <p:cNvCxnSpPr>
            <a:cxnSpLocks/>
          </p:cNvCxnSpPr>
          <p:nvPr/>
        </p:nvCxnSpPr>
        <p:spPr>
          <a:xfrm>
            <a:off x="893135" y="1401288"/>
            <a:ext cx="16923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47B63D4-B424-A64C-2A83-C58E0DD058B8}"/>
              </a:ext>
            </a:extLst>
          </p:cNvPr>
          <p:cNvCxnSpPr>
            <a:cxnSpLocks/>
          </p:cNvCxnSpPr>
          <p:nvPr/>
        </p:nvCxnSpPr>
        <p:spPr>
          <a:xfrm flipV="1">
            <a:off x="4138682" y="1274445"/>
            <a:ext cx="177302" cy="22927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8E08AF0-6808-2E87-61ED-E3608C8446C3}"/>
              </a:ext>
            </a:extLst>
          </p:cNvPr>
          <p:cNvCxnSpPr>
            <a:cxnSpLocks/>
          </p:cNvCxnSpPr>
          <p:nvPr/>
        </p:nvCxnSpPr>
        <p:spPr>
          <a:xfrm flipV="1">
            <a:off x="9092111" y="1583894"/>
            <a:ext cx="0" cy="80829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Audio Recording 16.01.2023, 12:29:33">
            <a:hlinkClick r:id="" action="ppaction://media"/>
            <a:extLst>
              <a:ext uri="{FF2B5EF4-FFF2-40B4-BE49-F238E27FC236}">
                <a16:creationId xmlns:a16="http://schemas.microsoft.com/office/drawing/2014/main" id="{0E3D9867-9721-BBE4-C429-EBA03924F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4684" y="2947670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9:41">
            <a:hlinkClick r:id="" action="ppaction://media"/>
            <a:extLst>
              <a:ext uri="{FF2B5EF4-FFF2-40B4-BE49-F238E27FC236}">
                <a16:creationId xmlns:a16="http://schemas.microsoft.com/office/drawing/2014/main" id="{A426AFE1-A7D8-E13B-3C7D-964920ACE4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3206" y="2960641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9:52">
            <a:hlinkClick r:id="" action="ppaction://media"/>
            <a:extLst>
              <a:ext uri="{FF2B5EF4-FFF2-40B4-BE49-F238E27FC236}">
                <a16:creationId xmlns:a16="http://schemas.microsoft.com/office/drawing/2014/main" id="{FE519905-8F60-E922-AA04-9F29619769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4321" y="2951322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9:59">
            <a:hlinkClick r:id="" action="ppaction://media"/>
            <a:extLst>
              <a:ext uri="{FF2B5EF4-FFF2-40B4-BE49-F238E27FC236}">
                <a16:creationId xmlns:a16="http://schemas.microsoft.com/office/drawing/2014/main" id="{0174FB29-3AC2-8AD0-F28F-CA549A6D7E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8667" y="5533568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2:30:08">
            <a:hlinkClick r:id="" action="ppaction://media"/>
            <a:extLst>
              <a:ext uri="{FF2B5EF4-FFF2-40B4-BE49-F238E27FC236}">
                <a16:creationId xmlns:a16="http://schemas.microsoft.com/office/drawing/2014/main" id="{47E22B08-630A-1E31-633F-EC5B51F842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3351" y="5520269"/>
            <a:ext cx="468000" cy="468000"/>
          </a:xfrm>
          <a:prstGeom prst="rect">
            <a:avLst/>
          </a:prstGeom>
        </p:spPr>
      </p:pic>
      <p:pic>
        <p:nvPicPr>
          <p:cNvPr id="38" name="Audio Recording 16.01.2023, 12:30:23">
            <a:hlinkClick r:id="" action="ppaction://media"/>
            <a:extLst>
              <a:ext uri="{FF2B5EF4-FFF2-40B4-BE49-F238E27FC236}">
                <a16:creationId xmlns:a16="http://schemas.microsoft.com/office/drawing/2014/main" id="{26D8C5DC-4440-E612-386C-986DBF9FC71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6123" y="5514026"/>
            <a:ext cx="468000" cy="468000"/>
          </a:xfrm>
          <a:prstGeom prst="rect">
            <a:avLst/>
          </a:prstGeom>
        </p:spPr>
      </p:pic>
      <p:pic>
        <p:nvPicPr>
          <p:cNvPr id="54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D631BA4-A357-3C84-1BFF-DEC9F6FCD39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11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107</Words>
  <Application>Microsoft Office PowerPoint</Application>
  <PresentationFormat>A4-Papier (210 x 297 mm)</PresentationFormat>
  <Paragraphs>35</Paragraphs>
  <Slides>5</Slides>
  <Notes>0</Notes>
  <HiddenSlides>0</HiddenSlides>
  <MMClips>29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67</cp:revision>
  <cp:lastPrinted>2022-05-18T12:46:11Z</cp:lastPrinted>
  <dcterms:created xsi:type="dcterms:W3CDTF">2022-05-10T12:43:55Z</dcterms:created>
  <dcterms:modified xsi:type="dcterms:W3CDTF">2023-08-11T14:55:28Z</dcterms:modified>
</cp:coreProperties>
</file>