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4" r:id="rId3"/>
    <p:sldId id="296" r:id="rId4"/>
    <p:sldId id="298" r:id="rId5"/>
    <p:sldId id="299" r:id="rId6"/>
    <p:sldId id="300" r:id="rId7"/>
    <p:sldId id="302" r:id="rId8"/>
    <p:sldId id="303" r:id="rId9"/>
    <p:sldId id="304" r:id="rId10"/>
    <p:sldId id="30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66B42-BF42-4359-910B-285F6CC0405C}" v="4" dt="2023-08-28T14:18:20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9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339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D6D66B42-BF42-4359-910B-285F6CC0405C}"/>
    <pc:docChg chg="custSel modSld modMainMaster">
      <pc:chgData name="Jonna Rombeck" userId="04ba114fcc6e15a1" providerId="LiveId" clId="{D6D66B42-BF42-4359-910B-285F6CC0405C}" dt="2023-08-28T14:18:20.935" v="4"/>
      <pc:docMkLst>
        <pc:docMk/>
      </pc:docMkLst>
      <pc:sldChg chg="modAnim">
        <pc:chgData name="Jonna Rombeck" userId="04ba114fcc6e15a1" providerId="LiveId" clId="{D6D66B42-BF42-4359-910B-285F6CC0405C}" dt="2023-08-28T14:18:20.935" v="4"/>
        <pc:sldMkLst>
          <pc:docMk/>
          <pc:sldMk cId="3465388965" sldId="294"/>
        </pc:sldMkLst>
      </pc:sldChg>
      <pc:sldChg chg="modAnim">
        <pc:chgData name="Jonna Rombeck" userId="04ba114fcc6e15a1" providerId="LiveId" clId="{D6D66B42-BF42-4359-910B-285F6CC0405C}" dt="2023-08-28T14:18:18.527" v="3"/>
        <pc:sldMkLst>
          <pc:docMk/>
          <pc:sldMk cId="4197430909" sldId="297"/>
        </pc:sldMkLst>
      </pc:sldChg>
      <pc:sldMasterChg chg="modSldLayout">
        <pc:chgData name="Jonna Rombeck" userId="04ba114fcc6e15a1" providerId="LiveId" clId="{D6D66B42-BF42-4359-910B-285F6CC0405C}" dt="2023-08-28T14:18:05.245" v="2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D6D66B42-BF42-4359-910B-285F6CC0405C}" dt="2023-08-28T14:18:05.245" v="2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D6D66B42-BF42-4359-910B-285F6CC0405C}" dt="2023-08-28T14:17:57.803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D6D66B42-BF42-4359-910B-285F6CC0405C}" dt="2023-08-28T14:18:05.245" v="2" actId="1076"/>
            <ac:picMkLst>
              <pc:docMk/>
              <pc:sldMasterMk cId="1550214076" sldId="2147483725"/>
              <pc:sldLayoutMk cId="1181384655" sldId="2147483737"/>
              <ac:picMk id="5" creationId="{879E3B5C-A65B-5A79-1418-992B117C96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sind alles Platzhalterbilder und mögliche Vorschläge für entsprechende </a:t>
            </a:r>
            <a:r>
              <a:rPr lang="de-DE" dirty="0" err="1"/>
              <a:t>Repräsentaten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6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mit Messbecher, der auf der einen Seite der Skala 1/ 0,5/ 0,25l und auf der andern 1000/ 500/ 250ml stehen hat?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1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E3B5C-A65B-5A79-1418-992B117C9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24" y="165262"/>
            <a:ext cx="575586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microsoft.com/office/2007/relationships/media" Target="../media/media6.m4a"/><Relationship Id="rId12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2.png"/><Relationship Id="rId5" Type="http://schemas.microsoft.com/office/2007/relationships/media" Target="../media/media9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093510" y="5200368"/>
            <a:ext cx="3375070" cy="1332000"/>
          </a:xfrm>
          <a:prstGeom prst="roundRect">
            <a:avLst>
              <a:gd name="adj" fmla="val 587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5184497" y="5200369"/>
            <a:ext cx="2710992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5310446" y="5639372"/>
            <a:ext cx="1902371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Milliliter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1229085" y="5639372"/>
            <a:ext cx="2525515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viertel Liter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73576" y="2663371"/>
            <a:ext cx="2880000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102" name="Abgerundetes Rechteck 101">
            <a:extLst>
              <a:ext uri="{FF2B5EF4-FFF2-40B4-BE49-F238E27FC236}">
                <a16:creationId xmlns:a16="http://schemas.microsoft.com/office/drawing/2014/main" id="{6C7BA19B-A809-F895-56D3-33703E968997}"/>
              </a:ext>
            </a:extLst>
          </p:cNvPr>
          <p:cNvSpPr/>
          <p:nvPr/>
        </p:nvSpPr>
        <p:spPr>
          <a:xfrm>
            <a:off x="3528856" y="2663371"/>
            <a:ext cx="2880000" cy="1332000"/>
          </a:xfrm>
          <a:prstGeom prst="roundRect">
            <a:avLst>
              <a:gd name="adj" fmla="val 54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6733867" y="2663371"/>
            <a:ext cx="2880000" cy="1332000"/>
          </a:xfrm>
          <a:prstGeom prst="roundRect">
            <a:avLst>
              <a:gd name="adj" fmla="val 43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22CD77B2-32C5-B597-89F8-E49703D1FA63}"/>
              </a:ext>
            </a:extLst>
          </p:cNvPr>
          <p:cNvSpPr txBox="1"/>
          <p:nvPr/>
        </p:nvSpPr>
        <p:spPr>
          <a:xfrm>
            <a:off x="6891090" y="3131192"/>
            <a:ext cx="209282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Messbecher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2F0FD4A-6B1D-7E17-29D7-8147278D25DA}"/>
              </a:ext>
            </a:extLst>
          </p:cNvPr>
          <p:cNvSpPr txBox="1"/>
          <p:nvPr/>
        </p:nvSpPr>
        <p:spPr>
          <a:xfrm>
            <a:off x="3698678" y="3137644"/>
            <a:ext cx="1809770" cy="37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halber Liter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46013" y="3125667"/>
            <a:ext cx="18108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Liter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BE915CAB-0584-731C-7983-A59F8953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9445" y="3090929"/>
            <a:ext cx="468000" cy="468000"/>
          </a:xfrm>
          <a:prstGeom prst="rect">
            <a:avLst/>
          </a:prstGeom>
        </p:spPr>
      </p:pic>
      <p:pic>
        <p:nvPicPr>
          <p:cNvPr id="5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BFFB8700-9706-4575-77F1-A92A1099E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9566" y="3090844"/>
            <a:ext cx="468000" cy="468000"/>
          </a:xfrm>
          <a:prstGeom prst="rect">
            <a:avLst/>
          </a:prstGeom>
        </p:spPr>
      </p:pic>
      <p:pic>
        <p:nvPicPr>
          <p:cNvPr id="7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9C5E5D2-E003-F5FF-5E57-23F2DEB7E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280" y="5592657"/>
            <a:ext cx="468000" cy="468000"/>
          </a:xfrm>
          <a:prstGeom prst="rect">
            <a:avLst/>
          </a:prstGeom>
        </p:spPr>
      </p:pic>
      <p:pic>
        <p:nvPicPr>
          <p:cNvPr id="10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B3E6B88A-3975-035E-5696-AB834BF706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9956" y="5592657"/>
            <a:ext cx="468000" cy="468000"/>
          </a:xfrm>
          <a:prstGeom prst="rect">
            <a:avLst/>
          </a:prstGeom>
        </p:spPr>
      </p:pic>
      <p:pic>
        <p:nvPicPr>
          <p:cNvPr id="12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FD021DC1-28AC-E7C1-444C-B06B3EB84E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823" y="3084477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A08F535-463E-137A-AA65-EB9AD14AA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7673" y="1187175"/>
            <a:ext cx="626431" cy="133746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4BD67AE-8233-5BBD-8DEA-E596261023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7299" y="1241312"/>
            <a:ext cx="392127" cy="131053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30BF19-3224-F020-224B-6226217CBA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86695" y="4187280"/>
            <a:ext cx="504375" cy="91146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39E4FCB-7985-8256-8F2A-762E94F487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6394" y="1292518"/>
            <a:ext cx="1361933" cy="12962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EBDA467-3CBB-E4B3-215F-24D80CFB0D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34610" y="4403242"/>
            <a:ext cx="302620" cy="454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FF60-D0CB-8D94-0CDA-59D3F52150CC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6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5AB5E5B-F9D5-02F7-3778-DD98932071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2423440"/>
            <a:ext cx="4898936" cy="3062960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40877B-D778-492A-E392-9C78B4A7A718}"/>
              </a:ext>
            </a:extLst>
          </p:cNvPr>
          <p:cNvSpPr txBox="1"/>
          <p:nvPr/>
        </p:nvSpPr>
        <p:spPr>
          <a:xfrm>
            <a:off x="4647270" y="3256747"/>
            <a:ext cx="4068466" cy="1387435"/>
          </a:xfrm>
          <a:prstGeom prst="roundRect">
            <a:avLst>
              <a:gd name="adj" fmla="val 94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ein viertel Liter hat 250 ml.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51E0783-7A74-74BF-6CAA-CA983410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3751189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BB78CE-1D5F-7744-087E-64C8D39F9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264" y="2517145"/>
            <a:ext cx="2664000" cy="25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1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D55F170-6E02-704E-FE51-6413908876A3}"/>
              </a:ext>
            </a:extLst>
          </p:cNvPr>
          <p:cNvSpPr/>
          <p:nvPr/>
        </p:nvSpPr>
        <p:spPr>
          <a:xfrm>
            <a:off x="6603417" y="3457892"/>
            <a:ext cx="2880000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422585" y="3457892"/>
            <a:ext cx="2880000" cy="2500948"/>
          </a:xfrm>
          <a:prstGeom prst="roundRect">
            <a:avLst>
              <a:gd name="adj" fmla="val 330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3513520" y="3457892"/>
            <a:ext cx="2878961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6752201" y="4350415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viertel Liter hat 250ml.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575153" y="4347247"/>
            <a:ext cx="2105923" cy="683835"/>
          </a:xfrm>
          <a:prstGeom prst="roundRect">
            <a:avLst>
              <a:gd name="adj" fmla="val 1092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Liter hat 1000ml.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F55785-4EFA-59E4-0278-4756039EAA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A2F1FA0D-0F9F-F682-5252-239DFE24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5468" y="4482520"/>
            <a:ext cx="468000" cy="468000"/>
          </a:xfrm>
          <a:prstGeom prst="rect">
            <a:avLst/>
          </a:prstGeom>
        </p:spPr>
      </p:pic>
      <p:pic>
        <p:nvPicPr>
          <p:cNvPr id="15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A6D304F-4785-9268-0662-40B5DA601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7809" y="4482520"/>
            <a:ext cx="468000" cy="468000"/>
          </a:xfrm>
          <a:prstGeom prst="rect">
            <a:avLst/>
          </a:prstGeom>
        </p:spPr>
      </p:pic>
      <p:pic>
        <p:nvPicPr>
          <p:cNvPr id="16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2D1410DE-472D-67B4-CAFD-5D7FBD1B9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645" y="4482520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8DD197-CB9C-D7E2-A9C9-86F33FE168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306" y="1527478"/>
            <a:ext cx="1702025" cy="16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BB0E01-14F9-2C5A-B63F-1D002F01F5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4293" y="1527478"/>
            <a:ext cx="1702023" cy="16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208F90-3A7A-9174-0E27-E9C23D2680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2278" y="1527478"/>
            <a:ext cx="1702026" cy="162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0E8272E-93B5-4C0F-28A3-CDA6CB18F5D3}"/>
              </a:ext>
            </a:extLst>
          </p:cNvPr>
          <p:cNvSpPr txBox="1"/>
          <p:nvPr/>
        </p:nvSpPr>
        <p:spPr>
          <a:xfrm>
            <a:off x="3705719" y="4347247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halber Liter hat 500ml.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78A2413-6EC9-3540-75EC-67E43A7A5C17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24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96A40AF-1E1A-5851-0110-257A3EF9E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477411" y="2063743"/>
            <a:ext cx="4898936" cy="316801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687530" y="3157203"/>
            <a:ext cx="3983134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ein Liter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00BE1F52-F863-58C6-4A38-BA1651C0B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78747" y="3382906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BB906-A142-CAA2-473D-67C77A65D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336" y="1356401"/>
            <a:ext cx="2106111" cy="44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4A88AFA-67D1-A16D-69E5-1BD5F22AEFE0}"/>
              </a:ext>
            </a:extLst>
          </p:cNvPr>
          <p:cNvSpPr/>
          <p:nvPr/>
        </p:nvSpPr>
        <p:spPr>
          <a:xfrm>
            <a:off x="4477411" y="1936421"/>
            <a:ext cx="4898936" cy="3642576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596E59BB-0D3E-274E-6DC2-6722B6A21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3508359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DA9D2D-28B7-9C39-69B8-B661B5A1C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749" y="1606032"/>
            <a:ext cx="1225712" cy="40964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942D22-3750-9F43-1147-7889A436D17E}"/>
              </a:ext>
            </a:extLst>
          </p:cNvPr>
          <p:cNvSpPr txBox="1"/>
          <p:nvPr/>
        </p:nvSpPr>
        <p:spPr>
          <a:xfrm>
            <a:off x="4709046" y="2874035"/>
            <a:ext cx="3983134" cy="1736647"/>
          </a:xfrm>
          <a:prstGeom prst="roundRect">
            <a:avLst>
              <a:gd name="adj" fmla="val 923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ein halber Liter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70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1611733-C17A-CB4A-B8DD-76DF90B1EBBB}"/>
              </a:ext>
            </a:extLst>
          </p:cNvPr>
          <p:cNvSpPr/>
          <p:nvPr/>
        </p:nvSpPr>
        <p:spPr>
          <a:xfrm>
            <a:off x="4477411" y="1662898"/>
            <a:ext cx="4898936" cy="418231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3B44EFF-F59A-69A8-D78F-42F0D4E7C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3575487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4AFD68-6225-39B1-F007-12289E3E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532" y="2260699"/>
            <a:ext cx="1514341" cy="273657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F5EFA05-C236-80A5-ADBB-E6E500E0C877}"/>
              </a:ext>
            </a:extLst>
          </p:cNvPr>
          <p:cNvSpPr txBox="1"/>
          <p:nvPr/>
        </p:nvSpPr>
        <p:spPr>
          <a:xfrm>
            <a:off x="4709045" y="2902379"/>
            <a:ext cx="3983134" cy="1645564"/>
          </a:xfrm>
          <a:prstGeom prst="roundRect">
            <a:avLst>
              <a:gd name="adj" fmla="val 923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ein viertel Liter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6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7E9E22B-A939-A410-C7B0-8187B5008D4E}"/>
              </a:ext>
            </a:extLst>
          </p:cNvPr>
          <p:cNvSpPr/>
          <p:nvPr/>
        </p:nvSpPr>
        <p:spPr>
          <a:xfrm>
            <a:off x="4477411" y="2191066"/>
            <a:ext cx="4898936" cy="304069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CF45476B-4CB9-7144-0C29-A1A7750B6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3431692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2E3C7-258F-D889-83A6-BD629882E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78" y="2533278"/>
            <a:ext cx="1300751" cy="19534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478406B-6C8D-D917-9939-EDD3C30C6D8F}"/>
              </a:ext>
            </a:extLst>
          </p:cNvPr>
          <p:cNvSpPr txBox="1"/>
          <p:nvPr/>
        </p:nvSpPr>
        <p:spPr>
          <a:xfrm>
            <a:off x="4709046" y="3205991"/>
            <a:ext cx="3983134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ein Milliliter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82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248295" y="2306675"/>
            <a:ext cx="5139627" cy="30291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166F7EAF-C4C3-7BDD-F8C7-24AFB12E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3510969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1D92F6-C420-6024-0F7F-35191A297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37" y="2173045"/>
            <a:ext cx="3322887" cy="31627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540877B-D778-492A-E392-9C78B4A7A718}"/>
              </a:ext>
            </a:extLst>
          </p:cNvPr>
          <p:cNvSpPr txBox="1"/>
          <p:nvPr/>
        </p:nvSpPr>
        <p:spPr>
          <a:xfrm>
            <a:off x="4485825" y="3295498"/>
            <a:ext cx="4206355" cy="90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Messbecher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2099956"/>
            <a:ext cx="4898936" cy="327279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ADE3AE-8F56-DADC-026C-9570548C0CEC}"/>
              </a:ext>
            </a:extLst>
          </p:cNvPr>
          <p:cNvSpPr txBox="1"/>
          <p:nvPr/>
        </p:nvSpPr>
        <p:spPr>
          <a:xfrm>
            <a:off x="4646504" y="3028044"/>
            <a:ext cx="4068466" cy="1387435"/>
          </a:xfrm>
          <a:prstGeom prst="roundRect">
            <a:avLst>
              <a:gd name="adj" fmla="val 94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ein Liter hat 1000 ml.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4F5A90DB-F4F2-7CDE-B1B7-BA8332D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52" y="3502353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038D23-AB68-C373-B433-104E488F8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030" y="2520289"/>
            <a:ext cx="2664000" cy="2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7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2122895"/>
            <a:ext cx="4898936" cy="311106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37D523-8AAD-DEEF-C599-513B96EC633B}"/>
              </a:ext>
            </a:extLst>
          </p:cNvPr>
          <p:cNvSpPr txBox="1"/>
          <p:nvPr/>
        </p:nvSpPr>
        <p:spPr>
          <a:xfrm>
            <a:off x="4647270" y="2934541"/>
            <a:ext cx="4068466" cy="1387435"/>
          </a:xfrm>
          <a:prstGeom prst="roundRect">
            <a:avLst>
              <a:gd name="adj" fmla="val 94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ein halber Liter hat 500 ml.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C67B852C-C337-4434-3E04-78E9F01E8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3394258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00A35-8B36-EBC6-97CA-B1F810F34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263" y="2520287"/>
            <a:ext cx="2664000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6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107</Words>
  <Application>Microsoft Office PowerPoint</Application>
  <PresentationFormat>A4-Papier (210 x 297 mm)</PresentationFormat>
  <Paragraphs>26</Paragraphs>
  <Slides>10</Slides>
  <Notes>6</Notes>
  <HiddenSlides>0</HiddenSlides>
  <MMClips>18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Apple Color Emoji</vt:lpstr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69</cp:revision>
  <cp:lastPrinted>2022-05-18T12:46:11Z</cp:lastPrinted>
  <dcterms:created xsi:type="dcterms:W3CDTF">2022-05-10T12:43:55Z</dcterms:created>
  <dcterms:modified xsi:type="dcterms:W3CDTF">2023-08-28T14:18:26Z</dcterms:modified>
</cp:coreProperties>
</file>