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299" r:id="rId3"/>
    <p:sldId id="298" r:id="rId4"/>
    <p:sldId id="301" r:id="rId5"/>
    <p:sldId id="300" r:id="rId6"/>
    <p:sldId id="302" r:id="rId7"/>
    <p:sldId id="303" r:id="rId8"/>
    <p:sldId id="304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8"/>
    <a:srgbClr val="9D9D9D"/>
    <a:srgbClr val="317A85"/>
    <a:srgbClr val="C00000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E81A5-BF0B-46FA-8AC3-7350CC029859}" v="9" dt="2023-08-01T11:16:2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62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6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7C340E-6052-6FC6-B6A7-EE2783D1B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0" Type="http://schemas.microsoft.com/office/2007/relationships/media" Target="../media/media5.m4a"/><Relationship Id="rId4" Type="http://schemas.openxmlformats.org/officeDocument/2006/relationships/audio" Target="../media/media2.m4a"/><Relationship Id="rId9" Type="http://schemas.openxmlformats.org/officeDocument/2006/relationships/audio" Target="NUL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openxmlformats.org/officeDocument/2006/relationships/slideLayout" Target="../slideLayouts/slideLayout2.xml"/><Relationship Id="rId3" Type="http://schemas.microsoft.com/office/2007/relationships/media" Target="../media/media8.m4a"/><Relationship Id="rId7" Type="http://schemas.microsoft.com/office/2007/relationships/media" Target="../media/media1.m4a"/><Relationship Id="rId12" Type="http://schemas.microsoft.com/office/2007/relationships/media" Target="../media/media6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audio" Target="NULL" TargetMode="External"/><Relationship Id="rId5" Type="http://schemas.microsoft.com/office/2007/relationships/media" Target="../media/media9.m4a"/><Relationship Id="rId10" Type="http://schemas.openxmlformats.org/officeDocument/2006/relationships/audio" Target="../media/media10.m4a"/><Relationship Id="rId4" Type="http://schemas.openxmlformats.org/officeDocument/2006/relationships/audio" Target="../media/media8.m4a"/><Relationship Id="rId9" Type="http://schemas.microsoft.com/office/2007/relationships/media" Target="../media/media10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3.m4a"/><Relationship Id="rId3" Type="http://schemas.microsoft.com/office/2007/relationships/media" Target="../media/media11.m4a"/><Relationship Id="rId7" Type="http://schemas.openxmlformats.org/officeDocument/2006/relationships/audio" Target="NULL" TargetMode="External"/><Relationship Id="rId12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4.jpg"/><Relationship Id="rId5" Type="http://schemas.microsoft.com/office/2007/relationships/media" Target="../media/media12.m4a"/><Relationship Id="rId10" Type="http://schemas.openxmlformats.org/officeDocument/2006/relationships/image" Target="../media/image3.pn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slideLayout" Target="../slideLayouts/slideLayout2.xml"/><Relationship Id="rId3" Type="http://schemas.microsoft.com/office/2007/relationships/media" Target="../media/media15.m4a"/><Relationship Id="rId7" Type="http://schemas.microsoft.com/office/2007/relationships/media" Target="../media/media16.m4a"/><Relationship Id="rId12" Type="http://schemas.microsoft.com/office/2007/relationships/media" Target="../media/media6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2.m4a"/><Relationship Id="rId11" Type="http://schemas.openxmlformats.org/officeDocument/2006/relationships/audio" Target="NULL" TargetMode="External"/><Relationship Id="rId5" Type="http://schemas.microsoft.com/office/2007/relationships/media" Target="../media/media2.m4a"/><Relationship Id="rId10" Type="http://schemas.openxmlformats.org/officeDocument/2006/relationships/audio" Target="../media/media17.m4a"/><Relationship Id="rId4" Type="http://schemas.openxmlformats.org/officeDocument/2006/relationships/audio" Target="../media/media15.m4a"/><Relationship Id="rId9" Type="http://schemas.microsoft.com/office/2007/relationships/media" Target="../media/media17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9.m4a"/><Relationship Id="rId7" Type="http://schemas.microsoft.com/office/2007/relationships/media" Target="../media/media14.m4a"/><Relationship Id="rId12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11" Type="http://schemas.openxmlformats.org/officeDocument/2006/relationships/image" Target="../media/image4.jpg"/><Relationship Id="rId5" Type="http://schemas.microsoft.com/office/2007/relationships/media" Target="../media/media20.m4a"/><Relationship Id="rId10" Type="http://schemas.openxmlformats.org/officeDocument/2006/relationships/image" Target="../media/image3.png"/><Relationship Id="rId4" Type="http://schemas.openxmlformats.org/officeDocument/2006/relationships/audio" Target="../media/media19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openxmlformats.org/officeDocument/2006/relationships/image" Target="../media/image2.png"/><Relationship Id="rId3" Type="http://schemas.microsoft.com/office/2007/relationships/media" Target="../media/media21.m4a"/><Relationship Id="rId7" Type="http://schemas.microsoft.com/office/2007/relationships/media" Target="../media/media23.m4a"/><Relationship Id="rId12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22.m4a"/><Relationship Id="rId11" Type="http://schemas.microsoft.com/office/2007/relationships/media" Target="../media/media6.m4a"/><Relationship Id="rId5" Type="http://schemas.microsoft.com/office/2007/relationships/media" Target="../media/media22.m4a"/><Relationship Id="rId10" Type="http://schemas.microsoft.com/office/2007/relationships/media" Target="../media/media24.m4a"/><Relationship Id="rId4" Type="http://schemas.openxmlformats.org/officeDocument/2006/relationships/audio" Target="../media/media21.m4a"/><Relationship Id="rId9" Type="http://schemas.openxmlformats.org/officeDocument/2006/relationships/audio" Target="NUL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24.m4a"/><Relationship Id="rId3" Type="http://schemas.microsoft.com/office/2007/relationships/media" Target="../media/media26.m4a"/><Relationship Id="rId7" Type="http://schemas.openxmlformats.org/officeDocument/2006/relationships/audio" Target="NULL" TargetMode="External"/><Relationship Id="rId12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4.jpg"/><Relationship Id="rId5" Type="http://schemas.microsoft.com/office/2007/relationships/media" Target="../media/media27.m4a"/><Relationship Id="rId10" Type="http://schemas.openxmlformats.org/officeDocument/2006/relationships/image" Target="../media/image3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13" Type="http://schemas.openxmlformats.org/officeDocument/2006/relationships/slideLayout" Target="../slideLayouts/slideLayout2.xml"/><Relationship Id="rId3" Type="http://schemas.microsoft.com/office/2007/relationships/media" Target="../media/media28.m4a"/><Relationship Id="rId7" Type="http://schemas.microsoft.com/office/2007/relationships/media" Target="../media/media30.m4a"/><Relationship Id="rId12" Type="http://schemas.microsoft.com/office/2007/relationships/media" Target="../media/media6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29.m4a"/><Relationship Id="rId11" Type="http://schemas.openxmlformats.org/officeDocument/2006/relationships/audio" Target="NULL" TargetMode="External"/><Relationship Id="rId5" Type="http://schemas.microsoft.com/office/2007/relationships/media" Target="../media/media29.m4a"/><Relationship Id="rId10" Type="http://schemas.openxmlformats.org/officeDocument/2006/relationships/audio" Target="../media/media31.m4a"/><Relationship Id="rId4" Type="http://schemas.openxmlformats.org/officeDocument/2006/relationships/audio" Target="../media/media28.m4a"/><Relationship Id="rId9" Type="http://schemas.microsoft.com/office/2007/relationships/media" Target="../media/media31.m4a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m4a"/><Relationship Id="rId3" Type="http://schemas.microsoft.com/office/2007/relationships/media" Target="../media/media33.m4a"/><Relationship Id="rId7" Type="http://schemas.microsoft.com/office/2007/relationships/media" Target="../media/media31.m4a"/><Relationship Id="rId12" Type="http://schemas.openxmlformats.org/officeDocument/2006/relationships/image" Target="../media/image2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audio" Target="../media/media34.m4a"/><Relationship Id="rId11" Type="http://schemas.openxmlformats.org/officeDocument/2006/relationships/image" Target="../media/image4.jpg"/><Relationship Id="rId5" Type="http://schemas.microsoft.com/office/2007/relationships/media" Target="../media/media34.m4a"/><Relationship Id="rId10" Type="http://schemas.openxmlformats.org/officeDocument/2006/relationships/image" Target="../media/image3.png"/><Relationship Id="rId4" Type="http://schemas.openxmlformats.org/officeDocument/2006/relationships/audio" Target="../media/media33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501384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41211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Operationszeichen 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64D0EDA-1906-5D20-3389-6335F22B61BC}"/>
              </a:ext>
            </a:extLst>
          </p:cNvPr>
          <p:cNvSpPr txBox="1"/>
          <p:nvPr/>
        </p:nvSpPr>
        <p:spPr>
          <a:xfrm>
            <a:off x="1333500" y="1036548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25288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551012" y="2609168"/>
            <a:ext cx="211939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721387" y="2658257"/>
            <a:ext cx="432000" cy="432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6AC119-69C5-EC65-7EE7-F3EB478F1F25}"/>
              </a:ext>
            </a:extLst>
          </p:cNvPr>
          <p:cNvSpPr txBox="1"/>
          <p:nvPr/>
        </p:nvSpPr>
        <p:spPr>
          <a:xfrm>
            <a:off x="7840255" y="685492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62F7D3-668A-E987-DFAB-90E68C474B5A}"/>
              </a:ext>
            </a:extLst>
          </p:cNvPr>
          <p:cNvSpPr txBox="1"/>
          <p:nvPr/>
        </p:nvSpPr>
        <p:spPr>
          <a:xfrm>
            <a:off x="2282071" y="3957465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:</a:t>
            </a:r>
            <a:endParaRPr lang="de-DE" sz="11500" b="1"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D761A5-15DB-2279-21E6-DD4624C8A953}"/>
              </a:ext>
            </a:extLst>
          </p:cNvPr>
          <p:cNvSpPr txBox="1"/>
          <p:nvPr/>
        </p:nvSpPr>
        <p:spPr>
          <a:xfrm>
            <a:off x="4595410" y="1036547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B8A384D-F459-FF64-32CD-AA461B79B75C}"/>
              </a:ext>
            </a:extLst>
          </p:cNvPr>
          <p:cNvSpPr txBox="1"/>
          <p:nvPr/>
        </p:nvSpPr>
        <p:spPr>
          <a:xfrm>
            <a:off x="3624508" y="2630792"/>
            <a:ext cx="213467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2C942E-0BF0-EE9C-E600-FF47EC7C9E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42707" y="2655821"/>
            <a:ext cx="432000" cy="432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B24F6F2-F95D-6619-9846-EB3B0C760CF4}"/>
              </a:ext>
            </a:extLst>
          </p:cNvPr>
          <p:cNvGrpSpPr/>
          <p:nvPr/>
        </p:nvGrpSpPr>
        <p:grpSpPr>
          <a:xfrm>
            <a:off x="5126071" y="4103584"/>
            <a:ext cx="3353925" cy="2579820"/>
            <a:chOff x="6840365" y="1284725"/>
            <a:chExt cx="3353925" cy="2579820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8015099" y="1284725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D176DFC-5A65-7D1C-DB3F-B06F9E93484A}"/>
                </a:ext>
              </a:extLst>
            </p:cNvPr>
            <p:cNvSpPr/>
            <p:nvPr/>
          </p:nvSpPr>
          <p:spPr>
            <a:xfrm>
              <a:off x="6840365" y="2460545"/>
              <a:ext cx="3353925" cy="1404000"/>
            </a:xfrm>
            <a:prstGeom prst="roundRect">
              <a:avLst>
                <a:gd name="adj" fmla="val 697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80029249-8F50-4AE7-87E4-95087A832FBE}"/>
              </a:ext>
            </a:extLst>
          </p:cNvPr>
          <p:cNvSpPr/>
          <p:nvPr/>
        </p:nvSpPr>
        <p:spPr>
          <a:xfrm>
            <a:off x="6687351" y="2148153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2571D87-BC2F-2C9B-C297-B4D6471CA2A3}"/>
              </a:ext>
            </a:extLst>
          </p:cNvPr>
          <p:cNvSpPr/>
          <p:nvPr/>
        </p:nvSpPr>
        <p:spPr>
          <a:xfrm>
            <a:off x="1199207" y="5280904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1AA4FE2-C12F-6094-12F4-087D01A2B40F}"/>
              </a:ext>
            </a:extLst>
          </p:cNvPr>
          <p:cNvSpPr txBox="1"/>
          <p:nvPr/>
        </p:nvSpPr>
        <p:spPr>
          <a:xfrm>
            <a:off x="1287795" y="5758868"/>
            <a:ext cx="223186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81D29F-ECB5-6A8F-E069-B7E96314E1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70432" y="5770286"/>
            <a:ext cx="432000" cy="432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6259C66A-B18F-2199-CCAB-BBAB47DC3F90}"/>
              </a:ext>
            </a:extLst>
          </p:cNvPr>
          <p:cNvSpPr txBox="1"/>
          <p:nvPr/>
        </p:nvSpPr>
        <p:spPr>
          <a:xfrm>
            <a:off x="6803033" y="2627137"/>
            <a:ext cx="213900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AE195CD-9E37-0E3C-B30C-EC28C35CC08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2281" y="2606278"/>
            <a:ext cx="432000" cy="432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EA4FA8C-DA37-1B23-F615-E8220B180CB7}"/>
              </a:ext>
            </a:extLst>
          </p:cNvPr>
          <p:cNvSpPr txBox="1"/>
          <p:nvPr/>
        </p:nvSpPr>
        <p:spPr>
          <a:xfrm>
            <a:off x="5251359" y="5767803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50DE58-EE23-5D40-E339-4817635C958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18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88913" y="252313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489BA8-9554-E3F6-0A81-8507C69AAA3A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126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08933" y="57588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1041177" y="1504530"/>
            <a:ext cx="7496994" cy="1345970"/>
            <a:chOff x="460147" y="2316522"/>
            <a:chExt cx="7496994" cy="134597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67035" y="2316522"/>
              <a:ext cx="70083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+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6687242" y="2339053"/>
              <a:ext cx="12698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19632" y="3225355"/>
            <a:ext cx="2117300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erste Summand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AFB173-56AA-4D29-2348-C48F71D8A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93667" y="3265336"/>
            <a:ext cx="432000" cy="432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8F9DB89D-1FA4-1DFE-20EB-798E6CA96E29}"/>
              </a:ext>
            </a:extLst>
          </p:cNvPr>
          <p:cNvSpPr txBox="1"/>
          <p:nvPr/>
        </p:nvSpPr>
        <p:spPr>
          <a:xfrm>
            <a:off x="3696234" y="3225355"/>
            <a:ext cx="2191398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zweite Summand</a:t>
            </a: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770D90F-4BCE-4AEF-304F-AC8F0E4315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23141" y="3232641"/>
            <a:ext cx="432000" cy="432000"/>
          </a:xfrm>
          <a:prstGeom prst="rect">
            <a:avLst/>
          </a:prstGeom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0857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45EB171C-A334-D497-E304-9323BEBA3B3F}"/>
              </a:ext>
            </a:extLst>
          </p:cNvPr>
          <p:cNvSpPr txBox="1"/>
          <p:nvPr/>
        </p:nvSpPr>
        <p:spPr>
          <a:xfrm>
            <a:off x="6977471" y="3225355"/>
            <a:ext cx="2009723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Summe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DC3DD3-7FCC-2E1E-7517-4BB1180D5D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52841" y="3246051"/>
            <a:ext cx="432000" cy="432000"/>
          </a:xfrm>
          <a:prstGeom prst="rect">
            <a:avLst/>
          </a:prstGeom>
        </p:spPr>
      </p:pic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1682171" y="5224412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26322" y="5248723"/>
            <a:ext cx="432000" cy="432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662748" y="4818754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77E00954-973D-4787-F434-CE97FA6516E0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5C344D8-2E7A-297C-924D-7B56F9A0623D}"/>
              </a:ext>
            </a:extLst>
          </p:cNvPr>
          <p:cNvSpPr txBox="1"/>
          <p:nvPr/>
        </p:nvSpPr>
        <p:spPr>
          <a:xfrm>
            <a:off x="6149875" y="5207192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BCE5AAD-31C3-B8DE-C3A1-D97171AAC4EE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1A4A9C-9079-122E-C628-078B39507039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4F211E-A660-C124-36BE-A5AF009176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42920" y="313213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A086B62-AFA2-E56D-5B15-3232A8981DC8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15748" y="520580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0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91B656C-FC0C-6D4C-FDF9-9774152325E3}"/>
              </a:ext>
            </a:extLst>
          </p:cNvPr>
          <p:cNvSpPr/>
          <p:nvPr/>
        </p:nvSpPr>
        <p:spPr>
          <a:xfrm>
            <a:off x="2779358" y="1266718"/>
            <a:ext cx="4483679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52275"/>
            <a:ext cx="4061882" cy="966264"/>
            <a:chOff x="1394964" y="2888052"/>
            <a:chExt cx="4061882" cy="96626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399412" y="2930986"/>
              <a:ext cx="53251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+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03262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4025813" y="2930986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539607" y="2888052"/>
              <a:ext cx="91723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721CF88-FFF7-F830-7733-9E04E08306C0}"/>
              </a:ext>
            </a:extLst>
          </p:cNvPr>
          <p:cNvGrpSpPr/>
          <p:nvPr/>
        </p:nvGrpSpPr>
        <p:grpSpPr>
          <a:xfrm>
            <a:off x="6048874" y="3456629"/>
            <a:ext cx="2461395" cy="408623"/>
            <a:chOff x="4545566" y="2762040"/>
            <a:chExt cx="2461395" cy="408623"/>
          </a:xfrm>
        </p:grpSpPr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49C48CE9-3C43-2675-51DB-BE2B06827F02}"/>
                </a:ext>
              </a:extLst>
            </p:cNvPr>
            <p:cNvSpPr txBox="1"/>
            <p:nvPr/>
          </p:nvSpPr>
          <p:spPr>
            <a:xfrm>
              <a:off x="4545566" y="2762040"/>
              <a:ext cx="24233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Ich addiere…</a:t>
              </a:r>
            </a:p>
          </p:txBody>
        </p:sp>
        <p:pic>
          <p:nvPicPr>
            <p:cNvPr id="17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310289EB-AF39-AA2C-7EBB-558646ED7FAA}"/>
                </a:ext>
              </a:extLst>
            </p:cNvPr>
            <p:cNvPicPr>
              <a:picLocks noChangeAspect="1"/>
            </p:cNvPicPr>
            <p:nvPr>
              <a:audioFile r:link="rId7"/>
              <p:extLst>
                <p:ext uri="{DAA4B4D4-6D71-4841-9C94-3DE7FCFB9230}">
                  <p14:media xmlns:p14="http://schemas.microsoft.com/office/powerpoint/2010/main" r:embed="rId8">
                    <p14:trim st="507"/>
                  </p14:media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6646961" y="2810663"/>
              <a:ext cx="360000" cy="3600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7FC9122-BF12-41C6-9153-581027A98343}"/>
              </a:ext>
            </a:extLst>
          </p:cNvPr>
          <p:cNvGrpSpPr/>
          <p:nvPr/>
        </p:nvGrpSpPr>
        <p:grpSpPr>
          <a:xfrm>
            <a:off x="5034452" y="5257750"/>
            <a:ext cx="2499338" cy="416182"/>
            <a:chOff x="5946050" y="5227528"/>
            <a:chExt cx="2499338" cy="416182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C565114C-246F-5AB6-2789-4D05981758D8}"/>
                </a:ext>
              </a:extLst>
            </p:cNvPr>
            <p:cNvSpPr txBox="1"/>
            <p:nvPr/>
          </p:nvSpPr>
          <p:spPr>
            <a:xfrm>
              <a:off x="5946050" y="5227528"/>
              <a:ext cx="2313593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Summe ist...</a:t>
              </a:r>
            </a:p>
          </p:txBody>
        </p:sp>
        <p:pic>
          <p:nvPicPr>
            <p:cNvPr id="19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82646FF0-4C21-6A39-482C-B16F8D280209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8085388" y="5283710"/>
              <a:ext cx="360000" cy="360000"/>
            </a:xfrm>
            <a:prstGeom prst="rect">
              <a:avLst/>
            </a:prstGeom>
          </p:spPr>
        </p:pic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8211A5EE-7E57-BCE8-C6E6-15BAD5E413A2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97EB99-7108-C9FA-27E2-7A469515F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42920" y="313213"/>
            <a:ext cx="360000" cy="36000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40772" y="3578310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plus 15 ist gleich 45.</a:t>
            </a:r>
          </a:p>
        </p:txBody>
      </p:sp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2CFF82-7DB0-0E4B-ED86-A0CC0FEC7D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38711" y="3631085"/>
            <a:ext cx="360000" cy="360000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9AB1EFBE-BCDC-7E09-6894-4E68DF8921A4}"/>
              </a:ext>
            </a:extLst>
          </p:cNvPr>
          <p:cNvSpPr/>
          <p:nvPr/>
        </p:nvSpPr>
        <p:spPr>
          <a:xfrm>
            <a:off x="1598178" y="2997325"/>
            <a:ext cx="3613656" cy="1607714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113B2B90-11BA-E5A5-0689-27945C853979}"/>
              </a:ext>
            </a:extLst>
          </p:cNvPr>
          <p:cNvSpPr/>
          <p:nvPr/>
        </p:nvSpPr>
        <p:spPr>
          <a:xfrm flipH="1">
            <a:off x="6069476" y="3125465"/>
            <a:ext cx="2676137" cy="1070952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24F4DEC0-E29A-A243-51F1-46B25922219D}"/>
              </a:ext>
            </a:extLst>
          </p:cNvPr>
          <p:cNvSpPr/>
          <p:nvPr/>
        </p:nvSpPr>
        <p:spPr>
          <a:xfrm flipH="1">
            <a:off x="5140234" y="4852274"/>
            <a:ext cx="2676137" cy="1314739"/>
          </a:xfrm>
          <a:prstGeom prst="wedgeRoundRectCallout">
            <a:avLst>
              <a:gd name="adj1" fmla="val -61865"/>
              <a:gd name="adj2" fmla="val 2008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0766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B13E159-0C88-5B47-7948-7CFAE4D0F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CC9E7C-0197-6887-2946-3EBF9AD185A7}"/>
              </a:ext>
            </a:extLst>
          </p:cNvPr>
          <p:cNvGrpSpPr/>
          <p:nvPr/>
        </p:nvGrpSpPr>
        <p:grpSpPr>
          <a:xfrm>
            <a:off x="1041177" y="1504530"/>
            <a:ext cx="7434477" cy="1345970"/>
            <a:chOff x="460147" y="2316522"/>
            <a:chExt cx="7434477" cy="1345970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F524C05F-8179-7721-6BF6-803DD605B9F7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DAC77C01-ECBF-9770-7502-026CCCD7A161}"/>
                </a:ext>
              </a:extLst>
            </p:cNvPr>
            <p:cNvSpPr txBox="1"/>
            <p:nvPr/>
          </p:nvSpPr>
          <p:spPr>
            <a:xfrm>
              <a:off x="2489477" y="2316522"/>
              <a:ext cx="65594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-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4F85A5E0-DD6E-C6F5-6465-C170AFAE497A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17CBAFDA-8521-1F0D-C450-61236D0E4905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DBE40E1C-667B-0679-9F35-C1475992B1B1}"/>
                </a:ext>
              </a:extLst>
            </p:cNvPr>
            <p:cNvSpPr txBox="1"/>
            <p:nvPr/>
          </p:nvSpPr>
          <p:spPr>
            <a:xfrm>
              <a:off x="6749759" y="2339053"/>
              <a:ext cx="114486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F6C55C7E-D89E-7B08-7444-3604BE836FFC}"/>
              </a:ext>
            </a:extLst>
          </p:cNvPr>
          <p:cNvSpPr txBox="1"/>
          <p:nvPr/>
        </p:nvSpPr>
        <p:spPr>
          <a:xfrm>
            <a:off x="1625329" y="5298508"/>
            <a:ext cx="233419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685190" y="4851900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6D3A2D87-38A4-A255-9331-26E4504F347A}"/>
              </a:ext>
            </a:extLst>
          </p:cNvPr>
          <p:cNvSpPr txBox="1"/>
          <p:nvPr/>
        </p:nvSpPr>
        <p:spPr>
          <a:xfrm>
            <a:off x="371723" y="3235727"/>
            <a:ext cx="2213997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Minuend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1669DC36-DF07-BE37-72E7-4134B869FA76}"/>
              </a:ext>
            </a:extLst>
          </p:cNvPr>
          <p:cNvSpPr txBox="1"/>
          <p:nvPr/>
        </p:nvSpPr>
        <p:spPr>
          <a:xfrm>
            <a:off x="3647912" y="3235727"/>
            <a:ext cx="2213995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Subtrahend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8A40E481-337D-878F-DA34-A43430D3A165}"/>
              </a:ext>
            </a:extLst>
          </p:cNvPr>
          <p:cNvSpPr txBox="1"/>
          <p:nvPr/>
        </p:nvSpPr>
        <p:spPr>
          <a:xfrm>
            <a:off x="6922534" y="3235727"/>
            <a:ext cx="2064040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pic>
        <p:nvPicPr>
          <p:cNvPr id="1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3D52F1-0769-9A2F-2298-EB044B217E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55677" y="3260039"/>
            <a:ext cx="360000" cy="360000"/>
          </a:xfrm>
          <a:prstGeom prst="rect">
            <a:avLst/>
          </a:prstGeom>
        </p:spPr>
      </p:pic>
      <p:pic>
        <p:nvPicPr>
          <p:cNvPr id="1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B715C7-0142-D0FF-2D92-7FBE39387D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3838" y="3272610"/>
            <a:ext cx="360000" cy="360000"/>
          </a:xfrm>
          <a:prstGeom prst="rect">
            <a:avLst/>
          </a:prstGeom>
        </p:spPr>
      </p:pic>
      <p:pic>
        <p:nvPicPr>
          <p:cNvPr id="14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4CE2844-A2BF-4092-4BE9-E209FD732F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57428" y="3272002"/>
            <a:ext cx="360000" cy="360000"/>
          </a:xfrm>
          <a:prstGeom prst="rect">
            <a:avLst/>
          </a:prstGeom>
        </p:spPr>
      </p:pic>
      <p:pic>
        <p:nvPicPr>
          <p:cNvPr id="15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783464-5C98-BF35-A067-C7CCA53D944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02728" y="5329024"/>
            <a:ext cx="360000" cy="36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9A45E0B3-8CA0-EE01-5561-4AE87281A4BD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78DD2-16F8-4F87-B9CF-DE5707CB03AA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94FD25-83EC-1A0F-3F9E-CE820BB5B2CE}"/>
              </a:ext>
            </a:extLst>
          </p:cNvPr>
          <p:cNvSpPr txBox="1"/>
          <p:nvPr/>
        </p:nvSpPr>
        <p:spPr>
          <a:xfrm>
            <a:off x="6093033" y="5248142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626322-37B1-1241-0A14-E1F44BCAC34E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08726" y="523073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15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8687E22-C6E8-8821-54DB-613967495CFC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28303"/>
            <a:ext cx="3652216" cy="970686"/>
            <a:chOff x="1394964" y="2864080"/>
            <a:chExt cx="3652216" cy="970686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13839" y="2864080"/>
              <a:ext cx="5036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-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2111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73588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213297" y="2888052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586718" y="3438077"/>
            <a:ext cx="318537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minus 15 ist gleich 15.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071582" y="3438077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subtrahiere…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694520" y="5199764"/>
            <a:ext cx="250427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 ist...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2939DD-8546-3997-A464-46C03333B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67474" y="3473574"/>
            <a:ext cx="360000" cy="360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64CCB7-97E2-0AD0-C6D4-42C725DB2D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67208" y="3473574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89F90F-B8CD-9376-8D5B-AB8D9365A8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28201" y="5224075"/>
            <a:ext cx="360000" cy="360000"/>
          </a:xfrm>
          <a:prstGeom prst="rect">
            <a:avLst/>
          </a:prstGeom>
        </p:spPr>
      </p:pic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EA3427B3-EEB7-530F-00D9-8F0E38D6D84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CE1E2FDF-1A7A-C73E-7F6F-5B052E61CC8B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41556760-BEB6-5830-EB89-08A6AFB475F8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1999F94-7F43-3DD9-C7D4-B8AAA85E4658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C198577-CEE9-30CF-13D6-63D0D20B1F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08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274784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403548" y="2750626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70870" y="4775905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925698" y="4547378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AB932BD-34CC-1513-52E0-4645361C3D0C}"/>
              </a:ext>
            </a:extLst>
          </p:cNvPr>
          <p:cNvGrpSpPr/>
          <p:nvPr/>
        </p:nvGrpSpPr>
        <p:grpSpPr>
          <a:xfrm>
            <a:off x="565362" y="994669"/>
            <a:ext cx="8486045" cy="2662268"/>
            <a:chOff x="824826" y="669909"/>
            <a:chExt cx="8486045" cy="2662268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571F051-6589-52BB-9B78-B29C0FE02C9E}"/>
                </a:ext>
              </a:extLst>
            </p:cNvPr>
            <p:cNvGrpSpPr/>
            <p:nvPr/>
          </p:nvGrpSpPr>
          <p:grpSpPr>
            <a:xfrm>
              <a:off x="1446461" y="669909"/>
              <a:ext cx="7001158" cy="1643156"/>
              <a:chOff x="698794" y="2126437"/>
              <a:chExt cx="7001158" cy="1643156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00745EDF-BDCB-BCD9-18D2-31A988940276}"/>
                  </a:ext>
                </a:extLst>
              </p:cNvPr>
              <p:cNvSpPr txBox="1"/>
              <p:nvPr/>
            </p:nvSpPr>
            <p:spPr>
              <a:xfrm>
                <a:off x="698794" y="2426631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471238F-39B3-92AC-144D-5A5ED70C7A4A}"/>
                  </a:ext>
                </a:extLst>
              </p:cNvPr>
              <p:cNvSpPr txBox="1"/>
              <p:nvPr/>
            </p:nvSpPr>
            <p:spPr>
              <a:xfrm>
                <a:off x="2291156" y="2126437"/>
                <a:ext cx="383438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b="1" dirty="0">
                    <a:latin typeface="Grundschrift" panose="03010100010101010101" pitchFamily="66" charset="0"/>
                  </a:rPr>
                  <a:t>.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22D9F52C-D5EC-8C05-3F53-62682EDD5D9B}"/>
                  </a:ext>
                </a:extLst>
              </p:cNvPr>
              <p:cNvSpPr txBox="1"/>
              <p:nvPr/>
            </p:nvSpPr>
            <p:spPr>
              <a:xfrm>
                <a:off x="3605195" y="2439119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091CD9A5-C650-A7E8-5021-FC62EF3F2E45}"/>
                  </a:ext>
                </a:extLst>
              </p:cNvPr>
              <p:cNvSpPr txBox="1"/>
              <p:nvPr/>
            </p:nvSpPr>
            <p:spPr>
              <a:xfrm>
                <a:off x="5066455" y="2412884"/>
                <a:ext cx="59022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191BE02B-D474-921D-DC3C-8F96EDAB6FBA}"/>
                  </a:ext>
                </a:extLst>
              </p:cNvPr>
              <p:cNvSpPr txBox="1"/>
              <p:nvPr/>
            </p:nvSpPr>
            <p:spPr>
              <a:xfrm>
                <a:off x="6476540" y="2446154"/>
                <a:ext cx="1223412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CB221AB-DC88-B312-4957-60AE225AA4B9}"/>
                </a:ext>
              </a:extLst>
            </p:cNvPr>
            <p:cNvGrpSpPr/>
            <p:nvPr/>
          </p:nvGrpSpPr>
          <p:grpSpPr>
            <a:xfrm>
              <a:off x="824826" y="2888962"/>
              <a:ext cx="8486045" cy="443215"/>
              <a:chOff x="826691" y="2888962"/>
              <a:chExt cx="8486045" cy="443215"/>
            </a:xfrm>
          </p:grpSpPr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57BF129F-6E84-C0AC-503A-62F54F9035C3}"/>
                  </a:ext>
                </a:extLst>
              </p:cNvPr>
              <p:cNvSpPr txBox="1"/>
              <p:nvPr/>
            </p:nvSpPr>
            <p:spPr>
              <a:xfrm>
                <a:off x="3986342" y="2888962"/>
                <a:ext cx="2073436" cy="408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Multiplikand</a:t>
                </a:r>
                <a:endParaRPr lang="de-DE" dirty="0">
                  <a:solidFill>
                    <a:srgbClr val="00B267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071CD64F-4A2B-407F-5966-B15C47A379B9}"/>
                  </a:ext>
                </a:extLst>
              </p:cNvPr>
              <p:cNvSpPr txBox="1"/>
              <p:nvPr/>
            </p:nvSpPr>
            <p:spPr>
              <a:xfrm>
                <a:off x="826691" y="2923554"/>
                <a:ext cx="2213997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Multiplikator</a:t>
                </a:r>
                <a:endParaRPr lang="de-DE" dirty="0">
                  <a:solidFill>
                    <a:srgbClr val="00B267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EC0101AD-BA1B-B3C2-32FC-9F891DDB581D}"/>
                  </a:ext>
                </a:extLst>
              </p:cNvPr>
              <p:cNvSpPr txBox="1"/>
              <p:nvPr/>
            </p:nvSpPr>
            <p:spPr>
              <a:xfrm>
                <a:off x="7226072" y="2911866"/>
                <a:ext cx="2086664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das Produkt </a:t>
                </a:r>
                <a:endParaRPr lang="de-DE" dirty="0">
                  <a:solidFill>
                    <a:srgbClr val="00B267"/>
                  </a:solidFill>
                  <a:latin typeface="Comic Sans MS" panose="030F0902030302020204" pitchFamily="66" charset="0"/>
                </a:endParaRPr>
              </a:p>
            </p:txBody>
          </p:sp>
        </p:grp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0A75C5C7-A9E3-48E1-D557-28631E7E0F9C}"/>
              </a:ext>
            </a:extLst>
          </p:cNvPr>
          <p:cNvSpPr txBox="1"/>
          <p:nvPr/>
        </p:nvSpPr>
        <p:spPr>
          <a:xfrm>
            <a:off x="1745214" y="5297703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A15619-D051-7F4B-1902-2E1808A8D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89666" y="5273593"/>
            <a:ext cx="432000" cy="432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29346B-967A-E998-4BB1-CC94EE42C5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49771" y="3224133"/>
            <a:ext cx="432000" cy="432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EC4980-ADCE-B45E-7BF5-E098FC6DDC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779359" y="3236625"/>
            <a:ext cx="432000" cy="432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A05AF9E-1B2C-2CAC-E9F0-EE66AF5899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37204" y="3236626"/>
            <a:ext cx="432000" cy="432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811AB0-2A66-8D7B-771A-C9C4A3D35D9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1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81820" y="272282"/>
            <a:ext cx="360000" cy="360000"/>
          </a:xfrm>
          <a:prstGeom prst="rect">
            <a:avLst/>
          </a:prstGeom>
        </p:spPr>
      </p:pic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3F2AA0B-1B4D-E1D4-A124-D5016B956991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AE52586-F40F-8B25-83C0-2458CCD171A8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BA9B863-E9F0-C363-4DDA-E9B07340FBFB}"/>
              </a:ext>
            </a:extLst>
          </p:cNvPr>
          <p:cNvSpPr txBox="1"/>
          <p:nvPr/>
        </p:nvSpPr>
        <p:spPr>
          <a:xfrm>
            <a:off x="6170881" y="5273593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2B8431-F9C6-F667-8412-D9B6B42A5F3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126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36754" y="523422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2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20728F55-477D-C0A6-5DF5-8F7498A1B214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3108367" y="1219920"/>
            <a:ext cx="3592708" cy="1179069"/>
            <a:chOff x="1523484" y="2655697"/>
            <a:chExt cx="3592708" cy="1179069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523484" y="2911436"/>
              <a:ext cx="59503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6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35050" y="2655697"/>
              <a:ext cx="31931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b="1" dirty="0">
                  <a:latin typeface="Grundschrift" panose="03010100010101010101" pitchFamily="66" charset="0"/>
                </a:rPr>
                <a:t>.</a:t>
              </a:r>
              <a:endParaRPr lang="de-DE" sz="8000" b="1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99144" y="2903753"/>
              <a:ext cx="53893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66643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125215" y="2899200"/>
              <a:ext cx="99097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16776" y="3444486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6 mal 5 ist gleich 30.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135162" y="3448702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multipliziere…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770100" y="5179057"/>
            <a:ext cx="2313593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Produkt ist...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40F83C34-10D3-AD5D-B362-019184EBEBDD}"/>
              </a:ext>
            </a:extLst>
          </p:cNvPr>
          <p:cNvCxnSpPr>
            <a:cxnSpLocks/>
          </p:cNvCxnSpPr>
          <p:nvPr/>
        </p:nvCxnSpPr>
        <p:spPr>
          <a:xfrm>
            <a:off x="4413168" y="5134476"/>
            <a:ext cx="0" cy="1488151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635F15-2DC2-09FB-EE6E-CADB9238B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27425" y="3452143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85ED28D-D170-B359-B2EC-E3289146CD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06784" y="3468797"/>
            <a:ext cx="360000" cy="360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8C1892-AF40-FBC6-83DB-0234E15D0A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24494" y="5179057"/>
            <a:ext cx="360000" cy="360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BF651C8-2C71-13A4-B5FE-20672C4406C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1025A232-DFF1-1F78-ACD2-F4AB1954C008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EA777309-81DE-E810-D81F-9D62C37E1A9D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F595C81-41DB-210F-289A-FFC6BD190DD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31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24728" y="265956"/>
            <a:ext cx="360000" cy="360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5226D16-AA40-4ADA-E0BB-BCFFD4EDB012}"/>
              </a:ext>
            </a:extLst>
          </p:cNvPr>
          <p:cNvSpPr/>
          <p:nvPr/>
        </p:nvSpPr>
        <p:spPr>
          <a:xfrm>
            <a:off x="133975" y="173096"/>
            <a:ext cx="274784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</p:spTree>
    <p:extLst>
      <p:ext uri="{BB962C8B-B14F-4D97-AF65-F5344CB8AC3E}">
        <p14:creationId xmlns:p14="http://schemas.microsoft.com/office/powerpoint/2010/main" val="6278536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Division </a:t>
            </a:r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94418"/>
            <a:ext cx="4247071" cy="1390755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835071" y="4785409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90BC256-0BC2-9ACB-BEAA-8189B0234844}"/>
              </a:ext>
            </a:extLst>
          </p:cNvPr>
          <p:cNvGrpSpPr/>
          <p:nvPr/>
        </p:nvGrpSpPr>
        <p:grpSpPr>
          <a:xfrm>
            <a:off x="407078" y="1224319"/>
            <a:ext cx="8621182" cy="2437760"/>
            <a:chOff x="407078" y="1248390"/>
            <a:chExt cx="8621182" cy="243776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829B675-B615-ED63-38C6-E35907ECBB9E}"/>
                </a:ext>
              </a:extLst>
            </p:cNvPr>
            <p:cNvGrpSpPr/>
            <p:nvPr/>
          </p:nvGrpSpPr>
          <p:grpSpPr>
            <a:xfrm>
              <a:off x="1366163" y="1248390"/>
              <a:ext cx="6860204" cy="1449226"/>
              <a:chOff x="618496" y="2704918"/>
              <a:chExt cx="6860204" cy="1449226"/>
            </a:xfrm>
          </p:grpSpPr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4DAD3A8-B6EF-FD71-870C-D1FF93C16507}"/>
                  </a:ext>
                </a:extLst>
              </p:cNvPr>
              <p:cNvSpPr txBox="1"/>
              <p:nvPr/>
            </p:nvSpPr>
            <p:spPr>
              <a:xfrm>
                <a:off x="618496" y="2830705"/>
                <a:ext cx="122341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432CD37-1724-2C80-D537-6D978600C2F5}"/>
                  </a:ext>
                </a:extLst>
              </p:cNvPr>
              <p:cNvSpPr txBox="1"/>
              <p:nvPr/>
            </p:nvSpPr>
            <p:spPr>
              <a:xfrm>
                <a:off x="2480335" y="2704918"/>
                <a:ext cx="45878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: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A4084B0-B658-84F6-ABB4-4345A04504D0}"/>
                  </a:ext>
                </a:extLst>
              </p:cNvPr>
              <p:cNvSpPr txBox="1"/>
              <p:nvPr/>
            </p:nvSpPr>
            <p:spPr>
              <a:xfrm>
                <a:off x="3850073" y="2787031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6A04C14-D35E-FCB2-59FD-5802F9694202}"/>
                  </a:ext>
                </a:extLst>
              </p:cNvPr>
              <p:cNvSpPr txBox="1"/>
              <p:nvPr/>
            </p:nvSpPr>
            <p:spPr>
              <a:xfrm>
                <a:off x="5451650" y="2774696"/>
                <a:ext cx="59022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5757CAC-7F9E-A2FE-D1B1-E10823E07892}"/>
                  </a:ext>
                </a:extLst>
              </p:cNvPr>
              <p:cNvSpPr txBox="1"/>
              <p:nvPr/>
            </p:nvSpPr>
            <p:spPr>
              <a:xfrm>
                <a:off x="6774660" y="2724817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EDA8251-4A4D-442F-D185-42DEA0763F4A}"/>
                </a:ext>
              </a:extLst>
            </p:cNvPr>
            <p:cNvGrpSpPr/>
            <p:nvPr/>
          </p:nvGrpSpPr>
          <p:grpSpPr>
            <a:xfrm>
              <a:off x="407078" y="3272423"/>
              <a:ext cx="8621182" cy="413727"/>
              <a:chOff x="408943" y="3272423"/>
              <a:chExt cx="8621182" cy="413727"/>
            </a:xfrm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0656AC2-BA4F-A06D-45D1-51E33DB7220F}"/>
                  </a:ext>
                </a:extLst>
              </p:cNvPr>
              <p:cNvSpPr txBox="1"/>
              <p:nvPr/>
            </p:nvSpPr>
            <p:spPr>
              <a:xfrm>
                <a:off x="408943" y="3277527"/>
                <a:ext cx="1973257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Dividend</a:t>
                </a:r>
                <a:endParaRPr lang="de-DE" dirty="0">
                  <a:solidFill>
                    <a:srgbClr val="00B267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9DB2A65-2975-1077-1EA8-D8D2BF0E43FF}"/>
                  </a:ext>
                </a:extLst>
              </p:cNvPr>
              <p:cNvSpPr txBox="1"/>
              <p:nvPr/>
            </p:nvSpPr>
            <p:spPr>
              <a:xfrm>
                <a:off x="3701880" y="3272423"/>
                <a:ext cx="2104524" cy="4086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Divisor</a:t>
                </a:r>
                <a:endParaRPr lang="de-DE" dirty="0">
                  <a:solidFill>
                    <a:srgbClr val="00B267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4DA271B-2CEF-71DF-E7A5-CCF9AD615DB3}"/>
                  </a:ext>
                </a:extLst>
              </p:cNvPr>
              <p:cNvSpPr txBox="1"/>
              <p:nvPr/>
            </p:nvSpPr>
            <p:spPr>
              <a:xfrm>
                <a:off x="6987856" y="3272423"/>
                <a:ext cx="2042269" cy="4086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Quotient  </a:t>
                </a:r>
                <a:endParaRPr lang="de-DE" dirty="0">
                  <a:solidFill>
                    <a:srgbClr val="00B267"/>
                  </a:solidFill>
                  <a:latin typeface="Comic Sans MS" panose="030F0902030302020204" pitchFamily="66" charset="0"/>
                </a:endParaRPr>
              </a:p>
            </p:txBody>
          </p: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F91D1978-3C3A-8DF2-369E-46185CD6CA75}"/>
              </a:ext>
            </a:extLst>
          </p:cNvPr>
          <p:cNvSpPr txBox="1"/>
          <p:nvPr/>
        </p:nvSpPr>
        <p:spPr>
          <a:xfrm>
            <a:off x="1544447" y="5276161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511D789-46B3-00BF-0823-07733DC9F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91961" y="5290917"/>
            <a:ext cx="432000" cy="432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9F1F47-0168-53BB-B264-9F5962663F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83317" y="3244387"/>
            <a:ext cx="432000" cy="432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2FE3CA-A6F2-4501-BA36-77BBB53D1D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17337" y="3236664"/>
            <a:ext cx="432000" cy="432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C98A1-F34E-3FEC-5DE7-68E56CE813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09064" y="3239088"/>
            <a:ext cx="432000" cy="432000"/>
          </a:xfrm>
          <a:prstGeom prst="rect">
            <a:avLst/>
          </a:prstGeom>
        </p:spPr>
      </p:pic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3A06A4-0904-B5D2-11AC-3677CEEBB8D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82016" y="312827"/>
            <a:ext cx="360000" cy="360000"/>
          </a:xfrm>
          <a:prstGeom prst="rect">
            <a:avLst/>
          </a:prstGeom>
        </p:spPr>
      </p:pic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CEA147B4-D84B-A410-5A55-8DEB9046CFFA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763A08-E2D1-413B-EBC3-69B2107186B6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DAC02B6-2525-1C14-DD65-36978B710E19}"/>
              </a:ext>
            </a:extLst>
          </p:cNvPr>
          <p:cNvSpPr txBox="1"/>
          <p:nvPr/>
        </p:nvSpPr>
        <p:spPr>
          <a:xfrm>
            <a:off x="6132606" y="523652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D73D7F-5E51-AD55-F16B-AC7D7460E740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08180" y="527616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58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DD9381F-4AFB-D735-C014-24B97F66E5E9}"/>
              </a:ext>
            </a:extLst>
          </p:cNvPr>
          <p:cNvGrpSpPr/>
          <p:nvPr/>
        </p:nvGrpSpPr>
        <p:grpSpPr>
          <a:xfrm>
            <a:off x="2779359" y="1266718"/>
            <a:ext cx="4125816" cy="1132271"/>
            <a:chOff x="4056650" y="1064433"/>
            <a:chExt cx="4125816" cy="1132271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01FB67D0-AE4B-FB6B-D7F8-40739EEC3DD4}"/>
                </a:ext>
              </a:extLst>
            </p:cNvPr>
            <p:cNvSpPr/>
            <p:nvPr/>
          </p:nvSpPr>
          <p:spPr>
            <a:xfrm>
              <a:off x="4056650" y="1064433"/>
              <a:ext cx="4125816" cy="1132271"/>
            </a:xfrm>
            <a:prstGeom prst="roundRect">
              <a:avLst>
                <a:gd name="adj" fmla="val 4438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0F842E00-9D37-A6F7-9983-8BF8BFE2163A}"/>
                </a:ext>
              </a:extLst>
            </p:cNvPr>
            <p:cNvGrpSpPr/>
            <p:nvPr/>
          </p:nvGrpSpPr>
          <p:grpSpPr>
            <a:xfrm>
              <a:off x="4257138" y="1156568"/>
              <a:ext cx="3532792" cy="1040136"/>
              <a:chOff x="1394964" y="2794630"/>
              <a:chExt cx="3532792" cy="1040136"/>
            </a:xfrm>
          </p:grpSpPr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6ACB7F1C-5BE0-D731-3036-4A35005F4D82}"/>
                  </a:ext>
                </a:extLst>
              </p:cNvPr>
              <p:cNvSpPr txBox="1"/>
              <p:nvPr/>
            </p:nvSpPr>
            <p:spPr>
              <a:xfrm>
                <a:off x="1394964" y="2911436"/>
                <a:ext cx="99097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30</a:t>
                </a:r>
                <a:endParaRPr lang="de-DE" sz="66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964D0EDA-1906-5D20-3389-6335F22B61BC}"/>
                  </a:ext>
                </a:extLst>
              </p:cNvPr>
              <p:cNvSpPr txBox="1"/>
              <p:nvPr/>
            </p:nvSpPr>
            <p:spPr>
              <a:xfrm>
                <a:off x="2515630" y="2794630"/>
                <a:ext cx="300083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:</a:t>
                </a:r>
                <a:endParaRPr lang="de-DE" sz="80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50FA0383-86E4-B52C-D536-77925A892A9E}"/>
                  </a:ext>
                </a:extLst>
              </p:cNvPr>
              <p:cNvSpPr txBox="1"/>
              <p:nvPr/>
            </p:nvSpPr>
            <p:spPr>
              <a:xfrm>
                <a:off x="3068594" y="2903753"/>
                <a:ext cx="53893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DB746B55-959C-C3CA-4E3E-16F228ADF162}"/>
                  </a:ext>
                </a:extLst>
              </p:cNvPr>
              <p:cNvSpPr txBox="1"/>
              <p:nvPr/>
            </p:nvSpPr>
            <p:spPr>
              <a:xfrm>
                <a:off x="3735885" y="2864080"/>
                <a:ext cx="45878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7891782A-E9AC-08DE-1B32-12C36EC22A02}"/>
                  </a:ext>
                </a:extLst>
              </p:cNvPr>
              <p:cNvSpPr txBox="1"/>
              <p:nvPr/>
            </p:nvSpPr>
            <p:spPr>
              <a:xfrm>
                <a:off x="4332720" y="2888052"/>
                <a:ext cx="59503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57768" y="3383213"/>
            <a:ext cx="318537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durch 5 ist gleich 6.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046368" y="3466403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dividiere…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665467" y="5250368"/>
            <a:ext cx="250427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Quotient ist...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9D57A-F977-D3A2-5E38-EE0176755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65639" y="3424199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0DCD2CB-3440-C02B-35A2-B25AF3BAA4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11971" y="3515026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A59F30-0082-D827-47C4-29957ECA31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24678" y="5274679"/>
            <a:ext cx="360000" cy="360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C51F0043-BE5C-8B3A-D8D5-028D8C3F41A1}"/>
              </a:ext>
            </a:extLst>
          </p:cNvPr>
          <p:cNvSpPr/>
          <p:nvPr/>
        </p:nvSpPr>
        <p:spPr>
          <a:xfrm>
            <a:off x="1623814" y="2819743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88955AE6-AC64-7836-5E59-8D1C80EAA4AA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4D1A4006-B50B-F436-C6B7-A5A4D310CB96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6F6D738-DBF6-0F96-9FC9-8918D076B08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97869" y="299846"/>
            <a:ext cx="360000" cy="36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BBF8DA1-C234-242B-9731-F4A02E3E6DCE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</a:t>
            </a:r>
            <a:r>
              <a:rPr lang="de-DE" sz="2400">
                <a:latin typeface="Comic Sans MS" panose="030F0902030302020204" pitchFamily="66" charset="0"/>
              </a:rPr>
              <a:t>ie </a:t>
            </a:r>
            <a:r>
              <a:rPr lang="de-DE" sz="2400" dirty="0">
                <a:latin typeface="Comic Sans MS" panose="030F0902030302020204" pitchFamily="66" charset="0"/>
              </a:rPr>
              <a:t>Division </a:t>
            </a:r>
          </a:p>
        </p:txBody>
      </p:sp>
    </p:spTree>
    <p:extLst>
      <p:ext uri="{BB962C8B-B14F-4D97-AF65-F5344CB8AC3E}">
        <p14:creationId xmlns:p14="http://schemas.microsoft.com/office/powerpoint/2010/main" val="38978437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179</Words>
  <Application>Microsoft Macintosh PowerPoint</Application>
  <PresentationFormat>A4-Papier (210 x 297 mm)</PresentationFormat>
  <Paragraphs>99</Paragraphs>
  <Slides>9</Slides>
  <Notes>0</Notes>
  <HiddenSlides>0</HiddenSlides>
  <MMClips>46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83</cp:revision>
  <cp:lastPrinted>2022-05-18T12:46:11Z</cp:lastPrinted>
  <dcterms:created xsi:type="dcterms:W3CDTF">2022-05-10T12:43:55Z</dcterms:created>
  <dcterms:modified xsi:type="dcterms:W3CDTF">2024-01-31T10:18:07Z</dcterms:modified>
</cp:coreProperties>
</file>