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9"/>
  </p:notesMasterIdLst>
  <p:sldIdLst>
    <p:sldId id="277" r:id="rId2"/>
    <p:sldId id="301" r:id="rId3"/>
    <p:sldId id="302" r:id="rId4"/>
    <p:sldId id="297" r:id="rId5"/>
    <p:sldId id="298" r:id="rId6"/>
    <p:sldId id="299" r:id="rId7"/>
    <p:sldId id="300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950"/>
    <a:srgbClr val="FFD8D5"/>
    <a:srgbClr val="FDD0D1"/>
    <a:srgbClr val="317A85"/>
    <a:srgbClr val="008B50"/>
    <a:srgbClr val="9D9D9D"/>
    <a:srgbClr val="C02200"/>
    <a:srgbClr val="C00000"/>
    <a:srgbClr val="000000"/>
    <a:srgbClr val="F1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327B72-B9E6-494C-9657-7A89F505F8E6}" v="3" dt="2023-08-28T14:16:57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5"/>
    <p:restoredTop sz="95859"/>
  </p:normalViewPr>
  <p:slideViewPr>
    <p:cSldViewPr snapToGrid="0" snapToObjects="1">
      <p:cViewPr varScale="1">
        <p:scale>
          <a:sx n="115" d="100"/>
          <a:sy n="115" d="100"/>
        </p:scale>
        <p:origin x="224" y="4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na Rombeck" userId="04ba114fcc6e15a1" providerId="LiveId" clId="{6C327B72-B9E6-494C-9657-7A89F505F8E6}"/>
    <pc:docChg chg="custSel modMainMaster">
      <pc:chgData name="Jonna Rombeck" userId="04ba114fcc6e15a1" providerId="LiveId" clId="{6C327B72-B9E6-494C-9657-7A89F505F8E6}" dt="2023-08-28T14:16:57.566" v="5" actId="1076"/>
      <pc:docMkLst>
        <pc:docMk/>
      </pc:docMkLst>
      <pc:sldMasterChg chg="modSldLayout">
        <pc:chgData name="Jonna Rombeck" userId="04ba114fcc6e15a1" providerId="LiveId" clId="{6C327B72-B9E6-494C-9657-7A89F505F8E6}" dt="2023-08-28T14:16:57.566" v="5" actId="1076"/>
        <pc:sldMasterMkLst>
          <pc:docMk/>
          <pc:sldMasterMk cId="1550214076" sldId="2147483725"/>
        </pc:sldMasterMkLst>
        <pc:sldLayoutChg chg="addSp delSp modSp mod">
          <pc:chgData name="Jonna Rombeck" userId="04ba114fcc6e15a1" providerId="LiveId" clId="{6C327B72-B9E6-494C-9657-7A89F505F8E6}" dt="2023-08-28T14:16:57.566" v="5" actId="1076"/>
          <pc:sldLayoutMkLst>
            <pc:docMk/>
            <pc:sldMasterMk cId="1550214076" sldId="2147483725"/>
            <pc:sldLayoutMk cId="1181384655" sldId="2147483737"/>
          </pc:sldLayoutMkLst>
          <pc:picChg chg="del mod">
            <ac:chgData name="Jonna Rombeck" userId="04ba114fcc6e15a1" providerId="LiveId" clId="{6C327B72-B9E6-494C-9657-7A89F505F8E6}" dt="2023-08-28T14:16:39.842" v="3" actId="478"/>
            <ac:picMkLst>
              <pc:docMk/>
              <pc:sldMasterMk cId="1550214076" sldId="2147483725"/>
              <pc:sldLayoutMk cId="1181384655" sldId="2147483737"/>
              <ac:picMk id="3" creationId="{DE80F3B6-E7E1-F166-A6B0-F8E8B1A28CB8}"/>
            </ac:picMkLst>
          </pc:picChg>
          <pc:picChg chg="add mod">
            <ac:chgData name="Jonna Rombeck" userId="04ba114fcc6e15a1" providerId="LiveId" clId="{6C327B72-B9E6-494C-9657-7A89F505F8E6}" dt="2023-08-28T14:16:57.566" v="5" actId="1076"/>
            <ac:picMkLst>
              <pc:docMk/>
              <pc:sldMasterMk cId="1550214076" sldId="2147483725"/>
              <pc:sldLayoutMk cId="1181384655" sldId="2147483737"/>
              <ac:picMk id="1026" creationId="{879E3B5C-A65B-5A79-1418-992B117C96F0}"/>
            </ac:picMkLst>
          </pc:pic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34:42.268"/>
    </inkml:context>
    <inkml:brush xml:id="br0">
      <inkml:brushProperty name="width" value="0.35" units="cm"/>
      <inkml:brushProperty name="height" value="2.1" units="cm"/>
      <inkml:brushProperty name="color" value="#004F8B"/>
      <inkml:brushProperty name="inkEffects" value="pencil"/>
    </inkml:brush>
  </inkml:definitions>
  <inkml:trace contextRef="#ctx0" brushRef="#br0">3284 265 16383,'-38'-12'0,"-1"0"0,4 0 0,4 2 0,7 3 0,7 3 0,5 1 0,2 2 0,1 0 0,1 0 0,0 0 0,0-1 0,1 1 0,-1 0 0,-1-1 0,0 1 0,-1 0 0,0 0 0,-1 0 0,0-1 0,-1 0 0,-2 0 0,0 0 0,-2-1 0,-3 0 0,-2-1 0,-4-1 0,-3 0 0,0 0 0,0 0 0,4 1 0,3 0 0,2 1 0,0 0 0,1 0 0,-1 0 0,0 0 0,0 0 0,0 0 0,-4-1 0,0 1 0,1 0 0,1 1 0,4 0 0,2 1 0,2 0 0,1 0 0,-1 0 0,2 0 0,-2 0 0,0 0 0,-3-1 0,-2 0 0,0 1 0,0-2 0,0 1 0,1 0 0,-1 0 0,0 1 0,1 0 0,1 0 0,2 0 0,1 0 0,-2 0 0,-2-1 0,-2 0 0,-3 0 0,-1 0 0,-3-1 0,0 0 0,1 0 0,0 0 0,3 1 0,2 0 0,1 0 0,-2 0 0,-5-1 0,-5-1 0,-3-1 0,-1 0 0,-2 0 0,1 0 0,0 1 0,4 1 0,7 1 0,5 1 0,7 0 0,4 0 0,0 0 0,0 1 0,-5 0 0,-3-1 0,-2 0 0,-3-1 0,2 1 0,-1-1 0,2 1 0,0 0 0,0 0 0,4 0 0,2 0 0,2 0 0,-1 1 0,-1-1 0,-1 1 0,-1-1 0,2 1 0,0 0 0,1 0 0,-1 0 0,1 0 0,2 0 0,-1 0 0,0 0 0,-2 0 0,-1 0 0,-1 1 0,1-1 0,2 0 0,3 1 0,-1-1 0,0 1 0,-1 0 0,-2 0 0,1 0 0,-1 0 0,-1 1 0,0 0 0,-4 1 0,-4 0 0,-1 1 0,-1 0 0,1 0 0,2 0 0,1-1 0,0 0 0,1 0 0,-1 1 0,0-1 0,0 0 0,1 0 0,1 1 0,2 0 0,2-1 0,0 0 0,0 0 0,-1 0 0,0-1 0,0 0 0,-1 0 0,-1 1 0,-1 0 0,1 1 0,0-1 0,1 1 0,1-1 0,0 0 0,-1 0 0,0 0 0,1 0 0,1-1 0,0 0 0,1 1 0,1-1 0,1 0 0,0 0 0,-1 0 0,-1 1 0,-4 1 0,-2 0 0,-3 3 0,-1 0 0,2 1 0,1 0 0,1 0 0,2-1 0,0-1 0,3 0 0,1 0 0,0 0 0,0 1 0,0 0 0,-1 1 0,1 0 0,0 1 0,2-1 0,2-1 0,3 0 0,1-2 0,1 0 0,1 0 0,0-1 0,-1 2 0,0 1 0,0 1 0,0 2 0,-1 0 0,1-1 0,1 0 0,0 0 0,2-1 0,-1-1 0,1-1 0,0-1 0,1 0 0,-1 0 0,1 0 0,0 1 0,0 2 0,0 2 0,1 2 0,-1 0 0,0 2 0,0-2 0,0 1 0,0-1 0,1-1 0,-1-1 0,1-1 0,-1-2 0,1-1 0,-1-1 0,1-1 0,0 0 0,1 2 0,1 0 0,1 2 0,0-1 0,1 0 0,0 0 0,-1 0 0,1-2 0,-1 0 0,2 0 0,-1 0 0,1 0 0,0 0 0,0-1 0,1 2 0,2-1 0,0 0 0,0 1 0,-1-1 0,0 0 0,0 0 0,0 0 0,1-1 0,0 1 0,0-1 0,-1-1 0,0 0 0,-1 0 0,1-1 0,0 1 0,0 0 0,0 0 0,0-1 0,0 2 0,1-1 0,1 0 0,-1 1 0,-1 0 0,1-1 0,-1 1 0,1 0 0,1 0 0,1 0 0,1 0 0,1 0 0,-2 0 0,0-1 0,2 0 0,0 1 0,3 0 0,1 0 0,0 0 0,-2-1 0,-3 0 0,1-1 0,0 1 0,3 0 0,1 1 0,0 0 0,0 0 0,-2-1 0,-2 0 0,0 0 0,0-1 0,0 0 0,0 1 0,1-1 0,0 1 0,2-1 0,3 1 0,0 0 0,2 1 0,-1 0 0,-2-1 0,-2 1 0,-1-1 0,1-1 0,1 1 0,0 0 0,0-1 0,-1 0 0,-1 0 0,1 0 0,-1 0 0,1 0 0,-1 0 0,-3-1 0,0 0 0,0 0 0,0-1 0,1 1 0,-1-1 0,-1 1 0,2 0 0,0-1 0,-1 1 0,1 0 0,-1 0 0,-2 0 0,1-1 0,-1 1 0,2 0 0,1 0 0,4 1 0,3 0 0,1 0 0,0 0 0,-2-1 0,-1 0 0,-1 0 0,-2 1 0,-1-1 0,-2 0 0,-2 0 0,-2-1 0,4 1 0,2 0 0,4 0 0,6 1 0,1-1 0,0 1 0,-1-1 0,-3 0 0,-2 0 0,-2-1 0,-3 0 0,2 1 0,1-1 0,1 1 0,0-1 0,0 1 0,-1-1 0,-2 1 0,0-1 0,-1 1 0,0 0 0,-1-1 0,1 1 0,0-1 0,0 1 0,1-1 0,-2 0 0,-1 1 0,-1-1 0,0 1 0,0-1 0,2 1 0,1-1 0,0 0 0,-1 1 0,0-1 0,0 0 0,0 1 0,2-1 0,-1 1 0,0-1 0,1 1 0,2-1 0,1 1 0,1 0 0,-1-1 0,0 0 0,-1 1 0,0-1 0,-1 0 0,1 0 0,-2 1 0,2-1 0,-1 0 0,1 1 0,2-1 0,-1 1 0,0 0 0,-1-1 0,-2 0 0,-1-1 0,-1 1 0,0 0 0,-1-1 0,-1 1 0,0 0 0,0 0 0,1-1 0,3 1 0,0-1 0,1 0 0,-1 0 0,0 1 0,-1-1 0,-2 1 0,-2-1 0,0 0 0,1 1 0,1-1 0,1 0 0,1 1 0,-1-1 0,-1 1 0,1-1 0,-1 0 0,2 1 0,1-1 0,1-1 0,1 1 0,-2-1 0,-2 1 0,1 0 0,0-1 0,2 1 0,1-1 0,1 0 0,1 1 0,1-1 0,0 0 0,-2 0 0,-3 1 0,-1-1 0,-3 0 0,0 1 0,1-1 0,0 0 0,0-2 0,1 0 0,0-1 0,0 0 0,0 0 0,-1 0 0,-1 0 0,0 0 0,0 1 0,-1 0 0,1 0 0,-2 1 0,0 0 0,0 0 0,0 0 0,0-1 0,-1-1 0,0 0 0,0 0 0,-1 0 0,0 0 0,-2 2 0,-2 1 0,1 0 0,0-1 0,0 1 0,2-2 0,-4 1 0,1-1 0,1 0 0,-1 0 0,2-2 0,0 0 0,0 0 0,0-1 0,-1 0 0,0 1 0,0-2 0,-1 1 0,0-2 0,0 0 0,0 0 0,0 1 0,0 0 0,0 1 0,-1 1 0,0 0 0,-1 1 0,0 2 0,0-1 0,0-1 0,0 1 0,-1-1 0,1-1 0,-1 1 0,0-3 0,0 0 0,0-1 0,0 0 0,0 0 0,0 2 0,0 1 0,0 3 0,-1-1 0,-3-2 0,-1 0 0,-1-2 0,0 1 0,2 1 0,-1 0 0,1 1 0,0 1 0,1 0 0,-1 0 0,0 0 0,-1 0 0,-1-2 0,0 1 0,-1-1 0,0 1 0,0-1 0,0 1 0,-1 0 0,1 0 0,0 1 0,0 0 0,2 1 0,0 1 0,0-1 0,1 1 0,1 0 0,-1 1 0,-1-1 0,1 0 0,0 0 0,0 0 0,0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36:35.991"/>
    </inkml:context>
    <inkml:brush xml:id="br0">
      <inkml:brushProperty name="width" value="0.2" units="cm"/>
      <inkml:brushProperty name="height" value="1.2" units="cm"/>
      <inkml:brushProperty name="color" value="#E71224"/>
      <inkml:brushProperty name="inkEffects" value="pencil"/>
    </inkml:brush>
  </inkml:definitions>
  <inkml:trace contextRef="#ctx0" brushRef="#br0">1 18 16383,'46'-4'0,"23"2"0,-20 1 0,3 0 0,4 1 0,0 0 0,-4 0 0,-2 0 0,25-1 0,-25 0 0,-17-1 0,-12 2 0,-5-1 0,-3 0 0,2 0 0,-1 1 0,-1-1 0,-5 0 0,-4 0 0,-2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36:37.591"/>
    </inkml:context>
    <inkml:brush xml:id="br0">
      <inkml:brushProperty name="width" value="0.2" units="cm"/>
      <inkml:brushProperty name="height" value="1.2" units="cm"/>
      <inkml:brushProperty name="color" value="#E71224"/>
      <inkml:brushProperty name="inkEffects" value="pencil"/>
    </inkml:brush>
  </inkml:definitions>
  <inkml:trace contextRef="#ctx0" brushRef="#br0">0 0 16383,'32'0'0,"19"0"0,18 1 0,11 0 0,-5 0 0,-18 1 0,-20-1 0,-16-1 0,-10 0 0,-5 0 0,1 0 0,3 0 0,2 0 0,0 1 0,2-1 0,2 1 0,1 0 0,-2-1 0,-6 0 0,-4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36:44.757"/>
    </inkml:context>
    <inkml:brush xml:id="br0">
      <inkml:brushProperty name="width" value="0.2" units="cm"/>
      <inkml:brushProperty name="height" value="1.2" units="cm"/>
      <inkml:brushProperty name="color" value="#E71224"/>
      <inkml:brushProperty name="inkEffects" value="pencil"/>
    </inkml:brush>
  </inkml:definitions>
  <inkml:trace contextRef="#ctx0" brushRef="#br0">0 0 16383,'53'2'0,"5"-1"0,-2-1 0,6 0 0,1 0 0,-4 0 0,9 0 0,-2 0 0,-7 1 0,-5 0 0,-19 0 0,-10-1 0,-10 1 0,-8-1 0,-5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39:45.189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20:15.828"/>
    </inkml:context>
    <inkml:brush xml:id="br0">
      <inkml:brushProperty name="width" value="0.35" units="cm"/>
      <inkml:brushProperty name="height" value="2.1" units="cm"/>
      <inkml:brushProperty name="color" value="#004F8B"/>
      <inkml:brushProperty name="inkEffects" value="pencil"/>
    </inkml:brush>
  </inkml:definitions>
  <inkml:trace contextRef="#ctx0" brushRef="#br0">6920 584 16383,'-79'-26'0,"-3"-1"0,8 1 0,8 4 0,16 6 0,14 6 0,10 6 0,6 0 0,1 2 0,2 0 0,0 0 0,0-1 0,2-1 0,-2 1 0,0 1 0,-2-1 0,-3 1 0,0 0 0,0-1 0,-2-1 0,-1 0 0,-3-1 0,-4 0 0,-2-1 0,-5-1 0,-4-2 0,-10-1 0,-6-1 0,-1-1 0,2 2 0,7 0 0,7 2 0,4 1 0,0-1 0,1 2 0,0 0 0,-1-1 0,0 1 0,-2-1 0,-5-1 0,-1 2 0,0-1 0,5 2 0,7 0 0,4 2 0,5 1 0,1 0 0,0 1 0,1-2 0,-1 1 0,-2-1 0,-4 0 0,-6-1 0,-1 0 0,1-1 0,-1 0 0,3 0 0,-2 1 0,1 1 0,2 1 0,1 0 0,5 0 0,0 0 0,-2-1 0,-4 0 0,-6-1 0,-5-1 0,-3 0 0,-5-2 0,-2 1 0,4-1 0,0 2 0,6-1 0,4 2 0,2 0 0,-6-1 0,-7-2 0,-13-1 0,-7-2 0,-1-1 0,-4-1 0,2 1 0,0 2 0,10 2 0,13 3 0,12 1 0,13 1 0,8 0 0,3 1 0,-4 0 0,-8 0 0,-6-1 0,-7 0 0,-2-1 0,0 0 0,1-1 0,2 1 0,1 1 0,1-1 0,6 1 0,6 1 0,4-1 0,-1 0 0,-3 1 0,-4 0 0,0 1 0,4 0 0,0 0 0,0 0 0,1 0 0,1 0 0,2 0 0,1 0 0,-2 0 0,-3 0 0,-3 0 0,-2 0 0,3 1 0,4 0 0,5 0 0,0 0 0,-1 1 0,-3 0 0,-3 0 0,2-1 0,-2 2 0,-2 1 0,-2 1 0,-7 1 0,-7 2 0,-4 1 0,-2 0 0,3-1 0,4 0 0,1 0 0,1-2 0,1 1 0,-1 0 0,0 1 0,0-1 0,2 0 0,3 1 0,3 0 0,4 0 0,0-1 0,2-1 0,-3 0 0,-1-1 0,0-1 0,-3 2 0,0 0 0,-2 1 0,-1 0 0,3 1 0,1-1 0,3 1 0,-1-1 0,-2-1 0,2 1 0,0-2 0,1 0 0,3 1 0,0-1 0,3 0 0,1 0 0,0-1 0,-1 1 0,-2 1 0,-8 2 0,-6 2 0,-5 4 0,-2 3 0,4 0 0,2 1 0,2-1 0,3-2 0,3-1 0,3-1 0,4 0 0,0 0 0,0 2 0,-2 1 0,0 1 0,1 2 0,1 0 0,4-1 0,5-2 0,5-2 0,3-1 0,1-3 0,2 0 0,1 0 0,-2 3 0,0 2 0,-1 4 0,-1 1 0,1 2 0,1-1 0,1 0 0,1-2 0,3-2 0,0-1 0,1-4 0,0 0 0,0-1 0,2 0 0,-1 0 0,1 2 0,0 4 0,1 6 0,0 3 0,-1 2 0,0 0 0,0 0 0,0 0 0,1-1 0,0-2 0,0-3 0,0-3 0,0-3 0,0-3 0,0-2 0,1-2 0,0 0 0,2 3 0,1 2 0,4 3 0,0-2 0,1 2 0,1-2 0,-2-1 0,1-1 0,0-2 0,0 0 0,2 0 0,1-1 0,-1 1 0,1-1 0,2 1 0,2 1 0,3 0 0,-1 1 0,-1-2 0,-1 1 0,-2-2 0,2 0 0,2 0 0,1 0 0,-2-1 0,0-1 0,-2-2 0,-1 0 0,1 0 0,1 0 0,0 0 0,0 0 0,0 0 0,1 1 0,1 0 0,1 1 0,-1 0 0,-1 0 0,0 0 0,0 0 0,1 0 0,1 1 0,4 0 0,1 0 0,1 0 0,-2-1 0,0 0 0,2-1 0,2 0 0,6 2 0,1 1 0,1-1 0,-4-2 0,-6-2 0,0 0 0,3 1 0,3 1 0,5 1 0,-1 2 0,-1-2 0,-2 0 0,-6-2 0,0 0 0,0-1 0,1 0 0,0 0 0,1 1 0,0-1 0,6 0 0,3 2 0,4 0 0,2 2 0,-3-1 0,-4 0 0,-3-1 0,-1-1 0,1 0 0,2 0 0,0 0 0,-2 0 0,-1-1 0,0-1 0,0 0 0,0 0 0,0 0 0,-2 0 0,-5-1 0,-1-1 0,1 0 0,-1-1 0,1 0 0,0 0 0,-2 0 0,3 1 0,0 0 0,0-1 0,-1 1 0,-1 0 0,-2 0 0,-1-1 0,-1 1 0,4-1 0,3 3 0,8 0 0,6 1 0,2-1 0,0 0 0,-3-1 0,-5-1 0,0 1 0,-3 0 0,-4 0 0,-4-1 0,-5 0 0,-1-2 0,5 2 0,5 0 0,11 1 0,10 0 0,1 0 0,3 1 0,-3-1 0,-7-1 0,-4 0 0,-5-2 0,-4 1 0,2-1 0,2 1 0,3 1 0,1-1 0,-1 0 0,-4 0 0,0 0 0,-4 1 0,1-1 0,-3 0 0,0 0 0,1 1 0,0-1 0,2 0 0,-1-1 0,-2 1 0,-2 0 0,-3 0 0,0 1 0,0-1 0,4 0 0,2-1 0,1 1 0,-2-1 0,0 1 0,-1 0 0,1 0 0,2 0 0,0 0 0,0 1 0,2-1 0,3 0 0,3 0 0,2 1 0,-1-1 0,-2-1 0,0 1 0,-2-1 0,-1 1 0,1-1 0,-2 1 0,1 0 0,1-1 0,1 1 0,3 1 0,0-1 0,-2 1 0,-1-2 0,-5 0 0,-1-1 0,-2 0 0,-1 0 0,-1 1 0,-3-1 0,0 0 0,0 1 0,3 0 0,4-2 0,3 1 0,0-1 0,0 0 0,-2 0 0,-3 1 0,-3 0 0,-3 0 0,-1-1 0,2 0 0,3 1 0,2 0 0,0 0 0,0-1 0,-2 1 0,0 0 0,0 0 0,3-1 0,3-1 0,3 0 0,0 0 0,-5 0 0,-1 0 0,-1 1 0,3-2 0,2 1 0,3-1 0,2 0 0,3 0 0,0 0 0,1 1 0,-4-1 0,-5 0 0,-5 0 0,-3 1 0,-3 0 0,3-2 0,0 0 0,2-3 0,0-1 0,0-1 0,0-1 0,0-1 0,-2 0 0,-1 1 0,-1 1 0,0 1 0,-1 0 0,0 2 0,-2-1 0,-1 1 0,0 1 0,0-2 0,-2 0 0,1-2 0,-2-2 0,1 0 0,-1 2 0,-2 0 0,-3 3 0,-4 2 0,0 1 0,3-2 0,-2 0 0,3-2 0,-5 2 0,1-2 0,-1-1 0,2-2 0,2-1 0,1-1 0,-1-1 0,0-1 0,0 0 0,-2 0 0,-1-1 0,0-1 0,0-2 0,-1 0 0,1 0 0,-1 0 0,0 3 0,-1 0 0,0 1 0,-1 3 0,0 2 0,-2 1 0,0 0 0,0-1 0,-1 0 0,0 1 0,0-4 0,0 1 0,-1-6 0,0 1 0,0-2 0,0-2 0,0 1 0,0 4 0,0 4 0,0 5 0,-2-1 0,-7-5 0,-1-1 0,-4-4 0,3 4 0,1 0 0,0 1 0,1 2 0,2 1 0,-1 1 0,0 1 0,-1 0 0,-2-3 0,0 0 0,-2-2 0,-1 1 0,0 0 0,-2 0 0,1 0 0,-1 1 0,1 1 0,-1 1 0,2 1 0,3 1 0,1 1 0,0 1 0,1 0 0,2 1 0,-2 0 0,1 1 0,-1-2 0,-1 1 0,2 0 0,1 0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16:37.11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1 139 16383,'91'-6'0,"-1"2"0,-14-1 0,-12 0 0,-20 2 0,-13 0 0,-8 0 0,-5 2 0,-1 0 0,0 0 0,1 0 0,1-1 0,1-1 0,0 0 0,1 0 0,-1 0 0,0 0 0,1 1 0,1-1 0,0 1 0,2-2 0,2 1 0,2 0 0,2-1 0,-3 1 0,-2 1 0,-4 0 0,-4 0 0,-2 0 0,-3 1 0,1 0 0,0-1 0,3 1 0,1-1 0,3 0 0,3 0 0,0-2 0,-2 2 0,-2 0 0,-5 0 0,-4 2 0,-3-1 0,3-1 0,1 0 0,7-1 0,5-1 0,2 1 0,1 0 0,-1 0 0,-1 1 0,-2 0 0,-2-1 0,-4 1 0,-4-1 0,-4 2 0,1 0 0,-2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16:38.94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1 220 16383,'60'-11'0,"13"0"0,11-3 0,5-2 0,-9-1 0,-15 1 0,-12 1 0,-14 4 0,-10 3 0,-5 3 0,-3 0 0,-1 1 0,0-1 0,1-1 0,0 1 0,2-1 0,0 1 0,0 0 0,-1 0 0,-3 2 0,-1-1 0,1 1 0,1 0 0,-1 1 0,-2-1 0,-3 1 0,-3 1 0,1-1 0,2 1 0,3-1 0,5 0 0,1-1 0,-1 0 0,-4 0 0,-4 0 0,-1 1 0,1 0 0,-1 0 0,0 1 0,-3 0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28T14:16:40.89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1 290 16383,'39'-15'0,"14"-2"0,21-3 0,14-4 0,7-4 0,-3-1 0,-12 2 0,-8 3 0,-15 5 0,-13 6 0,-1 2 0,-3 3 0,-2 2 0,-3 0 0,-7 2 0,-2 0 0,3 1 0,-1-1 0,0 2 0,-1-1 0,-1 2 0,-2-1 0,1 0 0,1 0 0,1 0 0,1-1 0,-3 0 0,-6 0 0,-5 1 0,-8 0 0,-3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31.08.23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25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“Farben“ die drei von F. 2. Aber statt Einkreisen die Ziffern farbig schreiben, so wie hier.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75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 von F.1 dann einfügen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13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9E3B5C-A65B-5A79-1418-992B117C96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730" y="165262"/>
            <a:ext cx="575586" cy="6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31.08.23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microsoft.com/office/2007/relationships/media" Target="../media/media2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7.m4a"/><Relationship Id="rId13" Type="http://schemas.openxmlformats.org/officeDocument/2006/relationships/slideLayout" Target="../slideLayouts/slideLayout2.xml"/><Relationship Id="rId18" Type="http://schemas.openxmlformats.org/officeDocument/2006/relationships/customXml" Target="../ink/ink1.xml"/><Relationship Id="rId3" Type="http://schemas.microsoft.com/office/2007/relationships/media" Target="../media/media5.m4a"/><Relationship Id="rId34" Type="http://schemas.openxmlformats.org/officeDocument/2006/relationships/customXml" Target="../ink/ink4.xml"/><Relationship Id="rId7" Type="http://schemas.microsoft.com/office/2007/relationships/media" Target="../media/media7.m4a"/><Relationship Id="rId12" Type="http://schemas.openxmlformats.org/officeDocument/2006/relationships/audio" Target="../media/media3.m4a"/><Relationship Id="rId17" Type="http://schemas.openxmlformats.org/officeDocument/2006/relationships/image" Target="../media/image5.png"/><Relationship Id="rId33" Type="http://schemas.openxmlformats.org/officeDocument/2006/relationships/image" Target="../media/image8.png"/><Relationship Id="rId2" Type="http://schemas.openxmlformats.org/officeDocument/2006/relationships/audio" Target="../media/media4.m4a"/><Relationship Id="rId16" Type="http://schemas.openxmlformats.org/officeDocument/2006/relationships/image" Target="../media/image4.png"/><Relationship Id="rId29" Type="http://schemas.openxmlformats.org/officeDocument/2006/relationships/image" Target="../media/image6.png"/><Relationship Id="rId1" Type="http://schemas.microsoft.com/office/2007/relationships/media" Target="../media/media4.m4a"/><Relationship Id="rId6" Type="http://schemas.openxmlformats.org/officeDocument/2006/relationships/audio" Target="../media/media6.m4a"/><Relationship Id="rId11" Type="http://schemas.microsoft.com/office/2007/relationships/media" Target="../media/media3.m4a"/><Relationship Id="rId32" Type="http://schemas.openxmlformats.org/officeDocument/2006/relationships/customXml" Target="../ink/ink3.xml"/><Relationship Id="rId5" Type="http://schemas.microsoft.com/office/2007/relationships/media" Target="../media/media6.m4a"/><Relationship Id="rId15" Type="http://schemas.openxmlformats.org/officeDocument/2006/relationships/image" Target="../media/image3.png"/><Relationship Id="rId36" Type="http://schemas.openxmlformats.org/officeDocument/2006/relationships/image" Target="../media/image10.png"/><Relationship Id="rId10" Type="http://schemas.openxmlformats.org/officeDocument/2006/relationships/audio" Target="../media/media8.m4a"/><Relationship Id="rId31" Type="http://schemas.openxmlformats.org/officeDocument/2006/relationships/image" Target="../media/image7.png"/><Relationship Id="rId4" Type="http://schemas.openxmlformats.org/officeDocument/2006/relationships/audio" Target="../media/media5.m4a"/><Relationship Id="rId9" Type="http://schemas.microsoft.com/office/2007/relationships/media" Target="../media/media8.m4a"/><Relationship Id="rId14" Type="http://schemas.openxmlformats.org/officeDocument/2006/relationships/notesSlide" Target="../notesSlides/notesSlide2.xml"/><Relationship Id="rId30" Type="http://schemas.openxmlformats.org/officeDocument/2006/relationships/customXml" Target="../ink/ink2.xml"/><Relationship Id="rId3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Relationship Id="rId9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customXml" Target="../ink/ink6.xm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12" Type="http://schemas.openxmlformats.org/officeDocument/2006/relationships/image" Target="../media/image16.png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11" Type="http://schemas.openxmlformats.org/officeDocument/2006/relationships/customXml" Target="../ink/ink9.xml"/><Relationship Id="rId5" Type="http://schemas.openxmlformats.org/officeDocument/2006/relationships/customXml" Target="../ink/ink7.xml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>
            <a:extLst>
              <a:ext uri="{FF2B5EF4-FFF2-40B4-BE49-F238E27FC236}">
                <a16:creationId xmlns:a16="http://schemas.microsoft.com/office/drawing/2014/main" id="{6F672694-038F-BF1C-CD6A-D1463A930098}"/>
              </a:ext>
            </a:extLst>
          </p:cNvPr>
          <p:cNvSpPr/>
          <p:nvPr/>
        </p:nvSpPr>
        <p:spPr>
          <a:xfrm>
            <a:off x="336151" y="2019625"/>
            <a:ext cx="3395498" cy="1616341"/>
          </a:xfrm>
          <a:prstGeom prst="wedgeRoundRectCallout">
            <a:avLst>
              <a:gd name="adj1" fmla="val 58162"/>
              <a:gd name="adj2" fmla="val 38984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7E6C14-7899-B7E6-F251-479F4BACB77D}"/>
              </a:ext>
            </a:extLst>
          </p:cNvPr>
          <p:cNvSpPr txBox="1"/>
          <p:nvPr/>
        </p:nvSpPr>
        <p:spPr>
          <a:xfrm>
            <a:off x="473441" y="2217950"/>
            <a:ext cx="3105800" cy="12196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dirty="0">
                <a:latin typeface="Comic Sans MS" panose="030F0902030302020204" pitchFamily="66" charset="0"/>
              </a:rPr>
              <a:t>Mit Forschermitteln kannst du </a:t>
            </a:r>
            <a:r>
              <a:rPr lang="de-DE" b="1" dirty="0">
                <a:latin typeface="Comic Sans MS" panose="030F0902030302020204" pitchFamily="66" charset="0"/>
              </a:rPr>
              <a:t>hervorheben</a:t>
            </a:r>
            <a:r>
              <a:rPr lang="de-DE" dirty="0">
                <a:latin typeface="Comic Sans MS" panose="030F0902030302020204" pitchFamily="66" charset="0"/>
              </a:rPr>
              <a:t>, was du dir besonders anschaust.</a:t>
            </a:r>
          </a:p>
        </p:txBody>
      </p:sp>
      <p:sp>
        <p:nvSpPr>
          <p:cNvPr id="13" name="Abgerundete rechteckige Legende 12">
            <a:extLst>
              <a:ext uri="{FF2B5EF4-FFF2-40B4-BE49-F238E27FC236}">
                <a16:creationId xmlns:a16="http://schemas.microsoft.com/office/drawing/2014/main" id="{AC2E1D84-46D4-56E1-8D8F-B3D9F1ECF059}"/>
              </a:ext>
            </a:extLst>
          </p:cNvPr>
          <p:cNvSpPr/>
          <p:nvPr/>
        </p:nvSpPr>
        <p:spPr>
          <a:xfrm>
            <a:off x="6149857" y="2062471"/>
            <a:ext cx="3395498" cy="1616341"/>
          </a:xfrm>
          <a:prstGeom prst="wedgeRoundRectCallout">
            <a:avLst>
              <a:gd name="adj1" fmla="val -60861"/>
              <a:gd name="adj2" fmla="val -1699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D47783A-04E9-5C06-2002-740D39A465E2}"/>
              </a:ext>
            </a:extLst>
          </p:cNvPr>
          <p:cNvSpPr txBox="1"/>
          <p:nvPr/>
        </p:nvSpPr>
        <p:spPr>
          <a:xfrm>
            <a:off x="6310297" y="2262977"/>
            <a:ext cx="3105800" cy="12196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dirty="0">
                <a:latin typeface="Comic Sans MS" panose="030F0902030302020204" pitchFamily="66" charset="0"/>
              </a:rPr>
              <a:t>Mit Forschermitteln kannst du </a:t>
            </a:r>
            <a:r>
              <a:rPr lang="de-DE" b="1" dirty="0">
                <a:latin typeface="Comic Sans MS" panose="030F0902030302020204" pitchFamily="66" charset="0"/>
              </a:rPr>
              <a:t>zeigen</a:t>
            </a:r>
            <a:r>
              <a:rPr lang="de-DE" dirty="0">
                <a:latin typeface="Comic Sans MS" panose="030F0902030302020204" pitchFamily="66" charset="0"/>
              </a:rPr>
              <a:t> und </a:t>
            </a:r>
            <a:r>
              <a:rPr lang="de-DE" b="1" dirty="0">
                <a:latin typeface="Comic Sans MS" panose="030F0902030302020204" pitchFamily="66" charset="0"/>
              </a:rPr>
              <a:t>erklären</a:t>
            </a:r>
            <a:r>
              <a:rPr lang="de-DE" dirty="0">
                <a:latin typeface="Comic Sans MS" panose="030F0902030302020204" pitchFamily="66" charset="0"/>
              </a:rPr>
              <a:t>, was dir auffällt.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A9C3662D-08D2-590F-111B-E5C23AEB81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9628" y="2644815"/>
            <a:ext cx="1951076" cy="2067994"/>
          </a:xfrm>
          <a:prstGeom prst="rect">
            <a:avLst/>
          </a:prstGeom>
        </p:spPr>
      </p:pic>
      <p:pic>
        <p:nvPicPr>
          <p:cNvPr id="2" name="Neue Aufnahme 258.m4a">
            <a:hlinkClick r:id="" action="ppaction://media"/>
            <a:extLst>
              <a:ext uri="{FF2B5EF4-FFF2-40B4-BE49-F238E27FC236}">
                <a16:creationId xmlns:a16="http://schemas.microsoft.com/office/drawing/2014/main" id="{167DC53D-66AB-5F65-F22E-2F18B3ACC9A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7071" y="2970209"/>
            <a:ext cx="468000" cy="468000"/>
          </a:xfrm>
          <a:prstGeom prst="rect">
            <a:avLst/>
          </a:prstGeom>
        </p:spPr>
      </p:pic>
      <p:pic>
        <p:nvPicPr>
          <p:cNvPr id="3" name="Neue Aufnahme 259.m4a">
            <a:hlinkClick r:id="" action="ppaction://media"/>
            <a:extLst>
              <a:ext uri="{FF2B5EF4-FFF2-40B4-BE49-F238E27FC236}">
                <a16:creationId xmlns:a16="http://schemas.microsoft.com/office/drawing/2014/main" id="{B492466E-6C8A-648F-D362-E059EB5A608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10896" y="3007218"/>
            <a:ext cx="464139" cy="46413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4B0AD09-53B7-D8B1-383C-B46784FC78A6}"/>
              </a:ext>
            </a:extLst>
          </p:cNvPr>
          <p:cNvSpPr/>
          <p:nvPr/>
        </p:nvSpPr>
        <p:spPr>
          <a:xfrm>
            <a:off x="144000" y="144000"/>
            <a:ext cx="2514140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Forschermittel</a:t>
            </a:r>
          </a:p>
        </p:txBody>
      </p:sp>
      <p:pic>
        <p:nvPicPr>
          <p:cNvPr id="5" name="Audio Recording 14.08.2023, 11:09:55">
            <a:hlinkClick r:id="" action="ppaction://media"/>
            <a:extLst>
              <a:ext uri="{FF2B5EF4-FFF2-40B4-BE49-F238E27FC236}">
                <a16:creationId xmlns:a16="http://schemas.microsoft.com/office/drawing/2014/main" id="{D934B753-8B1F-C686-3143-B0722606194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47301" y="18397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2362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FFA51544-17DA-AD6A-BF2C-0F040E3051EA}"/>
              </a:ext>
            </a:extLst>
          </p:cNvPr>
          <p:cNvSpPr/>
          <p:nvPr/>
        </p:nvSpPr>
        <p:spPr>
          <a:xfrm>
            <a:off x="6575508" y="2721521"/>
            <a:ext cx="2736000" cy="1548000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711CAC87-2877-5820-D214-36152E0F558E}"/>
              </a:ext>
            </a:extLst>
          </p:cNvPr>
          <p:cNvSpPr/>
          <p:nvPr/>
        </p:nvSpPr>
        <p:spPr>
          <a:xfrm>
            <a:off x="594492" y="2721521"/>
            <a:ext cx="2736000" cy="1548000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9B5BF72-3640-0662-DFBB-BB2DE146FA53}"/>
              </a:ext>
            </a:extLst>
          </p:cNvPr>
          <p:cNvSpPr/>
          <p:nvPr/>
        </p:nvSpPr>
        <p:spPr>
          <a:xfrm>
            <a:off x="3585000" y="2721521"/>
            <a:ext cx="2736000" cy="1548000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E6116749-CD93-5D15-CB4E-1126743F1118}"/>
              </a:ext>
            </a:extLst>
          </p:cNvPr>
          <p:cNvSpPr/>
          <p:nvPr/>
        </p:nvSpPr>
        <p:spPr>
          <a:xfrm>
            <a:off x="6650304" y="4850947"/>
            <a:ext cx="2392966" cy="1543873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rtlCol="0" anchor="ctr"/>
          <a:lstStyle/>
          <a:p>
            <a:pPr algn="ctr"/>
            <a:endParaRPr lang="de-DE" sz="28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3052F3D-A2D1-D5D0-A987-E7D6E30D4D9A}"/>
              </a:ext>
            </a:extLst>
          </p:cNvPr>
          <p:cNvSpPr txBox="1"/>
          <p:nvPr/>
        </p:nvSpPr>
        <p:spPr>
          <a:xfrm>
            <a:off x="744145" y="3233966"/>
            <a:ext cx="201600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die Farben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E30B4596-F04B-9010-9636-A73DDC830786}"/>
              </a:ext>
            </a:extLst>
          </p:cNvPr>
          <p:cNvSpPr txBox="1"/>
          <p:nvPr/>
        </p:nvSpPr>
        <p:spPr>
          <a:xfrm>
            <a:off x="3757935" y="3233240"/>
            <a:ext cx="201600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einkreisen</a:t>
            </a:r>
            <a:endParaRPr lang="de-DE" sz="2000" dirty="0">
              <a:solidFill>
                <a:srgbClr val="00B267"/>
              </a:solidFill>
              <a:latin typeface="Comic Sans MS" panose="030F0902030302020204" pitchFamily="66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BC25A970-F637-F25B-E769-30DDAE334C6F}"/>
              </a:ext>
            </a:extLst>
          </p:cNvPr>
          <p:cNvSpPr txBox="1"/>
          <p:nvPr/>
        </p:nvSpPr>
        <p:spPr>
          <a:xfrm>
            <a:off x="6758066" y="3254758"/>
            <a:ext cx="2016000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unterstreichen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3EFE7BA-095E-1528-F747-42390A8B2565}"/>
              </a:ext>
            </a:extLst>
          </p:cNvPr>
          <p:cNvSpPr txBox="1"/>
          <p:nvPr/>
        </p:nvSpPr>
        <p:spPr>
          <a:xfrm>
            <a:off x="6764961" y="5369781"/>
            <a:ext cx="1715113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die Pfeile</a:t>
            </a:r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7C99C918-0EF8-23FE-C932-7BC848E21A6F}"/>
              </a:ext>
            </a:extLst>
          </p:cNvPr>
          <p:cNvSpPr/>
          <p:nvPr/>
        </p:nvSpPr>
        <p:spPr>
          <a:xfrm>
            <a:off x="2563507" y="4846820"/>
            <a:ext cx="2392966" cy="1548000"/>
          </a:xfrm>
          <a:prstGeom prst="roundRect">
            <a:avLst>
              <a:gd name="adj" fmla="val 5247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F032F3E-6184-2D7D-9C28-E6474C15D906}"/>
              </a:ext>
            </a:extLst>
          </p:cNvPr>
          <p:cNvSpPr txBox="1"/>
          <p:nvPr/>
        </p:nvSpPr>
        <p:spPr>
          <a:xfrm>
            <a:off x="2637175" y="5373863"/>
            <a:ext cx="1768533" cy="4426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die Plättchen</a:t>
            </a:r>
          </a:p>
        </p:txBody>
      </p:sp>
      <p:pic>
        <p:nvPicPr>
          <p:cNvPr id="37" name="Audio Recording 11.11.2022, 16:55:32">
            <a:hlinkClick r:id="" action="ppaction://media"/>
            <a:extLst>
              <a:ext uri="{FF2B5EF4-FFF2-40B4-BE49-F238E27FC236}">
                <a16:creationId xmlns:a16="http://schemas.microsoft.com/office/drawing/2014/main" id="{AD0A0C0E-82C8-F799-187F-B5564DB1BD3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00515" y="3233240"/>
            <a:ext cx="502820" cy="468000"/>
          </a:xfrm>
          <a:prstGeom prst="rect">
            <a:avLst/>
          </a:prstGeom>
        </p:spPr>
      </p:pic>
      <p:pic>
        <p:nvPicPr>
          <p:cNvPr id="39" name="Audio Recording 11.11.2022, 16:56:04">
            <a:hlinkClick r:id="" action="ppaction://media"/>
            <a:extLst>
              <a:ext uri="{FF2B5EF4-FFF2-40B4-BE49-F238E27FC236}">
                <a16:creationId xmlns:a16="http://schemas.microsoft.com/office/drawing/2014/main" id="{DD106FED-F838-1471-3BDC-C47FCD1C784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08632" y="3217036"/>
            <a:ext cx="468000" cy="468000"/>
          </a:xfrm>
          <a:prstGeom prst="rect">
            <a:avLst/>
          </a:prstGeom>
        </p:spPr>
      </p:pic>
      <p:pic>
        <p:nvPicPr>
          <p:cNvPr id="2" name="Audio Recording 21.11.2022, 09:59:45">
            <a:hlinkClick r:id="" action="ppaction://media"/>
            <a:extLst>
              <a:ext uri="{FF2B5EF4-FFF2-40B4-BE49-F238E27FC236}">
                <a16:creationId xmlns:a16="http://schemas.microsoft.com/office/drawing/2014/main" id="{5209275E-6180-5514-4F64-1DCF4737FB4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33839" y="3242095"/>
            <a:ext cx="468000" cy="468000"/>
          </a:xfrm>
          <a:prstGeom prst="rect">
            <a:avLst/>
          </a:prstGeom>
        </p:spPr>
      </p:pic>
      <p:pic>
        <p:nvPicPr>
          <p:cNvPr id="3" name="Audio Recording 21.11.2022, 10:00:06">
            <a:hlinkClick r:id="" action="ppaction://media"/>
            <a:extLst>
              <a:ext uri="{FF2B5EF4-FFF2-40B4-BE49-F238E27FC236}">
                <a16:creationId xmlns:a16="http://schemas.microsoft.com/office/drawing/2014/main" id="{C3D7DBB7-6EBF-468B-09DA-60EEFA8B1545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32604" y="5369781"/>
            <a:ext cx="468000" cy="468000"/>
          </a:xfrm>
          <a:prstGeom prst="rect">
            <a:avLst/>
          </a:prstGeom>
        </p:spPr>
      </p:pic>
      <p:pic>
        <p:nvPicPr>
          <p:cNvPr id="4" name="Audio Recording 21.11.2022, 10:00:23">
            <a:hlinkClick r:id="" action="ppaction://media"/>
            <a:extLst>
              <a:ext uri="{FF2B5EF4-FFF2-40B4-BE49-F238E27FC236}">
                <a16:creationId xmlns:a16="http://schemas.microsoft.com/office/drawing/2014/main" id="{0C5EA877-0F48-4989-B2B7-10ED9B09E91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18146" y="5376035"/>
            <a:ext cx="468000" cy="46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49A528D-34AD-D91E-5DF5-0C2D77DD425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4522510">
            <a:off x="2279943" y="884730"/>
            <a:ext cx="132922" cy="864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BCDFA54-E526-BD52-2997-99E32E5F468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4205600">
            <a:off x="1756712" y="856028"/>
            <a:ext cx="132923" cy="8640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61D31B69-03BC-6ED7-14F1-FA8A15539DB1}"/>
              </a:ext>
            </a:extLst>
          </p:cNvPr>
          <p:cNvSpPr/>
          <p:nvPr/>
        </p:nvSpPr>
        <p:spPr>
          <a:xfrm>
            <a:off x="144000" y="144000"/>
            <a:ext cx="2514140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Forschermittel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B3EFDBF-38A1-891A-BA72-76DE4398F7D5}"/>
              </a:ext>
            </a:extLst>
          </p:cNvPr>
          <p:cNvSpPr txBox="1"/>
          <p:nvPr/>
        </p:nvSpPr>
        <p:spPr>
          <a:xfrm>
            <a:off x="4254368" y="1493350"/>
            <a:ext cx="114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B28B3FA-9B34-FAF3-B353-B0E029BAA302}"/>
              </a:ext>
            </a:extLst>
          </p:cNvPr>
          <p:cNvSpPr txBox="1"/>
          <p:nvPr/>
        </p:nvSpPr>
        <p:spPr>
          <a:xfrm>
            <a:off x="4271996" y="1834231"/>
            <a:ext cx="103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676D48F-A6AC-20DC-A041-25496572ADE7}"/>
              </a:ext>
            </a:extLst>
          </p:cNvPr>
          <p:cNvSpPr txBox="1"/>
          <p:nvPr/>
        </p:nvSpPr>
        <p:spPr>
          <a:xfrm>
            <a:off x="4291057" y="2180699"/>
            <a:ext cx="103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1  +  1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C0F33BCF-A63C-3D5C-6E6D-BD16379D7AF3}"/>
                  </a:ext>
                </a:extLst>
              </p14:cNvPr>
              <p14:cNvContentPartPr/>
              <p14:nvPr/>
            </p14:nvContentPartPr>
            <p14:xfrm rot="16200000">
              <a:off x="4379045" y="1816504"/>
              <a:ext cx="1182883" cy="338150"/>
            </p14:xfrm>
          </p:contentPart>
        </mc:Choice>
        <mc:Fallback xmlns=""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C0F33BCF-A63C-3D5C-6E6D-BD16379D7AF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 rot="16200000">
                <a:off x="4316049" y="1438783"/>
                <a:ext cx="1308515" cy="1093232"/>
              </a:xfrm>
              <a:prstGeom prst="rect">
                <a:avLst/>
              </a:prstGeom>
            </p:spPr>
          </p:pic>
        </mc:Fallback>
      </mc:AlternateContent>
      <p:pic>
        <p:nvPicPr>
          <p:cNvPr id="31" name="Grafik 30">
            <a:extLst>
              <a:ext uri="{FF2B5EF4-FFF2-40B4-BE49-F238E27FC236}">
                <a16:creationId xmlns:a16="http://schemas.microsoft.com/office/drawing/2014/main" id="{520251AB-7FBC-DFD7-D434-F772DF03BD9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4541745">
            <a:off x="5399952" y="827699"/>
            <a:ext cx="129237" cy="840066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6E769768-2040-ED1C-9B92-5B7E364FB24A}"/>
              </a:ext>
            </a:extLst>
          </p:cNvPr>
          <p:cNvSpPr txBox="1"/>
          <p:nvPr/>
        </p:nvSpPr>
        <p:spPr>
          <a:xfrm>
            <a:off x="7266931" y="1553090"/>
            <a:ext cx="114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7CF892E-8801-E6F6-DC8F-3A9BBB50EF77}"/>
              </a:ext>
            </a:extLst>
          </p:cNvPr>
          <p:cNvSpPr txBox="1"/>
          <p:nvPr/>
        </p:nvSpPr>
        <p:spPr>
          <a:xfrm>
            <a:off x="7284559" y="1893971"/>
            <a:ext cx="103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0DC4B05-0D72-FF33-984F-B19F94FB98AC}"/>
              </a:ext>
            </a:extLst>
          </p:cNvPr>
          <p:cNvSpPr txBox="1"/>
          <p:nvPr/>
        </p:nvSpPr>
        <p:spPr>
          <a:xfrm>
            <a:off x="7303620" y="2240439"/>
            <a:ext cx="103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1  +  1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8EF77445-D78B-40C8-8F7E-B57C1B077D5E}"/>
                  </a:ext>
                </a:extLst>
              </p14:cNvPr>
              <p14:cNvContentPartPr/>
              <p14:nvPr/>
            </p14:nvContentPartPr>
            <p14:xfrm>
              <a:off x="7895880" y="2234726"/>
              <a:ext cx="250200" cy="648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8EF77445-D78B-40C8-8F7E-B57C1B077D5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60240" y="2018726"/>
                <a:ext cx="321840" cy="4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2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11E04207-0F27-88B6-8B38-66F96EE64393}"/>
                  </a:ext>
                </a:extLst>
              </p14:cNvPr>
              <p14:cNvContentPartPr/>
              <p14:nvPr/>
            </p14:nvContentPartPr>
            <p14:xfrm>
              <a:off x="7893720" y="2566646"/>
              <a:ext cx="200520" cy="3600"/>
            </p14:xfrm>
          </p:contentPart>
        </mc:Choice>
        <mc:Fallback xmlns=""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11E04207-0F27-88B6-8B38-66F96EE643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857720" y="2350646"/>
                <a:ext cx="272160" cy="43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4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1154B3B2-0952-95F2-3704-120AE00191BD}"/>
                  </a:ext>
                </a:extLst>
              </p14:cNvPr>
              <p14:cNvContentPartPr/>
              <p14:nvPr/>
            </p14:nvContentPartPr>
            <p14:xfrm>
              <a:off x="7859520" y="1880846"/>
              <a:ext cx="245880" cy="288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1154B3B2-0952-95F2-3704-120AE00191B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23520" y="1664846"/>
                <a:ext cx="317520" cy="434520"/>
              </a:xfrm>
              <a:prstGeom prst="rect">
                <a:avLst/>
              </a:prstGeom>
            </p:spPr>
          </p:pic>
        </mc:Fallback>
      </mc:AlternateContent>
      <p:pic>
        <p:nvPicPr>
          <p:cNvPr id="50" name="Grafik 49">
            <a:extLst>
              <a:ext uri="{FF2B5EF4-FFF2-40B4-BE49-F238E27FC236}">
                <a16:creationId xmlns:a16="http://schemas.microsoft.com/office/drawing/2014/main" id="{7F5EC4D7-8974-5787-C003-CBD030045EF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4522510">
            <a:off x="8380760" y="1957898"/>
            <a:ext cx="132922" cy="864000"/>
          </a:xfrm>
          <a:prstGeom prst="rect">
            <a:avLst/>
          </a:prstGeom>
        </p:spPr>
      </p:pic>
      <p:sp>
        <p:nvSpPr>
          <p:cNvPr id="51" name="Textfeld 50">
            <a:extLst>
              <a:ext uri="{FF2B5EF4-FFF2-40B4-BE49-F238E27FC236}">
                <a16:creationId xmlns:a16="http://schemas.microsoft.com/office/drawing/2014/main" id="{145D76B3-B2B5-B8BE-1FC5-AAB21346B46F}"/>
              </a:ext>
            </a:extLst>
          </p:cNvPr>
          <p:cNvSpPr txBox="1"/>
          <p:nvPr/>
        </p:nvSpPr>
        <p:spPr>
          <a:xfrm>
            <a:off x="1287283" y="1564398"/>
            <a:ext cx="114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4D6B0744-4059-0B4B-DCE6-34D13E858AA6}"/>
              </a:ext>
            </a:extLst>
          </p:cNvPr>
          <p:cNvSpPr txBox="1"/>
          <p:nvPr/>
        </p:nvSpPr>
        <p:spPr>
          <a:xfrm>
            <a:off x="1304911" y="1905279"/>
            <a:ext cx="103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0FE78C66-DF05-3EFC-E651-BBE97F61794F}"/>
              </a:ext>
            </a:extLst>
          </p:cNvPr>
          <p:cNvSpPr txBox="1"/>
          <p:nvPr/>
        </p:nvSpPr>
        <p:spPr>
          <a:xfrm>
            <a:off x="1323972" y="2251747"/>
            <a:ext cx="103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1  +  1  </a:t>
            </a:r>
          </a:p>
        </p:txBody>
      </p:sp>
      <p:sp>
        <p:nvSpPr>
          <p:cNvPr id="54" name="Abgerundetes Rechteck 53">
            <a:extLst>
              <a:ext uri="{FF2B5EF4-FFF2-40B4-BE49-F238E27FC236}">
                <a16:creationId xmlns:a16="http://schemas.microsoft.com/office/drawing/2014/main" id="{DD052C8A-A0A4-C862-CB52-1587826FEA33}"/>
              </a:ext>
            </a:extLst>
          </p:cNvPr>
          <p:cNvSpPr/>
          <p:nvPr/>
        </p:nvSpPr>
        <p:spPr>
          <a:xfrm>
            <a:off x="1836448" y="1553024"/>
            <a:ext cx="303208" cy="1020870"/>
          </a:xfrm>
          <a:prstGeom prst="roundRect">
            <a:avLst/>
          </a:prstGeom>
          <a:solidFill>
            <a:srgbClr val="FF0000">
              <a:alpha val="19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5" name="Abgerundetes Rechteck 54">
            <a:extLst>
              <a:ext uri="{FF2B5EF4-FFF2-40B4-BE49-F238E27FC236}">
                <a16:creationId xmlns:a16="http://schemas.microsoft.com/office/drawing/2014/main" id="{20234878-E87D-9E87-49C0-D24F4E152063}"/>
              </a:ext>
            </a:extLst>
          </p:cNvPr>
          <p:cNvSpPr/>
          <p:nvPr/>
        </p:nvSpPr>
        <p:spPr>
          <a:xfrm>
            <a:off x="1304910" y="1562611"/>
            <a:ext cx="326461" cy="1020870"/>
          </a:xfrm>
          <a:prstGeom prst="roundRect">
            <a:avLst/>
          </a:prstGeom>
          <a:solidFill>
            <a:srgbClr val="0070C0">
              <a:alpha val="19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BE5B394-2A68-FBD7-EA3C-BDD076139489}"/>
              </a:ext>
            </a:extLst>
          </p:cNvPr>
          <p:cNvSpPr txBox="1"/>
          <p:nvPr/>
        </p:nvSpPr>
        <p:spPr>
          <a:xfrm>
            <a:off x="507485" y="5126521"/>
            <a:ext cx="114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41D0081-2158-DF78-62FA-8B21FE592E60}"/>
              </a:ext>
            </a:extLst>
          </p:cNvPr>
          <p:cNvSpPr txBox="1"/>
          <p:nvPr/>
        </p:nvSpPr>
        <p:spPr>
          <a:xfrm>
            <a:off x="525113" y="5467402"/>
            <a:ext cx="103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B2ABE1D-FFDA-C6B3-271F-0FB8FA4B7EF5}"/>
              </a:ext>
            </a:extLst>
          </p:cNvPr>
          <p:cNvSpPr txBox="1"/>
          <p:nvPr/>
        </p:nvSpPr>
        <p:spPr>
          <a:xfrm>
            <a:off x="544174" y="5813870"/>
            <a:ext cx="103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1  +  1  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C99C887-2BA2-4296-ED1B-76C5E9ACC151}"/>
              </a:ext>
            </a:extLst>
          </p:cNvPr>
          <p:cNvSpPr>
            <a:spLocks noChangeAspect="1"/>
          </p:cNvSpPr>
          <p:nvPr/>
        </p:nvSpPr>
        <p:spPr>
          <a:xfrm>
            <a:off x="1511882" y="5234813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A27C209-43EE-E047-A56B-0111AF7DF765}"/>
              </a:ext>
            </a:extLst>
          </p:cNvPr>
          <p:cNvSpPr>
            <a:spLocks noChangeAspect="1"/>
          </p:cNvSpPr>
          <p:nvPr/>
        </p:nvSpPr>
        <p:spPr>
          <a:xfrm>
            <a:off x="1696400" y="5234813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35DFF2A-D0C0-5BD8-DAE5-E0B27DBBB4E9}"/>
              </a:ext>
            </a:extLst>
          </p:cNvPr>
          <p:cNvSpPr>
            <a:spLocks noChangeAspect="1"/>
          </p:cNvSpPr>
          <p:nvPr/>
        </p:nvSpPr>
        <p:spPr>
          <a:xfrm>
            <a:off x="1881306" y="5229863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2F5443A-58BE-B95F-06E0-8AB932CE3F3D}"/>
              </a:ext>
            </a:extLst>
          </p:cNvPr>
          <p:cNvSpPr>
            <a:spLocks noChangeAspect="1"/>
          </p:cNvSpPr>
          <p:nvPr/>
        </p:nvSpPr>
        <p:spPr>
          <a:xfrm>
            <a:off x="2057953" y="5229863"/>
            <a:ext cx="144000" cy="144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029E71A-689D-0349-1B47-2C9382E426DA}"/>
              </a:ext>
            </a:extLst>
          </p:cNvPr>
          <p:cNvSpPr>
            <a:spLocks noChangeAspect="1"/>
          </p:cNvSpPr>
          <p:nvPr/>
        </p:nvSpPr>
        <p:spPr>
          <a:xfrm>
            <a:off x="1693518" y="5566051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D5B6C1-C9D2-CE5E-57A9-497F6D037693}"/>
              </a:ext>
            </a:extLst>
          </p:cNvPr>
          <p:cNvSpPr>
            <a:spLocks noChangeAspect="1"/>
          </p:cNvSpPr>
          <p:nvPr/>
        </p:nvSpPr>
        <p:spPr>
          <a:xfrm>
            <a:off x="1884538" y="5566051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376C65F-1D4B-894B-0C77-B14124BC6FEE}"/>
              </a:ext>
            </a:extLst>
          </p:cNvPr>
          <p:cNvSpPr>
            <a:spLocks noChangeAspect="1"/>
          </p:cNvSpPr>
          <p:nvPr/>
        </p:nvSpPr>
        <p:spPr>
          <a:xfrm>
            <a:off x="2063590" y="5566051"/>
            <a:ext cx="144000" cy="144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7B09099-ECF3-EAE5-6AC6-5EE815BD49C1}"/>
              </a:ext>
            </a:extLst>
          </p:cNvPr>
          <p:cNvSpPr>
            <a:spLocks noChangeAspect="1"/>
          </p:cNvSpPr>
          <p:nvPr/>
        </p:nvSpPr>
        <p:spPr>
          <a:xfrm>
            <a:off x="1870253" y="5894697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74063DA-7C82-FCF1-E640-04BFB078E91E}"/>
              </a:ext>
            </a:extLst>
          </p:cNvPr>
          <p:cNvSpPr>
            <a:spLocks noChangeAspect="1"/>
          </p:cNvSpPr>
          <p:nvPr/>
        </p:nvSpPr>
        <p:spPr>
          <a:xfrm>
            <a:off x="2059213" y="5894697"/>
            <a:ext cx="144000" cy="144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CE5625ED-DB3C-1D80-7832-AC60C2B845D3}"/>
              </a:ext>
            </a:extLst>
          </p:cNvPr>
          <p:cNvGrpSpPr/>
          <p:nvPr/>
        </p:nvGrpSpPr>
        <p:grpSpPr>
          <a:xfrm>
            <a:off x="5454392" y="4824897"/>
            <a:ext cx="1167487" cy="1245846"/>
            <a:chOff x="5454392" y="4824897"/>
            <a:chExt cx="1167487" cy="1245846"/>
          </a:xfrm>
        </p:grpSpPr>
        <p:pic>
          <p:nvPicPr>
            <p:cNvPr id="71" name="Grafik 70">
              <a:extLst>
                <a:ext uri="{FF2B5EF4-FFF2-40B4-BE49-F238E27FC236}">
                  <a16:creationId xmlns:a16="http://schemas.microsoft.com/office/drawing/2014/main" id="{DAAFB5B9-F333-D057-74EB-C71A28EA9B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6"/>
            <a:srcRect b="12158"/>
            <a:stretch/>
          </p:blipFill>
          <p:spPr>
            <a:xfrm>
              <a:off x="5454392" y="4824897"/>
              <a:ext cx="1167487" cy="279175"/>
            </a:xfrm>
            <a:prstGeom prst="rect">
              <a:avLst/>
            </a:prstGeom>
          </p:spPr>
        </p:pic>
        <p:pic>
          <p:nvPicPr>
            <p:cNvPr id="72" name="Grafik 71">
              <a:extLst>
                <a:ext uri="{FF2B5EF4-FFF2-40B4-BE49-F238E27FC236}">
                  <a16:creationId xmlns:a16="http://schemas.microsoft.com/office/drawing/2014/main" id="{5995DE61-3FA4-F8D7-44A4-8D6AD7C272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6"/>
            <a:srcRect l="69876" t="14560" r="18428" b="12158"/>
            <a:stretch/>
          </p:blipFill>
          <p:spPr>
            <a:xfrm flipH="1">
              <a:off x="5519430" y="5320469"/>
              <a:ext cx="217216" cy="384979"/>
            </a:xfrm>
            <a:prstGeom prst="rect">
              <a:avLst/>
            </a:prstGeom>
          </p:spPr>
        </p:pic>
        <p:pic>
          <p:nvPicPr>
            <p:cNvPr id="73" name="Grafik 72">
              <a:extLst>
                <a:ext uri="{FF2B5EF4-FFF2-40B4-BE49-F238E27FC236}">
                  <a16:creationId xmlns:a16="http://schemas.microsoft.com/office/drawing/2014/main" id="{E0BCE4CD-AD08-1BC1-0CD3-E89C5D88D2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6"/>
            <a:srcRect l="69876" t="18356" r="18428" b="12158"/>
            <a:stretch/>
          </p:blipFill>
          <p:spPr>
            <a:xfrm flipH="1">
              <a:off x="5533939" y="5708472"/>
              <a:ext cx="215569" cy="362271"/>
            </a:xfrm>
            <a:prstGeom prst="rect">
              <a:avLst/>
            </a:prstGeom>
          </p:spPr>
        </p:pic>
      </p:grpSp>
      <p:sp>
        <p:nvSpPr>
          <p:cNvPr id="77" name="Textfeld 76">
            <a:extLst>
              <a:ext uri="{FF2B5EF4-FFF2-40B4-BE49-F238E27FC236}">
                <a16:creationId xmlns:a16="http://schemas.microsoft.com/office/drawing/2014/main" id="{D1733E51-BF2C-F0BC-7A85-F8E2F54F84B6}"/>
              </a:ext>
            </a:extLst>
          </p:cNvPr>
          <p:cNvSpPr txBox="1"/>
          <p:nvPr/>
        </p:nvSpPr>
        <p:spPr>
          <a:xfrm>
            <a:off x="5621989" y="5171365"/>
            <a:ext cx="114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A7A8B49A-3D79-2B47-22F7-3271A9969707}"/>
              </a:ext>
            </a:extLst>
          </p:cNvPr>
          <p:cNvSpPr txBox="1"/>
          <p:nvPr/>
        </p:nvSpPr>
        <p:spPr>
          <a:xfrm>
            <a:off x="5649950" y="5492174"/>
            <a:ext cx="1036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A3C73C0F-E2CA-E754-9B85-6647DDCD417F}"/>
              </a:ext>
            </a:extLst>
          </p:cNvPr>
          <p:cNvSpPr txBox="1"/>
          <p:nvPr/>
        </p:nvSpPr>
        <p:spPr>
          <a:xfrm>
            <a:off x="5669011" y="5838642"/>
            <a:ext cx="103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1  +  1  </a:t>
            </a:r>
          </a:p>
        </p:txBody>
      </p:sp>
      <p:pic>
        <p:nvPicPr>
          <p:cNvPr id="5" name="Audio Recording 14.08.2023, 11:09:55">
            <a:hlinkClick r:id="" action="ppaction://media"/>
            <a:extLst>
              <a:ext uri="{FF2B5EF4-FFF2-40B4-BE49-F238E27FC236}">
                <a16:creationId xmlns:a16="http://schemas.microsoft.com/office/drawing/2014/main" id="{8B85EF81-7AD8-A52C-7235-D5EEE58FDE69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47301" y="18397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6549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726DD2E4-EADD-5AA9-6607-435C5B8A3B47}"/>
              </a:ext>
            </a:extLst>
          </p:cNvPr>
          <p:cNvSpPr/>
          <p:nvPr/>
        </p:nvSpPr>
        <p:spPr>
          <a:xfrm>
            <a:off x="993677" y="3202083"/>
            <a:ext cx="434203" cy="2246769"/>
          </a:xfrm>
          <a:prstGeom prst="roundRect">
            <a:avLst/>
          </a:prstGeom>
          <a:solidFill>
            <a:srgbClr val="92D050">
              <a:alpha val="19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</a:p>
        </p:txBody>
      </p:sp>
      <p:sp>
        <p:nvSpPr>
          <p:cNvPr id="39" name="Abgerundetes Rechteck 38">
            <a:extLst>
              <a:ext uri="{FF2B5EF4-FFF2-40B4-BE49-F238E27FC236}">
                <a16:creationId xmlns:a16="http://schemas.microsoft.com/office/drawing/2014/main" id="{3349AD3B-C941-B5C6-4883-E585D4AF1365}"/>
              </a:ext>
            </a:extLst>
          </p:cNvPr>
          <p:cNvSpPr/>
          <p:nvPr/>
        </p:nvSpPr>
        <p:spPr>
          <a:xfrm>
            <a:off x="1770226" y="3202083"/>
            <a:ext cx="434203" cy="2246769"/>
          </a:xfrm>
          <a:prstGeom prst="roundRect">
            <a:avLst/>
          </a:prstGeom>
          <a:solidFill>
            <a:srgbClr val="FF0000">
              <a:alpha val="19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0" name="Abgerundetes Rechteck 39">
            <a:extLst>
              <a:ext uri="{FF2B5EF4-FFF2-40B4-BE49-F238E27FC236}">
                <a16:creationId xmlns:a16="http://schemas.microsoft.com/office/drawing/2014/main" id="{0B9F7601-D209-9B14-3BD6-FAD12C2A367F}"/>
              </a:ext>
            </a:extLst>
          </p:cNvPr>
          <p:cNvSpPr/>
          <p:nvPr/>
        </p:nvSpPr>
        <p:spPr>
          <a:xfrm>
            <a:off x="2576934" y="3202083"/>
            <a:ext cx="434203" cy="2246769"/>
          </a:xfrm>
          <a:prstGeom prst="roundRect">
            <a:avLst/>
          </a:prstGeom>
          <a:solidFill>
            <a:srgbClr val="0070C0">
              <a:alpha val="19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8064569E-1414-D28B-12C0-5AF65138B6F1}"/>
              </a:ext>
            </a:extLst>
          </p:cNvPr>
          <p:cNvSpPr/>
          <p:nvPr/>
        </p:nvSpPr>
        <p:spPr>
          <a:xfrm>
            <a:off x="3944893" y="1880999"/>
            <a:ext cx="5490657" cy="4042723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3052F3D-A2D1-D5D0-A987-E7D6E30D4D9A}"/>
              </a:ext>
            </a:extLst>
          </p:cNvPr>
          <p:cNvSpPr txBox="1"/>
          <p:nvPr/>
        </p:nvSpPr>
        <p:spPr>
          <a:xfrm>
            <a:off x="4171955" y="3132522"/>
            <a:ext cx="4594132" cy="14642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Comic Sans MS" panose="030F0902030302020204" pitchFamily="66" charset="0"/>
              </a:rPr>
              <a:t>Markiere mit Farben.</a:t>
            </a:r>
            <a:endParaRPr lang="de-DE" sz="4400" dirty="0">
              <a:latin typeface="Comic Sans MS" panose="030F0902030302020204" pitchFamily="66" charset="0"/>
            </a:endParaRPr>
          </a:p>
        </p:txBody>
      </p:sp>
      <p:pic>
        <p:nvPicPr>
          <p:cNvPr id="7" name="Audio Recording 11.11.2022, 16:57:47">
            <a:hlinkClick r:id="" action="ppaction://media"/>
            <a:extLst>
              <a:ext uri="{FF2B5EF4-FFF2-40B4-BE49-F238E27FC236}">
                <a16:creationId xmlns:a16="http://schemas.microsoft.com/office/drawing/2014/main" id="{837EC024-A6F8-13BF-2D95-9181EF63D6F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81291" y="3693822"/>
            <a:ext cx="468000" cy="4680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762AA12-CB6B-BB7A-1C37-A037D7BAB5A9}"/>
              </a:ext>
            </a:extLst>
          </p:cNvPr>
          <p:cNvGrpSpPr/>
          <p:nvPr/>
        </p:nvGrpSpPr>
        <p:grpSpPr>
          <a:xfrm>
            <a:off x="858422" y="2437607"/>
            <a:ext cx="3018320" cy="262018"/>
            <a:chOff x="1011296" y="2015833"/>
            <a:chExt cx="3018320" cy="262018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DEF36222-39A4-AD17-5F6F-589BF36CF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3828471">
              <a:off x="2387697" y="1447086"/>
              <a:ext cx="221530" cy="1440000"/>
            </a:xfrm>
            <a:prstGeom prst="rect">
              <a:avLst/>
            </a:prstGeom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591238E1-B1D1-FB10-0A56-E4B486E7D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3643242">
              <a:off x="3198850" y="1406599"/>
              <a:ext cx="221531" cy="1440000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5BD56849-0230-2CDB-CF96-34A896DC9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3726970" flipH="1">
              <a:off x="1620526" y="1424214"/>
              <a:ext cx="221539" cy="1440000"/>
            </a:xfrm>
            <a:prstGeom prst="rect">
              <a:avLst/>
            </a:prstGeom>
          </p:spPr>
        </p:pic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DF53DD2B-8C34-F926-E634-9E551AB73917}"/>
              </a:ext>
            </a:extLst>
          </p:cNvPr>
          <p:cNvSpPr txBox="1"/>
          <p:nvPr/>
        </p:nvSpPr>
        <p:spPr>
          <a:xfrm>
            <a:off x="1004831" y="3306743"/>
            <a:ext cx="2378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6  +  1  =  7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04401D1-56FA-6EFB-9F03-1C370D353EBE}"/>
              </a:ext>
            </a:extLst>
          </p:cNvPr>
          <p:cNvSpPr txBox="1"/>
          <p:nvPr/>
        </p:nvSpPr>
        <p:spPr>
          <a:xfrm>
            <a:off x="1004831" y="4063856"/>
            <a:ext cx="2378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5  +</a:t>
            </a:r>
            <a:r>
              <a:rPr lang="de-DE" sz="2000" dirty="0">
                <a:latin typeface="Comic Sans MS" panose="030F0902030302020204" pitchFamily="66" charset="0"/>
              </a:rPr>
              <a:t> </a:t>
            </a:r>
            <a:r>
              <a:rPr lang="de-DE" sz="2800" dirty="0">
                <a:latin typeface="Comic Sans MS" panose="030F0902030302020204" pitchFamily="66" charset="0"/>
              </a:rPr>
              <a:t> 2 </a:t>
            </a:r>
            <a:r>
              <a:rPr lang="de-DE" dirty="0">
                <a:latin typeface="Comic Sans MS" panose="030F0902030302020204" pitchFamily="66" charset="0"/>
              </a:rPr>
              <a:t> </a:t>
            </a:r>
            <a:r>
              <a:rPr lang="de-DE" sz="2800" dirty="0">
                <a:latin typeface="Comic Sans MS" panose="030F0902030302020204" pitchFamily="66" charset="0"/>
              </a:rPr>
              <a:t>=  7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AE9FA1F-9968-79C1-932D-568BB3B356F2}"/>
              </a:ext>
            </a:extLst>
          </p:cNvPr>
          <p:cNvSpPr txBox="1"/>
          <p:nvPr/>
        </p:nvSpPr>
        <p:spPr>
          <a:xfrm>
            <a:off x="1004831" y="4816163"/>
            <a:ext cx="2378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4  +</a:t>
            </a:r>
            <a:r>
              <a:rPr lang="de-DE" sz="2000" dirty="0">
                <a:latin typeface="Comic Sans MS" panose="030F0902030302020204" pitchFamily="66" charset="0"/>
              </a:rPr>
              <a:t> </a:t>
            </a:r>
            <a:r>
              <a:rPr lang="de-DE" sz="2800" dirty="0">
                <a:latin typeface="Comic Sans MS" panose="030F0902030302020204" pitchFamily="66" charset="0"/>
              </a:rPr>
              <a:t> 3 </a:t>
            </a:r>
            <a:r>
              <a:rPr lang="de-DE" dirty="0">
                <a:latin typeface="Comic Sans MS" panose="030F0902030302020204" pitchFamily="66" charset="0"/>
              </a:rPr>
              <a:t> </a:t>
            </a:r>
            <a:r>
              <a:rPr lang="de-DE" sz="2800" dirty="0">
                <a:latin typeface="Comic Sans MS" panose="030F0902030302020204" pitchFamily="66" charset="0"/>
              </a:rPr>
              <a:t>=  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796A0ED5-D041-F28F-368F-50F039BA437D}"/>
                  </a:ext>
                </a:extLst>
              </p14:cNvPr>
              <p14:cNvContentPartPr/>
              <p14:nvPr/>
            </p14:nvContentPartPr>
            <p14:xfrm>
              <a:off x="1169665" y="5006905"/>
              <a:ext cx="360" cy="360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796A0ED5-D041-F28F-368F-50F039BA437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07025" y="4629265"/>
                <a:ext cx="126000" cy="75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207320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6327CEF8-EFE3-D454-762C-E5C8072CE961}"/>
              </a:ext>
            </a:extLst>
          </p:cNvPr>
          <p:cNvSpPr/>
          <p:nvPr/>
        </p:nvSpPr>
        <p:spPr>
          <a:xfrm>
            <a:off x="3944893" y="2147216"/>
            <a:ext cx="5490657" cy="3279655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7" name="Audio Recording 11.11.2022, 16:58:03">
            <a:hlinkClick r:id="" action="ppaction://media"/>
            <a:extLst>
              <a:ext uri="{FF2B5EF4-FFF2-40B4-BE49-F238E27FC236}">
                <a16:creationId xmlns:a16="http://schemas.microsoft.com/office/drawing/2014/main" id="{4320572E-DEC8-E894-6A6C-B53FAEA2B3F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66830" y="3545358"/>
            <a:ext cx="468000" cy="468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45BCA18-913B-8E1C-EB0F-E609A99BADF1}"/>
              </a:ext>
            </a:extLst>
          </p:cNvPr>
          <p:cNvSpPr txBox="1"/>
          <p:nvPr/>
        </p:nvSpPr>
        <p:spPr>
          <a:xfrm>
            <a:off x="4171967" y="3192804"/>
            <a:ext cx="4594132" cy="1079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4000" dirty="0">
                <a:latin typeface="Comic Sans MS" panose="030F0902030302020204" pitchFamily="66" charset="0"/>
              </a:rPr>
              <a:t>Kreise ein.</a:t>
            </a:r>
            <a:endParaRPr lang="de-DE" sz="4400" dirty="0">
              <a:latin typeface="Comic Sans MS" panose="030F0902030302020204" pitchFamily="66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DC34E72-69D1-1F24-2435-740E71E490F3}"/>
              </a:ext>
            </a:extLst>
          </p:cNvPr>
          <p:cNvSpPr txBox="1"/>
          <p:nvPr/>
        </p:nvSpPr>
        <p:spPr>
          <a:xfrm>
            <a:off x="1139901" y="3137454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77246B-9699-3214-A164-512528427E9B}"/>
              </a:ext>
            </a:extLst>
          </p:cNvPr>
          <p:cNvSpPr txBox="1"/>
          <p:nvPr/>
        </p:nvSpPr>
        <p:spPr>
          <a:xfrm>
            <a:off x="1179657" y="3917963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7C78A80-063F-68ED-9C55-DF90B7BCE9B4}"/>
              </a:ext>
            </a:extLst>
          </p:cNvPr>
          <p:cNvSpPr txBox="1"/>
          <p:nvPr/>
        </p:nvSpPr>
        <p:spPr>
          <a:xfrm>
            <a:off x="1242951" y="4701783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  +  1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95F3D14F-B980-6D03-ED43-BF93792DF29D}"/>
                  </a:ext>
                </a:extLst>
              </p14:cNvPr>
              <p14:cNvContentPartPr/>
              <p14:nvPr/>
            </p14:nvContentPartPr>
            <p14:xfrm rot="16013357">
              <a:off x="1451893" y="3835689"/>
              <a:ext cx="2493000" cy="74520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95F3D14F-B980-6D03-ED43-BF93792DF29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 rot="16013357">
                <a:off x="1388893" y="3458049"/>
                <a:ext cx="2618640" cy="1500840"/>
              </a:xfrm>
              <a:prstGeom prst="rect">
                <a:avLst/>
              </a:prstGeom>
            </p:spPr>
          </p:pic>
        </mc:Fallback>
      </mc:AlternateContent>
      <p:pic>
        <p:nvPicPr>
          <p:cNvPr id="31" name="Grafik 30">
            <a:extLst>
              <a:ext uri="{FF2B5EF4-FFF2-40B4-BE49-F238E27FC236}">
                <a16:creationId xmlns:a16="http://schemas.microsoft.com/office/drawing/2014/main" id="{6ACC4888-3DB3-E7BF-EB49-78BFE30651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643242">
            <a:off x="3016162" y="1788861"/>
            <a:ext cx="22153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7094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A8F1AA33-2938-851D-2DCF-F2D9552CCBB9}"/>
              </a:ext>
            </a:extLst>
          </p:cNvPr>
          <p:cNvSpPr/>
          <p:nvPr/>
        </p:nvSpPr>
        <p:spPr>
          <a:xfrm>
            <a:off x="3944893" y="1880999"/>
            <a:ext cx="5490657" cy="3501229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4" name="Audio Recording 11.11.2022, 16:58:54">
            <a:hlinkClick r:id="" action="ppaction://media"/>
            <a:extLst>
              <a:ext uri="{FF2B5EF4-FFF2-40B4-BE49-F238E27FC236}">
                <a16:creationId xmlns:a16="http://schemas.microsoft.com/office/drawing/2014/main" id="{3FE9041D-CE72-8670-7BFE-EE4CE4CC400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36610" y="3416536"/>
            <a:ext cx="468000" cy="468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A7A89B4-1E67-E64F-9270-EA63AA70F4FF}"/>
              </a:ext>
            </a:extLst>
          </p:cNvPr>
          <p:cNvSpPr txBox="1"/>
          <p:nvPr/>
        </p:nvSpPr>
        <p:spPr>
          <a:xfrm>
            <a:off x="4139256" y="2859302"/>
            <a:ext cx="4594132" cy="1440001"/>
          </a:xfrm>
          <a:prstGeom prst="roundRect">
            <a:avLst>
              <a:gd name="adj" fmla="val 11844"/>
            </a:avLst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4000" dirty="0">
                <a:latin typeface="Comic Sans MS" panose="030F0902030302020204" pitchFamily="66" charset="0"/>
              </a:rPr>
              <a:t>Unterstreiche.</a:t>
            </a:r>
            <a:endParaRPr lang="de-DE" sz="4400" dirty="0">
              <a:latin typeface="Comic Sans MS" panose="030F0902030302020204" pitchFamily="66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BDD9F96-6224-2409-C3BD-0DB98D9A3343}"/>
              </a:ext>
            </a:extLst>
          </p:cNvPr>
          <p:cNvSpPr txBox="1"/>
          <p:nvPr/>
        </p:nvSpPr>
        <p:spPr>
          <a:xfrm>
            <a:off x="1020631" y="2808056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7734A94-7C53-4880-E456-C300A2E83F07}"/>
              </a:ext>
            </a:extLst>
          </p:cNvPr>
          <p:cNvSpPr txBox="1"/>
          <p:nvPr/>
        </p:nvSpPr>
        <p:spPr>
          <a:xfrm>
            <a:off x="1060387" y="3588565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8EA95A-4A36-60F1-9F22-5CD1C5314D2C}"/>
              </a:ext>
            </a:extLst>
          </p:cNvPr>
          <p:cNvSpPr txBox="1"/>
          <p:nvPr/>
        </p:nvSpPr>
        <p:spPr>
          <a:xfrm>
            <a:off x="1123681" y="4372385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  +  1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5AE7BF8E-899E-B452-C307-31F1EFD31756}"/>
                  </a:ext>
                </a:extLst>
              </p14:cNvPr>
              <p14:cNvContentPartPr/>
              <p14:nvPr/>
            </p14:nvContentPartPr>
            <p14:xfrm>
              <a:off x="2386191" y="3471565"/>
              <a:ext cx="487080" cy="50040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5AE7BF8E-899E-B452-C307-31F1EFD3175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23551" y="3093565"/>
                <a:ext cx="61272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BD2E5C29-F856-2FBD-FA73-5B05772EB878}"/>
                  </a:ext>
                </a:extLst>
              </p14:cNvPr>
              <p14:cNvContentPartPr/>
              <p14:nvPr/>
            </p14:nvContentPartPr>
            <p14:xfrm>
              <a:off x="2454591" y="4258165"/>
              <a:ext cx="411120" cy="7920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BD2E5C29-F856-2FBD-FA73-5B05772EB87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91951" y="3880525"/>
                <a:ext cx="536760" cy="83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7CFC3697-A963-27B8-8140-C94709AE2D00}"/>
                  </a:ext>
                </a:extLst>
              </p14:cNvPr>
              <p14:cNvContentPartPr/>
              <p14:nvPr/>
            </p14:nvContentPartPr>
            <p14:xfrm>
              <a:off x="2467191" y="4996165"/>
              <a:ext cx="446760" cy="10440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7CFC3697-A963-27B8-8140-C94709AE2D0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04551" y="4618525"/>
                <a:ext cx="572400" cy="860040"/>
              </a:xfrm>
              <a:prstGeom prst="rect">
                <a:avLst/>
              </a:prstGeom>
            </p:spPr>
          </p:pic>
        </mc:Fallback>
      </mc:AlternateContent>
      <p:pic>
        <p:nvPicPr>
          <p:cNvPr id="26" name="Grafik 25">
            <a:extLst>
              <a:ext uri="{FF2B5EF4-FFF2-40B4-BE49-F238E27FC236}">
                <a16:creationId xmlns:a16="http://schemas.microsoft.com/office/drawing/2014/main" id="{F2990F92-61B8-67C4-2289-712DD4BB3E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2722714">
            <a:off x="3146791" y="3734581"/>
            <a:ext cx="22153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1433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B1639672-9DFB-60C3-A2CE-81F6D8328730}"/>
              </a:ext>
            </a:extLst>
          </p:cNvPr>
          <p:cNvSpPr/>
          <p:nvPr/>
        </p:nvSpPr>
        <p:spPr>
          <a:xfrm>
            <a:off x="3944893" y="1642463"/>
            <a:ext cx="5490657" cy="4301140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61020FF-DD1E-EEA8-45F6-2B403891F8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2158"/>
          <a:stretch/>
        </p:blipFill>
        <p:spPr>
          <a:xfrm>
            <a:off x="652621" y="1827577"/>
            <a:ext cx="3127210" cy="747794"/>
          </a:xfrm>
          <a:prstGeom prst="rect">
            <a:avLst/>
          </a:prstGeom>
        </p:spPr>
      </p:pic>
      <p:pic>
        <p:nvPicPr>
          <p:cNvPr id="8" name="Audio Recording 11.11.2022, 16:59:10">
            <a:hlinkClick r:id="" action="ppaction://media"/>
            <a:extLst>
              <a:ext uri="{FF2B5EF4-FFF2-40B4-BE49-F238E27FC236}">
                <a16:creationId xmlns:a16="http://schemas.microsoft.com/office/drawing/2014/main" id="{2F808129-5473-7883-E1AE-27A6ADF1D67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95584" y="3654345"/>
            <a:ext cx="468000" cy="46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36E535C-A9B9-4D42-4BA6-57C0A46AFA65}"/>
              </a:ext>
            </a:extLst>
          </p:cNvPr>
          <p:cNvSpPr txBox="1"/>
          <p:nvPr/>
        </p:nvSpPr>
        <p:spPr>
          <a:xfrm>
            <a:off x="4200721" y="3086655"/>
            <a:ext cx="4594132" cy="14642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4000" dirty="0">
                <a:latin typeface="Comic Sans MS" panose="030F0902030302020204" pitchFamily="66" charset="0"/>
              </a:rPr>
              <a:t>Markiere mit Pfeilen.</a:t>
            </a:r>
            <a:endParaRPr lang="de-DE" sz="4400" dirty="0">
              <a:latin typeface="Comic Sans MS" panose="030F0902030302020204" pitchFamily="66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CAF832C-B17A-E693-9E60-3C062796C47C}"/>
              </a:ext>
            </a:extLst>
          </p:cNvPr>
          <p:cNvSpPr txBox="1"/>
          <p:nvPr/>
        </p:nvSpPr>
        <p:spPr>
          <a:xfrm>
            <a:off x="1297970" y="2986557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EC54E28-B2D2-12E3-2B36-B437FDA0B833}"/>
              </a:ext>
            </a:extLst>
          </p:cNvPr>
          <p:cNvSpPr txBox="1"/>
          <p:nvPr/>
        </p:nvSpPr>
        <p:spPr>
          <a:xfrm>
            <a:off x="1337726" y="3767066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63711AF-17A9-DA03-92A8-631BAEBC6EA3}"/>
              </a:ext>
            </a:extLst>
          </p:cNvPr>
          <p:cNvSpPr txBox="1"/>
          <p:nvPr/>
        </p:nvSpPr>
        <p:spPr>
          <a:xfrm>
            <a:off x="1401020" y="4550886"/>
            <a:ext cx="2378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  +  1  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57C6342E-9119-A6C4-FD0B-129524E016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876" t="14560" r="18428" b="12158"/>
          <a:stretch/>
        </p:blipFill>
        <p:spPr>
          <a:xfrm flipH="1">
            <a:off x="889008" y="3260808"/>
            <a:ext cx="521014" cy="923411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D6EE836D-77F3-D97E-2826-25E0AE285F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876" t="18356" r="18428" b="12158"/>
          <a:stretch/>
        </p:blipFill>
        <p:spPr>
          <a:xfrm flipH="1">
            <a:off x="884842" y="4228739"/>
            <a:ext cx="521014" cy="875581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7756949A-F973-28AC-89FC-19A119BC0766}"/>
              </a:ext>
            </a:extLst>
          </p:cNvPr>
          <p:cNvSpPr txBox="1"/>
          <p:nvPr/>
        </p:nvSpPr>
        <p:spPr>
          <a:xfrm>
            <a:off x="542416" y="3448222"/>
            <a:ext cx="52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-1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544C5EF-EEEC-2CEA-F1C5-0BC41F926EA8}"/>
              </a:ext>
            </a:extLst>
          </p:cNvPr>
          <p:cNvSpPr txBox="1"/>
          <p:nvPr/>
        </p:nvSpPr>
        <p:spPr>
          <a:xfrm>
            <a:off x="550395" y="4404243"/>
            <a:ext cx="52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5229649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E63771CA-726B-7BE4-FC4B-9B4E632C58D5}"/>
              </a:ext>
            </a:extLst>
          </p:cNvPr>
          <p:cNvSpPr/>
          <p:nvPr/>
        </p:nvSpPr>
        <p:spPr>
          <a:xfrm>
            <a:off x="3944893" y="1642462"/>
            <a:ext cx="5490657" cy="4311079"/>
          </a:xfrm>
          <a:prstGeom prst="roundRect">
            <a:avLst>
              <a:gd name="adj" fmla="val 726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1.11.2022, 16:59:30">
            <a:hlinkClick r:id="" action="ppaction://media"/>
            <a:extLst>
              <a:ext uri="{FF2B5EF4-FFF2-40B4-BE49-F238E27FC236}">
                <a16:creationId xmlns:a16="http://schemas.microsoft.com/office/drawing/2014/main" id="{58F4A43B-8DF7-E33F-8383-1375DF217D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66818" y="3572038"/>
            <a:ext cx="468000" cy="46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4C8D654-ED2F-13C2-2C02-A2C02758CA93}"/>
              </a:ext>
            </a:extLst>
          </p:cNvPr>
          <p:cNvSpPr txBox="1"/>
          <p:nvPr/>
        </p:nvSpPr>
        <p:spPr>
          <a:xfrm>
            <a:off x="4171955" y="3025098"/>
            <a:ext cx="4594132" cy="14642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Comic Sans MS" panose="030F0902030302020204" pitchFamily="66" charset="0"/>
              </a:rPr>
              <a:t>Erkläre mit Plättchen.</a:t>
            </a:r>
            <a:endParaRPr lang="de-DE" sz="4400" dirty="0">
              <a:latin typeface="Comic Sans MS" panose="030F0902030302020204" pitchFamily="66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BF839C4-EDD8-870C-D6C0-B8E80A339C4C}"/>
              </a:ext>
            </a:extLst>
          </p:cNvPr>
          <p:cNvSpPr txBox="1"/>
          <p:nvPr/>
        </p:nvSpPr>
        <p:spPr>
          <a:xfrm>
            <a:off x="346880" y="2575371"/>
            <a:ext cx="2378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3010100010101010101" pitchFamily="66" charset="0"/>
              </a:rPr>
              <a:t>3  +  1 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8DFFAC7-BF06-8E7B-D22E-156349393607}"/>
              </a:ext>
            </a:extLst>
          </p:cNvPr>
          <p:cNvSpPr txBox="1"/>
          <p:nvPr/>
        </p:nvSpPr>
        <p:spPr>
          <a:xfrm>
            <a:off x="386636" y="3355880"/>
            <a:ext cx="2378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3010100010101010101" pitchFamily="66" charset="0"/>
              </a:rPr>
              <a:t>2  +  1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C79D059-5085-3EDE-2884-004413B864D3}"/>
              </a:ext>
            </a:extLst>
          </p:cNvPr>
          <p:cNvSpPr txBox="1"/>
          <p:nvPr/>
        </p:nvSpPr>
        <p:spPr>
          <a:xfrm>
            <a:off x="449930" y="4139700"/>
            <a:ext cx="2378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3010100010101010101" pitchFamily="66" charset="0"/>
              </a:rPr>
              <a:t>1  +  1 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7943FD-A650-8D96-DEFD-F126DAFD5E58}"/>
              </a:ext>
            </a:extLst>
          </p:cNvPr>
          <p:cNvSpPr>
            <a:spLocks noChangeAspect="1"/>
          </p:cNvSpPr>
          <p:nvPr/>
        </p:nvSpPr>
        <p:spPr>
          <a:xfrm>
            <a:off x="2253870" y="2737098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86A0A9-458C-528C-50F6-7AB57D935115}"/>
              </a:ext>
            </a:extLst>
          </p:cNvPr>
          <p:cNvSpPr>
            <a:spLocks noChangeAspect="1"/>
          </p:cNvSpPr>
          <p:nvPr/>
        </p:nvSpPr>
        <p:spPr>
          <a:xfrm>
            <a:off x="2621447" y="2737098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001C2A3-862C-43EF-476F-066E71923D68}"/>
              </a:ext>
            </a:extLst>
          </p:cNvPr>
          <p:cNvSpPr>
            <a:spLocks noChangeAspect="1"/>
          </p:cNvSpPr>
          <p:nvPr/>
        </p:nvSpPr>
        <p:spPr>
          <a:xfrm>
            <a:off x="2992509" y="2737098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D945809-0F67-06BB-8637-4FA301CCF0FB}"/>
              </a:ext>
            </a:extLst>
          </p:cNvPr>
          <p:cNvSpPr>
            <a:spLocks noChangeAspect="1"/>
          </p:cNvSpPr>
          <p:nvPr/>
        </p:nvSpPr>
        <p:spPr>
          <a:xfrm>
            <a:off x="3378877" y="2737098"/>
            <a:ext cx="288000" cy="288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632CB12-61B4-6C04-D477-CD7447B44EED}"/>
              </a:ext>
            </a:extLst>
          </p:cNvPr>
          <p:cNvSpPr>
            <a:spLocks noChangeAspect="1"/>
          </p:cNvSpPr>
          <p:nvPr/>
        </p:nvSpPr>
        <p:spPr>
          <a:xfrm>
            <a:off x="2608558" y="3506539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B439E30-DF21-D793-86A4-0EA0692B5263}"/>
              </a:ext>
            </a:extLst>
          </p:cNvPr>
          <p:cNvSpPr>
            <a:spLocks noChangeAspect="1"/>
          </p:cNvSpPr>
          <p:nvPr/>
        </p:nvSpPr>
        <p:spPr>
          <a:xfrm>
            <a:off x="2979620" y="3506539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499520D-4797-D579-954A-ADC928FD32EE}"/>
              </a:ext>
            </a:extLst>
          </p:cNvPr>
          <p:cNvSpPr>
            <a:spLocks noChangeAspect="1"/>
          </p:cNvSpPr>
          <p:nvPr/>
        </p:nvSpPr>
        <p:spPr>
          <a:xfrm>
            <a:off x="3377563" y="3506539"/>
            <a:ext cx="288000" cy="288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9C07736-8312-CBBE-3170-DDB7280DDB83}"/>
              </a:ext>
            </a:extLst>
          </p:cNvPr>
          <p:cNvSpPr>
            <a:spLocks noChangeAspect="1"/>
          </p:cNvSpPr>
          <p:nvPr/>
        </p:nvSpPr>
        <p:spPr>
          <a:xfrm>
            <a:off x="2979620" y="4275980"/>
            <a:ext cx="288000" cy="28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3B5FDAE-03AC-A205-D1D1-5A89BA0FDBC4}"/>
              </a:ext>
            </a:extLst>
          </p:cNvPr>
          <p:cNvSpPr>
            <a:spLocks noChangeAspect="1"/>
          </p:cNvSpPr>
          <p:nvPr/>
        </p:nvSpPr>
        <p:spPr>
          <a:xfrm>
            <a:off x="3377563" y="4275980"/>
            <a:ext cx="288000" cy="288000"/>
          </a:xfrm>
          <a:prstGeom prst="ellipse">
            <a:avLst/>
          </a:prstGeom>
          <a:solidFill>
            <a:srgbClr val="DC4950"/>
          </a:solidFill>
          <a:ln>
            <a:solidFill>
              <a:srgbClr val="DC49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C49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3655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187</Words>
  <Application>Microsoft Macintosh PowerPoint</Application>
  <PresentationFormat>A4-Papier (210 x 297 mm)</PresentationFormat>
  <Paragraphs>58</Paragraphs>
  <Slides>7</Slides>
  <Notes>3</Notes>
  <HiddenSlides>0</HiddenSlides>
  <MMClips>14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Grundschrift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Katrin Gruhn</cp:lastModifiedBy>
  <cp:revision>74</cp:revision>
  <cp:lastPrinted>2022-05-18T12:46:11Z</cp:lastPrinted>
  <dcterms:created xsi:type="dcterms:W3CDTF">2022-05-10T12:43:55Z</dcterms:created>
  <dcterms:modified xsi:type="dcterms:W3CDTF">2023-08-31T15:00:18Z</dcterms:modified>
</cp:coreProperties>
</file>