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6"/>
  </p:notesMasterIdLst>
  <p:sldIdLst>
    <p:sldId id="296" r:id="rId2"/>
    <p:sldId id="298" r:id="rId3"/>
    <p:sldId id="297" r:id="rId4"/>
    <p:sldId id="279" r:id="rId5"/>
    <p:sldId id="280" r:id="rId6"/>
    <p:sldId id="281" r:id="rId7"/>
    <p:sldId id="282" r:id="rId8"/>
    <p:sldId id="283" r:id="rId9"/>
    <p:sldId id="284" r:id="rId10"/>
    <p:sldId id="278" r:id="rId11"/>
    <p:sldId id="285" r:id="rId12"/>
    <p:sldId id="286" r:id="rId13"/>
    <p:sldId id="291" r:id="rId14"/>
    <p:sldId id="292" r:id="rId1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85"/>
    <a:srgbClr val="D8E5E8"/>
    <a:srgbClr val="C00000"/>
    <a:srgbClr val="9D9D9D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4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684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49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2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6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4699009-8ED5-61C8-A10D-AD469DF77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01.08.2023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2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2.xml"/><Relationship Id="rId10" Type="http://schemas.microsoft.com/office/2007/relationships/media" Target="../media/media5.m4a"/><Relationship Id="rId4" Type="http://schemas.openxmlformats.org/officeDocument/2006/relationships/audio" Target="../media/media2.m4a"/><Relationship Id="rId9" Type="http://schemas.openxmlformats.org/officeDocument/2006/relationships/audio" Target="NULL" TargetMode="External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17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9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media" Target="../media/media5.m4a"/><Relationship Id="rId5" Type="http://schemas.openxmlformats.org/officeDocument/2006/relationships/audio" Target="NULL" TargetMode="External"/><Relationship Id="rId4" Type="http://schemas.openxmlformats.org/officeDocument/2006/relationships/audio" Target="../media/media9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openxmlformats.org/officeDocument/2006/relationships/slideLayout" Target="../slideLayouts/slideLayout2.xml"/><Relationship Id="rId3" Type="http://schemas.openxmlformats.org/officeDocument/2006/relationships/audio" Target="NULL" TargetMode="External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0" Type="http://schemas.openxmlformats.org/officeDocument/2006/relationships/audio" Target="../media/media13.m4a"/><Relationship Id="rId4" Type="http://schemas.microsoft.com/office/2007/relationships/media" Target="../media/media10.m4a"/><Relationship Id="rId9" Type="http://schemas.microsoft.com/office/2007/relationships/media" Target="../media/media13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microsoft.com/office/2007/relationships/media" Target="../media/media15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microsoft.com/office/2007/relationships/media" Target="../media/media5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1000704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995620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78142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1086711" y="1219631"/>
            <a:ext cx="1132424" cy="1132424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4461239" y="1336461"/>
            <a:ext cx="983522" cy="983522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1120997" y="3966798"/>
            <a:ext cx="1132422" cy="981868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7663425" y="1496568"/>
            <a:ext cx="1132424" cy="744164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597775" y="2931395"/>
            <a:ext cx="175311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Kreis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57645" y="2955706"/>
            <a:ext cx="175692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Quadrat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41604" y="5580671"/>
            <a:ext cx="183711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095341" y="2961313"/>
            <a:ext cx="1894401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Recht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55EFED-CD9A-57B7-3294-B429D16807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506867" y="2955706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05A8B2A-7F25-6425-B9A2-4ED9F16AA5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83363" y="2994057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95240" y="562929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2B1650-82BA-9EBD-1C83-9FED4BF19AC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128225" y="2985436"/>
            <a:ext cx="360000" cy="360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E230373-0006-180F-5EAC-06339407C292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A381FF8-3EC3-AF78-800B-F7E153461C3F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172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4238096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1EE3E8BF-6966-0163-2C0F-0CC82ED0E76B}"/>
              </a:ext>
            </a:extLst>
          </p:cNvPr>
          <p:cNvSpPr/>
          <p:nvPr/>
        </p:nvSpPr>
        <p:spPr>
          <a:xfrm rot="5400000">
            <a:off x="7499745" y="4390774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" name="Trapez 8">
            <a:extLst>
              <a:ext uri="{FF2B5EF4-FFF2-40B4-BE49-F238E27FC236}">
                <a16:creationId xmlns:a16="http://schemas.microsoft.com/office/drawing/2014/main" id="{C6CA1981-95EC-C0B6-B325-A9D4FB905B16}"/>
              </a:ext>
            </a:extLst>
          </p:cNvPr>
          <p:cNvSpPr/>
          <p:nvPr/>
        </p:nvSpPr>
        <p:spPr>
          <a:xfrm>
            <a:off x="7533526" y="4147679"/>
            <a:ext cx="1366964" cy="811119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Parallelogramm 16">
            <a:extLst>
              <a:ext uri="{FF2B5EF4-FFF2-40B4-BE49-F238E27FC236}">
                <a16:creationId xmlns:a16="http://schemas.microsoft.com/office/drawing/2014/main" id="{13AFC4E1-CB12-1AD6-707D-01D072728B29}"/>
              </a:ext>
            </a:extLst>
          </p:cNvPr>
          <p:cNvSpPr/>
          <p:nvPr/>
        </p:nvSpPr>
        <p:spPr>
          <a:xfrm>
            <a:off x="4233364" y="4123533"/>
            <a:ext cx="1366964" cy="830544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CDCFE2F-9456-841C-978D-032416923FE7}"/>
              </a:ext>
            </a:extLst>
          </p:cNvPr>
          <p:cNvSpPr txBox="1"/>
          <p:nvPr/>
        </p:nvSpPr>
        <p:spPr>
          <a:xfrm>
            <a:off x="7064490" y="5581060"/>
            <a:ext cx="18360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das Trapez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95BDF992-68E3-3AB9-85E1-3668E227C981}"/>
              </a:ext>
            </a:extLst>
          </p:cNvPr>
          <p:cNvSpPr txBox="1"/>
          <p:nvPr/>
        </p:nvSpPr>
        <p:spPr>
          <a:xfrm>
            <a:off x="3761375" y="5629294"/>
            <a:ext cx="1884029" cy="3575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1500" dirty="0">
                <a:latin typeface="Comic Sans MS" panose="030F0902030302020204" pitchFamily="66" charset="0"/>
              </a:rPr>
              <a:t>das Parallelogramm</a:t>
            </a:r>
          </a:p>
        </p:txBody>
      </p:sp>
      <p:pic>
        <p:nvPicPr>
          <p:cNvPr id="3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AB9705-E35E-98A6-2266-30616F13980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027815" y="5581060"/>
            <a:ext cx="360000" cy="360000"/>
          </a:xfrm>
          <a:prstGeom prst="rect">
            <a:avLst/>
          </a:prstGeom>
        </p:spPr>
      </p:pic>
      <p:pic>
        <p:nvPicPr>
          <p:cNvPr id="4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B14E2B-BF14-91E9-81B5-C04600C97A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83472" y="562890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650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75B0C593-1DA3-3B2F-34AC-89E82BD6E02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93634" y="3345129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Fünf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65" name="Regelmäßiges Fünfeck 64">
            <a:extLst>
              <a:ext uri="{FF2B5EF4-FFF2-40B4-BE49-F238E27FC236}">
                <a16:creationId xmlns:a16="http://schemas.microsoft.com/office/drawing/2014/main" id="{55931FBC-F101-AA89-05A5-550B4B124499}"/>
              </a:ext>
            </a:extLst>
          </p:cNvPr>
          <p:cNvSpPr/>
          <p:nvPr/>
        </p:nvSpPr>
        <p:spPr>
          <a:xfrm>
            <a:off x="463999" y="2041572"/>
            <a:ext cx="3394334" cy="3231924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62CD4DC-9861-5A80-D761-B96CAC6997D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0401" y="3468673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868E3D4-5D55-6FDA-1575-C4DA6922ABBB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426D19-C773-9940-B17D-1C31A1F2136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3583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9C533D0-0279-18E0-B944-0D0DC8AA383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EEC9893A-5B3C-7A17-FC45-38CF82407AD0}"/>
              </a:ext>
            </a:extLst>
          </p:cNvPr>
          <p:cNvSpPr txBox="1"/>
          <p:nvPr/>
        </p:nvSpPr>
        <p:spPr>
          <a:xfrm>
            <a:off x="4532905" y="3295495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Sechs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64" name="Sechseck 63">
            <a:extLst>
              <a:ext uri="{FF2B5EF4-FFF2-40B4-BE49-F238E27FC236}">
                <a16:creationId xmlns:a16="http://schemas.microsoft.com/office/drawing/2014/main" id="{422A76F7-A7F0-9CEF-D971-E54F05A4BC26}"/>
              </a:ext>
            </a:extLst>
          </p:cNvPr>
          <p:cNvSpPr/>
          <p:nvPr/>
        </p:nvSpPr>
        <p:spPr>
          <a:xfrm>
            <a:off x="463999" y="2369011"/>
            <a:ext cx="3394730" cy="2925781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 dirty="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4B9C906-EAAD-E106-EB48-0C6536B11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7030" y="3422990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DE2573F-7EE1-4303-06D6-26A81EC2FF58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AFD76C8-274F-435D-8DD9-7E0B66EB85D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096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D3CCCDC-DF1F-0E13-94E7-F1F179E55E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0414" y="3322672"/>
            <a:ext cx="417599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Acht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73" name="Achteck 72">
            <a:extLst>
              <a:ext uri="{FF2B5EF4-FFF2-40B4-BE49-F238E27FC236}">
                <a16:creationId xmlns:a16="http://schemas.microsoft.com/office/drawing/2014/main" id="{AEADF9A5-F85E-3637-5388-0B5D41CB7565}"/>
              </a:ext>
            </a:extLst>
          </p:cNvPr>
          <p:cNvSpPr/>
          <p:nvPr/>
        </p:nvSpPr>
        <p:spPr>
          <a:xfrm>
            <a:off x="609055" y="2137109"/>
            <a:ext cx="2905471" cy="2925782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200"/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2AE9248-3EB0-6077-B65D-57446AE353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25198" y="3477344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B36B44D-E52C-D410-236A-09929F23E34F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C0EB63-21BA-3C04-EA87-7508769BD1B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32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697DD0-4B05-9A02-6A7D-31BF9C828204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3636" y="3253715"/>
            <a:ext cx="4176000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BA3492BE-3891-871E-B16B-C2B9BD99C33B}"/>
              </a:ext>
            </a:extLst>
          </p:cNvPr>
          <p:cNvCxnSpPr>
            <a:cxnSpLocks/>
          </p:cNvCxnSpPr>
          <p:nvPr/>
        </p:nvCxnSpPr>
        <p:spPr>
          <a:xfrm flipH="1">
            <a:off x="3617546" y="1937916"/>
            <a:ext cx="398152" cy="2388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A891D6-2985-318F-4CC5-82542EB7AE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81342" y="347941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D023F07-551F-C7EC-DBB1-C819E9981DC6}"/>
              </a:ext>
            </a:extLst>
          </p:cNvPr>
          <p:cNvSpPr/>
          <p:nvPr/>
        </p:nvSpPr>
        <p:spPr>
          <a:xfrm rot="16200000">
            <a:off x="592502" y="2253621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15" name="L-Form 14">
            <a:extLst>
              <a:ext uri="{FF2B5EF4-FFF2-40B4-BE49-F238E27FC236}">
                <a16:creationId xmlns:a16="http://schemas.microsoft.com/office/drawing/2014/main" id="{903897CF-4B73-CCDB-4AA6-DCD5E582DA79}"/>
              </a:ext>
            </a:extLst>
          </p:cNvPr>
          <p:cNvSpPr/>
          <p:nvPr/>
        </p:nvSpPr>
        <p:spPr>
          <a:xfrm rot="10800000">
            <a:off x="2696715" y="2204720"/>
            <a:ext cx="892911" cy="894760"/>
          </a:xfrm>
          <a:prstGeom prst="corner">
            <a:avLst>
              <a:gd name="adj1" fmla="val 11227"/>
              <a:gd name="adj2" fmla="val 107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12300B9-0A43-5E4B-F404-421C702E5B2B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01D72-1ACB-CBE6-364A-1AF52F0524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1996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FF93E398-1684-73F5-4DB5-7948B8B33C9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004CD3-852A-FD05-1A4A-E44FA38ABBE9}"/>
              </a:ext>
            </a:extLst>
          </p:cNvPr>
          <p:cNvSpPr/>
          <p:nvPr/>
        </p:nvSpPr>
        <p:spPr>
          <a:xfrm>
            <a:off x="494700" y="2821425"/>
            <a:ext cx="2998830" cy="2016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492800" y="3287375"/>
            <a:ext cx="4176000" cy="919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</a:t>
            </a:r>
            <a:r>
              <a:rPr lang="de-DE" sz="4800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7C1761-AA8B-7D17-5304-181E0C8166D6}"/>
              </a:ext>
            </a:extLst>
          </p:cNvPr>
          <p:cNvCxnSpPr>
            <a:cxnSpLocks/>
          </p:cNvCxnSpPr>
          <p:nvPr/>
        </p:nvCxnSpPr>
        <p:spPr>
          <a:xfrm flipH="1">
            <a:off x="3602362" y="3829425"/>
            <a:ext cx="510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BD2DE9E-4C42-E6D4-63D6-28CC52A143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77632" y="3513075"/>
            <a:ext cx="468000" cy="468000"/>
          </a:xfrm>
          <a:prstGeom prst="rect">
            <a:avLst/>
          </a:prstGeom>
        </p:spPr>
      </p:pic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BCC1BB32-0F77-D286-9500-2FB23DC99F97}"/>
              </a:ext>
            </a:extLst>
          </p:cNvPr>
          <p:cNvCxnSpPr>
            <a:cxnSpLocks/>
          </p:cNvCxnSpPr>
          <p:nvPr/>
        </p:nvCxnSpPr>
        <p:spPr>
          <a:xfrm>
            <a:off x="3504386" y="2818051"/>
            <a:ext cx="0" cy="2019374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B01F4FC6-0A1C-C1CF-C9B5-8DF567E0142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090C8ED-148F-05BF-C720-BC85EC04D5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968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E42FFED7-229C-62A5-7B9D-B74210C78065}"/>
              </a:ext>
            </a:extLst>
          </p:cNvPr>
          <p:cNvSpPr/>
          <p:nvPr/>
        </p:nvSpPr>
        <p:spPr>
          <a:xfrm rot="5400000">
            <a:off x="6360812" y="3257237"/>
            <a:ext cx="1857636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66188D07-863C-4A3F-D948-C58A58FC5CAC}"/>
              </a:ext>
            </a:extLst>
          </p:cNvPr>
          <p:cNvSpPr/>
          <p:nvPr/>
        </p:nvSpPr>
        <p:spPr>
          <a:xfrm>
            <a:off x="6342412" y="1906975"/>
            <a:ext cx="1847274" cy="1152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A4CE1E59-855B-9637-A69E-926F8126CD11}"/>
              </a:ext>
            </a:extLst>
          </p:cNvPr>
          <p:cNvSpPr/>
          <p:nvPr/>
        </p:nvSpPr>
        <p:spPr>
          <a:xfrm rot="5400000">
            <a:off x="1451224" y="3257238"/>
            <a:ext cx="1857635" cy="2916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9" name="Textfeld 118">
            <a:extLst>
              <a:ext uri="{FF2B5EF4-FFF2-40B4-BE49-F238E27FC236}">
                <a16:creationId xmlns:a16="http://schemas.microsoft.com/office/drawing/2014/main" id="{C71FCD9F-146F-E731-4EC3-5EE3E4AA5206}"/>
              </a:ext>
            </a:extLst>
          </p:cNvPr>
          <p:cNvSpPr txBox="1"/>
          <p:nvPr/>
        </p:nvSpPr>
        <p:spPr>
          <a:xfrm>
            <a:off x="1135459" y="4447759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chemeClr val="accent6"/>
                </a:solidFill>
                <a:latin typeface="Comic Sans MS" panose="030F0902030302020204" pitchFamily="66" charset="0"/>
              </a:rPr>
              <a:t>Ecke</a:t>
            </a:r>
          </a:p>
        </p:txBody>
      </p:sp>
      <p:sp>
        <p:nvSpPr>
          <p:cNvPr id="124" name="Textfeld 123">
            <a:extLst>
              <a:ext uri="{FF2B5EF4-FFF2-40B4-BE49-F238E27FC236}">
                <a16:creationId xmlns:a16="http://schemas.microsoft.com/office/drawing/2014/main" id="{394DC75C-7A42-D4F0-7A9D-F255FA25D9C9}"/>
              </a:ext>
            </a:extLst>
          </p:cNvPr>
          <p:cNvSpPr txBox="1"/>
          <p:nvPr/>
        </p:nvSpPr>
        <p:spPr>
          <a:xfrm>
            <a:off x="6046375" y="4451932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</a:t>
            </a:r>
            <a:r>
              <a:rPr lang="de-DE" dirty="0">
                <a:solidFill>
                  <a:srgbClr val="ED9107"/>
                </a:solidFill>
                <a:latin typeface="Comic Sans MS" panose="030F0902030302020204" pitchFamily="66" charset="0"/>
              </a:rPr>
              <a:t>Seite</a:t>
            </a:r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97A7AF8F-4365-438D-E10E-48FFE71BE1AD}"/>
              </a:ext>
            </a:extLst>
          </p:cNvPr>
          <p:cNvCxnSpPr>
            <a:cxnSpLocks/>
          </p:cNvCxnSpPr>
          <p:nvPr/>
        </p:nvCxnSpPr>
        <p:spPr>
          <a:xfrm flipH="1">
            <a:off x="3067558" y="1427459"/>
            <a:ext cx="402366" cy="301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>
            <a:extLst>
              <a:ext uri="{FF2B5EF4-FFF2-40B4-BE49-F238E27FC236}">
                <a16:creationId xmlns:a16="http://schemas.microsoft.com/office/drawing/2014/main" id="{20DC149A-5932-702C-4317-F58EECD27BAB}"/>
              </a:ext>
            </a:extLst>
          </p:cNvPr>
          <p:cNvCxnSpPr>
            <a:cxnSpLocks/>
          </p:cNvCxnSpPr>
          <p:nvPr/>
        </p:nvCxnSpPr>
        <p:spPr>
          <a:xfrm flipH="1">
            <a:off x="8286580" y="2799611"/>
            <a:ext cx="38000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CD7DED6F-9790-253A-BAE3-25A9F474DDD9}"/>
              </a:ext>
            </a:extLst>
          </p:cNvPr>
          <p:cNvCxnSpPr>
            <a:cxnSpLocks/>
          </p:cNvCxnSpPr>
          <p:nvPr/>
        </p:nvCxnSpPr>
        <p:spPr>
          <a:xfrm>
            <a:off x="8170375" y="1906975"/>
            <a:ext cx="10529" cy="1152000"/>
          </a:xfrm>
          <a:prstGeom prst="line">
            <a:avLst/>
          </a:prstGeom>
          <a:ln w="76200" cap="flat">
            <a:solidFill>
              <a:srgbClr val="ED9107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6311EA-D77D-8BA9-F818-CAC124EE45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57" y="4482594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B27D6DC-5183-3349-D2A6-CD8D6453C6A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4904" y="4476243"/>
            <a:ext cx="360000" cy="360000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1A50F0C7-4F4C-F57F-4FF5-FD50CE3732EC}"/>
              </a:ext>
            </a:extLst>
          </p:cNvPr>
          <p:cNvSpPr>
            <a:spLocks noChangeAspect="1"/>
          </p:cNvSpPr>
          <p:nvPr/>
        </p:nvSpPr>
        <p:spPr>
          <a:xfrm rot="16200000">
            <a:off x="1577417" y="1761859"/>
            <a:ext cx="1440000" cy="1440000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7" name="L-Form 16">
            <a:extLst>
              <a:ext uri="{FF2B5EF4-FFF2-40B4-BE49-F238E27FC236}">
                <a16:creationId xmlns:a16="http://schemas.microsoft.com/office/drawing/2014/main" id="{66DAA040-BB40-8172-BE9F-6BBA80C6E720}"/>
              </a:ext>
            </a:extLst>
          </p:cNvPr>
          <p:cNvSpPr/>
          <p:nvPr/>
        </p:nvSpPr>
        <p:spPr>
          <a:xfrm rot="10800000">
            <a:off x="2656410" y="1728697"/>
            <a:ext cx="402367" cy="403200"/>
          </a:xfrm>
          <a:prstGeom prst="corner">
            <a:avLst>
              <a:gd name="adj1" fmla="val 15217"/>
              <a:gd name="adj2" fmla="val 1608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E22D1FC-CEBA-A70D-B63F-CD21DF25E75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685FB4-27E4-3158-A481-30550E5648D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17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6329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56C0C5F-8170-FC5C-3AD6-FE6D64040C4C}"/>
              </a:ext>
            </a:extLst>
          </p:cNvPr>
          <p:cNvSpPr>
            <a:spLocks/>
          </p:cNvSpPr>
          <p:nvPr/>
        </p:nvSpPr>
        <p:spPr>
          <a:xfrm rot="5400000">
            <a:off x="4256596" y="1734689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E2EA0EFE-D7E8-9804-C869-F6ADC5D21FCB}"/>
              </a:ext>
            </a:extLst>
          </p:cNvPr>
          <p:cNvSpPr>
            <a:spLocks/>
          </p:cNvSpPr>
          <p:nvPr/>
        </p:nvSpPr>
        <p:spPr>
          <a:xfrm rot="5400000">
            <a:off x="2616417" y="4564691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8DDBE77A-15C3-B898-F538-1025D4081D13}"/>
              </a:ext>
            </a:extLst>
          </p:cNvPr>
          <p:cNvSpPr/>
          <p:nvPr/>
        </p:nvSpPr>
        <p:spPr>
          <a:xfrm rot="5400000">
            <a:off x="1028716" y="1742463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3661CC06-72E9-87E5-ECFC-460E3A78C0FE}"/>
              </a:ext>
            </a:extLst>
          </p:cNvPr>
          <p:cNvSpPr>
            <a:spLocks/>
          </p:cNvSpPr>
          <p:nvPr/>
        </p:nvSpPr>
        <p:spPr>
          <a:xfrm rot="5400000">
            <a:off x="7495362" y="1710158"/>
            <a:ext cx="1368000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>
            <a:spLocks noChangeAspect="1"/>
          </p:cNvSpPr>
          <p:nvPr/>
        </p:nvSpPr>
        <p:spPr>
          <a:xfrm>
            <a:off x="1048395" y="1165940"/>
            <a:ext cx="1328641" cy="1152000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78286" y="2930793"/>
            <a:ext cx="18664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Drei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BFF91E-0E30-2978-BAA5-26B459D606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563069" y="2947522"/>
            <a:ext cx="360000" cy="360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063470F9-CC98-FBDD-BE0B-A88EEFC9F68E}"/>
              </a:ext>
            </a:extLst>
          </p:cNvPr>
          <p:cNvSpPr/>
          <p:nvPr/>
        </p:nvSpPr>
        <p:spPr>
          <a:xfrm rot="5400000">
            <a:off x="5944659" y="4564690"/>
            <a:ext cx="1418261" cy="2772000"/>
          </a:xfrm>
          <a:prstGeom prst="roundRect">
            <a:avLst>
              <a:gd name="adj" fmla="val 4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E1C6B40-C3AD-DB44-1CC5-61865E4532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385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11507" y="269214"/>
            <a:ext cx="360000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E335BB73-DCFD-45B9-FE8D-4783FA3024D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Vielecke</a:t>
            </a:r>
          </a:p>
        </p:txBody>
      </p:sp>
      <p:sp>
        <p:nvSpPr>
          <p:cNvPr id="22" name="Raute 21">
            <a:extLst>
              <a:ext uri="{FF2B5EF4-FFF2-40B4-BE49-F238E27FC236}">
                <a16:creationId xmlns:a16="http://schemas.microsoft.com/office/drawing/2014/main" id="{C0555749-17E9-54A5-73E8-65721D567CD8}"/>
              </a:ext>
            </a:extLst>
          </p:cNvPr>
          <p:cNvSpPr>
            <a:spLocks noChangeAspect="1"/>
          </p:cNvSpPr>
          <p:nvPr/>
        </p:nvSpPr>
        <p:spPr>
          <a:xfrm rot="16200000">
            <a:off x="4223416" y="1123121"/>
            <a:ext cx="1337730" cy="1116000"/>
          </a:xfrm>
          <a:prstGeom prst="diamond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4835DFF-02E5-A769-B4C5-3A704CD4944F}"/>
              </a:ext>
            </a:extLst>
          </p:cNvPr>
          <p:cNvSpPr txBox="1"/>
          <p:nvPr/>
        </p:nvSpPr>
        <p:spPr>
          <a:xfrm>
            <a:off x="3799993" y="2930793"/>
            <a:ext cx="19129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Vier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16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4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4A703C5-1797-FC9B-CA52-CB4CC3855DB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73989" y="2941364"/>
            <a:ext cx="360000" cy="360000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8C025169-15AF-E665-7C12-294E910CB7E1}"/>
              </a:ext>
            </a:extLst>
          </p:cNvPr>
          <p:cNvSpPr txBox="1"/>
          <p:nvPr/>
        </p:nvSpPr>
        <p:spPr>
          <a:xfrm>
            <a:off x="7043116" y="2930793"/>
            <a:ext cx="181261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Fünf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  <a:endParaRPr lang="de-DE" sz="20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49" name="Regelmäßiges Fünfeck 48">
            <a:extLst>
              <a:ext uri="{FF2B5EF4-FFF2-40B4-BE49-F238E27FC236}">
                <a16:creationId xmlns:a16="http://schemas.microsoft.com/office/drawing/2014/main" id="{A62C3DAC-4CC8-212A-ED01-DBC26644539B}"/>
              </a:ext>
            </a:extLst>
          </p:cNvPr>
          <p:cNvSpPr>
            <a:spLocks noChangeAspect="1"/>
          </p:cNvSpPr>
          <p:nvPr/>
        </p:nvSpPr>
        <p:spPr>
          <a:xfrm>
            <a:off x="7508815" y="1093940"/>
            <a:ext cx="1285202" cy="1224000"/>
          </a:xfrm>
          <a:prstGeom prst="pen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4905F5A-2BA4-D15B-FADD-EA7250BEEC7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998645" y="2941364"/>
            <a:ext cx="360000" cy="360000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11FD7C64-F99B-8937-F762-6187ACC498F3}"/>
              </a:ext>
            </a:extLst>
          </p:cNvPr>
          <p:cNvSpPr txBox="1"/>
          <p:nvPr/>
        </p:nvSpPr>
        <p:spPr>
          <a:xfrm>
            <a:off x="2205134" y="5738896"/>
            <a:ext cx="167205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Sechs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55" name="Sechseck 54">
            <a:extLst>
              <a:ext uri="{FF2B5EF4-FFF2-40B4-BE49-F238E27FC236}">
                <a16:creationId xmlns:a16="http://schemas.microsoft.com/office/drawing/2014/main" id="{E5090D98-FE59-4941-4314-B69D0DE1B053}"/>
              </a:ext>
            </a:extLst>
          </p:cNvPr>
          <p:cNvSpPr>
            <a:spLocks noChangeAspect="1"/>
          </p:cNvSpPr>
          <p:nvPr/>
        </p:nvSpPr>
        <p:spPr>
          <a:xfrm>
            <a:off x="2630413" y="4027239"/>
            <a:ext cx="1294565" cy="1116000"/>
          </a:xfrm>
          <a:prstGeom prst="hex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5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03EE47-CC9A-D298-9BD7-B6C77D477FA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059376" y="5787519"/>
            <a:ext cx="360000" cy="360000"/>
          </a:xfrm>
          <a:prstGeom prst="rect">
            <a:avLst/>
          </a:prstGeom>
        </p:spPr>
      </p:pic>
      <p:sp>
        <p:nvSpPr>
          <p:cNvPr id="59" name="Textfeld 58">
            <a:extLst>
              <a:ext uri="{FF2B5EF4-FFF2-40B4-BE49-F238E27FC236}">
                <a16:creationId xmlns:a16="http://schemas.microsoft.com/office/drawing/2014/main" id="{9C4F7424-BE80-943C-71F4-B0E6804FEC84}"/>
              </a:ext>
            </a:extLst>
          </p:cNvPr>
          <p:cNvSpPr txBox="1"/>
          <p:nvPr/>
        </p:nvSpPr>
        <p:spPr>
          <a:xfrm>
            <a:off x="5545914" y="5738895"/>
            <a:ext cx="184453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Acht</a:t>
            </a:r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sp>
        <p:nvSpPr>
          <p:cNvPr id="61" name="Achteck 60">
            <a:extLst>
              <a:ext uri="{FF2B5EF4-FFF2-40B4-BE49-F238E27FC236}">
                <a16:creationId xmlns:a16="http://schemas.microsoft.com/office/drawing/2014/main" id="{B186F31D-60A3-FAB5-9E7C-096045C03887}"/>
              </a:ext>
            </a:extLst>
          </p:cNvPr>
          <p:cNvSpPr>
            <a:spLocks noChangeAspect="1"/>
          </p:cNvSpPr>
          <p:nvPr/>
        </p:nvSpPr>
        <p:spPr>
          <a:xfrm>
            <a:off x="6025424" y="3987013"/>
            <a:ext cx="1143732" cy="1152000"/>
          </a:xfrm>
          <a:prstGeom prst="octagon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6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A1E25F9-8374-352D-E9C7-A2174B8728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20866" y="577533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679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016C0F9-8066-DA16-AEBC-BA12B8729E8E}"/>
              </a:ext>
            </a:extLst>
          </p:cNvPr>
          <p:cNvSpPr/>
          <p:nvPr/>
        </p:nvSpPr>
        <p:spPr>
          <a:xfrm rot="16200000">
            <a:off x="463999" y="2041573"/>
            <a:ext cx="3395633" cy="3395633"/>
          </a:xfrm>
          <a:prstGeom prst="ellips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711CAC87-2877-5820-D214-36152E0F558E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4454604" y="3333910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der Kreis</a:t>
            </a:r>
            <a:endParaRPr lang="de-DE" sz="3600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9018F31-F7AE-57E9-7532-D2EC85FA3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8900" y="3457454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251810B4-3311-80CE-4677-F3653ED3EFDC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1F1708-50C4-6FF7-0C7F-A298FD3C7C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9B655AF3-351E-11F5-25B9-6342A026FD17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23" name="Dreieck 22">
            <a:extLst>
              <a:ext uri="{FF2B5EF4-FFF2-40B4-BE49-F238E27FC236}">
                <a16:creationId xmlns:a16="http://schemas.microsoft.com/office/drawing/2014/main" id="{8D700B10-0649-65A9-DFB0-8F1E4DAB876F}"/>
              </a:ext>
            </a:extLst>
          </p:cNvPr>
          <p:cNvSpPr/>
          <p:nvPr/>
        </p:nvSpPr>
        <p:spPr>
          <a:xfrm>
            <a:off x="379778" y="2267297"/>
            <a:ext cx="3395627" cy="2944183"/>
          </a:xfrm>
          <a:prstGeom prst="triangle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4454604" y="3367568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Drei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4A5502-44C8-5AB9-B64A-DC595D474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7857" y="349111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999650B8-AFEC-630D-6A68-C58A0103B2CE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1EB0FBC-540C-990A-EB95-250D0E7E185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AD2D2993-6947-76D0-23C7-377812087560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2B185E-515C-E840-C326-63D7EEBF3E50}"/>
              </a:ext>
            </a:extLst>
          </p:cNvPr>
          <p:cNvSpPr/>
          <p:nvPr/>
        </p:nvSpPr>
        <p:spPr>
          <a:xfrm rot="16200000">
            <a:off x="576974" y="2264817"/>
            <a:ext cx="2949143" cy="294914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4448417" y="3333909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Quadrat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EDB44B8-E181-A23D-9C3F-F029BBA47B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3482" y="3457453"/>
            <a:ext cx="468000" cy="46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FC5F82D-C0CD-6934-D289-898F4188088D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9DFCF1E-3D83-D00D-388E-CAB79BA3FE4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031DD04E-D22D-8E64-939C-C95E9746F472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55" name="Trapez 54">
            <a:extLst>
              <a:ext uri="{FF2B5EF4-FFF2-40B4-BE49-F238E27FC236}">
                <a16:creationId xmlns:a16="http://schemas.microsoft.com/office/drawing/2014/main" id="{66B2B38D-048F-0CB9-0C75-BEA58EFE185A}"/>
              </a:ext>
            </a:extLst>
          </p:cNvPr>
          <p:cNvSpPr/>
          <p:nvPr/>
        </p:nvSpPr>
        <p:spPr>
          <a:xfrm>
            <a:off x="463999" y="2711197"/>
            <a:ext cx="3395231" cy="2231418"/>
          </a:xfrm>
          <a:prstGeom prst="trapezoid">
            <a:avLst>
              <a:gd name="adj" fmla="val 37288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534859" y="3381844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Trapez</a:t>
            </a:r>
            <a:endParaRPr lang="de-DE" sz="3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47B0032-53FE-6E1A-4518-56D9296105A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91776" y="3505388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7A47395-31F8-44AB-6001-3C8211CB1414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E7A350-212A-2361-DFA1-43456168630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864A8D3-618C-F08A-F8E8-7BF11CBD3A6D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7" name="Parallelogramm 46">
            <a:extLst>
              <a:ext uri="{FF2B5EF4-FFF2-40B4-BE49-F238E27FC236}">
                <a16:creationId xmlns:a16="http://schemas.microsoft.com/office/drawing/2014/main" id="{52507BB3-F364-252F-05FF-8D6C8D61141E}"/>
              </a:ext>
            </a:extLst>
          </p:cNvPr>
          <p:cNvSpPr/>
          <p:nvPr/>
        </p:nvSpPr>
        <p:spPr>
          <a:xfrm>
            <a:off x="463999" y="2623680"/>
            <a:ext cx="3395627" cy="2231418"/>
          </a:xfrm>
          <a:prstGeom prst="parallelogram">
            <a:avLst>
              <a:gd name="adj" fmla="val 39921"/>
            </a:avLst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600" dirty="0"/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1A8F428-E13F-A804-66DE-A0E9F8356812}"/>
              </a:ext>
            </a:extLst>
          </p:cNvPr>
          <p:cNvSpPr txBox="1"/>
          <p:nvPr/>
        </p:nvSpPr>
        <p:spPr>
          <a:xfrm>
            <a:off x="4292038" y="3302636"/>
            <a:ext cx="447981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Parallelogramm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349C359-E291-C8D9-46F3-B083EE8C74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72929" y="343727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F712E406-CFE4-3ED0-A3BA-64C571CD567F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B89B8E-5167-420D-1C9E-A8AD2AA6D9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6186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8C61455-3F95-09A9-45F6-711A71FA4F06}"/>
              </a:ext>
            </a:extLst>
          </p:cNvPr>
          <p:cNvSpPr/>
          <p:nvPr/>
        </p:nvSpPr>
        <p:spPr>
          <a:xfrm>
            <a:off x="4147930" y="2041572"/>
            <a:ext cx="5294071" cy="3395634"/>
          </a:xfrm>
          <a:prstGeom prst="roundRect">
            <a:avLst>
              <a:gd name="adj" fmla="val 4577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A4DCF2A-BBFB-13DA-3E97-B74ECC9BE7EC}"/>
              </a:ext>
            </a:extLst>
          </p:cNvPr>
          <p:cNvSpPr/>
          <p:nvPr/>
        </p:nvSpPr>
        <p:spPr>
          <a:xfrm>
            <a:off x="491923" y="2712262"/>
            <a:ext cx="3152922" cy="2054253"/>
          </a:xfrm>
          <a:prstGeom prst="rect">
            <a:avLst/>
          </a:prstGeom>
          <a:solidFill>
            <a:srgbClr val="327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455423" y="3291544"/>
            <a:ext cx="41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latin typeface="Comic Sans MS" panose="030F0902030302020204" pitchFamily="66" charset="0"/>
              </a:rPr>
              <a:t>das Recht</a:t>
            </a:r>
            <a:r>
              <a:rPr lang="de-DE" sz="3600" dirty="0">
                <a:solidFill>
                  <a:srgbClr val="317A85"/>
                </a:solidFill>
                <a:latin typeface="Comic Sans MS" panose="030F0902030302020204" pitchFamily="66" charset="0"/>
              </a:rPr>
              <a:t>eck</a:t>
            </a: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FE7A4E-4213-66EA-022C-DECFC5D8F7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7894" y="3415088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D598135-7ACD-0BC1-EC75-35363D547E86}"/>
              </a:ext>
            </a:extLst>
          </p:cNvPr>
          <p:cNvSpPr/>
          <p:nvPr/>
        </p:nvSpPr>
        <p:spPr>
          <a:xfrm>
            <a:off x="144000" y="144000"/>
            <a:ext cx="1672274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Formen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CE25D2-DD64-56E1-2F8B-C9C8556D3D2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7343" y="2734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856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65</Words>
  <Application>Microsoft Office PowerPoint</Application>
  <PresentationFormat>A4-Papier (210 x 297 mm)</PresentationFormat>
  <Paragraphs>41</Paragraphs>
  <Slides>14</Slides>
  <Notes>3</Notes>
  <HiddenSlides>0</HiddenSlides>
  <MMClips>38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77</cp:revision>
  <cp:lastPrinted>2022-05-18T12:46:11Z</cp:lastPrinted>
  <dcterms:created xsi:type="dcterms:W3CDTF">2022-05-10T12:43:55Z</dcterms:created>
  <dcterms:modified xsi:type="dcterms:W3CDTF">2023-08-01T10:30:27Z</dcterms:modified>
</cp:coreProperties>
</file>