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4"/>
  </p:notesMasterIdLst>
  <p:sldIdLst>
    <p:sldId id="297" r:id="rId2"/>
    <p:sldId id="296" r:id="rId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47CEF3-A315-D91C-9A6C-647DB946BD79}" name="LaraMarie Weber" initials="LW" userId="S::laramarie.weber@study.tu-dortmund.de::34e40487-5302-46ae-8ad8-783e44663b5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E5E8"/>
    <a:srgbClr val="317A85"/>
    <a:srgbClr val="C00000"/>
    <a:srgbClr val="9D9D9D"/>
    <a:srgbClr val="000000"/>
    <a:srgbClr val="008B50"/>
    <a:srgbClr val="F1EEEE"/>
    <a:srgbClr val="ED9107"/>
    <a:srgbClr val="F8B44E"/>
    <a:srgbClr val="00B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0F8633-CA8A-49EC-B372-6D926F6E0F45}" v="2" dt="2023-08-07T08:41:25.6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64"/>
    <p:restoredTop sz="95859"/>
  </p:normalViewPr>
  <p:slideViewPr>
    <p:cSldViewPr snapToGrid="0" snapToObjects="1">
      <p:cViewPr varScale="1">
        <p:scale>
          <a:sx n="85" d="100"/>
          <a:sy n="85" d="100"/>
        </p:scale>
        <p:origin x="798" y="45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8/10/relationships/authors" Target="authors.xml"/><Relationship Id="rId5" Type="http://schemas.openxmlformats.org/officeDocument/2006/relationships/commentAuthors" Target="commentAuthor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F2054-4460-E348-85D9-02C0275AE025}" type="datetimeFigureOut">
              <a:rPr lang="de-DE" smtClean="0"/>
              <a:t>07.08.2023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5B6BB-B895-094E-91D3-BBFF3159E1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29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83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F72774F-6681-DDBB-8C3B-A25917DAB056}"/>
              </a:ext>
            </a:extLst>
          </p:cNvPr>
          <p:cNvSpPr/>
          <p:nvPr userDrawn="1"/>
        </p:nvSpPr>
        <p:spPr>
          <a:xfrm>
            <a:off x="0" y="1"/>
            <a:ext cx="9906000" cy="873674"/>
          </a:xfrm>
          <a:prstGeom prst="rect">
            <a:avLst/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A5850E0-4C73-82E3-47DE-F77487540242}"/>
              </a:ext>
            </a:extLst>
          </p:cNvPr>
          <p:cNvSpPr txBox="1"/>
          <p:nvPr userDrawn="1"/>
        </p:nvSpPr>
        <p:spPr>
          <a:xfrm>
            <a:off x="8620116" y="542830"/>
            <a:ext cx="12701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PIKAS</a:t>
            </a:r>
            <a:r>
              <a:rPr lang="de-DE" sz="900" dirty="0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endParaRPr lang="de-DE" sz="900" dirty="0">
              <a:solidFill>
                <a:srgbClr val="317A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9C79EC-1A22-2495-2F1F-CE1C52F438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3075" y="186519"/>
            <a:ext cx="553947" cy="58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8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41687-724A-BE4C-A3D1-5E05E40F5D0A}" type="datetimeFigureOut">
              <a:rPr lang="de-DE" smtClean="0"/>
              <a:t>07.08.2023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21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3" Type="http://schemas.microsoft.com/office/2007/relationships/media" Target="../media/media2.m4a"/><Relationship Id="rId7" Type="http://schemas.microsoft.com/office/2007/relationships/media" Target="../media/media4.m4a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audio" Target="../media/media3.m4a"/><Relationship Id="rId11" Type="http://schemas.openxmlformats.org/officeDocument/2006/relationships/image" Target="../media/image3.png"/><Relationship Id="rId5" Type="http://schemas.microsoft.com/office/2007/relationships/media" Target="../media/media3.m4a"/><Relationship Id="rId10" Type="http://schemas.openxmlformats.org/officeDocument/2006/relationships/image" Target="../media/image2.png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.m4a"/><Relationship Id="rId13" Type="http://schemas.openxmlformats.org/officeDocument/2006/relationships/image" Target="../media/image6.png"/><Relationship Id="rId3" Type="http://schemas.microsoft.com/office/2007/relationships/media" Target="../media/media6.m4a"/><Relationship Id="rId7" Type="http://schemas.openxmlformats.org/officeDocument/2006/relationships/audio" Target="NULL" TargetMode="External"/><Relationship Id="rId12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image" Target="../media/image4.png"/><Relationship Id="rId5" Type="http://schemas.microsoft.com/office/2007/relationships/media" Target="../media/media7.m4a"/><Relationship Id="rId10" Type="http://schemas.openxmlformats.org/officeDocument/2006/relationships/image" Target="../media/image2.png"/><Relationship Id="rId4" Type="http://schemas.openxmlformats.org/officeDocument/2006/relationships/audio" Target="../media/media6.m4a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FE5D202-14C0-30D4-BC48-9B9D5A8B8B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24815" y="237977"/>
            <a:ext cx="360000" cy="360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D784A7E-8BCB-8FA7-6C6B-E09DB9036D2F}"/>
              </a:ext>
            </a:extLst>
          </p:cNvPr>
          <p:cNvSpPr/>
          <p:nvPr/>
        </p:nvSpPr>
        <p:spPr>
          <a:xfrm>
            <a:off x="144000" y="144000"/>
            <a:ext cx="1672274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Einkaufen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9A27D6A-8AE9-2088-DB34-45A910332D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086" y="1192026"/>
            <a:ext cx="3686303" cy="5427997"/>
          </a:xfrm>
          <a:prstGeom prst="rect">
            <a:avLst/>
          </a:prstGeom>
        </p:spPr>
      </p:pic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46678D22-5DDC-026F-1C6B-63EA844FC55A}"/>
              </a:ext>
            </a:extLst>
          </p:cNvPr>
          <p:cNvSpPr/>
          <p:nvPr/>
        </p:nvSpPr>
        <p:spPr>
          <a:xfrm>
            <a:off x="4951772" y="2823343"/>
            <a:ext cx="3686303" cy="135077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6546A5FA-9D22-4E5C-371C-34C4ED488EA7}"/>
              </a:ext>
            </a:extLst>
          </p:cNvPr>
          <p:cNvSpPr/>
          <p:nvPr/>
        </p:nvSpPr>
        <p:spPr>
          <a:xfrm>
            <a:off x="4952999" y="1307742"/>
            <a:ext cx="3686303" cy="135077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B0D9C71-D7E8-9630-7788-087FDFDD8AC3}"/>
              </a:ext>
            </a:extLst>
          </p:cNvPr>
          <p:cNvSpPr txBox="1"/>
          <p:nvPr/>
        </p:nvSpPr>
        <p:spPr>
          <a:xfrm>
            <a:off x="5167506" y="3264013"/>
            <a:ext cx="2836496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der Preis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pic>
        <p:nvPicPr>
          <p:cNvPr id="2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943A342-E463-6539-D23F-178094329E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64950" y="3307440"/>
            <a:ext cx="360000" cy="36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C387F4-DE2A-EDF0-B221-3296DA5DA34E}"/>
              </a:ext>
            </a:extLst>
          </p:cNvPr>
          <p:cNvSpPr txBox="1"/>
          <p:nvPr/>
        </p:nvSpPr>
        <p:spPr>
          <a:xfrm>
            <a:off x="5167506" y="1792999"/>
            <a:ext cx="2882228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Ich kaufe … für … Euro.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pic>
        <p:nvPicPr>
          <p:cNvPr id="2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BE06DCD-89A9-A733-F9E7-638675562D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02363" y="1792999"/>
            <a:ext cx="360000" cy="360000"/>
          </a:xfrm>
          <a:prstGeom prst="rect">
            <a:avLst/>
          </a:prstGeom>
        </p:spPr>
      </p:pic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8CD61EA9-9BB6-D315-8BBF-8CC51F98B006}"/>
              </a:ext>
            </a:extLst>
          </p:cNvPr>
          <p:cNvSpPr/>
          <p:nvPr/>
        </p:nvSpPr>
        <p:spPr>
          <a:xfrm>
            <a:off x="4951772" y="4338943"/>
            <a:ext cx="3686303" cy="2188240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F2FA9E4-85CF-9C5C-54B1-CDC019E13466}"/>
              </a:ext>
            </a:extLst>
          </p:cNvPr>
          <p:cNvSpPr txBox="1"/>
          <p:nvPr/>
        </p:nvSpPr>
        <p:spPr>
          <a:xfrm>
            <a:off x="5171450" y="5071092"/>
            <a:ext cx="2878284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Wie viel kostet…?</a:t>
            </a:r>
          </a:p>
          <a:p>
            <a:pPr algn="ctr"/>
            <a:r>
              <a:rPr lang="de-DE" dirty="0">
                <a:latin typeface="Comic Sans MS" panose="030F0902030302020204" pitchFamily="66" charset="0"/>
              </a:rPr>
              <a:t>Das kostet … Euro</a:t>
            </a:r>
            <a:r>
              <a:rPr lang="de-DE" sz="1400" dirty="0">
                <a:latin typeface="Comic Sans MS" panose="030F0902030302020204" pitchFamily="66" charset="0"/>
              </a:rPr>
              <a:t>.</a:t>
            </a:r>
            <a:endParaRPr lang="de-DE" sz="1600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pic>
        <p:nvPicPr>
          <p:cNvPr id="3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300BC30-69D1-1E52-34D6-053F20C5FCB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67014" y="5244976"/>
            <a:ext cx="360000" cy="360000"/>
          </a:xfrm>
          <a:prstGeom prst="rect">
            <a:avLst/>
          </a:prstGeom>
        </p:spPr>
      </p:pic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B5A2115A-6271-FDB0-2B6D-A9E8B63DF9BD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3991097" y="3468325"/>
            <a:ext cx="1176409" cy="13153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6499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F602C5D8-FB02-7073-D091-92CAFFB34EB7}"/>
              </a:ext>
            </a:extLst>
          </p:cNvPr>
          <p:cNvSpPr/>
          <p:nvPr/>
        </p:nvSpPr>
        <p:spPr>
          <a:xfrm>
            <a:off x="3109800" y="2929454"/>
            <a:ext cx="3686400" cy="135077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D991C2DD-169C-82C6-342B-1023F63C5F83}"/>
              </a:ext>
            </a:extLst>
          </p:cNvPr>
          <p:cNvSpPr/>
          <p:nvPr/>
        </p:nvSpPr>
        <p:spPr>
          <a:xfrm>
            <a:off x="5295496" y="4470721"/>
            <a:ext cx="3686400" cy="135077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5" name="Abgerundetes Rechteck 24">
            <a:extLst>
              <a:ext uri="{FF2B5EF4-FFF2-40B4-BE49-F238E27FC236}">
                <a16:creationId xmlns:a16="http://schemas.microsoft.com/office/drawing/2014/main" id="{B32D8F37-14D8-DED3-8EC1-1C6F5FB48260}"/>
              </a:ext>
            </a:extLst>
          </p:cNvPr>
          <p:cNvSpPr/>
          <p:nvPr/>
        </p:nvSpPr>
        <p:spPr>
          <a:xfrm>
            <a:off x="5266452" y="1346143"/>
            <a:ext cx="3686400" cy="1418078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55E3CCBA-EB86-380B-F3C1-239D4E79F46F}"/>
              </a:ext>
            </a:extLst>
          </p:cNvPr>
          <p:cNvSpPr txBox="1"/>
          <p:nvPr/>
        </p:nvSpPr>
        <p:spPr>
          <a:xfrm>
            <a:off x="5461305" y="1831685"/>
            <a:ext cx="288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der Geldbetrag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C29ABFB-58CA-3C09-8621-FCEAC4D4C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68787" y="1831685"/>
            <a:ext cx="360000" cy="360000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BAFC0ED9-4591-8C87-1A01-065119BE4007}"/>
              </a:ext>
            </a:extLst>
          </p:cNvPr>
          <p:cNvSpPr txBox="1"/>
          <p:nvPr/>
        </p:nvSpPr>
        <p:spPr>
          <a:xfrm>
            <a:off x="3232453" y="3399543"/>
            <a:ext cx="288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Ich bezahle … Euro.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72D92D7-8FB1-5CF9-B09F-15070F924A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39935" y="3403026"/>
            <a:ext cx="360000" cy="360000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745EF052-6CD6-A282-2A8D-BD10DE0CF798}"/>
              </a:ext>
            </a:extLst>
          </p:cNvPr>
          <p:cNvSpPr txBox="1"/>
          <p:nvPr/>
        </p:nvSpPr>
        <p:spPr>
          <a:xfrm>
            <a:off x="5410817" y="4958822"/>
            <a:ext cx="3082444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Comic Sans MS" panose="030F0902030302020204" pitchFamily="66" charset="0"/>
              </a:rPr>
              <a:t>Ich bekomme … Euro zurück.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34D2793-0DF3-B839-605F-C2F4E8BCFD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92852" y="4958822"/>
            <a:ext cx="360000" cy="360000"/>
          </a:xfrm>
          <a:prstGeom prst="rect">
            <a:avLst/>
          </a:prstGeom>
        </p:spPr>
      </p:pic>
      <p:pic>
        <p:nvPicPr>
          <p:cNvPr id="1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1E25539-6D2E-A1AA-6539-59FFB733CA2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24815" y="237977"/>
            <a:ext cx="360000" cy="360000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9C09CD69-21A6-069D-A47C-931A21F92CCD}"/>
              </a:ext>
            </a:extLst>
          </p:cNvPr>
          <p:cNvSpPr/>
          <p:nvPr/>
        </p:nvSpPr>
        <p:spPr>
          <a:xfrm>
            <a:off x="144000" y="144000"/>
            <a:ext cx="1672274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Einkaufen</a:t>
            </a:r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9F54E8F5-A37A-F507-0AC7-C2113B5CD6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970" y="2508750"/>
            <a:ext cx="2018964" cy="2508713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11A58316-9825-C9E2-AC55-E2ACD68CE1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5255" y="4378782"/>
            <a:ext cx="1717198" cy="2224082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D56E092B-56EE-E84D-ECC6-0608D491C6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9155" y="1748032"/>
            <a:ext cx="736600" cy="546100"/>
          </a:xfrm>
          <a:prstGeom prst="rect">
            <a:avLst/>
          </a:prstGeom>
        </p:spPr>
      </p:pic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A7434813-A763-BA5B-D013-A168C4B6D405}"/>
              </a:ext>
            </a:extLst>
          </p:cNvPr>
          <p:cNvCxnSpPr>
            <a:cxnSpLocks/>
            <a:stCxn id="68" idx="1"/>
          </p:cNvCxnSpPr>
          <p:nvPr/>
        </p:nvCxnSpPr>
        <p:spPr>
          <a:xfrm flipH="1" flipV="1">
            <a:off x="4572000" y="1853738"/>
            <a:ext cx="889305" cy="1652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3193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Laufschrif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33</Words>
  <Application>Microsoft Office PowerPoint</Application>
  <PresentationFormat>A4-Papier (210 x 297 mm)</PresentationFormat>
  <Paragraphs>9</Paragraphs>
  <Slides>2</Slides>
  <Notes>0</Notes>
  <HiddenSlides>0</HiddenSlides>
  <MMClips>8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Arial</vt:lpstr>
      <vt:lpstr>Calibri</vt:lpstr>
      <vt:lpstr>Comic Sans MS</vt:lpstr>
      <vt:lpstr>Office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Yannick Becker</dc:creator>
  <cp:lastModifiedBy>Jonna Rombeck</cp:lastModifiedBy>
  <cp:revision>71</cp:revision>
  <cp:lastPrinted>2022-05-18T12:46:11Z</cp:lastPrinted>
  <dcterms:created xsi:type="dcterms:W3CDTF">2022-05-10T12:43:55Z</dcterms:created>
  <dcterms:modified xsi:type="dcterms:W3CDTF">2023-08-07T08:41:52Z</dcterms:modified>
</cp:coreProperties>
</file>