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0" r:id="rId2"/>
    <p:sldId id="291" r:id="rId3"/>
    <p:sldId id="297" r:id="rId4"/>
    <p:sldId id="296" r:id="rId5"/>
    <p:sldId id="294" r:id="rId6"/>
    <p:sldId id="298" r:id="rId7"/>
    <p:sldId id="299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4A1B5-40E6-42B3-9D80-C575A4FBF4BF}" v="3" dt="2023-08-11T14:42:59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696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6D78B9-7F70-5114-1520-E71F845B36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80" y="172462"/>
            <a:ext cx="568774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jpg"/><Relationship Id="rId5" Type="http://schemas.microsoft.com/office/2007/relationships/media" Target="../media/media3.m4a"/><Relationship Id="rId10" Type="http://schemas.openxmlformats.org/officeDocument/2006/relationships/image" Target="../media/image2.jp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microsoft.com/office/2007/relationships/media" Target="../media/media5.m4a"/><Relationship Id="rId12" Type="http://schemas.openxmlformats.org/officeDocument/2006/relationships/image" Target="../media/image10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8.jpg"/><Relationship Id="rId5" Type="http://schemas.microsoft.com/office/2007/relationships/media" Target="../media/media10.m4a"/><Relationship Id="rId10" Type="http://schemas.openxmlformats.org/officeDocument/2006/relationships/image" Target="../media/image9.jp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0" Type="http://schemas.openxmlformats.org/officeDocument/2006/relationships/audio" Target="../media/media5.m4a"/><Relationship Id="rId4" Type="http://schemas.openxmlformats.org/officeDocument/2006/relationships/audio" Target="../media/media12.m4a"/><Relationship Id="rId9" Type="http://schemas.microsoft.com/office/2007/relationships/media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6.m4a"/><Relationship Id="rId7" Type="http://schemas.openxmlformats.org/officeDocument/2006/relationships/image" Target="../media/image7.jp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5.m4a"/><Relationship Id="rId11" Type="http://schemas.openxmlformats.org/officeDocument/2006/relationships/image" Target="../media/image4.png"/><Relationship Id="rId5" Type="http://schemas.microsoft.com/office/2007/relationships/media" Target="../media/media15.m4a"/><Relationship Id="rId10" Type="http://schemas.openxmlformats.org/officeDocument/2006/relationships/image" Target="../media/image7.jpg"/><Relationship Id="rId4" Type="http://schemas.openxmlformats.org/officeDocument/2006/relationships/audio" Target="../media/media18.m4a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15.m4a"/><Relationship Id="rId11" Type="http://schemas.openxmlformats.org/officeDocument/2006/relationships/image" Target="../media/image9.jpg"/><Relationship Id="rId5" Type="http://schemas.microsoft.com/office/2007/relationships/media" Target="../media/media15.m4a"/><Relationship Id="rId10" Type="http://schemas.openxmlformats.org/officeDocument/2006/relationships/image" Target="../media/image4.png"/><Relationship Id="rId4" Type="http://schemas.openxmlformats.org/officeDocument/2006/relationships/audio" Target="../media/media20.m4a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15.m4a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15.m4a"/><Relationship Id="rId5" Type="http://schemas.microsoft.com/office/2007/relationships/media" Target="../media/media23.m4a"/><Relationship Id="rId10" Type="http://schemas.openxmlformats.org/officeDocument/2006/relationships/audio" Target="../media/media25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6840469" y="4401833"/>
            <a:ext cx="2520000" cy="1740801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45531" y="4414635"/>
            <a:ext cx="2520000" cy="172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652867" y="5032856"/>
            <a:ext cx="185822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Tabelle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74896"/>
              </p:ext>
            </p:extLst>
          </p:nvPr>
        </p:nvGraphicFramePr>
        <p:xfrm>
          <a:off x="338172" y="2328969"/>
          <a:ext cx="2756788" cy="1272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804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r>
                        <a:rPr lang="de-DE" sz="1800" dirty="0"/>
                        <a:t>Klasse 2</a:t>
                      </a:r>
                      <a:endParaRPr lang="de-DE" sz="1800" dirty="0">
                        <a:latin typeface="Comic Sans MS" panose="030F09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7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 6" descr="MÃ¤dchen 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1" y="2419722"/>
            <a:ext cx="565743" cy="743263"/>
          </a:xfrm>
          <a:prstGeom prst="rect">
            <a:avLst/>
          </a:prstGeom>
        </p:spPr>
      </p:pic>
      <p:pic>
        <p:nvPicPr>
          <p:cNvPr id="8" name="Bild 7" descr="Junge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8" y="2397426"/>
            <a:ext cx="489927" cy="787856"/>
          </a:xfrm>
          <a:prstGeom prst="rect">
            <a:avLst/>
          </a:prstGeom>
        </p:spPr>
      </p:pic>
      <p:pic>
        <p:nvPicPr>
          <p:cNvPr id="41" name="Bild 40" descr="MÃ¤dchen 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9" y="2590352"/>
            <a:ext cx="594990" cy="781688"/>
          </a:xfrm>
          <a:prstGeom prst="rect">
            <a:avLst/>
          </a:prstGeom>
        </p:spPr>
      </p:pic>
      <p:pic>
        <p:nvPicPr>
          <p:cNvPr id="47" name="Bild 46" descr="Junge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4" y="3449834"/>
            <a:ext cx="486092" cy="781688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7001469" y="5006726"/>
            <a:ext cx="185060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Strichliste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3693000" y="4414635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3800334" y="5025786"/>
            <a:ext cx="185822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 Diagramm</a:t>
            </a:r>
          </a:p>
        </p:txBody>
      </p:sp>
      <p:pic>
        <p:nvPicPr>
          <p:cNvPr id="75" name="Bild 74" descr="MÃ¤dchen 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6" y="3503324"/>
            <a:ext cx="555319" cy="729569"/>
          </a:xfrm>
          <a:prstGeom prst="rect">
            <a:avLst/>
          </a:prstGeom>
        </p:spPr>
      </p:pic>
      <p:pic>
        <p:nvPicPr>
          <p:cNvPr id="76" name="Bild 75" descr="Junge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2" y="3482552"/>
            <a:ext cx="490766" cy="7892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53A843-F79C-3CDE-E4A1-93FB826B43A8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Daten darstellen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F9B612-E6FF-3922-02BD-7A0E48D1F7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4816" y="1907267"/>
            <a:ext cx="2126165" cy="1525085"/>
            <a:chOff x="5321536" y="3737999"/>
            <a:chExt cx="2589079" cy="1857130"/>
          </a:xfrm>
        </p:grpSpPr>
        <p:sp>
          <p:nvSpPr>
            <p:cNvPr id="20" name="Rechteck 19"/>
            <p:cNvSpPr/>
            <p:nvPr/>
          </p:nvSpPr>
          <p:spPr>
            <a:xfrm>
              <a:off x="6380417" y="4382273"/>
              <a:ext cx="431031" cy="12035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94892" y="4890056"/>
              <a:ext cx="431031" cy="69577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>
              <a:cxnSpLocks/>
            </p:cNvCxnSpPr>
            <p:nvPr/>
          </p:nvCxnSpPr>
          <p:spPr>
            <a:xfrm>
              <a:off x="6178710" y="3737999"/>
              <a:ext cx="0" cy="1857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6185394" y="5595129"/>
              <a:ext cx="1725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085020" y="481935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462042" y="4576804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10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91917EE-CA97-B05B-C7BA-53ACB5FA3E5D}"/>
                </a:ext>
              </a:extLst>
            </p:cNvPr>
            <p:cNvCxnSpPr/>
            <p:nvPr/>
          </p:nvCxnSpPr>
          <p:spPr>
            <a:xfrm>
              <a:off x="6084399" y="438227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800F817-2D82-1906-1F6D-4E838A50FD50}"/>
                </a:ext>
              </a:extLst>
            </p:cNvPr>
            <p:cNvSpPr txBox="1"/>
            <p:nvPr/>
          </p:nvSpPr>
          <p:spPr>
            <a:xfrm>
              <a:off x="5454252" y="4162013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AD1FF97D-9751-FB73-5DA7-CC659172A210}"/>
                </a:ext>
              </a:extLst>
            </p:cNvPr>
            <p:cNvCxnSpPr/>
            <p:nvPr/>
          </p:nvCxnSpPr>
          <p:spPr>
            <a:xfrm>
              <a:off x="6084399" y="529493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E358849-5A79-7F74-265C-A6EA88D3F88F}"/>
                </a:ext>
              </a:extLst>
            </p:cNvPr>
            <p:cNvSpPr txBox="1"/>
            <p:nvPr/>
          </p:nvSpPr>
          <p:spPr>
            <a:xfrm>
              <a:off x="5483257" y="5061911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F8206B80-17E8-CFEA-FB3E-B4D65E1D09B5}"/>
                </a:ext>
              </a:extLst>
            </p:cNvPr>
            <p:cNvCxnSpPr/>
            <p:nvPr/>
          </p:nvCxnSpPr>
          <p:spPr>
            <a:xfrm>
              <a:off x="6084399" y="392306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0D2CD-5413-55AC-E10E-D7E7A7052876}"/>
                </a:ext>
              </a:extLst>
            </p:cNvPr>
            <p:cNvSpPr txBox="1"/>
            <p:nvPr/>
          </p:nvSpPr>
          <p:spPr>
            <a:xfrm>
              <a:off x="5321536" y="3737999"/>
              <a:ext cx="762870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20</a:t>
              </a:r>
              <a:endParaRPr lang="de-DE" dirty="0">
                <a:latin typeface="Comic Sans MS"/>
                <a:cs typeface="Comic Sans MS"/>
              </a:endParaRPr>
            </a:p>
          </p:txBody>
        </p:sp>
      </p:grpSp>
      <p:pic>
        <p:nvPicPr>
          <p:cNvPr id="22" name="Audio Recording 16.01.2023, 11:12:24">
            <a:hlinkClick r:id="" action="ppaction://media"/>
            <a:extLst>
              <a:ext uri="{FF2B5EF4-FFF2-40B4-BE49-F238E27FC236}">
                <a16:creationId xmlns:a16="http://schemas.microsoft.com/office/drawing/2014/main" id="{A4DDDF3F-892E-3A43-5C2B-6626BEA72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532" y="188744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1:11:48">
            <a:hlinkClick r:id="" action="ppaction://media"/>
            <a:extLst>
              <a:ext uri="{FF2B5EF4-FFF2-40B4-BE49-F238E27FC236}">
                <a16:creationId xmlns:a16="http://schemas.microsoft.com/office/drawing/2014/main" id="{B09F68CF-FFDF-5DAA-9766-92DFF2334C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790" y="500672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1:11:28">
            <a:hlinkClick r:id="" action="ppaction://media"/>
            <a:extLst>
              <a:ext uri="{FF2B5EF4-FFF2-40B4-BE49-F238E27FC236}">
                <a16:creationId xmlns:a16="http://schemas.microsoft.com/office/drawing/2014/main" id="{55CD340D-8A9E-A144-5240-3CC893F1CD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896" y="4996097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1:12:04">
            <a:hlinkClick r:id="" action="ppaction://media"/>
            <a:extLst>
              <a:ext uri="{FF2B5EF4-FFF2-40B4-BE49-F238E27FC236}">
                <a16:creationId xmlns:a16="http://schemas.microsoft.com/office/drawing/2014/main" id="{988C74B2-858F-C215-9012-86C51CFC99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2469" y="4949015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7296B-EE36-2D0D-AC7E-B9EECC4E6C4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3" y="2727304"/>
            <a:ext cx="445697" cy="4331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2EC63A1-69EB-5693-B2F5-E38505CA1E9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105" y="2728443"/>
            <a:ext cx="445697" cy="4331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776046D-C9CB-782D-8902-30042D2F36B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4217" y="2721962"/>
            <a:ext cx="445697" cy="43318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1290B8-4B7A-9CEE-E243-BF1F2693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2" y="3636734"/>
            <a:ext cx="445697" cy="4331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3CE177A-4774-3175-855D-14B069D95E1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783" y="3631830"/>
            <a:ext cx="269295" cy="4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01746" y="2663412"/>
            <a:ext cx="20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kommst du zur Schule?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221E24-E765-2FBC-DC19-24A49DACEAFC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ABEA0CA6-A3B1-AE46-E15A-2315C483E382}"/>
              </a:ext>
            </a:extLst>
          </p:cNvPr>
          <p:cNvSpPr/>
          <p:nvPr/>
        </p:nvSpPr>
        <p:spPr>
          <a:xfrm>
            <a:off x="584205" y="2556232"/>
            <a:ext cx="2560847" cy="860692"/>
          </a:xfrm>
          <a:prstGeom prst="wedgeRoundRectCallout">
            <a:avLst>
              <a:gd name="adj1" fmla="val 59832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5D930-D331-5064-61A2-FDEB2762A097}"/>
              </a:ext>
            </a:extLst>
          </p:cNvPr>
          <p:cNvSpPr txBox="1"/>
          <p:nvPr/>
        </p:nvSpPr>
        <p:spPr>
          <a:xfrm>
            <a:off x="6562521" y="2682907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immer</a:t>
            </a:r>
            <a:r>
              <a:rPr lang="de-DE" dirty="0">
                <a:latin typeface="Comic Sans MS" panose="030F0902030302020204" pitchFamily="66" charset="0"/>
              </a:rPr>
              <a:t> mit dem Bus.</a:t>
            </a:r>
            <a:endParaRPr lang="de-DE" dirty="0"/>
          </a:p>
        </p:txBody>
      </p:sp>
      <p:pic>
        <p:nvPicPr>
          <p:cNvPr id="9" name="Bild 2" descr="MÃ¤dchen 1.jpg">
            <a:extLst>
              <a:ext uri="{FF2B5EF4-FFF2-40B4-BE49-F238E27FC236}">
                <a16:creationId xmlns:a16="http://schemas.microsoft.com/office/drawing/2014/main" id="{221069FB-2AC3-0825-49E5-A7043CCDF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043" y="3325763"/>
            <a:ext cx="1106781" cy="1302619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79BD0E2-7211-9350-F1DE-ECE9995BECF3}"/>
              </a:ext>
            </a:extLst>
          </p:cNvPr>
          <p:cNvSpPr/>
          <p:nvPr/>
        </p:nvSpPr>
        <p:spPr>
          <a:xfrm>
            <a:off x="6447587" y="2556231"/>
            <a:ext cx="2560847" cy="1073319"/>
          </a:xfrm>
          <a:prstGeom prst="wedgeRoundRectCallout">
            <a:avLst>
              <a:gd name="adj1" fmla="val -60980"/>
              <a:gd name="adj2" fmla="val 2853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5" descr="Junge 1 spricht.jpg">
            <a:extLst>
              <a:ext uri="{FF2B5EF4-FFF2-40B4-BE49-F238E27FC236}">
                <a16:creationId xmlns:a16="http://schemas.microsoft.com/office/drawing/2014/main" id="{0BE97233-3AD2-08D4-22B4-F5718D571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3535" y="3220578"/>
            <a:ext cx="954024" cy="1325880"/>
          </a:xfrm>
          <a:prstGeom prst="rect">
            <a:avLst/>
          </a:prstGeom>
        </p:spPr>
      </p:pic>
      <p:pic>
        <p:nvPicPr>
          <p:cNvPr id="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5B20F7AA-2AE6-9A10-CB63-51072E7E4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13" name="Audio Recording 16.01.2023, 11:12:42">
            <a:hlinkClick r:id="" action="ppaction://media"/>
            <a:extLst>
              <a:ext uri="{FF2B5EF4-FFF2-40B4-BE49-F238E27FC236}">
                <a16:creationId xmlns:a16="http://schemas.microsoft.com/office/drawing/2014/main" id="{76C3B4A4-BEE0-1497-B9E9-CE7522052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5037" y="2768515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3:24">
            <a:hlinkClick r:id="" action="ppaction://media"/>
            <a:extLst>
              <a:ext uri="{FF2B5EF4-FFF2-40B4-BE49-F238E27FC236}">
                <a16:creationId xmlns:a16="http://schemas.microsoft.com/office/drawing/2014/main" id="{33B855D9-A38B-483E-9A22-FEDF2BD3C7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0442" y="29026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6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44509" y="1926850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nie</a:t>
            </a:r>
            <a:r>
              <a:rPr lang="de-DE" dirty="0">
                <a:latin typeface="Comic Sans MS" panose="030F0902030302020204" pitchFamily="66" charset="0"/>
              </a:rPr>
              <a:t> mit dem Auto.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8" y="3005107"/>
            <a:ext cx="954024" cy="1284651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885" y="2638856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34120" y="1620152"/>
            <a:ext cx="23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selten</a:t>
            </a:r>
            <a:r>
              <a:rPr lang="de-DE" dirty="0">
                <a:latin typeface="Comic Sans MS" panose="030F0902030302020204" pitchFamily="66" charset="0"/>
              </a:rPr>
              <a:t> mit dem Fahrrad.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523446" y="5432188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oft </a:t>
            </a:r>
            <a:r>
              <a:rPr lang="de-DE" dirty="0">
                <a:latin typeface="Comic Sans MS" panose="030F0902030302020204" pitchFamily="66" charset="0"/>
              </a:rPr>
              <a:t>zu Fuß.</a:t>
            </a:r>
            <a:endParaRPr lang="de-DE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8" y="4412246"/>
            <a:ext cx="868680" cy="1459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7F7961-4853-2CD7-5992-8522A1885A8E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3B0FED-9376-F336-243C-8BC41DC82F6C}"/>
              </a:ext>
            </a:extLst>
          </p:cNvPr>
          <p:cNvSpPr/>
          <p:nvPr/>
        </p:nvSpPr>
        <p:spPr>
          <a:xfrm>
            <a:off x="941966" y="1723242"/>
            <a:ext cx="2315646" cy="1053548"/>
          </a:xfrm>
          <a:prstGeom prst="wedgeRoundRectCallout">
            <a:avLst>
              <a:gd name="adj1" fmla="val 62806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6B25A32-038D-2388-8B1D-0553ECBFB0E6}"/>
              </a:ext>
            </a:extLst>
          </p:cNvPr>
          <p:cNvSpPr/>
          <p:nvPr/>
        </p:nvSpPr>
        <p:spPr>
          <a:xfrm>
            <a:off x="5659906" y="1379429"/>
            <a:ext cx="2673754" cy="1053548"/>
          </a:xfrm>
          <a:prstGeom prst="wedgeRoundRectCallout">
            <a:avLst>
              <a:gd name="adj1" fmla="val -39791"/>
              <a:gd name="adj2" fmla="val 8325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07B473E9-09DD-4358-DB96-0FED7056FC3C}"/>
              </a:ext>
            </a:extLst>
          </p:cNvPr>
          <p:cNvSpPr/>
          <p:nvPr/>
        </p:nvSpPr>
        <p:spPr>
          <a:xfrm>
            <a:off x="1446064" y="5289062"/>
            <a:ext cx="2495828" cy="1053548"/>
          </a:xfrm>
          <a:prstGeom prst="wedgeRoundRectCallout">
            <a:avLst>
              <a:gd name="adj1" fmla="val 56950"/>
              <a:gd name="adj2" fmla="val -375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6.01.2023, 11:12:56">
            <a:hlinkClick r:id="" action="ppaction://media"/>
            <a:extLst>
              <a:ext uri="{FF2B5EF4-FFF2-40B4-BE49-F238E27FC236}">
                <a16:creationId xmlns:a16="http://schemas.microsoft.com/office/drawing/2014/main" id="{48680EAA-EC22-5152-7585-E1E3A123A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6960" y="20521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3:09">
            <a:hlinkClick r:id="" action="ppaction://media"/>
            <a:extLst>
              <a:ext uri="{FF2B5EF4-FFF2-40B4-BE49-F238E27FC236}">
                <a16:creationId xmlns:a16="http://schemas.microsoft.com/office/drawing/2014/main" id="{09A944A2-196C-D9B0-BF6E-95CF0B171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897" y="5764035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3:39">
            <a:hlinkClick r:id="" action="ppaction://media"/>
            <a:extLst>
              <a:ext uri="{FF2B5EF4-FFF2-40B4-BE49-F238E27FC236}">
                <a16:creationId xmlns:a16="http://schemas.microsoft.com/office/drawing/2014/main" id="{72402CA8-CE2D-F145-2696-734912AE9B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71" y="1672203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EB90289B-239C-BE47-241C-F65ADE2198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978D59D-CA31-D61C-212C-779BFB98F000}"/>
              </a:ext>
            </a:extLst>
          </p:cNvPr>
          <p:cNvSpPr/>
          <p:nvPr/>
        </p:nvSpPr>
        <p:spPr>
          <a:xfrm>
            <a:off x="568727" y="3000038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EA5D9D-B1F7-B973-19A3-92D282C0F4A0}"/>
              </a:ext>
            </a:extLst>
          </p:cNvPr>
          <p:cNvSpPr/>
          <p:nvPr/>
        </p:nvSpPr>
        <p:spPr>
          <a:xfrm>
            <a:off x="2799109" y="3000038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F74B88B-40AD-798C-84BB-D7946390ED94}"/>
              </a:ext>
            </a:extLst>
          </p:cNvPr>
          <p:cNvSpPr/>
          <p:nvPr/>
        </p:nvSpPr>
        <p:spPr>
          <a:xfrm>
            <a:off x="5030257" y="3000038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3A69558-BE3C-51F3-75EF-E18462C98BD7}"/>
              </a:ext>
            </a:extLst>
          </p:cNvPr>
          <p:cNvSpPr/>
          <p:nvPr/>
        </p:nvSpPr>
        <p:spPr>
          <a:xfrm>
            <a:off x="7259874" y="3000038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7A20882-BEF9-BD28-A98D-CAB1ABC3E795}"/>
              </a:ext>
            </a:extLst>
          </p:cNvPr>
          <p:cNvSpPr txBox="1"/>
          <p:nvPr/>
        </p:nvSpPr>
        <p:spPr>
          <a:xfrm>
            <a:off x="7398004" y="352104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nie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5192255" y="352104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selten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2939097" y="352104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oft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731934" y="352104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immer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AC73A30-5213-C564-052C-89CA44677511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pic>
        <p:nvPicPr>
          <p:cNvPr id="2" name="Audio Recording 16.01.2023, 11:13:51">
            <a:hlinkClick r:id="" action="ppaction://media"/>
            <a:extLst>
              <a:ext uri="{FF2B5EF4-FFF2-40B4-BE49-F238E27FC236}">
                <a16:creationId xmlns:a16="http://schemas.microsoft.com/office/drawing/2014/main" id="{52201B18-ACAB-C96E-02D1-1293B149E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9591" y="3529430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4:10">
            <a:hlinkClick r:id="" action="ppaction://media"/>
            <a:extLst>
              <a:ext uri="{FF2B5EF4-FFF2-40B4-BE49-F238E27FC236}">
                <a16:creationId xmlns:a16="http://schemas.microsoft.com/office/drawing/2014/main" id="{EE0299E0-25A7-AD2F-602D-BBD6E3CB4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6500" y="352943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4:20">
            <a:hlinkClick r:id="" action="ppaction://media"/>
            <a:extLst>
              <a:ext uri="{FF2B5EF4-FFF2-40B4-BE49-F238E27FC236}">
                <a16:creationId xmlns:a16="http://schemas.microsoft.com/office/drawing/2014/main" id="{FD22F0E1-7379-3FDB-61B1-1F6267424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498" y="353368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1:14:29">
            <a:hlinkClick r:id="" action="ppaction://media"/>
            <a:extLst>
              <a:ext uri="{FF2B5EF4-FFF2-40B4-BE49-F238E27FC236}">
                <a16:creationId xmlns:a16="http://schemas.microsoft.com/office/drawing/2014/main" id="{0561C9CA-A299-AC10-F2FC-013C07C458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9318" y="353266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B776DB8E-424E-E279-9EB2-20C805FFBB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9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020483" y="2051734"/>
            <a:ext cx="261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wahrscheinlich</a:t>
            </a:r>
            <a:r>
              <a:rPr lang="de-DE" dirty="0">
                <a:latin typeface="Comic Sans MS" panose="030F0902030302020204" pitchFamily="66" charset="0"/>
              </a:rPr>
              <a:t> ein grünes Gummibärchen.</a:t>
            </a:r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92334" y="2085613"/>
            <a:ext cx="297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unwahrscheinlich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68" y="4731619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928475" y="2022751"/>
            <a:ext cx="2914241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892334" y="2020504"/>
            <a:ext cx="3184243" cy="1053548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99" y="3414289"/>
            <a:ext cx="1106781" cy="1302619"/>
          </a:xfrm>
          <a:prstGeom prst="rect">
            <a:avLst/>
          </a:prstGeom>
        </p:spPr>
      </p:pic>
      <p:pic>
        <p:nvPicPr>
          <p:cNvPr id="5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4C62346A-D8FA-21F1-1D30-50DA5B316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95500BBD-0901-64BF-D22C-CDF61828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577" y="2340129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6:08">
            <a:hlinkClick r:id="" action="ppaction://media"/>
            <a:extLst>
              <a:ext uri="{FF2B5EF4-FFF2-40B4-BE49-F238E27FC236}">
                <a16:creationId xmlns:a16="http://schemas.microsoft.com/office/drawing/2014/main" id="{70D8D8B3-4216-DAE3-4D32-A084E4573A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1633" y="2045399"/>
            <a:ext cx="468000" cy="468000"/>
          </a:xfrm>
          <a:prstGeom prst="rect">
            <a:avLst/>
          </a:prstGeom>
        </p:spPr>
      </p:pic>
      <p:pic>
        <p:nvPicPr>
          <p:cNvPr id="17" name="Bild 7" descr="MaÌdchen 3.jpg">
            <a:extLst>
              <a:ext uri="{FF2B5EF4-FFF2-40B4-BE49-F238E27FC236}">
                <a16:creationId xmlns:a16="http://schemas.microsoft.com/office/drawing/2014/main" id="{BEC41549-DCAF-F469-6F6D-0A0A352BCD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8" y="3429000"/>
            <a:ext cx="967367" cy="13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1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Ìdchen 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01" y="3566742"/>
            <a:ext cx="967367" cy="1302619"/>
          </a:xfrm>
          <a:prstGeom prst="rect">
            <a:avLst/>
          </a:prstGeom>
        </p:spPr>
      </p:pic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2" y="4898284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849938" y="2160493"/>
            <a:ext cx="33086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744349" y="2158245"/>
            <a:ext cx="3040750" cy="1137795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62" y="355203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D2878-BC90-9B27-6E0B-55D0912B5853}"/>
              </a:ext>
            </a:extLst>
          </p:cNvPr>
          <p:cNvSpPr txBox="1"/>
          <p:nvPr/>
        </p:nvSpPr>
        <p:spPr>
          <a:xfrm>
            <a:off x="789967" y="2231686"/>
            <a:ext cx="27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D8644C-2CDB-2063-EC80-1AF49505547D}"/>
              </a:ext>
            </a:extLst>
          </p:cNvPr>
          <p:cNvSpPr txBox="1"/>
          <p:nvPr/>
        </p:nvSpPr>
        <p:spPr>
          <a:xfrm>
            <a:off x="5951428" y="2234644"/>
            <a:ext cx="296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grünes Gummibärchen nimmst.</a:t>
            </a:r>
            <a:endParaRPr lang="de-DE" dirty="0"/>
          </a:p>
        </p:txBody>
      </p:sp>
      <p:pic>
        <p:nvPicPr>
          <p:cNvPr id="7" name="Audio Recording 16.01.2023, 11:17:05">
            <a:hlinkClick r:id="" action="ppaction://media"/>
            <a:extLst>
              <a:ext uri="{FF2B5EF4-FFF2-40B4-BE49-F238E27FC236}">
                <a16:creationId xmlns:a16="http://schemas.microsoft.com/office/drawing/2014/main" id="{571DCDAE-6EEB-C9D7-5F8D-2F5FEC38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3875" y="2493142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1:16:44">
            <a:hlinkClick r:id="" action="ppaction://media"/>
            <a:extLst>
              <a:ext uri="{FF2B5EF4-FFF2-40B4-BE49-F238E27FC236}">
                <a16:creationId xmlns:a16="http://schemas.microsoft.com/office/drawing/2014/main" id="{F565232D-7873-5B59-D515-6EEE4B79F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80045" y="2727142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EAAF9827-FACC-9C93-55F5-79913C4C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3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945304" y="1947890"/>
            <a:ext cx="31455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874439" y="1945643"/>
            <a:ext cx="3145599" cy="1053548"/>
          </a:xfrm>
          <a:prstGeom prst="wedgeRoundRectCallout">
            <a:avLst>
              <a:gd name="adj1" fmla="val 33661"/>
              <a:gd name="adj2" fmla="val 738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28" y="3339428"/>
            <a:ext cx="1106781" cy="1302619"/>
          </a:xfrm>
          <a:prstGeom prst="rect">
            <a:avLst/>
          </a:prstGeom>
        </p:spPr>
      </p:pic>
      <p:pic>
        <p:nvPicPr>
          <p:cNvPr id="7" name="Bild 8" descr="Bildschirmfoto 2022-11-13 um 12.40.35.png">
            <a:extLst>
              <a:ext uri="{FF2B5EF4-FFF2-40B4-BE49-F238E27FC236}">
                <a16:creationId xmlns:a16="http://schemas.microsoft.com/office/drawing/2014/main" id="{DDD96B49-F152-B1C3-E7B0-31F76A8372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70" y="4409169"/>
            <a:ext cx="1065993" cy="114622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054117-D138-21EB-002A-88719C1DE8BC}"/>
              </a:ext>
            </a:extLst>
          </p:cNvPr>
          <p:cNvSpPr txBox="1"/>
          <p:nvPr/>
        </p:nvSpPr>
        <p:spPr>
          <a:xfrm>
            <a:off x="5824396" y="2122608"/>
            <a:ext cx="29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sicher</a:t>
            </a:r>
            <a:r>
              <a:rPr lang="de-DE" dirty="0">
                <a:latin typeface="Comic Sans MS" panose="030F0902030302020204" pitchFamily="66" charset="0"/>
              </a:rPr>
              <a:t> ein rotes Gummibärchen.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5B8C7C-1112-3300-33DC-4629DC984F9E}"/>
              </a:ext>
            </a:extLst>
          </p:cNvPr>
          <p:cNvSpPr txBox="1"/>
          <p:nvPr/>
        </p:nvSpPr>
        <p:spPr>
          <a:xfrm>
            <a:off x="858380" y="2010752"/>
            <a:ext cx="304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unmöglich</a:t>
            </a:r>
            <a:r>
              <a:rPr lang="de-DE" dirty="0">
                <a:latin typeface="Comic Sans MS" panose="030F0902030302020204" pitchFamily="66" charset="0"/>
              </a:rPr>
              <a:t>, dass du ein  grünes Gummibärchen nimmst.</a:t>
            </a:r>
            <a:endParaRPr lang="de-DE" dirty="0"/>
          </a:p>
        </p:txBody>
      </p:sp>
      <p:pic>
        <p:nvPicPr>
          <p:cNvPr id="2" name="Audio Recording 16.01.2023, 11:18:10">
            <a:hlinkClick r:id="" action="ppaction://media"/>
            <a:extLst>
              <a:ext uri="{FF2B5EF4-FFF2-40B4-BE49-F238E27FC236}">
                <a16:creationId xmlns:a16="http://schemas.microsoft.com/office/drawing/2014/main" id="{DA583089-5D25-BBC6-3DFF-9F7833EC3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7094" y="2563345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17:35">
            <a:hlinkClick r:id="" action="ppaction://media"/>
            <a:extLst>
              <a:ext uri="{FF2B5EF4-FFF2-40B4-BE49-F238E27FC236}">
                <a16:creationId xmlns:a16="http://schemas.microsoft.com/office/drawing/2014/main" id="{6B49660B-1656-09CB-C8E3-4FB1C1166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50786" y="2238417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DEBA95E2-89E0-1038-3010-B38B544029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1" name="Bild 7" descr="MaÌdchen 3.jpg">
            <a:extLst>
              <a:ext uri="{FF2B5EF4-FFF2-40B4-BE49-F238E27FC236}">
                <a16:creationId xmlns:a16="http://schemas.microsoft.com/office/drawing/2014/main" id="{CE7D3604-D7B8-2BC5-EC1D-E2DA8E83F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67" y="3354139"/>
            <a:ext cx="967367" cy="13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DDD7AE9-EB2C-BA05-DE03-A29EEA4DF568}"/>
              </a:ext>
            </a:extLst>
          </p:cNvPr>
          <p:cNvSpPr/>
          <p:nvPr/>
        </p:nvSpPr>
        <p:spPr>
          <a:xfrm>
            <a:off x="4874834" y="3931329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71734" y="1384866"/>
            <a:ext cx="6947928" cy="1608384"/>
          </a:xfrm>
          <a:prstGeom prst="roundRect">
            <a:avLst>
              <a:gd name="adj" fmla="val 61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4F58E7-21DB-AE2B-A126-5F26224D7A1B}"/>
              </a:ext>
            </a:extLst>
          </p:cNvPr>
          <p:cNvCxnSpPr>
            <a:cxnSpLocks/>
          </p:cNvCxnSpPr>
          <p:nvPr/>
        </p:nvCxnSpPr>
        <p:spPr>
          <a:xfrm>
            <a:off x="3564268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3F4D2B04-DA9B-F101-2183-2B32D6362233}"/>
              </a:ext>
            </a:extLst>
          </p:cNvPr>
          <p:cNvCxnSpPr>
            <a:cxnSpLocks/>
          </p:cNvCxnSpPr>
          <p:nvPr/>
        </p:nvCxnSpPr>
        <p:spPr>
          <a:xfrm>
            <a:off x="5878463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6247856" y="194408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unmöglich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3844208" y="194408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möglich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1533165" y="194408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sicher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91" name="Abgerundetes Rechteck 90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88332" y="3931328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5121090" y="4555475"/>
            <a:ext cx="225353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unwahrscheinlich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1571874" y="4558061"/>
            <a:ext cx="225353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wahrscheinlich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3809670" y="2993250"/>
            <a:ext cx="893334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>
            <a:off x="5216845" y="2993250"/>
            <a:ext cx="935241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2D4CF4A-787C-0092-2A45-10A93AC4B2AC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pic>
        <p:nvPicPr>
          <p:cNvPr id="2" name="Audio Recording 16.01.2023, 11:18:34">
            <a:hlinkClick r:id="" action="ppaction://media"/>
            <a:extLst>
              <a:ext uri="{FF2B5EF4-FFF2-40B4-BE49-F238E27FC236}">
                <a16:creationId xmlns:a16="http://schemas.microsoft.com/office/drawing/2014/main" id="{85EC8EB6-CBCA-7367-4428-ABFEDB0B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2041" y="193142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8:45">
            <a:hlinkClick r:id="" action="ppaction://media"/>
            <a:extLst>
              <a:ext uri="{FF2B5EF4-FFF2-40B4-BE49-F238E27FC236}">
                <a16:creationId xmlns:a16="http://schemas.microsoft.com/office/drawing/2014/main" id="{BE88E06E-D74E-5B0D-CDB5-26E33F0C3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3275" y="1947553"/>
            <a:ext cx="468000" cy="468000"/>
          </a:xfrm>
          <a:prstGeom prst="rect">
            <a:avLst/>
          </a:prstGeom>
        </p:spPr>
      </p:pic>
      <p:pic>
        <p:nvPicPr>
          <p:cNvPr id="8" name="Audio Recording 16.01.2023, 11:18:55">
            <a:hlinkClick r:id="" action="ppaction://media"/>
            <a:extLst>
              <a:ext uri="{FF2B5EF4-FFF2-40B4-BE49-F238E27FC236}">
                <a16:creationId xmlns:a16="http://schemas.microsoft.com/office/drawing/2014/main" id="{95DC2B5D-7336-1226-1D84-B3DBCBB4D6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7700" y="1931426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9:07">
            <a:hlinkClick r:id="" action="ppaction://media"/>
            <a:extLst>
              <a:ext uri="{FF2B5EF4-FFF2-40B4-BE49-F238E27FC236}">
                <a16:creationId xmlns:a16="http://schemas.microsoft.com/office/drawing/2014/main" id="{6594F244-664E-49FE-65E3-B4B11EBF29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3134" y="4512916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9:18">
            <a:hlinkClick r:id="" action="ppaction://media"/>
            <a:extLst>
              <a:ext uri="{FF2B5EF4-FFF2-40B4-BE49-F238E27FC236}">
                <a16:creationId xmlns:a16="http://schemas.microsoft.com/office/drawing/2014/main" id="{F96E0EB0-E0D5-6461-FEF4-66F7BE5C80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9177" y="452578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6F68F8E9-54C7-4728-E105-A7DE783B7E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3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127</Words>
  <Application>Microsoft Office PowerPoint</Application>
  <PresentationFormat>A4-Papier (210 x 297 mm)</PresentationFormat>
  <Paragraphs>39</Paragraphs>
  <Slides>8</Slides>
  <Notes>0</Notes>
  <HiddenSlides>0</HiddenSlides>
  <MMClips>31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71</cp:revision>
  <cp:lastPrinted>2022-05-18T12:46:11Z</cp:lastPrinted>
  <dcterms:created xsi:type="dcterms:W3CDTF">2022-05-10T12:43:55Z</dcterms:created>
  <dcterms:modified xsi:type="dcterms:W3CDTF">2023-08-11T14:43:28Z</dcterms:modified>
</cp:coreProperties>
</file>