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276" r:id="rId2"/>
    <p:sldId id="303" r:id="rId3"/>
    <p:sldId id="309" r:id="rId4"/>
    <p:sldId id="320" r:id="rId5"/>
    <p:sldId id="321" r:id="rId6"/>
    <p:sldId id="317" r:id="rId7"/>
    <p:sldId id="318" r:id="rId8"/>
    <p:sldId id="306" r:id="rId9"/>
    <p:sldId id="32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56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  <a:srgbClr val="418AB3"/>
    <a:srgbClr val="008B50"/>
    <a:srgbClr val="317A85"/>
    <a:srgbClr val="9D9D9D"/>
    <a:srgbClr val="C02200"/>
    <a:srgbClr val="C00000"/>
    <a:srgbClr val="0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29" d="100"/>
          <a:sy n="129" d="100"/>
        </p:scale>
        <p:origin x="132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openxmlformats.org/officeDocument/2006/relationships/image" Target="../media/image3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image" Target="../media/image2.png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3.png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3.png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3.png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image" Target="../media/image4.jpg"/><Relationship Id="rId3" Type="http://schemas.microsoft.com/office/2007/relationships/media" Target="../media/media24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6" Type="http://schemas.openxmlformats.org/officeDocument/2006/relationships/audio" Target="../media/media30.m4a"/><Relationship Id="rId20" Type="http://schemas.openxmlformats.org/officeDocument/2006/relationships/image" Target="../media/image3.png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5" Type="http://schemas.microsoft.com/office/2007/relationships/media" Target="../media/media25.m4a"/><Relationship Id="rId15" Type="http://schemas.microsoft.com/office/2007/relationships/media" Target="../media/media30.m4a"/><Relationship Id="rId10" Type="http://schemas.openxmlformats.org/officeDocument/2006/relationships/audio" Target="../media/media27.m4a"/><Relationship Id="rId19" Type="http://schemas.openxmlformats.org/officeDocument/2006/relationships/image" Target="../media/image2.png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4.m4a"/><Relationship Id="rId13" Type="http://schemas.microsoft.com/office/2007/relationships/media" Target="../media/media107.m4a"/><Relationship Id="rId18" Type="http://schemas.openxmlformats.org/officeDocument/2006/relationships/image" Target="../media/image2.png"/><Relationship Id="rId3" Type="http://schemas.microsoft.com/office/2007/relationships/media" Target="../media/media102.m4a"/><Relationship Id="rId7" Type="http://schemas.microsoft.com/office/2007/relationships/media" Target="../media/media104.m4a"/><Relationship Id="rId12" Type="http://schemas.openxmlformats.org/officeDocument/2006/relationships/audio" Target="../media/media10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01.m4a"/><Relationship Id="rId16" Type="http://schemas.openxmlformats.org/officeDocument/2006/relationships/audio" Target="../media/media108.m4a"/><Relationship Id="rId1" Type="http://schemas.microsoft.com/office/2007/relationships/media" Target="../media/media101.m4a"/><Relationship Id="rId6" Type="http://schemas.openxmlformats.org/officeDocument/2006/relationships/audio" Target="../media/media103.m4a"/><Relationship Id="rId11" Type="http://schemas.microsoft.com/office/2007/relationships/media" Target="../media/media106.m4a"/><Relationship Id="rId5" Type="http://schemas.microsoft.com/office/2007/relationships/media" Target="../media/media103.m4a"/><Relationship Id="rId15" Type="http://schemas.microsoft.com/office/2007/relationships/media" Target="../media/media108.m4a"/><Relationship Id="rId10" Type="http://schemas.openxmlformats.org/officeDocument/2006/relationships/audio" Target="../media/media105.m4a"/><Relationship Id="rId19" Type="http://schemas.openxmlformats.org/officeDocument/2006/relationships/image" Target="../media/image3.png"/><Relationship Id="rId4" Type="http://schemas.openxmlformats.org/officeDocument/2006/relationships/audio" Target="../media/media102.m4a"/><Relationship Id="rId9" Type="http://schemas.microsoft.com/office/2007/relationships/media" Target="../media/media105.m4a"/><Relationship Id="rId14" Type="http://schemas.openxmlformats.org/officeDocument/2006/relationships/audio" Target="../media/media10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35.m4a"/><Relationship Id="rId1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media" Target="../media/media23.m4a"/><Relationship Id="rId12" Type="http://schemas.openxmlformats.org/officeDocument/2006/relationships/audio" Target="../media/media3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6" Type="http://schemas.openxmlformats.org/officeDocument/2006/relationships/audio" Target="../media/media36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4.m4a"/><Relationship Id="rId5" Type="http://schemas.microsoft.com/office/2007/relationships/media" Target="../media/media33.m4a"/><Relationship Id="rId15" Type="http://schemas.microsoft.com/office/2007/relationships/media" Target="../media/media36.m4a"/><Relationship Id="rId10" Type="http://schemas.openxmlformats.org/officeDocument/2006/relationships/audio" Target="../media/media30.m4a"/><Relationship Id="rId19" Type="http://schemas.openxmlformats.org/officeDocument/2006/relationships/image" Target="../media/image3.png"/><Relationship Id="rId4" Type="http://schemas.openxmlformats.org/officeDocument/2006/relationships/audio" Target="../media/media32.m4a"/><Relationship Id="rId9" Type="http://schemas.microsoft.com/office/2007/relationships/media" Target="../media/media30.m4a"/><Relationship Id="rId14" Type="http://schemas.openxmlformats.org/officeDocument/2006/relationships/audio" Target="../media/media3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slideLayout" Target="../slideLayouts/slideLayout2.xml"/><Relationship Id="rId3" Type="http://schemas.microsoft.com/office/2007/relationships/media" Target="../media/media38.m4a"/><Relationship Id="rId7" Type="http://schemas.microsoft.com/office/2007/relationships/media" Target="../media/media40.m4a"/><Relationship Id="rId12" Type="http://schemas.openxmlformats.org/officeDocument/2006/relationships/audio" Target="../media/media42.m4a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microsoft.com/office/2007/relationships/media" Target="../media/media42.m4a"/><Relationship Id="rId5" Type="http://schemas.microsoft.com/office/2007/relationships/media" Target="../media/media39.m4a"/><Relationship Id="rId15" Type="http://schemas.openxmlformats.org/officeDocument/2006/relationships/image" Target="../media/image3.png"/><Relationship Id="rId10" Type="http://schemas.openxmlformats.org/officeDocument/2006/relationships/audio" Target="../media/media41.m4a"/><Relationship Id="rId4" Type="http://schemas.openxmlformats.org/officeDocument/2006/relationships/audio" Target="../media/media38.m4a"/><Relationship Id="rId9" Type="http://schemas.microsoft.com/office/2007/relationships/media" Target="../media/media41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microsoft.com/office/2007/relationships/media" Target="../media/media44.m4a"/><Relationship Id="rId21" Type="http://schemas.openxmlformats.org/officeDocument/2006/relationships/image" Target="../media/image3.png"/><Relationship Id="rId7" Type="http://schemas.microsoft.com/office/2007/relationships/media" Target="../media/media42.m4a"/><Relationship Id="rId12" Type="http://schemas.openxmlformats.org/officeDocument/2006/relationships/audio" Target="../media/media46.m4a"/><Relationship Id="rId17" Type="http://schemas.openxmlformats.org/officeDocument/2006/relationships/image" Target="../media/image7.png"/><Relationship Id="rId2" Type="http://schemas.openxmlformats.org/officeDocument/2006/relationships/audio" Target="../media/media43.m4a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43.m4a"/><Relationship Id="rId6" Type="http://schemas.openxmlformats.org/officeDocument/2006/relationships/audio" Target="../media/media37.m4a"/><Relationship Id="rId11" Type="http://schemas.microsoft.com/office/2007/relationships/media" Target="../media/media46.m4a"/><Relationship Id="rId5" Type="http://schemas.microsoft.com/office/2007/relationships/media" Target="../media/media37.m4a"/><Relationship Id="rId15" Type="http://schemas.openxmlformats.org/officeDocument/2006/relationships/image" Target="../media/image5.png"/><Relationship Id="rId10" Type="http://schemas.openxmlformats.org/officeDocument/2006/relationships/audio" Target="../media/media45.m4a"/><Relationship Id="rId19" Type="http://schemas.openxmlformats.org/officeDocument/2006/relationships/image" Target="../media/image9.png"/><Relationship Id="rId4" Type="http://schemas.openxmlformats.org/officeDocument/2006/relationships/audio" Target="../media/media44.m4a"/><Relationship Id="rId9" Type="http://schemas.microsoft.com/office/2007/relationships/media" Target="../media/media45.m4a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3.m4a"/><Relationship Id="rId18" Type="http://schemas.openxmlformats.org/officeDocument/2006/relationships/image" Target="../media/image2.png"/><Relationship Id="rId3" Type="http://schemas.microsoft.com/office/2007/relationships/media" Target="../media/media48.m4a"/><Relationship Id="rId7" Type="http://schemas.microsoft.com/office/2007/relationships/media" Target="../media/media50.m4a"/><Relationship Id="rId12" Type="http://schemas.openxmlformats.org/officeDocument/2006/relationships/audio" Target="../media/media5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6" Type="http://schemas.openxmlformats.org/officeDocument/2006/relationships/audio" Target="../media/media54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2.m4a"/><Relationship Id="rId5" Type="http://schemas.microsoft.com/office/2007/relationships/media" Target="../media/media49.m4a"/><Relationship Id="rId15" Type="http://schemas.microsoft.com/office/2007/relationships/media" Target="../media/media54.m4a"/><Relationship Id="rId10" Type="http://schemas.openxmlformats.org/officeDocument/2006/relationships/audio" Target="../media/media51.m4a"/><Relationship Id="rId19" Type="http://schemas.openxmlformats.org/officeDocument/2006/relationships/image" Target="../media/image3.png"/><Relationship Id="rId4" Type="http://schemas.openxmlformats.org/officeDocument/2006/relationships/audio" Target="../media/media48.m4a"/><Relationship Id="rId9" Type="http://schemas.microsoft.com/office/2007/relationships/media" Target="../media/media51.m4a"/><Relationship Id="rId14" Type="http://schemas.openxmlformats.org/officeDocument/2006/relationships/audio" Target="../media/media53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7.m4a"/><Relationship Id="rId13" Type="http://schemas.microsoft.com/office/2007/relationships/media" Target="../media/media59.m4a"/><Relationship Id="rId18" Type="http://schemas.openxmlformats.org/officeDocument/2006/relationships/image" Target="../media/image11.png"/><Relationship Id="rId3" Type="http://schemas.microsoft.com/office/2007/relationships/media" Target="../media/media56.m4a"/><Relationship Id="rId21" Type="http://schemas.openxmlformats.org/officeDocument/2006/relationships/image" Target="../media/image2.png"/><Relationship Id="rId7" Type="http://schemas.microsoft.com/office/2007/relationships/media" Target="../media/media47.m4a"/><Relationship Id="rId12" Type="http://schemas.openxmlformats.org/officeDocument/2006/relationships/audio" Target="../media/media5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6" Type="http://schemas.openxmlformats.org/officeDocument/2006/relationships/audio" Target="../media/media60.m4a"/><Relationship Id="rId20" Type="http://schemas.openxmlformats.org/officeDocument/2006/relationships/image" Target="../media/image13.png"/><Relationship Id="rId1" Type="http://schemas.microsoft.com/office/2007/relationships/media" Target="../media/media55.m4a"/><Relationship Id="rId6" Type="http://schemas.openxmlformats.org/officeDocument/2006/relationships/audio" Target="../media/media57.m4a"/><Relationship Id="rId11" Type="http://schemas.microsoft.com/office/2007/relationships/media" Target="../media/media58.m4a"/><Relationship Id="rId5" Type="http://schemas.microsoft.com/office/2007/relationships/media" Target="../media/media57.m4a"/><Relationship Id="rId15" Type="http://schemas.microsoft.com/office/2007/relationships/media" Target="../media/media60.m4a"/><Relationship Id="rId10" Type="http://schemas.openxmlformats.org/officeDocument/2006/relationships/audio" Target="../media/media51.m4a"/><Relationship Id="rId19" Type="http://schemas.openxmlformats.org/officeDocument/2006/relationships/image" Target="../media/image12.png"/><Relationship Id="rId4" Type="http://schemas.openxmlformats.org/officeDocument/2006/relationships/audio" Target="../media/media56.m4a"/><Relationship Id="rId9" Type="http://schemas.microsoft.com/office/2007/relationships/media" Target="../media/media51.m4a"/><Relationship Id="rId14" Type="http://schemas.openxmlformats.org/officeDocument/2006/relationships/audio" Target="../media/media59.m4a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4.m4a"/><Relationship Id="rId13" Type="http://schemas.microsoft.com/office/2007/relationships/media" Target="../media/media67.m4a"/><Relationship Id="rId18" Type="http://schemas.openxmlformats.org/officeDocument/2006/relationships/image" Target="../media/image2.png"/><Relationship Id="rId3" Type="http://schemas.microsoft.com/office/2007/relationships/media" Target="../media/media62.m4a"/><Relationship Id="rId7" Type="http://schemas.microsoft.com/office/2007/relationships/media" Target="../media/media64.m4a"/><Relationship Id="rId12" Type="http://schemas.openxmlformats.org/officeDocument/2006/relationships/audio" Target="../media/media6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1" Type="http://schemas.microsoft.com/office/2007/relationships/media" Target="../media/media66.m4a"/><Relationship Id="rId5" Type="http://schemas.microsoft.com/office/2007/relationships/media" Target="../media/media63.m4a"/><Relationship Id="rId15" Type="http://schemas.microsoft.com/office/2007/relationships/media" Target="../media/media68.m4a"/><Relationship Id="rId10" Type="http://schemas.openxmlformats.org/officeDocument/2006/relationships/audio" Target="../media/media65.m4a"/><Relationship Id="rId19" Type="http://schemas.openxmlformats.org/officeDocument/2006/relationships/image" Target="../media/image3.png"/><Relationship Id="rId4" Type="http://schemas.openxmlformats.org/officeDocument/2006/relationships/audio" Target="../media/media62.m4a"/><Relationship Id="rId9" Type="http://schemas.microsoft.com/office/2007/relationships/media" Target="../media/media65.m4a"/><Relationship Id="rId14" Type="http://schemas.openxmlformats.org/officeDocument/2006/relationships/audio" Target="../media/media67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75.m4a"/><Relationship Id="rId18" Type="http://schemas.openxmlformats.org/officeDocument/2006/relationships/audio" Target="../media/media77.m4a"/><Relationship Id="rId26" Type="http://schemas.openxmlformats.org/officeDocument/2006/relationships/audio" Target="../media/media81.m4a"/><Relationship Id="rId39" Type="http://schemas.microsoft.com/office/2007/relationships/media" Target="../media/media88.m4a"/><Relationship Id="rId21" Type="http://schemas.microsoft.com/office/2007/relationships/media" Target="../media/media79.m4a"/><Relationship Id="rId34" Type="http://schemas.openxmlformats.org/officeDocument/2006/relationships/audio" Target="../media/media85.m4a"/><Relationship Id="rId42" Type="http://schemas.openxmlformats.org/officeDocument/2006/relationships/audio" Target="../media/media89.m4a"/><Relationship Id="rId47" Type="http://schemas.openxmlformats.org/officeDocument/2006/relationships/image" Target="../media/image2.png"/><Relationship Id="rId7" Type="http://schemas.microsoft.com/office/2007/relationships/media" Target="../media/media72.m4a"/><Relationship Id="rId2" Type="http://schemas.openxmlformats.org/officeDocument/2006/relationships/audio" Target="../media/media69.m4a"/><Relationship Id="rId16" Type="http://schemas.openxmlformats.org/officeDocument/2006/relationships/audio" Target="../media/media76.m4a"/><Relationship Id="rId29" Type="http://schemas.microsoft.com/office/2007/relationships/media" Target="../media/media83.m4a"/><Relationship Id="rId1" Type="http://schemas.microsoft.com/office/2007/relationships/media" Target="../media/media69.m4a"/><Relationship Id="rId6" Type="http://schemas.openxmlformats.org/officeDocument/2006/relationships/audio" Target="../media/media71.m4a"/><Relationship Id="rId11" Type="http://schemas.microsoft.com/office/2007/relationships/media" Target="../media/media74.m4a"/><Relationship Id="rId24" Type="http://schemas.openxmlformats.org/officeDocument/2006/relationships/audio" Target="../media/media80.m4a"/><Relationship Id="rId32" Type="http://schemas.openxmlformats.org/officeDocument/2006/relationships/audio" Target="../media/media84.m4a"/><Relationship Id="rId37" Type="http://schemas.microsoft.com/office/2007/relationships/media" Target="../media/media87.m4a"/><Relationship Id="rId40" Type="http://schemas.openxmlformats.org/officeDocument/2006/relationships/audio" Target="../media/media88.m4a"/><Relationship Id="rId45" Type="http://schemas.openxmlformats.org/officeDocument/2006/relationships/slideLayout" Target="../slideLayouts/slideLayout2.xml"/><Relationship Id="rId5" Type="http://schemas.microsoft.com/office/2007/relationships/media" Target="../media/media71.m4a"/><Relationship Id="rId15" Type="http://schemas.microsoft.com/office/2007/relationships/media" Target="../media/media76.m4a"/><Relationship Id="rId23" Type="http://schemas.microsoft.com/office/2007/relationships/media" Target="../media/media80.m4a"/><Relationship Id="rId28" Type="http://schemas.openxmlformats.org/officeDocument/2006/relationships/audio" Target="../media/media82.m4a"/><Relationship Id="rId36" Type="http://schemas.openxmlformats.org/officeDocument/2006/relationships/audio" Target="../media/media86.m4a"/><Relationship Id="rId10" Type="http://schemas.openxmlformats.org/officeDocument/2006/relationships/audio" Target="../media/media73.m4a"/><Relationship Id="rId19" Type="http://schemas.microsoft.com/office/2007/relationships/media" Target="../media/media78.m4a"/><Relationship Id="rId31" Type="http://schemas.microsoft.com/office/2007/relationships/media" Target="../media/media84.m4a"/><Relationship Id="rId44" Type="http://schemas.openxmlformats.org/officeDocument/2006/relationships/audio" Target="../media/media90.m4a"/><Relationship Id="rId4" Type="http://schemas.openxmlformats.org/officeDocument/2006/relationships/audio" Target="../media/media70.m4a"/><Relationship Id="rId9" Type="http://schemas.microsoft.com/office/2007/relationships/media" Target="../media/media73.m4a"/><Relationship Id="rId14" Type="http://schemas.openxmlformats.org/officeDocument/2006/relationships/audio" Target="../media/media75.m4a"/><Relationship Id="rId22" Type="http://schemas.openxmlformats.org/officeDocument/2006/relationships/audio" Target="../media/media79.m4a"/><Relationship Id="rId27" Type="http://schemas.microsoft.com/office/2007/relationships/media" Target="../media/media82.m4a"/><Relationship Id="rId30" Type="http://schemas.openxmlformats.org/officeDocument/2006/relationships/audio" Target="../media/media83.m4a"/><Relationship Id="rId35" Type="http://schemas.microsoft.com/office/2007/relationships/media" Target="../media/media86.m4a"/><Relationship Id="rId43" Type="http://schemas.microsoft.com/office/2007/relationships/media" Target="../media/media90.m4a"/><Relationship Id="rId48" Type="http://schemas.openxmlformats.org/officeDocument/2006/relationships/image" Target="../media/image3.png"/><Relationship Id="rId8" Type="http://schemas.openxmlformats.org/officeDocument/2006/relationships/audio" Target="../media/media72.m4a"/><Relationship Id="rId3" Type="http://schemas.microsoft.com/office/2007/relationships/media" Target="../media/media70.m4a"/><Relationship Id="rId12" Type="http://schemas.openxmlformats.org/officeDocument/2006/relationships/audio" Target="../media/media74.m4a"/><Relationship Id="rId17" Type="http://schemas.microsoft.com/office/2007/relationships/media" Target="../media/media77.m4a"/><Relationship Id="rId25" Type="http://schemas.microsoft.com/office/2007/relationships/media" Target="../media/media81.m4a"/><Relationship Id="rId33" Type="http://schemas.microsoft.com/office/2007/relationships/media" Target="../media/media85.m4a"/><Relationship Id="rId38" Type="http://schemas.openxmlformats.org/officeDocument/2006/relationships/audio" Target="../media/media87.m4a"/><Relationship Id="rId46" Type="http://schemas.openxmlformats.org/officeDocument/2006/relationships/image" Target="../media/image14.png"/><Relationship Id="rId20" Type="http://schemas.openxmlformats.org/officeDocument/2006/relationships/audio" Target="../media/media78.m4a"/><Relationship Id="rId41" Type="http://schemas.microsoft.com/office/2007/relationships/media" Target="../media/media8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7614AB0-E8A0-861D-8A03-62105CB476F7}"/>
              </a:ext>
            </a:extLst>
          </p:cNvPr>
          <p:cNvSpPr/>
          <p:nvPr/>
        </p:nvSpPr>
        <p:spPr>
          <a:xfrm rot="5400000">
            <a:off x="1930503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E66825A9-12F2-7428-A4DE-10DC3389E288}"/>
              </a:ext>
            </a:extLst>
          </p:cNvPr>
          <p:cNvSpPr/>
          <p:nvPr/>
        </p:nvSpPr>
        <p:spPr>
          <a:xfrm rot="5400000">
            <a:off x="3788222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CEC6EE0-6F5E-56B6-5F1D-D18457B6B683}"/>
              </a:ext>
            </a:extLst>
          </p:cNvPr>
          <p:cNvSpPr/>
          <p:nvPr/>
        </p:nvSpPr>
        <p:spPr>
          <a:xfrm rot="5400000">
            <a:off x="5645941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5C96217A-CE96-21C4-32AF-BA3C3B4E9604}"/>
              </a:ext>
            </a:extLst>
          </p:cNvPr>
          <p:cNvSpPr/>
          <p:nvPr/>
        </p:nvSpPr>
        <p:spPr>
          <a:xfrm rot="5400000">
            <a:off x="7503660" y="4001050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E2D33979-6C5A-5293-4811-F01CB9DC9515}"/>
              </a:ext>
            </a:extLst>
          </p:cNvPr>
          <p:cNvSpPr/>
          <p:nvPr/>
        </p:nvSpPr>
        <p:spPr>
          <a:xfrm rot="5400000">
            <a:off x="72784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DF287C7-3D35-4000-9F36-4396B68F08DF}"/>
              </a:ext>
            </a:extLst>
          </p:cNvPr>
          <p:cNvSpPr txBox="1"/>
          <p:nvPr/>
        </p:nvSpPr>
        <p:spPr>
          <a:xfrm>
            <a:off x="77198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F30FDCE-EBE1-18BF-5CDA-67B75F8C1F06}"/>
              </a:ext>
            </a:extLst>
          </p:cNvPr>
          <p:cNvSpPr txBox="1"/>
          <p:nvPr/>
        </p:nvSpPr>
        <p:spPr>
          <a:xfrm>
            <a:off x="262970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C630393-6978-8401-44DC-833411FD5690}"/>
              </a:ext>
            </a:extLst>
          </p:cNvPr>
          <p:cNvSpPr txBox="1"/>
          <p:nvPr/>
        </p:nvSpPr>
        <p:spPr>
          <a:xfrm>
            <a:off x="4487418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8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762F00C-CCB0-A8C0-5F11-E7A1A8B83574}"/>
              </a:ext>
            </a:extLst>
          </p:cNvPr>
          <p:cNvSpPr txBox="1"/>
          <p:nvPr/>
        </p:nvSpPr>
        <p:spPr>
          <a:xfrm>
            <a:off x="6345137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5C8C75B-14E6-3504-B871-B28D3AB00C4F}"/>
              </a:ext>
            </a:extLst>
          </p:cNvPr>
          <p:cNvSpPr txBox="1"/>
          <p:nvPr/>
        </p:nvSpPr>
        <p:spPr>
          <a:xfrm>
            <a:off x="7820592" y="3719404"/>
            <a:ext cx="16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spc="-300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0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DA62EF70-9BAC-24E8-A183-A5B2912B542A}"/>
              </a:ext>
            </a:extLst>
          </p:cNvPr>
          <p:cNvSpPr/>
          <p:nvPr/>
        </p:nvSpPr>
        <p:spPr>
          <a:xfrm rot="5400000">
            <a:off x="1928085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42CFD021-79A1-B514-7212-880924BFA7F9}"/>
              </a:ext>
            </a:extLst>
          </p:cNvPr>
          <p:cNvSpPr/>
          <p:nvPr/>
        </p:nvSpPr>
        <p:spPr>
          <a:xfrm rot="5400000">
            <a:off x="3785804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049E7B-B6B9-3FA2-7B9A-ED80627E2DA3}"/>
              </a:ext>
            </a:extLst>
          </p:cNvPr>
          <p:cNvSpPr/>
          <p:nvPr/>
        </p:nvSpPr>
        <p:spPr>
          <a:xfrm rot="5400000">
            <a:off x="5643523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1DEEFFB3-87A7-7B8C-7C79-B9EC8660A448}"/>
              </a:ext>
            </a:extLst>
          </p:cNvPr>
          <p:cNvSpPr/>
          <p:nvPr/>
        </p:nvSpPr>
        <p:spPr>
          <a:xfrm rot="5400000">
            <a:off x="7501242" y="1456711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Ziffern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2072649" y="1467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800" dirty="0" err="1">
                <a:solidFill>
                  <a:prstClr val="black"/>
                </a:solidFill>
              </a:rPr>
              <a:t>Ц</a:t>
            </a:r>
            <a:r>
              <a:rPr lang="az-Cyrl-AZ" sz="2800" dirty="0">
                <a:solidFill>
                  <a:prstClr val="black"/>
                </a:solidFill>
              </a:rPr>
              <a:t>ифри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Tsifri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70366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3715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605423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cs typeface="Calibri" panose="020F0502020204030204" pitchFamily="34" charset="0"/>
              </a:rPr>
              <a:t>едно</a:t>
            </a:r>
            <a:endParaRPr lang="az-Cyrl-AZ" altLang="de-DE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edno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98F31F9-C9B0-63E6-3708-69C73AC8F5C8}"/>
              </a:ext>
            </a:extLst>
          </p:cNvPr>
          <p:cNvSpPr txBox="1"/>
          <p:nvPr/>
        </p:nvSpPr>
        <p:spPr>
          <a:xfrm>
            <a:off x="2430626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C3CD551-99F1-A8CE-1491-AFC26FFB44BB}"/>
              </a:ext>
            </a:extLst>
          </p:cNvPr>
          <p:cNvSpPr txBox="1"/>
          <p:nvPr/>
        </p:nvSpPr>
        <p:spPr>
          <a:xfrm>
            <a:off x="2442336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две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cs typeface="Calibri" panose="020F0502020204030204" pitchFamily="34" charset="0"/>
              </a:rPr>
              <a:t>dve</a:t>
            </a:r>
            <a:r>
              <a:rPr lang="de-DE" altLang="de-DE" sz="1400" dirty="0">
                <a:solidFill>
                  <a:srgbClr val="9D9D9D"/>
                </a:solidFill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95781A7-BAD3-EBB9-F068-2FD71FBFB411}"/>
              </a:ext>
            </a:extLst>
          </p:cNvPr>
          <p:cNvSpPr txBox="1"/>
          <p:nvPr/>
        </p:nvSpPr>
        <p:spPr>
          <a:xfrm>
            <a:off x="4309151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1360834-CF2E-4F09-5D00-0892AFC0C9BA}"/>
              </a:ext>
            </a:extLst>
          </p:cNvPr>
          <p:cNvSpPr txBox="1"/>
          <p:nvPr/>
        </p:nvSpPr>
        <p:spPr>
          <a:xfrm>
            <a:off x="4320862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1800" dirty="0" err="1">
                <a:cs typeface="Calibri" panose="020F0502020204030204" pitchFamily="34" charset="0"/>
              </a:rPr>
              <a:t>т</a:t>
            </a:r>
            <a:r>
              <a:rPr lang="az-Cyrl-AZ" altLang="de-DE" sz="1800" dirty="0">
                <a:cs typeface="Calibri" panose="020F0502020204030204" pitchFamily="34" charset="0"/>
              </a:rPr>
              <a:t>ри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7136A02-E0A0-75DE-9BC3-8E6AE17981E3}"/>
              </a:ext>
            </a:extLst>
          </p:cNvPr>
          <p:cNvSpPr txBox="1"/>
          <p:nvPr/>
        </p:nvSpPr>
        <p:spPr>
          <a:xfrm>
            <a:off x="6166871" y="2361742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vier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4D2C12F-BF17-255F-787A-BB2FF3A5B449}"/>
              </a:ext>
            </a:extLst>
          </p:cNvPr>
          <p:cNvSpPr txBox="1"/>
          <p:nvPr/>
        </p:nvSpPr>
        <p:spPr>
          <a:xfrm>
            <a:off x="6178581" y="284082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четири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chetiri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9632328-CCBC-863F-1917-8541ED13EE4D}"/>
              </a:ext>
            </a:extLst>
          </p:cNvPr>
          <p:cNvSpPr txBox="1"/>
          <p:nvPr/>
        </p:nvSpPr>
        <p:spPr>
          <a:xfrm>
            <a:off x="8024590" y="2361742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B3B909A2-E163-8132-C52C-CCE0EEEE0338}"/>
              </a:ext>
            </a:extLst>
          </p:cNvPr>
          <p:cNvSpPr txBox="1"/>
          <p:nvPr/>
        </p:nvSpPr>
        <p:spPr>
          <a:xfrm>
            <a:off x="8036300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пет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0557E4F-3D7A-5B50-B097-157FB7DA094F}"/>
              </a:ext>
            </a:extLst>
          </p:cNvPr>
          <p:cNvSpPr txBox="1"/>
          <p:nvPr/>
        </p:nvSpPr>
        <p:spPr>
          <a:xfrm>
            <a:off x="596133" y="4866968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sechs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EE3FE16-4BE0-AE04-0DF3-03343A6AA746}"/>
              </a:ext>
            </a:extLst>
          </p:cNvPr>
          <p:cNvSpPr txBox="1"/>
          <p:nvPr/>
        </p:nvSpPr>
        <p:spPr>
          <a:xfrm>
            <a:off x="607841" y="5315240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шест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shest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7B19AA06-5F73-5481-C55F-2A808D3ACC4C}"/>
              </a:ext>
            </a:extLst>
          </p:cNvPr>
          <p:cNvSpPr txBox="1"/>
          <p:nvPr/>
        </p:nvSpPr>
        <p:spPr>
          <a:xfrm>
            <a:off x="2453853" y="4866967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sieben 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5FBD8959-045E-F523-05EB-CDFF25DAF430}"/>
              </a:ext>
            </a:extLst>
          </p:cNvPr>
          <p:cNvSpPr txBox="1"/>
          <p:nvPr/>
        </p:nvSpPr>
        <p:spPr>
          <a:xfrm>
            <a:off x="2465563" y="532239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седем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sedem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421CF1A-47E5-90DF-5A4B-9D1B3661454C}"/>
              </a:ext>
            </a:extLst>
          </p:cNvPr>
          <p:cNvSpPr txBox="1"/>
          <p:nvPr/>
        </p:nvSpPr>
        <p:spPr>
          <a:xfrm>
            <a:off x="4311569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acht 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1F8DDE1D-E420-5015-9D09-5128B7E2F310}"/>
              </a:ext>
            </a:extLst>
          </p:cNvPr>
          <p:cNvSpPr txBox="1"/>
          <p:nvPr/>
        </p:nvSpPr>
        <p:spPr>
          <a:xfrm>
            <a:off x="4323280" y="5331221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осем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osem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3CAB25B-2FF1-3353-7F0A-675278B07BE7}"/>
              </a:ext>
            </a:extLst>
          </p:cNvPr>
          <p:cNvSpPr txBox="1"/>
          <p:nvPr/>
        </p:nvSpPr>
        <p:spPr>
          <a:xfrm>
            <a:off x="6169289" y="4866350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neun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A46BE6F8-6067-3A46-F85F-1F3B53A9F1D2}"/>
              </a:ext>
            </a:extLst>
          </p:cNvPr>
          <p:cNvSpPr txBox="1"/>
          <p:nvPr/>
        </p:nvSpPr>
        <p:spPr>
          <a:xfrm>
            <a:off x="6140359" y="5315240"/>
            <a:ext cx="104283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девет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devet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927357F-4E0A-BF49-6176-74E3ED73B28D}"/>
              </a:ext>
            </a:extLst>
          </p:cNvPr>
          <p:cNvSpPr txBox="1"/>
          <p:nvPr/>
        </p:nvSpPr>
        <p:spPr>
          <a:xfrm>
            <a:off x="8027008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null 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A7F3618-E39B-868A-7C85-57CB46158CE3}"/>
              </a:ext>
            </a:extLst>
          </p:cNvPr>
          <p:cNvSpPr txBox="1"/>
          <p:nvPr/>
        </p:nvSpPr>
        <p:spPr>
          <a:xfrm>
            <a:off x="8038718" y="534743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1800" dirty="0">
                <a:cs typeface="Calibri" panose="020F0502020204030204" pitchFamily="34" charset="0"/>
              </a:rPr>
              <a:t>нула</a:t>
            </a:r>
            <a:r>
              <a:rPr lang="az-Cyrl-AZ" altLang="de-DE" sz="1600" dirty="0"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nula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Audio Recording 19.01.2023, 13:03:59">
            <a:hlinkClick r:id="" action="ppaction://media"/>
            <a:extLst>
              <a:ext uri="{FF2B5EF4-FFF2-40B4-BE49-F238E27FC236}">
                <a16:creationId xmlns:a16="http://schemas.microsoft.com/office/drawing/2014/main" id="{22F7CE18-2416-D5CE-5172-D509EABF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6490" y="2341397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4:11">
            <a:hlinkClick r:id="" action="ppaction://media"/>
            <a:extLst>
              <a:ext uri="{FF2B5EF4-FFF2-40B4-BE49-F238E27FC236}">
                <a16:creationId xmlns:a16="http://schemas.microsoft.com/office/drawing/2014/main" id="{8174B927-EBB8-91E8-DAC2-CAC5C0ED9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4181" y="234139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4:19">
            <a:hlinkClick r:id="" action="ppaction://media"/>
            <a:extLst>
              <a:ext uri="{FF2B5EF4-FFF2-40B4-BE49-F238E27FC236}">
                <a16:creationId xmlns:a16="http://schemas.microsoft.com/office/drawing/2014/main" id="{08E2FE81-1A7F-3C8B-11F4-0B9F0067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6825" y="2341397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04:37">
            <a:hlinkClick r:id="" action="ppaction://media"/>
            <a:extLst>
              <a:ext uri="{FF2B5EF4-FFF2-40B4-BE49-F238E27FC236}">
                <a16:creationId xmlns:a16="http://schemas.microsoft.com/office/drawing/2014/main" id="{DF68F0DA-889D-7BDC-5029-2E6FB3B7B8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3831" y="2341397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3:04:45">
            <a:hlinkClick r:id="" action="ppaction://media"/>
            <a:extLst>
              <a:ext uri="{FF2B5EF4-FFF2-40B4-BE49-F238E27FC236}">
                <a16:creationId xmlns:a16="http://schemas.microsoft.com/office/drawing/2014/main" id="{786A3480-7FD9-E847-26A3-D9886F1435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737" y="219087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3:04:58">
            <a:hlinkClick r:id="" action="ppaction://media"/>
            <a:extLst>
              <a:ext uri="{FF2B5EF4-FFF2-40B4-BE49-F238E27FC236}">
                <a16:creationId xmlns:a16="http://schemas.microsoft.com/office/drawing/2014/main" id="{B4547991-1A81-C7E6-3F52-8B5BE61D8B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1128" y="2341397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05:08">
            <a:hlinkClick r:id="" action="ppaction://media"/>
            <a:extLst>
              <a:ext uri="{FF2B5EF4-FFF2-40B4-BE49-F238E27FC236}">
                <a16:creationId xmlns:a16="http://schemas.microsoft.com/office/drawing/2014/main" id="{45AA3449-DF95-7F96-3EA7-2091282947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4649" y="4850236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5:16">
            <a:hlinkClick r:id="" action="ppaction://media"/>
            <a:extLst>
              <a:ext uri="{FF2B5EF4-FFF2-40B4-BE49-F238E27FC236}">
                <a16:creationId xmlns:a16="http://schemas.microsoft.com/office/drawing/2014/main" id="{A7A2B07D-21B8-0F67-9304-4B91D723532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480" y="4850236"/>
            <a:ext cx="468000" cy="468000"/>
          </a:xfrm>
          <a:prstGeom prst="rect">
            <a:avLst/>
          </a:prstGeom>
        </p:spPr>
      </p:pic>
      <p:pic>
        <p:nvPicPr>
          <p:cNvPr id="21" name="Audio Recording 19.01.2023, 13:05:24">
            <a:hlinkClick r:id="" action="ppaction://media"/>
            <a:extLst>
              <a:ext uri="{FF2B5EF4-FFF2-40B4-BE49-F238E27FC236}">
                <a16:creationId xmlns:a16="http://schemas.microsoft.com/office/drawing/2014/main" id="{6CD6F0B9-E04D-1B09-79F6-A8715341FA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1264" y="4850236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3:05:34">
            <a:hlinkClick r:id="" action="ppaction://media"/>
            <a:extLst>
              <a:ext uri="{FF2B5EF4-FFF2-40B4-BE49-F238E27FC236}">
                <a16:creationId xmlns:a16="http://schemas.microsoft.com/office/drawing/2014/main" id="{75E5DE36-49F9-6028-6606-75F8118BD4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3361" y="4850236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3:05:44">
            <a:hlinkClick r:id="" action="ppaction://media"/>
            <a:extLst>
              <a:ext uri="{FF2B5EF4-FFF2-40B4-BE49-F238E27FC236}">
                <a16:creationId xmlns:a16="http://schemas.microsoft.com/office/drawing/2014/main" id="{3A55DA51-7897-8C36-6EBF-7FCCB2CA2BD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4995" y="4850236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6BA84FA-6712-68F9-8AEB-CF3E223EB5A5}"/>
              </a:ext>
            </a:extLst>
          </p:cNvPr>
          <p:cNvSpPr txBox="1"/>
          <p:nvPr/>
        </p:nvSpPr>
        <p:spPr>
          <a:xfrm>
            <a:off x="769562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3761A61-BE0A-DB0C-B82A-222A007C85A5}"/>
              </a:ext>
            </a:extLst>
          </p:cNvPr>
          <p:cNvSpPr txBox="1"/>
          <p:nvPr/>
        </p:nvSpPr>
        <p:spPr>
          <a:xfrm>
            <a:off x="2606473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D72C83C-3C53-6C4E-054B-9C99646CA68F}"/>
              </a:ext>
            </a:extLst>
          </p:cNvPr>
          <p:cNvSpPr txBox="1"/>
          <p:nvPr/>
        </p:nvSpPr>
        <p:spPr>
          <a:xfrm>
            <a:off x="4485000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12246B-0763-A143-CBBE-A7E748938964}"/>
              </a:ext>
            </a:extLst>
          </p:cNvPr>
          <p:cNvSpPr txBox="1"/>
          <p:nvPr/>
        </p:nvSpPr>
        <p:spPr>
          <a:xfrm>
            <a:off x="6342719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5A1065B-FE3B-0E84-5A49-00C29EC6D1DC}"/>
              </a:ext>
            </a:extLst>
          </p:cNvPr>
          <p:cNvSpPr txBox="1"/>
          <p:nvPr/>
        </p:nvSpPr>
        <p:spPr>
          <a:xfrm>
            <a:off x="8200438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D36E30-8F55-B1C9-F788-C1482C09902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626490" y="2895245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F4334-0AEA-FCAA-C6C5-6F5F9492A42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3450965" y="2901718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FE7A30-BF22-F2D1-8ADA-9E3BFA3BA9F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5362847" y="2901718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7C9F90-FAE3-B4C2-E25B-BA84E45929D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7224177" y="2901718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3BD74B-82AB-62F3-A526-B806425BEBC2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9064995" y="2895245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45F339-B3B9-6B4D-A4C2-08F9940F45A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631955" y="5390594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89BF46-AF04-87A5-BEB0-CDF157B86C57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3492701" y="5385717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7C155F-CD95-82B3-73DA-64A283E3E63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5363680" y="5397747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68C782-3573-E4D6-7EDC-92D7C2EFE520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7223831" y="5390594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468C34-1D08-F9B0-D3B0-562375729610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9078113" y="5385717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357FD0-B164-FF13-6CF8-11BA5930E02C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4086862" y="2190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1D4E3EE-E7E3-68E8-9B08-0917A4C60EE7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69EA41-0DA1-E41E-F7E9-CE223AB6A44A}"/>
              </a:ext>
            </a:extLst>
          </p:cNvPr>
          <p:cNvSpPr txBox="1"/>
          <p:nvPr/>
        </p:nvSpPr>
        <p:spPr>
          <a:xfrm>
            <a:off x="4519190" y="1953648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eins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87BB4B-4BBF-F2F2-52CD-322DF79DB8C5}"/>
              </a:ext>
            </a:extLst>
          </p:cNvPr>
          <p:cNvSpPr txBox="1"/>
          <p:nvPr/>
        </p:nvSpPr>
        <p:spPr>
          <a:xfrm>
            <a:off x="4519190" y="3363589"/>
            <a:ext cx="3168000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5400" dirty="0">
                <a:cs typeface="Calibri" panose="020F0502020204030204" pitchFamily="34" charset="0"/>
              </a:rPr>
              <a:t>едно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edno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9.01.2023, 13:13:50">
            <a:hlinkClick r:id="" action="ppaction://media"/>
            <a:extLst>
              <a:ext uri="{FF2B5EF4-FFF2-40B4-BE49-F238E27FC236}">
                <a16:creationId xmlns:a16="http://schemas.microsoft.com/office/drawing/2014/main" id="{F63FC8FD-13E2-6936-DD0F-F8052826E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8" y="2268097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B8DCF05-B5B5-F667-CBC3-26F034EA56E4}"/>
              </a:ext>
            </a:extLst>
          </p:cNvPr>
          <p:cNvSpPr txBox="1"/>
          <p:nvPr/>
        </p:nvSpPr>
        <p:spPr>
          <a:xfrm>
            <a:off x="670600" y="1713600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D20E39-4823-8435-7DCA-665DDEC861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887248" y="397624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54C502F-66C8-CEAB-BCD9-3954B6F7B2C0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5FA02A-D9DD-95C5-830B-D7931D741B31}"/>
              </a:ext>
            </a:extLst>
          </p:cNvPr>
          <p:cNvGrpSpPr/>
          <p:nvPr/>
        </p:nvGrpSpPr>
        <p:grpSpPr>
          <a:xfrm>
            <a:off x="4519179" y="1829608"/>
            <a:ext cx="3168000" cy="3075607"/>
            <a:chOff x="1550793" y="1617866"/>
            <a:chExt cx="1549674" cy="1025697"/>
          </a:xfrm>
          <a:solidFill>
            <a:srgbClr val="317A85">
              <a:alpha val="20000"/>
            </a:srgbClr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B6FDD25-F4AE-B599-CC6B-F3C4EF36CD66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zwei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2F7B4F3-D3F2-ED6E-A00E-20F0D9D74912}"/>
                </a:ext>
              </a:extLst>
            </p:cNvPr>
            <p:cNvSpPr txBox="1"/>
            <p:nvPr/>
          </p:nvSpPr>
          <p:spPr>
            <a:xfrm>
              <a:off x="1550793" y="2078855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5400" dirty="0">
                  <a:cs typeface="Calibri" panose="020F0502020204030204" pitchFamily="34" charset="0"/>
                </a:rPr>
                <a:t>две</a:t>
              </a:r>
              <a:endParaRPr lang="az-Cyrl-AZ" altLang="de-DE" sz="5400" dirty="0"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dve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2" name="Audio Recording 19.01.2023, 13:13:58">
            <a:hlinkClick r:id="" action="ppaction://media"/>
            <a:extLst>
              <a:ext uri="{FF2B5EF4-FFF2-40B4-BE49-F238E27FC236}">
                <a16:creationId xmlns:a16="http://schemas.microsoft.com/office/drawing/2014/main" id="{A08F5CFE-A85E-2178-351B-94AEB19FF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1063" y="2106384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DBBDDF-8C93-E1AF-3E53-8A330A4F30FB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045B75-75F3-873E-494D-7AAB77633C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1063" y="38245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97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E27872E-ED86-0C28-51E9-A29CB83B4178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F23BD6-98AA-70CA-0AFB-E87A0D690F9A}"/>
              </a:ext>
            </a:extLst>
          </p:cNvPr>
          <p:cNvSpPr txBox="1"/>
          <p:nvPr/>
        </p:nvSpPr>
        <p:spPr>
          <a:xfrm>
            <a:off x="4519179" y="1829607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F25907-19B9-49D7-2843-C52F09B7594E}"/>
              </a:ext>
            </a:extLst>
          </p:cNvPr>
          <p:cNvSpPr txBox="1"/>
          <p:nvPr/>
        </p:nvSpPr>
        <p:spPr>
          <a:xfrm>
            <a:off x="4519191" y="3362378"/>
            <a:ext cx="3168000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5400" dirty="0" err="1">
                <a:cs typeface="Calibri" panose="020F0502020204030204" pitchFamily="34" charset="0"/>
              </a:rPr>
              <a:t>т</a:t>
            </a:r>
            <a:r>
              <a:rPr lang="az-Cyrl-AZ" altLang="de-DE" sz="5400" dirty="0">
                <a:cs typeface="Calibri" panose="020F0502020204030204" pitchFamily="34" charset="0"/>
              </a:rPr>
              <a:t>ри</a:t>
            </a: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tri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Audio Recording 19.01.2023, 13:14:07">
            <a:hlinkClick r:id="" action="ppaction://media"/>
            <a:extLst>
              <a:ext uri="{FF2B5EF4-FFF2-40B4-BE49-F238E27FC236}">
                <a16:creationId xmlns:a16="http://schemas.microsoft.com/office/drawing/2014/main" id="{43C67B7F-BBD0-69A8-A55B-88B3967D9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7261" y="2119042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403A7E-F7CF-E1BA-BA25-E1238C7BA4DE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293E95-A907-3A24-7327-2C49A90ADB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787261" y="39424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58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98698FE-8A1C-61DC-7422-D16EFA911FD5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D6CE6AF-E944-CDAB-147C-1492AC285440}"/>
              </a:ext>
            </a:extLst>
          </p:cNvPr>
          <p:cNvGrpSpPr/>
          <p:nvPr/>
        </p:nvGrpSpPr>
        <p:grpSpPr>
          <a:xfrm>
            <a:off x="4519179" y="1829608"/>
            <a:ext cx="3168000" cy="3226078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7B10097-415D-74A3-226E-6985C853A72C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vier</a:t>
              </a:r>
              <a:endParaRPr lang="de-DE" sz="6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F77464-B418-B848-906E-48BFA14BF8D8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Четири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chetiri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7" name="Audio Recording 19.01.2023, 13:14:18">
            <a:hlinkClick r:id="" action="ppaction://media"/>
            <a:extLst>
              <a:ext uri="{FF2B5EF4-FFF2-40B4-BE49-F238E27FC236}">
                <a16:creationId xmlns:a16="http://schemas.microsoft.com/office/drawing/2014/main" id="{175446FC-9EA6-7D37-64B7-CD09C3F0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0" y="210638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E9412F-1C9E-F627-10F5-6530477990F1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9885D0-9E36-2D09-D668-FD5C11EB4A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0800" y="39733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9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FB771C2-25BA-A2B8-BC3B-5B9C5425A09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646451B-A4D1-C901-7B24-FD1A56850A72}"/>
              </a:ext>
            </a:extLst>
          </p:cNvPr>
          <p:cNvGrpSpPr/>
          <p:nvPr/>
        </p:nvGrpSpPr>
        <p:grpSpPr>
          <a:xfrm>
            <a:off x="4519179" y="1829605"/>
            <a:ext cx="3168000" cy="3183733"/>
            <a:chOff x="1550793" y="1617866"/>
            <a:chExt cx="1549674" cy="106175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596D038-7EEC-A6E5-2678-14EF01C7D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fünf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DDD3D7C-1363-863C-398E-532EB6980825}"/>
                </a:ext>
              </a:extLst>
            </p:cNvPr>
            <p:cNvSpPr txBox="1"/>
            <p:nvPr/>
          </p:nvSpPr>
          <p:spPr>
            <a:xfrm>
              <a:off x="1550793" y="2114915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пет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pet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5:17">
            <a:hlinkClick r:id="" action="ppaction://media"/>
            <a:extLst>
              <a:ext uri="{FF2B5EF4-FFF2-40B4-BE49-F238E27FC236}">
                <a16:creationId xmlns:a16="http://schemas.microsoft.com/office/drawing/2014/main" id="{F16D0979-3524-39FF-5FF5-5AF8A4E69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06382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25913D-DF5D-BB62-5714-EBD42FEB1E14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E655AF-C6DF-6344-B0B6-A2953D7B6B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830804" y="39326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1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CEB2073-6547-3C4B-4686-DA3BE1AD906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24EFF89-D389-2B5C-137A-0EE92D3074C6}"/>
              </a:ext>
            </a:extLst>
          </p:cNvPr>
          <p:cNvGrpSpPr/>
          <p:nvPr/>
        </p:nvGrpSpPr>
        <p:grpSpPr>
          <a:xfrm>
            <a:off x="4519179" y="1829607"/>
            <a:ext cx="3168013" cy="3160951"/>
            <a:chOff x="1550793" y="1617866"/>
            <a:chExt cx="1056514" cy="105415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7CD969C-9D0E-2871-635A-D3F5B1E1C298}"/>
                </a:ext>
              </a:extLst>
            </p:cNvPr>
            <p:cNvSpPr txBox="1"/>
            <p:nvPr/>
          </p:nvSpPr>
          <p:spPr>
            <a:xfrm>
              <a:off x="1550793" y="1617866"/>
              <a:ext cx="1056510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sechs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87D2C1B-E123-B750-0FAF-BA010DFB98DB}"/>
                </a:ext>
              </a:extLst>
            </p:cNvPr>
            <p:cNvSpPr txBox="1"/>
            <p:nvPr/>
          </p:nvSpPr>
          <p:spPr>
            <a:xfrm>
              <a:off x="1550797" y="2129036"/>
              <a:ext cx="1056510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шест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cs typeface="Calibri" panose="020F0502020204030204" pitchFamily="34" charset="0"/>
                </a:rPr>
                <a:t>shest</a:t>
              </a:r>
              <a:r>
                <a:rPr lang="de-DE" altLang="de-DE" sz="4000" dirty="0">
                  <a:solidFill>
                    <a:srgbClr val="9D9D9D"/>
                  </a:solidFill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7" name="Audio Recording 19.01.2023, 13:15:31">
            <a:hlinkClick r:id="" action="ppaction://media"/>
            <a:extLst>
              <a:ext uri="{FF2B5EF4-FFF2-40B4-BE49-F238E27FC236}">
                <a16:creationId xmlns:a16="http://schemas.microsoft.com/office/drawing/2014/main" id="{4A288593-508C-9C61-4F2B-317281E13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2720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367AFC-417E-75BB-87CB-06988CE7F0FC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38926A-07D8-7A00-0AB6-C6D041F364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830804" y="39424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0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04F08D8-9414-6AD2-49A1-11CC80D9ED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26C7D5-5E0C-C941-819B-7F2903EE2F40}"/>
              </a:ext>
            </a:extLst>
          </p:cNvPr>
          <p:cNvGrpSpPr/>
          <p:nvPr/>
        </p:nvGrpSpPr>
        <p:grpSpPr>
          <a:xfrm>
            <a:off x="4519179" y="1829606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DE1A5CF-E443-AF8F-26D9-60629D1FDD77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sieben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2D7FDD2-73C7-8131-073A-890A1F9D66B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седем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sedem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16">
            <a:hlinkClick r:id="" action="ppaction://media"/>
            <a:extLst>
              <a:ext uri="{FF2B5EF4-FFF2-40B4-BE49-F238E27FC236}">
                <a16:creationId xmlns:a16="http://schemas.microsoft.com/office/drawing/2014/main" id="{0D789554-7A05-7186-D7D3-F832C4CC1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0132" y="214882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EAB5C1-B333-AB3F-A960-CF7210D4517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7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67B717-83FA-302E-65BD-7A587E6AB3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910132" y="39750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6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A601F79-533D-95C1-F234-C94B268D27A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6A84F53-F406-AD90-B75F-C09335A59D7C}"/>
              </a:ext>
            </a:extLst>
          </p:cNvPr>
          <p:cNvGrpSpPr/>
          <p:nvPr/>
        </p:nvGrpSpPr>
        <p:grpSpPr>
          <a:xfrm>
            <a:off x="4519179" y="1829606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A9F6453-E53C-33DD-D608-62194A6A3774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acht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CF9CD4B-B1E0-1099-E34C-560F0C66F0D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осем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osem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9E51E4FF-C3AA-5BA8-CEA3-AD245C42F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698" y="6634155"/>
            <a:ext cx="1589302" cy="223845"/>
          </a:xfrm>
          <a:prstGeom prst="rect">
            <a:avLst/>
          </a:prstGeom>
        </p:spPr>
      </p:pic>
      <p:pic>
        <p:nvPicPr>
          <p:cNvPr id="9" name="Audio Recording 19.01.2023, 13:17:26">
            <a:hlinkClick r:id="" action="ppaction://media"/>
            <a:extLst>
              <a:ext uri="{FF2B5EF4-FFF2-40B4-BE49-F238E27FC236}">
                <a16:creationId xmlns:a16="http://schemas.microsoft.com/office/drawing/2014/main" id="{58B390D0-15FC-F1D0-D75A-7515A86C4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6798" y="210638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9E2476-B81B-FB12-A572-992374496D49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D18DF7-FB65-4BF3-69C8-AE88A5530C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7796798" y="39733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22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B17F826-A186-C9A8-2B27-30037AE53A99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95E5BE-1B8C-03A0-6F64-3809BB871D65}"/>
              </a:ext>
            </a:extLst>
          </p:cNvPr>
          <p:cNvGrpSpPr/>
          <p:nvPr/>
        </p:nvGrpSpPr>
        <p:grpSpPr>
          <a:xfrm>
            <a:off x="4519179" y="1829606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6135945-A34B-04E6-C6A5-D642F46650C1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neun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0B93443-574F-F705-158A-AB8D6AC09A9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девет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devet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B504DAC9-A1E9-247C-B42E-6CC450428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698" y="6634155"/>
            <a:ext cx="1589302" cy="223845"/>
          </a:xfrm>
          <a:prstGeom prst="rect">
            <a:avLst/>
          </a:prstGeom>
        </p:spPr>
      </p:pic>
      <p:pic>
        <p:nvPicPr>
          <p:cNvPr id="9" name="Audio Recording 19.01.2023, 13:17:39">
            <a:hlinkClick r:id="" action="ppaction://media"/>
            <a:extLst>
              <a:ext uri="{FF2B5EF4-FFF2-40B4-BE49-F238E27FC236}">
                <a16:creationId xmlns:a16="http://schemas.microsoft.com/office/drawing/2014/main" id="{2B5C54F7-2B4F-40B0-CD60-8CA34063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2" y="2140811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2CA0F3-E6C7-4B76-8F4A-58A0385F04A6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9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5B4E0-481F-4725-357D-3716F52B6E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7885453" y="39750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5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CFB2E7C-6483-97D8-E453-BFD720DFFA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C74402-F691-9587-A84B-BB2A15CFAC00}"/>
              </a:ext>
            </a:extLst>
          </p:cNvPr>
          <p:cNvGrpSpPr/>
          <p:nvPr/>
        </p:nvGrpSpPr>
        <p:grpSpPr>
          <a:xfrm>
            <a:off x="4519179" y="1829603"/>
            <a:ext cx="3168000" cy="3226077"/>
            <a:chOff x="1550793" y="1617866"/>
            <a:chExt cx="1549678" cy="107587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0B29D24-995B-554D-7A6F-0D2AA20A3ACD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null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F588766-8A27-B39E-57A6-F14A1AB9DEB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нула 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nula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53">
            <a:hlinkClick r:id="" action="ppaction://media"/>
            <a:extLst>
              <a:ext uri="{FF2B5EF4-FFF2-40B4-BE49-F238E27FC236}">
                <a16:creationId xmlns:a16="http://schemas.microsoft.com/office/drawing/2014/main" id="{301DEC8D-396A-9BD8-34A8-A1BB8A6F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355" y="210638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8A8B378-26DD-9D11-E351-95CDBA3E80F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0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D9CBC4-470F-5E73-F7F6-8F2D1514F4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753355" y="39750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6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E81A40D-A4BF-E0FE-1FBD-1C7A661C1710}"/>
              </a:ext>
            </a:extLst>
          </p:cNvPr>
          <p:cNvSpPr/>
          <p:nvPr/>
        </p:nvSpPr>
        <p:spPr>
          <a:xfrm rot="5400000">
            <a:off x="1775726" y="3448168"/>
            <a:ext cx="1565515" cy="4636631"/>
          </a:xfrm>
          <a:prstGeom prst="roundRect">
            <a:avLst>
              <a:gd name="adj" fmla="val 62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EDD0325-E2FD-40B8-8D78-E950DD85B911}"/>
              </a:ext>
            </a:extLst>
          </p:cNvPr>
          <p:cNvSpPr/>
          <p:nvPr/>
        </p:nvSpPr>
        <p:spPr>
          <a:xfrm rot="5400000">
            <a:off x="6564752" y="3448168"/>
            <a:ext cx="1565515" cy="4636632"/>
          </a:xfrm>
          <a:prstGeom prst="roundRect">
            <a:avLst>
              <a:gd name="adj" fmla="val 69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06D631C-8F77-558E-2F10-469C715D3499}"/>
              </a:ext>
            </a:extLst>
          </p:cNvPr>
          <p:cNvSpPr/>
          <p:nvPr/>
        </p:nvSpPr>
        <p:spPr>
          <a:xfrm rot="5400000">
            <a:off x="3047014" y="-1739633"/>
            <a:ext cx="3811973" cy="9425655"/>
          </a:xfrm>
          <a:prstGeom prst="roundRect">
            <a:avLst>
              <a:gd name="adj" fmla="val 30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AFA3F56-E0E7-EAE1-C03F-FA5135533E59}"/>
              </a:ext>
            </a:extLst>
          </p:cNvPr>
          <p:cNvSpPr/>
          <p:nvPr/>
        </p:nvSpPr>
        <p:spPr>
          <a:xfrm>
            <a:off x="1151681" y="1336557"/>
            <a:ext cx="3275733" cy="3275733"/>
          </a:xfrm>
          <a:prstGeom prst="roundRect">
            <a:avLst>
              <a:gd name="adj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72E6C-8472-C6CE-AA96-2FA41F51257F}"/>
              </a:ext>
            </a:extLst>
          </p:cNvPr>
          <p:cNvSpPr txBox="1"/>
          <p:nvPr/>
        </p:nvSpPr>
        <p:spPr>
          <a:xfrm>
            <a:off x="1879837" y="156367"/>
            <a:ext cx="280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/>
              <a:t>Числа</a:t>
            </a:r>
            <a:r>
              <a:rPr lang="de-DE" sz="24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Chisla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5" name="Grafik 14" descr="Ein Bild, das Elektronik, Rechner, Tastatur enthält.&#10;&#10;Automatisch generierte Beschreibung">
            <a:extLst>
              <a:ext uri="{FF2B5EF4-FFF2-40B4-BE49-F238E27FC236}">
                <a16:creationId xmlns:a16="http://schemas.microsoft.com/office/drawing/2014/main" id="{010C1971-10F1-6DCD-F372-FE983CD0AFC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371" t="1355" r="1375" b="386"/>
          <a:stretch/>
        </p:blipFill>
        <p:spPr>
          <a:xfrm>
            <a:off x="1259785" y="1412043"/>
            <a:ext cx="3059525" cy="31247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194328F-B335-CFFC-C8DD-4911185F2C4D}"/>
              </a:ext>
            </a:extLst>
          </p:cNvPr>
          <p:cNvSpPr txBox="1"/>
          <p:nvPr/>
        </p:nvSpPr>
        <p:spPr>
          <a:xfrm>
            <a:off x="5483070" y="2394167"/>
            <a:ext cx="28075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Hundertertafel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0DAEAC-F379-2981-1E9D-4DEA6679B8DB}"/>
              </a:ext>
            </a:extLst>
          </p:cNvPr>
          <p:cNvSpPr txBox="1"/>
          <p:nvPr/>
        </p:nvSpPr>
        <p:spPr>
          <a:xfrm>
            <a:off x="5483070" y="3018046"/>
            <a:ext cx="280756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Таблица с числата до 100</a:t>
            </a:r>
            <a:r>
              <a:rPr lang="de-DE" dirty="0"/>
              <a:t> </a:t>
            </a:r>
            <a:endParaRPr lang="az-Cyrl-AZ" altLang="de-DE" dirty="0">
              <a:cs typeface="Calibri" panose="020F05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tablitsa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s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chislata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do 100]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243EC1-239D-AA45-DEA3-CA148A44E17B}"/>
              </a:ext>
            </a:extLst>
          </p:cNvPr>
          <p:cNvSpPr txBox="1"/>
          <p:nvPr/>
        </p:nvSpPr>
        <p:spPr>
          <a:xfrm>
            <a:off x="537518" y="5284362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Ein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zwanzig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45F1DE-4F5B-8AE4-7C06-F9B6C7B548B0}"/>
              </a:ext>
            </a:extLst>
          </p:cNvPr>
          <p:cNvSpPr txBox="1"/>
          <p:nvPr/>
        </p:nvSpPr>
        <p:spPr>
          <a:xfrm>
            <a:off x="543644" y="5784539"/>
            <a:ext cx="220662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solidFill>
                  <a:srgbClr val="418AB3"/>
                </a:solidFill>
                <a:cs typeface="Calibri" panose="020F0502020204030204" pitchFamily="34" charset="0"/>
              </a:rPr>
              <a:t>Двадесет</a:t>
            </a:r>
            <a:r>
              <a:rPr lang="bg-BG" altLang="de-DE" dirty="0">
                <a:solidFill>
                  <a:srgbClr val="317A85"/>
                </a:solidFill>
                <a:cs typeface="Calibri" panose="020F0502020204030204" pitchFamily="34" charset="0"/>
              </a:rPr>
              <a:t> </a:t>
            </a:r>
            <a:r>
              <a:rPr lang="bg-BG" altLang="de-DE" dirty="0">
                <a:cs typeface="Calibri" panose="020F0502020204030204" pitchFamily="34" charset="0"/>
              </a:rPr>
              <a:t>и</a:t>
            </a:r>
            <a:r>
              <a:rPr lang="bg-BG" altLang="de-DE" dirty="0">
                <a:solidFill>
                  <a:srgbClr val="317A85"/>
                </a:solidFill>
                <a:cs typeface="Calibri" panose="020F0502020204030204" pitchFamily="34" charset="0"/>
              </a:rPr>
              <a:t> </a:t>
            </a:r>
            <a:r>
              <a:rPr lang="bg-BG" altLang="de-DE" dirty="0">
                <a:solidFill>
                  <a:srgbClr val="A6B727"/>
                </a:solidFill>
                <a:cs typeface="Calibri" panose="020F0502020204030204" pitchFamily="34" charset="0"/>
              </a:rPr>
              <a:t>едно</a:t>
            </a:r>
            <a:endParaRPr lang="de-DE" altLang="de-DE" dirty="0">
              <a:solidFill>
                <a:srgbClr val="A6B727"/>
              </a:solidFill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dvadeset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edno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E823E29-A111-851B-28F5-C829AA145099}"/>
              </a:ext>
            </a:extLst>
          </p:cNvPr>
          <p:cNvSpPr txBox="1"/>
          <p:nvPr/>
        </p:nvSpPr>
        <p:spPr>
          <a:xfrm>
            <a:off x="5307703" y="5284362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Fünf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5D16186-D602-4B09-CCEF-78F49FE03B3F}"/>
              </a:ext>
            </a:extLst>
          </p:cNvPr>
          <p:cNvSpPr txBox="1"/>
          <p:nvPr/>
        </p:nvSpPr>
        <p:spPr>
          <a:xfrm>
            <a:off x="5307703" y="5784539"/>
            <a:ext cx="220662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solidFill>
                  <a:srgbClr val="418AB3"/>
                </a:solidFill>
                <a:cs typeface="Calibri" panose="020F0502020204030204" pitchFamily="34" charset="0"/>
              </a:rPr>
              <a:t>Тридесет</a:t>
            </a:r>
            <a:r>
              <a:rPr lang="bg-BG" altLang="de-DE" dirty="0">
                <a:solidFill>
                  <a:srgbClr val="317A85"/>
                </a:solidFill>
                <a:cs typeface="Calibri" panose="020F0502020204030204" pitchFamily="34" charset="0"/>
              </a:rPr>
              <a:t> </a:t>
            </a:r>
            <a:r>
              <a:rPr lang="bg-BG" altLang="de-DE" dirty="0">
                <a:cs typeface="Calibri" panose="020F0502020204030204" pitchFamily="34" charset="0"/>
              </a:rPr>
              <a:t>и</a:t>
            </a:r>
            <a:r>
              <a:rPr lang="bg-BG" altLang="de-DE" dirty="0">
                <a:solidFill>
                  <a:srgbClr val="317A85"/>
                </a:solidFill>
                <a:cs typeface="Calibri" panose="020F0502020204030204" pitchFamily="34" charset="0"/>
              </a:rPr>
              <a:t> </a:t>
            </a:r>
            <a:r>
              <a:rPr lang="bg-BG" altLang="de-DE" dirty="0">
                <a:solidFill>
                  <a:srgbClr val="A6B727"/>
                </a:solidFill>
                <a:cs typeface="Calibri" panose="020F0502020204030204" pitchFamily="34" charset="0"/>
              </a:rPr>
              <a:t>пет</a:t>
            </a:r>
            <a:endParaRPr lang="de-DE" altLang="de-DE" dirty="0">
              <a:solidFill>
                <a:srgbClr val="A6B727"/>
              </a:solidFill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trideset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C40FE1C1-54B3-B573-7061-CFBA39B4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23955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6:03">
            <a:hlinkClick r:id="" action="ppaction://media"/>
            <a:extLst>
              <a:ext uri="{FF2B5EF4-FFF2-40B4-BE49-F238E27FC236}">
                <a16:creationId xmlns:a16="http://schemas.microsoft.com/office/drawing/2014/main" id="{52B85B53-6E47-917B-0879-608BA4D341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4886" y="2354416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3:07:05">
            <a:hlinkClick r:id="" action="ppaction://media"/>
            <a:extLst>
              <a:ext uri="{FF2B5EF4-FFF2-40B4-BE49-F238E27FC236}">
                <a16:creationId xmlns:a16="http://schemas.microsoft.com/office/drawing/2014/main" id="{6B2E2F2A-2CC8-C2A7-D2AC-B166DACA9C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308" y="5289854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07:17">
            <a:hlinkClick r:id="" action="ppaction://media"/>
            <a:extLst>
              <a:ext uri="{FF2B5EF4-FFF2-40B4-BE49-F238E27FC236}">
                <a16:creationId xmlns:a16="http://schemas.microsoft.com/office/drawing/2014/main" id="{BE68181A-C762-22B4-98DA-E85739B7B0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6936" y="5268807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20AA048C-1A4D-15A1-8B71-E3DE39E6000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5F7416-2FE4-D43B-16C7-4BC7753B8E61}"/>
              </a:ext>
            </a:extLst>
          </p:cNvPr>
          <p:cNvSpPr txBox="1"/>
          <p:nvPr/>
        </p:nvSpPr>
        <p:spPr>
          <a:xfrm>
            <a:off x="3220893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070775-A554-A37A-05E0-6FBFBF420ABD}"/>
              </a:ext>
            </a:extLst>
          </p:cNvPr>
          <p:cNvSpPr txBox="1"/>
          <p:nvPr/>
        </p:nvSpPr>
        <p:spPr>
          <a:xfrm>
            <a:off x="7917806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8EE0E8-A293-CC4B-4147-18623169A2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862877" y="5894905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8BAD59-9944-DFEB-93DC-306D14A7528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666721" y="5876175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505D1C-2F98-2A0F-4A54-CBA27BA6783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8364886" y="3109682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5D871-D78D-769E-0401-12C42C64243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851310" y="22112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24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88A1727-3A20-8C8F-56BF-3677C102E18A}"/>
              </a:ext>
            </a:extLst>
          </p:cNvPr>
          <p:cNvSpPr/>
          <p:nvPr/>
        </p:nvSpPr>
        <p:spPr>
          <a:xfrm>
            <a:off x="234176" y="1138641"/>
            <a:ext cx="9478536" cy="1414110"/>
          </a:xfrm>
          <a:prstGeom prst="roundRect">
            <a:avLst>
              <a:gd name="adj" fmla="val 47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49184A-A326-8C2A-8ED8-9942518E3339}"/>
              </a:ext>
            </a:extLst>
          </p:cNvPr>
          <p:cNvSpPr txBox="1"/>
          <p:nvPr/>
        </p:nvSpPr>
        <p:spPr>
          <a:xfrm>
            <a:off x="2439954" y="1289520"/>
            <a:ext cx="50044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So spreche und schreibe ich Zahlen.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CA8EA8-5509-3150-0220-CE204DB6FA6C}"/>
              </a:ext>
            </a:extLst>
          </p:cNvPr>
          <p:cNvSpPr txBox="1"/>
          <p:nvPr/>
        </p:nvSpPr>
        <p:spPr>
          <a:xfrm>
            <a:off x="144000" y="144000"/>
            <a:ext cx="11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Tipp</a:t>
            </a:r>
            <a:r>
              <a:rPr lang="de-DE" sz="36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27784BF-424C-353A-77CE-5821160C9363}"/>
              </a:ext>
            </a:extLst>
          </p:cNvPr>
          <p:cNvSpPr txBox="1"/>
          <p:nvPr/>
        </p:nvSpPr>
        <p:spPr>
          <a:xfrm>
            <a:off x="1438702" y="266351"/>
            <a:ext cx="353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Съвет</a:t>
            </a:r>
            <a:r>
              <a:rPr lang="de-DE" sz="2800" dirty="0"/>
              <a:t> </a:t>
            </a:r>
            <a:r>
              <a:rPr lang="de-DE" dirty="0">
                <a:solidFill>
                  <a:srgbClr val="A6A6A6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A6A6A6"/>
                </a:solidFill>
                <a:latin typeface="Comic Sans MS" panose="030F0902030302020204" pitchFamily="66" charset="0"/>
              </a:rPr>
              <a:t>Suvet</a:t>
            </a:r>
            <a:r>
              <a:rPr lang="de-DE" dirty="0">
                <a:solidFill>
                  <a:srgbClr val="A6A6A6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1FBC7E-E1C9-08C7-5FC6-4BC3DFCEDBFA}"/>
              </a:ext>
            </a:extLst>
          </p:cNvPr>
          <p:cNvSpPr txBox="1"/>
          <p:nvPr/>
        </p:nvSpPr>
        <p:spPr>
          <a:xfrm>
            <a:off x="2439954" y="1790169"/>
            <a:ext cx="501528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Така произнасям и пиша числа</a:t>
            </a:r>
            <a:br>
              <a:rPr lang="de-DE" altLang="de-DE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A6A6A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>
                <a:solidFill>
                  <a:srgbClr val="A6A6A6"/>
                </a:solidFill>
              </a:rPr>
              <a:t>Taka </a:t>
            </a:r>
            <a:r>
              <a:rPr lang="de-DE" sz="1600" dirty="0" err="1">
                <a:solidFill>
                  <a:srgbClr val="A6A6A6"/>
                </a:solidFill>
              </a:rPr>
              <a:t>proiznasyam</a:t>
            </a:r>
            <a:r>
              <a:rPr lang="de-DE" sz="1600" dirty="0">
                <a:solidFill>
                  <a:srgbClr val="A6A6A6"/>
                </a:solidFill>
              </a:rPr>
              <a:t> i </a:t>
            </a:r>
            <a:r>
              <a:rPr lang="de-DE" sz="1600" dirty="0" err="1">
                <a:solidFill>
                  <a:srgbClr val="A6A6A6"/>
                </a:solidFill>
              </a:rPr>
              <a:t>pisha</a:t>
            </a:r>
            <a:r>
              <a:rPr lang="de-DE" sz="1600" dirty="0">
                <a:solidFill>
                  <a:srgbClr val="A6A6A6"/>
                </a:solidFill>
              </a:rPr>
              <a:t> </a:t>
            </a:r>
            <a:r>
              <a:rPr lang="de-DE" sz="1600" dirty="0" err="1">
                <a:solidFill>
                  <a:srgbClr val="A6A6A6"/>
                </a:solidFill>
              </a:rPr>
              <a:t>chisla</a:t>
            </a:r>
            <a:r>
              <a:rPr lang="de-DE" altLang="de-DE" sz="1600" dirty="0">
                <a:solidFill>
                  <a:srgbClr val="A6A6A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A6A6A6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1800" dirty="0">
              <a:solidFill>
                <a:srgbClr val="A6A6A6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B0D7D43B-84CA-AA1B-F980-866B513DCD15}"/>
              </a:ext>
            </a:extLst>
          </p:cNvPr>
          <p:cNvSpPr/>
          <p:nvPr/>
        </p:nvSpPr>
        <p:spPr>
          <a:xfrm>
            <a:off x="234176" y="2678999"/>
            <a:ext cx="5408341" cy="1440127"/>
          </a:xfrm>
          <a:prstGeom prst="roundRect">
            <a:avLst>
              <a:gd name="adj" fmla="val 5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486ECB-E721-4433-59CB-5E8BDDD1D320}"/>
              </a:ext>
            </a:extLst>
          </p:cNvPr>
          <p:cNvSpPr txBox="1"/>
          <p:nvPr/>
        </p:nvSpPr>
        <p:spPr>
          <a:xfrm>
            <a:off x="2489110" y="2865016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A6B727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36C63E-5D0E-9EFA-6067-2DE8637CFB75}"/>
              </a:ext>
            </a:extLst>
          </p:cNvPr>
          <p:cNvSpPr txBox="1"/>
          <p:nvPr/>
        </p:nvSpPr>
        <p:spPr>
          <a:xfrm>
            <a:off x="2489110" y="3357513"/>
            <a:ext cx="212758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solidFill>
                  <a:srgbClr val="418AB3"/>
                </a:solidFill>
              </a:rPr>
              <a:t>Тридесет</a:t>
            </a:r>
            <a:r>
              <a:rPr lang="bg-BG" dirty="0"/>
              <a:t> и </a:t>
            </a:r>
            <a:r>
              <a:rPr lang="bg-BG" dirty="0">
                <a:solidFill>
                  <a:srgbClr val="A6B727"/>
                </a:solidFill>
              </a:rPr>
              <a:t>четири</a:t>
            </a:r>
            <a:endParaRPr lang="de-DE" dirty="0">
              <a:solidFill>
                <a:srgbClr val="A6B727"/>
              </a:solidFill>
            </a:endParaRPr>
          </a:p>
          <a:p>
            <a:pPr lvl="0"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trideset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chetiri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de-DE" altLang="de-DE" sz="16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FD311DE-4CA2-77EE-6F73-776EB811BAF4}"/>
              </a:ext>
            </a:extLst>
          </p:cNvPr>
          <p:cNvSpPr/>
          <p:nvPr/>
        </p:nvSpPr>
        <p:spPr>
          <a:xfrm>
            <a:off x="5731726" y="2678999"/>
            <a:ext cx="3949259" cy="3902897"/>
          </a:xfrm>
          <a:prstGeom prst="roundRect">
            <a:avLst>
              <a:gd name="adj" fmla="val 20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952DBAC-2D87-7461-8D88-7E42FB67BC9E}"/>
              </a:ext>
            </a:extLst>
          </p:cNvPr>
          <p:cNvSpPr txBox="1"/>
          <p:nvPr/>
        </p:nvSpPr>
        <p:spPr>
          <a:xfrm>
            <a:off x="6385801" y="4933655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A6B727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E1A8DF5-D537-C609-E135-F319D601F8A3}"/>
              </a:ext>
            </a:extLst>
          </p:cNvPr>
          <p:cNvSpPr txBox="1"/>
          <p:nvPr/>
        </p:nvSpPr>
        <p:spPr>
          <a:xfrm>
            <a:off x="6385801" y="5441369"/>
            <a:ext cx="212758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Тридесет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четири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trideset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chetiri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90588F8-5D0F-AE16-C0BD-B0AAAB287C15}"/>
              </a:ext>
            </a:extLst>
          </p:cNvPr>
          <p:cNvSpPr/>
          <p:nvPr/>
        </p:nvSpPr>
        <p:spPr>
          <a:xfrm>
            <a:off x="234176" y="4216286"/>
            <a:ext cx="5405497" cy="2336239"/>
          </a:xfrm>
          <a:prstGeom prst="roundRect">
            <a:avLst>
              <a:gd name="adj" fmla="val 39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5B4BFD6-A472-02FB-8B94-5B5B1B3A9290}"/>
              </a:ext>
            </a:extLst>
          </p:cNvPr>
          <p:cNvSpPr txBox="1"/>
          <p:nvPr/>
        </p:nvSpPr>
        <p:spPr>
          <a:xfrm>
            <a:off x="916882" y="4442844"/>
            <a:ext cx="3699813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A6B727"/>
                </a:solidFill>
                <a:latin typeface="Comic Sans MS" panose="030F0902030302020204" pitchFamily="66" charset="0"/>
              </a:rPr>
              <a:t>Einer</a:t>
            </a:r>
            <a:r>
              <a:rPr lang="de-DE" dirty="0">
                <a:latin typeface="Comic Sans MS" panose="030F0902030302020204" pitchFamily="66" charset="0"/>
              </a:rPr>
              <a:t> zuerst sprechen.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Zehner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</a:rPr>
              <a:t>zuerst schreiben.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5E4063F-7D41-B6E6-1623-F3B7B755A51A}"/>
              </a:ext>
            </a:extLst>
          </p:cNvPr>
          <p:cNvSpPr txBox="1"/>
          <p:nvPr/>
        </p:nvSpPr>
        <p:spPr>
          <a:xfrm>
            <a:off x="916882" y="5255093"/>
            <a:ext cx="3699813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Произнасям</a:t>
            </a:r>
            <a:r>
              <a:rPr lang="uk-UA" dirty="0"/>
              <a:t> </a:t>
            </a:r>
            <a:r>
              <a:rPr lang="uk-UA" dirty="0" err="1"/>
              <a:t>първо</a:t>
            </a:r>
            <a:r>
              <a:rPr lang="uk-UA" dirty="0"/>
              <a:t> </a:t>
            </a:r>
            <a:r>
              <a:rPr lang="uk-UA" dirty="0" err="1">
                <a:solidFill>
                  <a:srgbClr val="A6B727"/>
                </a:solidFill>
              </a:rPr>
              <a:t>единиците</a:t>
            </a:r>
            <a:r>
              <a:rPr lang="de-DE" dirty="0"/>
              <a:t>.</a:t>
            </a:r>
            <a:endParaRPr lang="bg-BG" dirty="0"/>
          </a:p>
          <a:p>
            <a:pPr algn="ctr"/>
            <a:r>
              <a:rPr lang="bg-BG" dirty="0"/>
              <a:t>Записвам първо </a:t>
            </a:r>
            <a:r>
              <a:rPr lang="bg-BG" dirty="0">
                <a:solidFill>
                  <a:srgbClr val="418AB3"/>
                </a:solidFill>
              </a:rPr>
              <a:t>десетиците</a:t>
            </a:r>
            <a:r>
              <a:rPr lang="bg-BG" dirty="0"/>
              <a:t>.</a:t>
            </a:r>
            <a:endParaRPr lang="de-DE" dirty="0"/>
          </a:p>
          <a:p>
            <a:pPr algn="ctr"/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Proiznasyam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purvo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edinitsite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.</a:t>
            </a:r>
          </a:p>
          <a:p>
            <a:pPr algn="ctr"/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Zapisvam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purvo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desetitsite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.]</a:t>
            </a:r>
            <a:endParaRPr lang="de-DE" altLang="de-DE" sz="1600" dirty="0">
              <a:solidFill>
                <a:srgbClr val="A6A6A6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9.01.2023, 13:18:56">
            <a:hlinkClick r:id="" action="ppaction://media"/>
            <a:extLst>
              <a:ext uri="{FF2B5EF4-FFF2-40B4-BE49-F238E27FC236}">
                <a16:creationId xmlns:a16="http://schemas.microsoft.com/office/drawing/2014/main" id="{911651EB-11BB-1123-0CEE-4E7FE0302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037" y="305474"/>
            <a:ext cx="468000" cy="468000"/>
          </a:xfrm>
          <a:prstGeom prst="rect">
            <a:avLst/>
          </a:prstGeom>
        </p:spPr>
      </p:pic>
      <p:pic>
        <p:nvPicPr>
          <p:cNvPr id="3" name="Audio Recording 19.01.2023, 13:19:10">
            <a:hlinkClick r:id="" action="ppaction://media"/>
            <a:extLst>
              <a:ext uri="{FF2B5EF4-FFF2-40B4-BE49-F238E27FC236}">
                <a16:creationId xmlns:a16="http://schemas.microsoft.com/office/drawing/2014/main" id="{4AA291FE-2E14-7FC8-3273-937A931BE9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0207" y="125983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FFB28662-5766-71CB-550B-0C420D255B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2843819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6D0B7D57-0D1B-1F20-A1E5-C3AEDCC8D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4017" y="4898605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9:49">
            <a:hlinkClick r:id="" action="ppaction://media"/>
            <a:extLst>
              <a:ext uri="{FF2B5EF4-FFF2-40B4-BE49-F238E27FC236}">
                <a16:creationId xmlns:a16="http://schemas.microsoft.com/office/drawing/2014/main" id="{58EBAF61-03D8-9BAC-8C14-AE76C01FF8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4566388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017DEBF-FFBC-1570-142D-B2BC3F81103B}"/>
              </a:ext>
            </a:extLst>
          </p:cNvPr>
          <p:cNvSpPr txBox="1"/>
          <p:nvPr/>
        </p:nvSpPr>
        <p:spPr>
          <a:xfrm>
            <a:off x="786323" y="2866315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rgbClr val="A6B727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graphicFrame>
        <p:nvGraphicFramePr>
          <p:cNvPr id="30" name="Tabelle 31">
            <a:extLst>
              <a:ext uri="{FF2B5EF4-FFF2-40B4-BE49-F238E27FC236}">
                <a16:creationId xmlns:a16="http://schemas.microsoft.com/office/drawing/2014/main" id="{BE710F3E-219F-89C8-045E-A6048D6B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17885"/>
              </p:ext>
            </p:extLst>
          </p:nvPr>
        </p:nvGraphicFramePr>
        <p:xfrm>
          <a:off x="6315698" y="3220348"/>
          <a:ext cx="21976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44">
                  <a:extLst>
                    <a:ext uri="{9D8B030D-6E8A-4147-A177-3AD203B41FA5}">
                      <a16:colId xmlns:a16="http://schemas.microsoft.com/office/drawing/2014/main" val="2113362748"/>
                    </a:ext>
                  </a:extLst>
                </a:gridCol>
                <a:gridCol w="1098844">
                  <a:extLst>
                    <a:ext uri="{9D8B030D-6E8A-4147-A177-3AD203B41FA5}">
                      <a16:colId xmlns:a16="http://schemas.microsoft.com/office/drawing/2014/main" val="3864250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6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A6B727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55608"/>
                  </a:ext>
                </a:extLst>
              </a:tr>
            </a:tbl>
          </a:graphicData>
        </a:graphic>
      </p:graphicFrame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276C999-485B-09A6-46FE-8D45675FF6EB}"/>
              </a:ext>
            </a:extLst>
          </p:cNvPr>
          <p:cNvCxnSpPr>
            <a:cxnSpLocks/>
          </p:cNvCxnSpPr>
          <p:nvPr/>
        </p:nvCxnSpPr>
        <p:spPr>
          <a:xfrm flipH="1">
            <a:off x="6915150" y="4035866"/>
            <a:ext cx="1005840" cy="998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8AC609E-46E2-5230-C60B-EEA16CC9AC57}"/>
              </a:ext>
            </a:extLst>
          </p:cNvPr>
          <p:cNvCxnSpPr>
            <a:cxnSpLocks/>
          </p:cNvCxnSpPr>
          <p:nvPr/>
        </p:nvCxnSpPr>
        <p:spPr>
          <a:xfrm>
            <a:off x="6915150" y="4024436"/>
            <a:ext cx="916098" cy="10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23038F-8B6C-679C-25AD-566398C5DBC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97239" y="305474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5488C0-7C6A-15E7-A36D-831C1791DA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8602595" y="5533005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34289F-8A9A-BE7E-C28D-EAF3628721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4656746" y="5599414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B1CE58-ED44-606A-FE63-78B4DA21F77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4656746" y="3476639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E39D8F-05F2-0932-C344-C4E7899AEE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7540207" y="18818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60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2749593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594535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-43929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545196" y="4161778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749095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962828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545196" y="4824350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cs typeface="Calibri" panose="020F0502020204030204" pitchFamily="34" charset="0"/>
              </a:rPr>
              <a:t>Предишно число</a:t>
            </a:r>
            <a:endParaRPr lang="az-Cyrl-AZ" altLang="de-DE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predishno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749095" y="4808696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числ</a:t>
            </a:r>
            <a:r>
              <a:rPr lang="uk-UA" dirty="0"/>
              <a:t>о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962828" y="4824350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Следващо</a:t>
            </a:r>
            <a:r>
              <a:rPr lang="uk-UA" dirty="0"/>
              <a:t> число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sledvashto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9.01.2023, 13:07:50">
            <a:hlinkClick r:id="" action="ppaction://media"/>
            <a:extLst>
              <a:ext uri="{FF2B5EF4-FFF2-40B4-BE49-F238E27FC236}">
                <a16:creationId xmlns:a16="http://schemas.microsoft.com/office/drawing/2014/main" id="{BD11EC9A-331F-A641-19C9-073D2831F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1148" y="4118371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3:07:59">
            <a:hlinkClick r:id="" action="ppaction://media"/>
            <a:extLst>
              <a:ext uri="{FF2B5EF4-FFF2-40B4-BE49-F238E27FC236}">
                <a16:creationId xmlns:a16="http://schemas.microsoft.com/office/drawing/2014/main" id="{51D2BDEB-3DB9-E15E-CB07-B9598ACF9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363" y="41183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3:08:08">
            <a:hlinkClick r:id="" action="ppaction://media"/>
            <a:extLst>
              <a:ext uri="{FF2B5EF4-FFF2-40B4-BE49-F238E27FC236}">
                <a16:creationId xmlns:a16="http://schemas.microsoft.com/office/drawing/2014/main" id="{22FF02BF-8A49-254E-1B16-A91D9B7229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9531" y="4118371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DF5C03C-7A0C-06FF-BA2D-CA3F8C3A6C11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pic>
        <p:nvPicPr>
          <p:cNvPr id="19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9E439600-279D-18EC-0255-98D4FAB31C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12156"/>
            <a:ext cx="468000" cy="468000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619760" y="268371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78000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63984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149967" y="257332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71669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30545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51107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69603" y="819163"/>
            <a:ext cx="1191794" cy="3174994"/>
          </a:xfrm>
          <a:prstGeom prst="arc">
            <a:avLst>
              <a:gd name="adj1" fmla="val 16173207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903725" y="860034"/>
            <a:ext cx="1295508" cy="319696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A157FD-07D4-8428-4614-11F34FE60A56}"/>
              </a:ext>
            </a:extLst>
          </p:cNvPr>
          <p:cNvSpPr txBox="1"/>
          <p:nvPr/>
        </p:nvSpPr>
        <p:spPr>
          <a:xfrm>
            <a:off x="1879837" y="156367"/>
            <a:ext cx="280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/>
              <a:t>Числа</a:t>
            </a:r>
            <a:r>
              <a:rPr lang="de-DE" sz="24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Chisla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706152-2813-4923-F0C6-FDB6933691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851310" y="221120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858C2D-7DE0-590E-94E9-A8A76D3624E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571148" y="4899704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A5C58-8FA7-64D3-4DAA-A0063E7DCF5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799363" y="4899704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A340D5-00AD-DA7B-D96D-2248458FE04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8999531" y="490243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940F04-040B-D80E-116A-F18AD659EB2D}"/>
              </a:ext>
            </a:extLst>
          </p:cNvPr>
          <p:cNvSpPr/>
          <p:nvPr/>
        </p:nvSpPr>
        <p:spPr>
          <a:xfrm rot="5400000">
            <a:off x="5806267" y="3100166"/>
            <a:ext cx="1924221" cy="373411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133626" y="154048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Четно/нечетно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Chetno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nechetno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74" name="Abgerundetes Rechteck 173">
            <a:extLst>
              <a:ext uri="{FF2B5EF4-FFF2-40B4-BE49-F238E27FC236}">
                <a16:creationId xmlns:a16="http://schemas.microsoft.com/office/drawing/2014/main" id="{5B5A7F34-2154-61AE-29F1-6C8EF5D5EC8C}"/>
              </a:ext>
            </a:extLst>
          </p:cNvPr>
          <p:cNvSpPr/>
          <p:nvPr/>
        </p:nvSpPr>
        <p:spPr>
          <a:xfrm rot="5400000">
            <a:off x="1742833" y="3100164"/>
            <a:ext cx="1924220" cy="373411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38658A6C-ADEC-3F43-B4B6-7F1DDF253480}"/>
              </a:ext>
            </a:extLst>
          </p:cNvPr>
          <p:cNvSpPr txBox="1"/>
          <p:nvPr/>
        </p:nvSpPr>
        <p:spPr>
          <a:xfrm>
            <a:off x="1023459" y="4974259"/>
            <a:ext cx="283614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Нечетни числа</a:t>
            </a:r>
            <a:endParaRPr lang="de-DE" altLang="de-DE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nechetni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845EDDC7-7705-6492-0E8B-DBCCF2EB90D8}"/>
              </a:ext>
            </a:extLst>
          </p:cNvPr>
          <p:cNvSpPr txBox="1"/>
          <p:nvPr/>
        </p:nvSpPr>
        <p:spPr>
          <a:xfrm>
            <a:off x="5081681" y="4974259"/>
            <a:ext cx="2836147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solidFill>
                  <a:srgbClr val="317A85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Четни числа</a:t>
            </a:r>
            <a:endParaRPr lang="de-DE" altLang="de-DE" dirty="0">
              <a:solidFill>
                <a:srgbClr val="317A85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chetni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40941DF1-FA6F-6D69-6EDB-5D3E15C88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5195" y="194186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8:51">
            <a:hlinkClick r:id="" action="ppaction://media"/>
            <a:extLst>
              <a:ext uri="{FF2B5EF4-FFF2-40B4-BE49-F238E27FC236}">
                <a16:creationId xmlns:a16="http://schemas.microsoft.com/office/drawing/2014/main" id="{CAE2A574-C9A1-D49A-D0B5-13036D9E2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709" y="4334723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B3736E-6D6D-9D0F-91EF-755690698194}"/>
              </a:ext>
            </a:extLst>
          </p:cNvPr>
          <p:cNvSpPr/>
          <p:nvPr/>
        </p:nvSpPr>
        <p:spPr>
          <a:xfrm>
            <a:off x="9376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273BB2D-446F-8EDC-9409-6CCAE8D1F64B}"/>
              </a:ext>
            </a:extLst>
          </p:cNvPr>
          <p:cNvGrpSpPr/>
          <p:nvPr/>
        </p:nvGrpSpPr>
        <p:grpSpPr>
          <a:xfrm>
            <a:off x="824756" y="2133510"/>
            <a:ext cx="7907952" cy="244994"/>
            <a:chOff x="599440" y="3557171"/>
            <a:chExt cx="7907952" cy="244994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316A76E-8914-3607-93AE-0186E15D9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" y="3678047"/>
              <a:ext cx="7907952" cy="938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F8EDF8B-927C-8326-C8D4-C70D00D445C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7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FB7D0F-147A-45F5-4F8C-017A752230D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51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4989B86A-0C55-D94F-BAA2-EC138775C3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9647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CE7CF4A-03D8-734D-C2AF-47B869C066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766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74A7FCC9-C8F1-6363-1B58-BBF106E67453}"/>
                </a:ext>
              </a:extLst>
            </p:cNvPr>
            <p:cNvCxnSpPr>
              <a:cxnSpLocks/>
            </p:cNvCxnSpPr>
            <p:nvPr/>
          </p:nvCxnSpPr>
          <p:spPr>
            <a:xfrm>
              <a:off x="338794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D51D62A-327C-5592-77F8-0CC7FC0B15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9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1AEE9520-BB0B-D9B2-2A07-27303B37E4BF}"/>
                </a:ext>
              </a:extLst>
            </p:cNvPr>
            <p:cNvCxnSpPr>
              <a:cxnSpLocks/>
            </p:cNvCxnSpPr>
            <p:nvPr/>
          </p:nvCxnSpPr>
          <p:spPr>
            <a:xfrm>
              <a:off x="4178228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25936CF-A689-0311-0507-151F851EEFF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79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5DCC8451-3ED9-74D6-6EE7-A590F050A2FF}"/>
                </a:ext>
              </a:extLst>
            </p:cNvPr>
            <p:cNvCxnSpPr>
              <a:cxnSpLocks/>
            </p:cNvCxnSpPr>
            <p:nvPr/>
          </p:nvCxnSpPr>
          <p:spPr>
            <a:xfrm>
              <a:off x="654908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9F6C39E-42AA-B2D3-9CB3-587EF8D00ED4}"/>
                </a:ext>
              </a:extLst>
            </p:cNvPr>
            <p:cNvCxnSpPr>
              <a:cxnSpLocks/>
            </p:cNvCxnSpPr>
            <p:nvPr/>
          </p:nvCxnSpPr>
          <p:spPr>
            <a:xfrm>
              <a:off x="733936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AA219E0-2CE4-2453-0FA6-44AB265BA9BA}"/>
              </a:ext>
            </a:extLst>
          </p:cNvPr>
          <p:cNvSpPr txBox="1"/>
          <p:nvPr/>
        </p:nvSpPr>
        <p:spPr>
          <a:xfrm>
            <a:off x="92967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1051A8-6702-942B-4246-E984EBD20924}"/>
              </a:ext>
            </a:extLst>
          </p:cNvPr>
          <p:cNvSpPr txBox="1"/>
          <p:nvPr/>
        </p:nvSpPr>
        <p:spPr>
          <a:xfrm>
            <a:off x="172500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46AE80-A711-8635-C77D-C54E5813DAE7}"/>
              </a:ext>
            </a:extLst>
          </p:cNvPr>
          <p:cNvSpPr txBox="1"/>
          <p:nvPr/>
        </p:nvSpPr>
        <p:spPr>
          <a:xfrm>
            <a:off x="331567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F554DC-D6AC-21A1-BD42-AC527132DF6C}"/>
              </a:ext>
            </a:extLst>
          </p:cNvPr>
          <p:cNvSpPr txBox="1"/>
          <p:nvPr/>
        </p:nvSpPr>
        <p:spPr>
          <a:xfrm>
            <a:off x="252034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79AA263-8D36-6161-559A-5B1CED5BE976}"/>
              </a:ext>
            </a:extLst>
          </p:cNvPr>
          <p:cNvSpPr txBox="1"/>
          <p:nvPr/>
        </p:nvSpPr>
        <p:spPr>
          <a:xfrm>
            <a:off x="490634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A029DBF-967C-6C1C-082B-15767657E032}"/>
              </a:ext>
            </a:extLst>
          </p:cNvPr>
          <p:cNvSpPr txBox="1"/>
          <p:nvPr/>
        </p:nvSpPr>
        <p:spPr>
          <a:xfrm>
            <a:off x="649701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5DCF9C1-AA78-917C-7713-73218BC11445}"/>
              </a:ext>
            </a:extLst>
          </p:cNvPr>
          <p:cNvSpPr txBox="1"/>
          <p:nvPr/>
        </p:nvSpPr>
        <p:spPr>
          <a:xfrm>
            <a:off x="7917828" y="2555945"/>
            <a:ext cx="91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10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A6073A0-9D60-391C-2C2E-1683B3071EE9}"/>
              </a:ext>
            </a:extLst>
          </p:cNvPr>
          <p:cNvSpPr txBox="1"/>
          <p:nvPr/>
        </p:nvSpPr>
        <p:spPr>
          <a:xfrm>
            <a:off x="411101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A5F3A4-EC0F-9BBD-ECF6-D487B54481D8}"/>
              </a:ext>
            </a:extLst>
          </p:cNvPr>
          <p:cNvSpPr txBox="1"/>
          <p:nvPr/>
        </p:nvSpPr>
        <p:spPr>
          <a:xfrm>
            <a:off x="570168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7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4EC84E-D1BF-D28D-5B65-A2C846FF22DC}"/>
              </a:ext>
            </a:extLst>
          </p:cNvPr>
          <p:cNvSpPr txBox="1"/>
          <p:nvPr/>
        </p:nvSpPr>
        <p:spPr>
          <a:xfrm>
            <a:off x="7292353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9</a:t>
            </a:r>
          </a:p>
        </p:txBody>
      </p:sp>
      <p:pic>
        <p:nvPicPr>
          <p:cNvPr id="8" name="Audio Recording 19.01.2023, 13:09:02">
            <a:hlinkClick r:id="" action="ppaction://media"/>
            <a:extLst>
              <a:ext uri="{FF2B5EF4-FFF2-40B4-BE49-F238E27FC236}">
                <a16:creationId xmlns:a16="http://schemas.microsoft.com/office/drawing/2014/main" id="{9DC7FAC3-A635-CA93-1D22-875CD38AF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7447" y="4356420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E560EC1-4E6C-4D12-47DB-160F203465E2}"/>
              </a:ext>
            </a:extLst>
          </p:cNvPr>
          <p:cNvSpPr txBox="1"/>
          <p:nvPr/>
        </p:nvSpPr>
        <p:spPr>
          <a:xfrm>
            <a:off x="1023459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ungerade 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67798B1-0640-020D-0030-F2F71B8E8173}"/>
              </a:ext>
            </a:extLst>
          </p:cNvPr>
          <p:cNvSpPr txBox="1"/>
          <p:nvPr/>
        </p:nvSpPr>
        <p:spPr>
          <a:xfrm>
            <a:off x="5081681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17A85"/>
                </a:solidFill>
                <a:latin typeface="Comic Sans MS" panose="030F0902030302020204" pitchFamily="66" charset="0"/>
              </a:rPr>
              <a:t>gerade Zahlen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3EC2C8-6B49-1272-355F-90DC0F7D13D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956538" y="5065895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2B0356-824F-56F4-7F32-CFFD2BA97A5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7997447" y="5065895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D55587-985E-F04B-7505-D45FE1AD829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7276158" y="1941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4B0AD923-7B3D-9213-CE06-C3E8E2C729F2}"/>
              </a:ext>
            </a:extLst>
          </p:cNvPr>
          <p:cNvSpPr/>
          <p:nvPr/>
        </p:nvSpPr>
        <p:spPr>
          <a:xfrm rot="5400000">
            <a:off x="-248448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877566C1-223E-3355-B618-AA2FF002B79F}"/>
              </a:ext>
            </a:extLst>
          </p:cNvPr>
          <p:cNvSpPr txBox="1"/>
          <p:nvPr/>
        </p:nvSpPr>
        <p:spPr>
          <a:xfrm>
            <a:off x="201701" y="1551319"/>
            <a:ext cx="2820351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6 Gummibärchen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gerecht </a:t>
            </a:r>
            <a:r>
              <a:rPr lang="de-DE" sz="1400" dirty="0">
                <a:latin typeface="Comic Sans MS" panose="030F0902030302020204" pitchFamily="66" charset="0"/>
              </a:rPr>
              <a:t>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6 ist eine </a:t>
            </a:r>
            <a:r>
              <a:rPr lang="de-DE" sz="1400" b="1" u="sng" dirty="0">
                <a:latin typeface="Comic Sans MS" panose="030F0902030302020204" pitchFamily="66" charset="0"/>
              </a:rPr>
              <a:t>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E766F403-437A-CC7E-3922-5E88FD962F3C}"/>
              </a:ext>
            </a:extLst>
          </p:cNvPr>
          <p:cNvSpPr txBox="1"/>
          <p:nvPr/>
        </p:nvSpPr>
        <p:spPr>
          <a:xfrm>
            <a:off x="6527952" y="1514306"/>
            <a:ext cx="3140094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7 Gummibärchen 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nicht</a:t>
            </a:r>
            <a:r>
              <a:rPr lang="de-DE" sz="1400" dirty="0">
                <a:latin typeface="Comic Sans MS" panose="030F0902030302020204" pitchFamily="66" charset="0"/>
              </a:rPr>
              <a:t> </a:t>
            </a:r>
            <a:r>
              <a:rPr lang="de-DE" sz="1400" b="1" dirty="0">
                <a:latin typeface="Comic Sans MS" panose="030F0902030302020204" pitchFamily="66" charset="0"/>
              </a:rPr>
              <a:t>gerecht</a:t>
            </a:r>
            <a:r>
              <a:rPr lang="de-DE" sz="1400" dirty="0">
                <a:latin typeface="Comic Sans MS" panose="030F0902030302020204" pitchFamily="66" charset="0"/>
              </a:rPr>
              <a:t> 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7 ist eine </a:t>
            </a:r>
            <a:r>
              <a:rPr lang="de-DE" sz="1400" b="1" u="sng" dirty="0">
                <a:latin typeface="Comic Sans MS" panose="030F0902030302020204" pitchFamily="66" charset="0"/>
              </a:rPr>
              <a:t>ungerade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CA354F5D-F7D9-3404-B248-95F539E466D2}"/>
              </a:ext>
            </a:extLst>
          </p:cNvPr>
          <p:cNvSpPr txBox="1"/>
          <p:nvPr/>
        </p:nvSpPr>
        <p:spPr>
          <a:xfrm>
            <a:off x="363035" y="3148148"/>
            <a:ext cx="2315991" cy="274260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Мога да </a:t>
            </a:r>
            <a:r>
              <a:rPr lang="bg-BG" alt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разпределя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бонбона </a:t>
            </a:r>
            <a:r>
              <a:rPr lang="bg-BG" alt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справедливо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между 2 деца! 6 е </a:t>
            </a:r>
            <a:r>
              <a:rPr lang="bg-BG" altLang="de-DE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четно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число. 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Moga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razpredelya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spravedlivo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mezhdu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!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chetno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8" name="Audio Recording 19.01.2023, 13:09:48">
            <a:hlinkClick r:id="" action="ppaction://media"/>
            <a:extLst>
              <a:ext uri="{FF2B5EF4-FFF2-40B4-BE49-F238E27FC236}">
                <a16:creationId xmlns:a16="http://schemas.microsoft.com/office/drawing/2014/main" id="{7CA63F0C-3537-69E8-72CB-A64A1BA0B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2415" y="1514306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12">
            <a:hlinkClick r:id="" action="ppaction://media"/>
            <a:extLst>
              <a:ext uri="{FF2B5EF4-FFF2-40B4-BE49-F238E27FC236}">
                <a16:creationId xmlns:a16="http://schemas.microsoft.com/office/drawing/2014/main" id="{BDB23A13-15A9-9AB3-F530-B781B6F6D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0046" y="2160315"/>
            <a:ext cx="46800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5F7124-F578-E664-5A81-C4A02C22A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6380" y="1871083"/>
            <a:ext cx="1450474" cy="15579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8DF7A41-DF31-9F72-3205-198026D818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402494" y="1882752"/>
            <a:ext cx="1456480" cy="164277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9EEC9E6-31A8-A0FB-0AFE-3F85D09BB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14158">
            <a:off x="3129263" y="3646783"/>
            <a:ext cx="1473200" cy="101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41EC0E4-4B1D-9D46-0943-BAE4DDDAF5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9193" y="3568483"/>
            <a:ext cx="1473200" cy="1016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3205F20-B5BD-12D1-A1DB-CC3E95DEAA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0064" y="4981955"/>
            <a:ext cx="1168400" cy="11049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D0EA739-C58E-7214-5DDA-EA82642136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810" flipH="1">
            <a:off x="5218678" y="4993052"/>
            <a:ext cx="1168399" cy="1524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AFECFA-2085-66D8-68F6-3321FBA62464}"/>
              </a:ext>
            </a:extLst>
          </p:cNvPr>
          <p:cNvGrpSpPr/>
          <p:nvPr/>
        </p:nvGrpSpPr>
        <p:grpSpPr>
          <a:xfrm>
            <a:off x="3680635" y="4599473"/>
            <a:ext cx="545398" cy="269772"/>
            <a:chOff x="3569642" y="4581298"/>
            <a:chExt cx="545398" cy="26977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AA7DDA12-7732-09EB-1ABF-A123DC22B2D1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9EE5222-E7FE-2563-D8DA-9165F15F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3F5377F-3B08-6FB8-6C36-159909121297}"/>
              </a:ext>
            </a:extLst>
          </p:cNvPr>
          <p:cNvGrpSpPr/>
          <p:nvPr/>
        </p:nvGrpSpPr>
        <p:grpSpPr>
          <a:xfrm>
            <a:off x="5530178" y="4599473"/>
            <a:ext cx="545398" cy="269772"/>
            <a:chOff x="3569642" y="4581298"/>
            <a:chExt cx="545398" cy="269772"/>
          </a:xfrm>
        </p:grpSpPr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0C9C11F1-EE05-F578-D25F-191B71AFD7A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BF3DA4F4-6809-F6D6-CF4D-F15A3F63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2B04E05B-7749-FC62-0AF4-6AF831D92B3F}"/>
              </a:ext>
            </a:extLst>
          </p:cNvPr>
          <p:cNvSpPr/>
          <p:nvPr/>
        </p:nvSpPr>
        <p:spPr>
          <a:xfrm rot="5400000">
            <a:off x="6413861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4F3D6FBC-A495-1140-F273-93E367FA9DCE}"/>
              </a:ext>
            </a:extLst>
          </p:cNvPr>
          <p:cNvSpPr txBox="1"/>
          <p:nvPr/>
        </p:nvSpPr>
        <p:spPr>
          <a:xfrm>
            <a:off x="7025344" y="3206021"/>
            <a:ext cx="2315991" cy="274260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мога да </a:t>
            </a:r>
            <a:r>
              <a:rPr lang="bg-BG" alt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разпределя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бонбона </a:t>
            </a:r>
            <a:r>
              <a:rPr lang="bg-BG" alt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справедливо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между 2 деца. 7 е </a:t>
            </a:r>
            <a:r>
              <a:rPr lang="bg-BG" altLang="de-DE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нечетно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число.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[Ne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moga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razpredlya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spravedlivo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mezhdu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7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nechetno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40349F86-A7A6-393D-7594-0E5CD59B0A2E}"/>
              </a:ext>
            </a:extLst>
          </p:cNvPr>
          <p:cNvSpPr/>
          <p:nvPr/>
        </p:nvSpPr>
        <p:spPr>
          <a:xfrm>
            <a:off x="283029" y="1436914"/>
            <a:ext cx="2927863" cy="1230086"/>
          </a:xfrm>
          <a:prstGeom prst="wedgeRoundRectCallout">
            <a:avLst>
              <a:gd name="adj1" fmla="val 56129"/>
              <a:gd name="adj2" fmla="val 386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AB3002A-924F-325F-27E2-F6C3BFC0E674}"/>
              </a:ext>
            </a:extLst>
          </p:cNvPr>
          <p:cNvSpPr/>
          <p:nvPr/>
        </p:nvSpPr>
        <p:spPr>
          <a:xfrm>
            <a:off x="6527952" y="1436914"/>
            <a:ext cx="3280077" cy="1230086"/>
          </a:xfrm>
          <a:prstGeom prst="wedgeRoundRectCallout">
            <a:avLst>
              <a:gd name="adj1" fmla="val -55348"/>
              <a:gd name="adj2" fmla="val 412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682672-2595-6213-5D95-7C01B3C8AE6C}"/>
              </a:ext>
            </a:extLst>
          </p:cNvPr>
          <p:cNvSpPr/>
          <p:nvPr/>
        </p:nvSpPr>
        <p:spPr>
          <a:xfrm>
            <a:off x="3133626" y="154048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Четно/нечетно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Chetno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nechetno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B696B6E1-31DA-3FB0-B70C-A2734AC423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5195" y="19418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D5C9198-887C-210E-D798-88D8FB7402F1}"/>
              </a:ext>
            </a:extLst>
          </p:cNvPr>
          <p:cNvSpPr/>
          <p:nvPr/>
        </p:nvSpPr>
        <p:spPr>
          <a:xfrm>
            <a:off x="9376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651E93-FC9D-D65A-77A6-324B9539EB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7276158" y="194186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09AE8-6E7D-EF92-46DC-3B98BA6B46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7965698" y="5999842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C2D90F-474B-3A1B-667E-2B38068DE3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287030" y="59486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8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B7233D90-0457-C2E7-DE0C-7DEF201A7052}"/>
              </a:ext>
            </a:extLst>
          </p:cNvPr>
          <p:cNvSpPr/>
          <p:nvPr/>
        </p:nvSpPr>
        <p:spPr>
          <a:xfrm rot="5400000">
            <a:off x="721969" y="2314319"/>
            <a:ext cx="2334873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36005A40-1EBF-7F13-84B0-01527672DA2B}"/>
              </a:ext>
            </a:extLst>
          </p:cNvPr>
          <p:cNvSpPr/>
          <p:nvPr/>
        </p:nvSpPr>
        <p:spPr>
          <a:xfrm rot="5400000">
            <a:off x="3734020" y="2314320"/>
            <a:ext cx="2334875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395D8CA-37CC-3C72-2977-483C221760AB}"/>
              </a:ext>
            </a:extLst>
          </p:cNvPr>
          <p:cNvSpPr/>
          <p:nvPr/>
        </p:nvSpPr>
        <p:spPr>
          <a:xfrm rot="5400000">
            <a:off x="6746068" y="2314318"/>
            <a:ext cx="2334873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43C860-2B96-B7EB-B621-70CD0174EBEC}"/>
              </a:ext>
            </a:extLst>
          </p:cNvPr>
          <p:cNvSpPr txBox="1"/>
          <p:nvPr/>
        </p:nvSpPr>
        <p:spPr>
          <a:xfrm>
            <a:off x="6628538" y="3812839"/>
            <a:ext cx="2196419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&gt;2</a:t>
            </a:r>
            <a:endParaRPr lang="bg-BG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е по-голямо от 2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golyamo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559A70-7F96-1B4D-26E7-E0CC22975AF6}"/>
              </a:ext>
            </a:extLst>
          </p:cNvPr>
          <p:cNvSpPr txBox="1"/>
          <p:nvPr/>
        </p:nvSpPr>
        <p:spPr>
          <a:xfrm>
            <a:off x="3616490" y="3812839"/>
            <a:ext cx="2196418" cy="970121"/>
          </a:xfrm>
          <a:prstGeom prst="roundRect">
            <a:avLst>
              <a:gd name="adj" fmla="val 1991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=4</a:t>
            </a:r>
          </a:p>
          <a:p>
            <a:pPr algn="ctr"/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е равно на 4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ravno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4]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E29F9D4-92E1-8ED3-CA33-0A9BF7F0FE5A}"/>
              </a:ext>
            </a:extLst>
          </p:cNvPr>
          <p:cNvSpPr txBox="1"/>
          <p:nvPr/>
        </p:nvSpPr>
        <p:spPr>
          <a:xfrm>
            <a:off x="604440" y="2687093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&lt; 5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ist kleiner als 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A47A5E-0C99-E5FF-5821-0723040B1005}"/>
              </a:ext>
            </a:extLst>
          </p:cNvPr>
          <p:cNvSpPr txBox="1"/>
          <p:nvPr/>
        </p:nvSpPr>
        <p:spPr>
          <a:xfrm>
            <a:off x="604440" y="3766936"/>
            <a:ext cx="2196419" cy="945118"/>
          </a:xfrm>
          <a:prstGeom prst="roundRect">
            <a:avLst>
              <a:gd name="adj" fmla="val 1625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3&lt;5</a:t>
            </a:r>
          </a:p>
          <a:p>
            <a:pPr algn="ctr"/>
            <a:r>
              <a:rPr lang="de-DE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по-малко от 5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malko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9FDD91-E12B-CD64-6BDB-C6BA46C9BC6D}"/>
              </a:ext>
            </a:extLst>
          </p:cNvPr>
          <p:cNvSpPr txBox="1"/>
          <p:nvPr/>
        </p:nvSpPr>
        <p:spPr>
          <a:xfrm>
            <a:off x="3616490" y="2687093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= 4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ist gleich 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51459F-8CF5-A302-3697-29B39531CDFB}"/>
              </a:ext>
            </a:extLst>
          </p:cNvPr>
          <p:cNvSpPr txBox="1"/>
          <p:nvPr/>
        </p:nvSpPr>
        <p:spPr>
          <a:xfrm>
            <a:off x="6628538" y="2687093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&gt; 2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ist größer als 2</a:t>
            </a:r>
          </a:p>
        </p:txBody>
      </p:sp>
      <p:pic>
        <p:nvPicPr>
          <p:cNvPr id="8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18FD12C-F988-A36B-C1CA-D2571B86D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19983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47">
            <a:hlinkClick r:id="" action="ppaction://media"/>
            <a:extLst>
              <a:ext uri="{FF2B5EF4-FFF2-40B4-BE49-F238E27FC236}">
                <a16:creationId xmlns:a16="http://schemas.microsoft.com/office/drawing/2014/main" id="{2E7A5022-A80C-4625-1D1E-8F0ABA7F1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2371" y="2957729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11:00">
            <a:hlinkClick r:id="" action="ppaction://media"/>
            <a:extLst>
              <a:ext uri="{FF2B5EF4-FFF2-40B4-BE49-F238E27FC236}">
                <a16:creationId xmlns:a16="http://schemas.microsoft.com/office/drawing/2014/main" id="{F649AA42-2693-85B5-6117-2E79EA84D9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492" y="2957729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3:11:12">
            <a:hlinkClick r:id="" action="ppaction://media"/>
            <a:extLst>
              <a:ext uri="{FF2B5EF4-FFF2-40B4-BE49-F238E27FC236}">
                <a16:creationId xmlns:a16="http://schemas.microsoft.com/office/drawing/2014/main" id="{F527E2E2-15CF-78B9-76C9-F5354FC03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390" y="295772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B64C3D2-3BBE-8904-AB21-01CE548D2644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945F5A1-4D75-08FA-5F6C-CA054A3FD78A}"/>
              </a:ext>
            </a:extLst>
          </p:cNvPr>
          <p:cNvSpPr/>
          <p:nvPr/>
        </p:nvSpPr>
        <p:spPr>
          <a:xfrm>
            <a:off x="3520638" y="144000"/>
            <a:ext cx="33881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Сравняване на числа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[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Sravnyavane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na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chisla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]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39AC159-6707-70C7-3BC0-20D14D962B61}"/>
              </a:ext>
            </a:extLst>
          </p:cNvPr>
          <p:cNvGrpSpPr/>
          <p:nvPr/>
        </p:nvGrpSpPr>
        <p:grpSpPr>
          <a:xfrm>
            <a:off x="1070067" y="1643188"/>
            <a:ext cx="1638684" cy="667681"/>
            <a:chOff x="1070067" y="1795431"/>
            <a:chExt cx="1638684" cy="667681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6B64D59-CA87-B1E8-497D-AA867781C1DC}"/>
                </a:ext>
              </a:extLst>
            </p:cNvPr>
            <p:cNvGrpSpPr/>
            <p:nvPr/>
          </p:nvGrpSpPr>
          <p:grpSpPr>
            <a:xfrm rot="5400000">
              <a:off x="1738410" y="1492771"/>
              <a:ext cx="301998" cy="1638684"/>
              <a:chOff x="2241699" y="1435715"/>
              <a:chExt cx="301998" cy="163868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C99E785-AEC5-A211-CCBA-7BF0EC8E8E15}"/>
                  </a:ext>
                </a:extLst>
              </p:cNvPr>
              <p:cNvSpPr/>
              <p:nvPr/>
            </p:nvSpPr>
            <p:spPr>
              <a:xfrm>
                <a:off x="2241699" y="143571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03C73E8-B6F8-149C-4405-F80E66D353B7}"/>
                  </a:ext>
                </a:extLst>
              </p:cNvPr>
              <p:cNvSpPr/>
              <p:nvPr/>
            </p:nvSpPr>
            <p:spPr>
              <a:xfrm>
                <a:off x="2241699" y="177114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C3C45B-13B0-2575-4F6A-8070B1A0E121}"/>
                  </a:ext>
                </a:extLst>
              </p:cNvPr>
              <p:cNvSpPr/>
              <p:nvPr/>
            </p:nvSpPr>
            <p:spPr>
              <a:xfrm>
                <a:off x="2241699" y="210657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83A0A6-9711-9E03-A7D6-20B4374CEB2E}"/>
                  </a:ext>
                </a:extLst>
              </p:cNvPr>
              <p:cNvSpPr/>
              <p:nvPr/>
            </p:nvSpPr>
            <p:spPr>
              <a:xfrm>
                <a:off x="2241699" y="244200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0BBBAC-6E43-5892-5619-C755A991B8A3}"/>
                  </a:ext>
                </a:extLst>
              </p:cNvPr>
              <p:cNvSpPr/>
              <p:nvPr/>
            </p:nvSpPr>
            <p:spPr>
              <a:xfrm>
                <a:off x="2241699" y="2777434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A85F01-724C-2124-BFBF-2B97026736C7}"/>
                </a:ext>
              </a:extLst>
            </p:cNvPr>
            <p:cNvSpPr/>
            <p:nvPr/>
          </p:nvSpPr>
          <p:spPr>
            <a:xfrm>
              <a:off x="1070067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9CFC05-C6B1-E380-E18F-498CE2A38653}"/>
                </a:ext>
              </a:extLst>
            </p:cNvPr>
            <p:cNvSpPr/>
            <p:nvPr/>
          </p:nvSpPr>
          <p:spPr>
            <a:xfrm>
              <a:off x="1406754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B0A1EF-EB40-2AD7-32BF-9E2846DBB560}"/>
                </a:ext>
              </a:extLst>
            </p:cNvPr>
            <p:cNvSpPr/>
            <p:nvPr/>
          </p:nvSpPr>
          <p:spPr>
            <a:xfrm>
              <a:off x="1743442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709A5E6-D944-B42A-62B4-0A3F12CB7BCE}"/>
              </a:ext>
            </a:extLst>
          </p:cNvPr>
          <p:cNvGrpSpPr/>
          <p:nvPr/>
        </p:nvGrpSpPr>
        <p:grpSpPr>
          <a:xfrm>
            <a:off x="4245429" y="1643188"/>
            <a:ext cx="1312061" cy="688861"/>
            <a:chOff x="3932610" y="1795416"/>
            <a:chExt cx="1312061" cy="688861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40131A63-7CD6-6EC9-6BC8-9393AA055D97}"/>
                </a:ext>
              </a:extLst>
            </p:cNvPr>
            <p:cNvGrpSpPr/>
            <p:nvPr/>
          </p:nvGrpSpPr>
          <p:grpSpPr>
            <a:xfrm>
              <a:off x="3932610" y="1795416"/>
              <a:ext cx="1312061" cy="296965"/>
              <a:chOff x="3932610" y="1795416"/>
              <a:chExt cx="1312061" cy="29696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DC83107-B9A9-89B8-B985-FC3D80D9ED41}"/>
                  </a:ext>
                </a:extLst>
              </p:cNvPr>
              <p:cNvSpPr/>
              <p:nvPr/>
            </p:nvSpPr>
            <p:spPr>
              <a:xfrm>
                <a:off x="3932610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710627-B9AE-4CFC-9941-A51FE1CC11AF}"/>
                  </a:ext>
                </a:extLst>
              </p:cNvPr>
              <p:cNvSpPr/>
              <p:nvPr/>
            </p:nvSpPr>
            <p:spPr>
              <a:xfrm>
                <a:off x="4269297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C4A7F4-C44F-BD66-4615-7947EADAC1FC}"/>
                  </a:ext>
                </a:extLst>
              </p:cNvPr>
              <p:cNvSpPr/>
              <p:nvPr/>
            </p:nvSpPr>
            <p:spPr>
              <a:xfrm>
                <a:off x="4605985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67FE30-D6E8-7BB8-95D5-0D16A1720A35}"/>
                  </a:ext>
                </a:extLst>
              </p:cNvPr>
              <p:cNvSpPr/>
              <p:nvPr/>
            </p:nvSpPr>
            <p:spPr>
              <a:xfrm>
                <a:off x="4942673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8728E33-54CE-C54C-F1F5-5DA4A1CB6423}"/>
                </a:ext>
              </a:extLst>
            </p:cNvPr>
            <p:cNvGrpSpPr/>
            <p:nvPr/>
          </p:nvGrpSpPr>
          <p:grpSpPr>
            <a:xfrm>
              <a:off x="3932610" y="2187312"/>
              <a:ext cx="1312061" cy="296965"/>
              <a:chOff x="3934983" y="2187312"/>
              <a:chExt cx="1312061" cy="29696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3752461-E359-B471-5F4C-C99B6EBC321B}"/>
                  </a:ext>
                </a:extLst>
              </p:cNvPr>
              <p:cNvSpPr/>
              <p:nvPr/>
            </p:nvSpPr>
            <p:spPr>
              <a:xfrm>
                <a:off x="3934983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013E525-C116-1313-E7D0-C8D7A3850496}"/>
                  </a:ext>
                </a:extLst>
              </p:cNvPr>
              <p:cNvSpPr/>
              <p:nvPr/>
            </p:nvSpPr>
            <p:spPr>
              <a:xfrm>
                <a:off x="4271670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766B0A-3F1D-7682-7703-98A4A19FF174}"/>
                  </a:ext>
                </a:extLst>
              </p:cNvPr>
              <p:cNvSpPr/>
              <p:nvPr/>
            </p:nvSpPr>
            <p:spPr>
              <a:xfrm>
                <a:off x="4608358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9248CB4-247D-EC46-54E7-5111D2798DF4}"/>
                  </a:ext>
                </a:extLst>
              </p:cNvPr>
              <p:cNvSpPr/>
              <p:nvPr/>
            </p:nvSpPr>
            <p:spPr>
              <a:xfrm>
                <a:off x="4945046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7D9A481-60B2-0A53-CD65-CD087818D7CA}"/>
              </a:ext>
            </a:extLst>
          </p:cNvPr>
          <p:cNvGrpSpPr/>
          <p:nvPr/>
        </p:nvGrpSpPr>
        <p:grpSpPr>
          <a:xfrm>
            <a:off x="7094165" y="1643188"/>
            <a:ext cx="1638684" cy="679239"/>
            <a:chOff x="7072719" y="1777658"/>
            <a:chExt cx="1638684" cy="67923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0FBB637-79B8-E17D-D472-413503EDCDEB}"/>
                </a:ext>
              </a:extLst>
            </p:cNvPr>
            <p:cNvSpPr/>
            <p:nvPr/>
          </p:nvSpPr>
          <p:spPr>
            <a:xfrm rot="5400000">
              <a:off x="841192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2A2DA5-5DEA-A3CC-E792-50E5C1436DC4}"/>
                </a:ext>
              </a:extLst>
            </p:cNvPr>
            <p:cNvSpPr/>
            <p:nvPr/>
          </p:nvSpPr>
          <p:spPr>
            <a:xfrm rot="5400000">
              <a:off x="807649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F5BE0-ECCE-DC88-8810-3AE3239C7168}"/>
                </a:ext>
              </a:extLst>
            </p:cNvPr>
            <p:cNvSpPr/>
            <p:nvPr/>
          </p:nvSpPr>
          <p:spPr>
            <a:xfrm rot="5400000">
              <a:off x="774106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834745-A3C7-37CD-CA7C-129E4422790F}"/>
                </a:ext>
              </a:extLst>
            </p:cNvPr>
            <p:cNvSpPr/>
            <p:nvPr/>
          </p:nvSpPr>
          <p:spPr>
            <a:xfrm rot="5400000">
              <a:off x="740563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980E1F-A139-A541-67F0-9BEB83E48EC8}"/>
                </a:ext>
              </a:extLst>
            </p:cNvPr>
            <p:cNvSpPr/>
            <p:nvPr/>
          </p:nvSpPr>
          <p:spPr>
            <a:xfrm rot="5400000">
              <a:off x="7070203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ED1091-8890-4E58-9FA5-2F3EC66F608D}"/>
                </a:ext>
              </a:extLst>
            </p:cNvPr>
            <p:cNvSpPr/>
            <p:nvPr/>
          </p:nvSpPr>
          <p:spPr>
            <a:xfrm>
              <a:off x="7072719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712BBD-5FFD-40E3-723F-43A442B7906D}"/>
                </a:ext>
              </a:extLst>
            </p:cNvPr>
            <p:cNvSpPr/>
            <p:nvPr/>
          </p:nvSpPr>
          <p:spPr>
            <a:xfrm>
              <a:off x="7409406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AECA1E-E36D-42C4-EF92-A9FD2A00848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440806" y="199835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D5F3F9-03C2-FD94-6C82-70688CE34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68221" y="4005495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8E1FC6-50D4-4528-BD19-DFFFBAAB18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74930" y="4005495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B9223E-C40D-554A-E90C-AFEDFE4E3AE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8876565" y="400549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14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8830" y="2754836"/>
            <a:ext cx="231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mehr</a:t>
            </a:r>
            <a:r>
              <a:rPr lang="de-DE" dirty="0"/>
              <a:t> grüne Gummibärchen </a:t>
            </a:r>
            <a:r>
              <a:rPr lang="de-DE" b="1" dirty="0"/>
              <a:t>als</a:t>
            </a:r>
            <a:r>
              <a:rPr lang="de-DE" dirty="0"/>
              <a:t> rote.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541763" y="2731159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gleich viele </a:t>
            </a:r>
            <a:r>
              <a:rPr lang="de-DE" dirty="0"/>
              <a:t>rote Gummibärchen </a:t>
            </a:r>
            <a:r>
              <a:rPr lang="de-DE" b="1" dirty="0"/>
              <a:t>wie </a:t>
            </a:r>
            <a:r>
              <a:rPr lang="de-DE" dirty="0"/>
              <a:t>grüne.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907311" y="2724166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weniger </a:t>
            </a:r>
            <a:r>
              <a:rPr lang="de-DE" dirty="0"/>
              <a:t>rote Gummibärchen </a:t>
            </a:r>
            <a:r>
              <a:rPr lang="de-DE" b="1" dirty="0"/>
              <a:t>als</a:t>
            </a:r>
            <a:r>
              <a:rPr lang="de-DE" dirty="0"/>
              <a:t> grüne.</a:t>
            </a:r>
          </a:p>
        </p:txBody>
      </p:sp>
      <p:pic>
        <p:nvPicPr>
          <p:cNvPr id="16" name="Bild 15" descr="Bildschirmfoto 2022-11-28 um 19.1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0" y="1000646"/>
            <a:ext cx="2316227" cy="1340250"/>
          </a:xfrm>
          <a:prstGeom prst="rect">
            <a:avLst/>
          </a:prstGeom>
        </p:spPr>
      </p:pic>
      <p:pic>
        <p:nvPicPr>
          <p:cNvPr id="17" name="Bild 16" descr="Bildschirmfoto 2022-11-28 um 19.13.1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28" y="1000646"/>
            <a:ext cx="2067563" cy="1337835"/>
          </a:xfrm>
          <a:prstGeom prst="rect">
            <a:avLst/>
          </a:prstGeom>
        </p:spPr>
      </p:pic>
      <p:pic>
        <p:nvPicPr>
          <p:cNvPr id="19" name="Bild 18" descr="Bildschirmfoto 2022-11-28 um 19.16.40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99" y="1000646"/>
            <a:ext cx="2247914" cy="1347415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CE56F845-577C-1F2A-659A-C38C354FBEA8}"/>
              </a:ext>
            </a:extLst>
          </p:cNvPr>
          <p:cNvSpPr/>
          <p:nvPr/>
        </p:nvSpPr>
        <p:spPr>
          <a:xfrm rot="5400000">
            <a:off x="427642" y="3748946"/>
            <a:ext cx="2716303" cy="307524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3E82DF6-6C7C-BEB5-815B-EE503B802F2D}"/>
              </a:ext>
            </a:extLst>
          </p:cNvPr>
          <p:cNvSpPr txBox="1"/>
          <p:nvPr/>
        </p:nvSpPr>
        <p:spPr>
          <a:xfrm>
            <a:off x="360318" y="4031664"/>
            <a:ext cx="2850950" cy="1805226"/>
          </a:xfrm>
          <a:prstGeom prst="roundRect">
            <a:avLst>
              <a:gd name="adj" fmla="val 560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повече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зелени бонбони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отколкото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червени.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poveche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otkolkoto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F853B00E-699C-F093-ECA0-AA4591268B30}"/>
              </a:ext>
            </a:extLst>
          </p:cNvPr>
          <p:cNvSpPr/>
          <p:nvPr/>
        </p:nvSpPr>
        <p:spPr>
          <a:xfrm rot="5400000">
            <a:off x="3666455" y="3748935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C68208F-61C6-130A-9903-6096DD6CB24C}"/>
              </a:ext>
            </a:extLst>
          </p:cNvPr>
          <p:cNvSpPr txBox="1"/>
          <p:nvPr/>
        </p:nvSpPr>
        <p:spPr>
          <a:xfrm>
            <a:off x="3596153" y="4031664"/>
            <a:ext cx="2850950" cy="185612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точно толкова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червени бонбони,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колкото 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зелени.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tochno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tolkova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koilkoto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55B8F281-6A66-20B5-76D1-0193BE1D4C45}"/>
              </a:ext>
            </a:extLst>
          </p:cNvPr>
          <p:cNvSpPr/>
          <p:nvPr/>
        </p:nvSpPr>
        <p:spPr>
          <a:xfrm rot="5400000">
            <a:off x="6875701" y="3748934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C68979D-74AA-2E73-EBDC-A8B80B2994E3}"/>
              </a:ext>
            </a:extLst>
          </p:cNvPr>
          <p:cNvSpPr txBox="1"/>
          <p:nvPr/>
        </p:nvSpPr>
        <p:spPr>
          <a:xfrm>
            <a:off x="6808381" y="4031664"/>
            <a:ext cx="285095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по-малко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червени бонбони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отколкото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зелени.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po-malko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otkolkoto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9.01.2023, 13:11:39">
            <a:hlinkClick r:id="" action="ppaction://media"/>
            <a:extLst>
              <a:ext uri="{FF2B5EF4-FFF2-40B4-BE49-F238E27FC236}">
                <a16:creationId xmlns:a16="http://schemas.microsoft.com/office/drawing/2014/main" id="{8C752EB6-46DD-D37A-1F7A-2F0DFE2B2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7113" y="292432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3:11:54">
            <a:hlinkClick r:id="" action="ppaction://media"/>
            <a:extLst>
              <a:ext uri="{FF2B5EF4-FFF2-40B4-BE49-F238E27FC236}">
                <a16:creationId xmlns:a16="http://schemas.microsoft.com/office/drawing/2014/main" id="{0FCD7DF6-B474-A2E0-AEB5-43FFAFB3A6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5487" y="2922480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2:07">
            <a:hlinkClick r:id="" action="ppaction://media"/>
            <a:extLst>
              <a:ext uri="{FF2B5EF4-FFF2-40B4-BE49-F238E27FC236}">
                <a16:creationId xmlns:a16="http://schemas.microsoft.com/office/drawing/2014/main" id="{5AD80A56-902C-6AA2-1FA4-4B45EF44B4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2492" y="2855687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A7BA89A-09F9-AB3E-490E-0A02116949AA}"/>
              </a:ext>
            </a:extLst>
          </p:cNvPr>
          <p:cNvSpPr/>
          <p:nvPr/>
        </p:nvSpPr>
        <p:spPr>
          <a:xfrm>
            <a:off x="371776" y="2604351"/>
            <a:ext cx="2776899" cy="1156936"/>
          </a:xfrm>
          <a:prstGeom prst="wedgeRoundRectCallout">
            <a:avLst>
              <a:gd name="adj1" fmla="val -15312"/>
              <a:gd name="adj2" fmla="val -6809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C4F5B708-6A9B-E57E-7999-24676D799BE9}"/>
              </a:ext>
            </a:extLst>
          </p:cNvPr>
          <p:cNvSpPr/>
          <p:nvPr/>
        </p:nvSpPr>
        <p:spPr>
          <a:xfrm>
            <a:off x="3564551" y="2578012"/>
            <a:ext cx="2776898" cy="1156936"/>
          </a:xfrm>
          <a:prstGeom prst="wedgeRoundRectCallout">
            <a:avLst>
              <a:gd name="adj1" fmla="val -27414"/>
              <a:gd name="adj2" fmla="val -6512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BF82B3E1-B826-EF58-83BD-8D7647F48CF1}"/>
              </a:ext>
            </a:extLst>
          </p:cNvPr>
          <p:cNvSpPr/>
          <p:nvPr/>
        </p:nvSpPr>
        <p:spPr>
          <a:xfrm>
            <a:off x="6804649" y="2578829"/>
            <a:ext cx="2793361" cy="1156936"/>
          </a:xfrm>
          <a:prstGeom prst="wedgeRoundRectCallout">
            <a:avLst>
              <a:gd name="adj1" fmla="val -13360"/>
              <a:gd name="adj2" fmla="val -661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9C7821EB-C199-E925-6FBA-89D6414072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199835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E04405-9020-CE29-D89B-DEDC2672B6AE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90144A-84CA-B9CA-0018-0F41C01E3813}"/>
              </a:ext>
            </a:extLst>
          </p:cNvPr>
          <p:cNvSpPr/>
          <p:nvPr/>
        </p:nvSpPr>
        <p:spPr>
          <a:xfrm>
            <a:off x="3520638" y="144000"/>
            <a:ext cx="33881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Сравняване на числа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[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Sravnyavane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na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chisla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]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E925DC-442E-069F-CBE5-69726FA996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6440806" y="199835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3DBEC4-E754-1A81-1A4F-00A1E373B0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551793" y="5940137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C3D7B3-AD86-9FF6-4BF9-2675B01FA37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4719000" y="5967299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2A776D-88E3-4A86-C8F9-111C06AB37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7967329" y="59688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886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B18714-9231-4C04-8533-3E43FC02BC78}"/>
              </a:ext>
            </a:extLst>
          </p:cNvPr>
          <p:cNvSpPr txBox="1"/>
          <p:nvPr/>
        </p:nvSpPr>
        <p:spPr>
          <a:xfrm>
            <a:off x="144000" y="166302"/>
            <a:ext cx="322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Zählen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BF5709D-5478-C883-86D2-28D3905A3973}"/>
              </a:ext>
            </a:extLst>
          </p:cNvPr>
          <p:cNvSpPr txBox="1"/>
          <p:nvPr/>
        </p:nvSpPr>
        <p:spPr>
          <a:xfrm>
            <a:off x="1857199" y="129626"/>
            <a:ext cx="4989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800" dirty="0"/>
              <a:t>Броене</a:t>
            </a:r>
            <a:r>
              <a:rPr lang="de-DE" sz="28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broene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dio Recording 19.01.2023, 13:12:21">
            <a:hlinkClick r:id="" action="ppaction://media"/>
            <a:extLst>
              <a:ext uri="{FF2B5EF4-FFF2-40B4-BE49-F238E27FC236}">
                <a16:creationId xmlns:a16="http://schemas.microsoft.com/office/drawing/2014/main" id="{85855E45-456A-481C-9E6C-0AAD0AF75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8952" y="196051"/>
            <a:ext cx="468000" cy="468000"/>
          </a:xfrm>
          <a:prstGeom prst="rect">
            <a:avLst/>
          </a:prstGeom>
        </p:spPr>
      </p:pic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0057059-1B08-CA11-91F5-44885813F123}"/>
              </a:ext>
            </a:extLst>
          </p:cNvPr>
          <p:cNvSpPr/>
          <p:nvPr/>
        </p:nvSpPr>
        <p:spPr>
          <a:xfrm rot="5400000">
            <a:off x="1305077" y="414455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71EE9B5-E7FD-08D8-8D26-B184EFCDB088}"/>
              </a:ext>
            </a:extLst>
          </p:cNvPr>
          <p:cNvSpPr txBox="1"/>
          <p:nvPr/>
        </p:nvSpPr>
        <p:spPr>
          <a:xfrm>
            <a:off x="625055" y="1412304"/>
            <a:ext cx="262745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vorwärts zählen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B524D2E-E3A3-60C8-A2FE-0C39F15BF09E}"/>
              </a:ext>
            </a:extLst>
          </p:cNvPr>
          <p:cNvSpPr txBox="1"/>
          <p:nvPr/>
        </p:nvSpPr>
        <p:spPr>
          <a:xfrm>
            <a:off x="631443" y="1932830"/>
            <a:ext cx="262745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/>
              <a:t>Броене напред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broene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napred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4" name="Audio Recording 19.01.2023, 13:12:33">
            <a:hlinkClick r:id="" action="ppaction://media"/>
            <a:extLst>
              <a:ext uri="{FF2B5EF4-FFF2-40B4-BE49-F238E27FC236}">
                <a16:creationId xmlns:a16="http://schemas.microsoft.com/office/drawing/2014/main" id="{8C5158EC-7E19-0B2E-8C84-92BB64EB14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7721" y="1360051"/>
            <a:ext cx="468000" cy="468000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9A6288F-FAF8-281C-FE09-4792BB77687D}"/>
              </a:ext>
            </a:extLst>
          </p:cNvPr>
          <p:cNvGrpSpPr/>
          <p:nvPr/>
        </p:nvGrpSpPr>
        <p:grpSpPr>
          <a:xfrm>
            <a:off x="4525146" y="1900317"/>
            <a:ext cx="4107969" cy="818332"/>
            <a:chOff x="4362722" y="1621672"/>
            <a:chExt cx="4107969" cy="818332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C9FD467-60CB-F410-5E26-3D878CF8D577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EEF3A05C-54E5-856F-A91E-0BBF5452DA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4E2F797-EB03-FDAF-23C0-55D055BBC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B45CD81C-9344-8C42-540E-FE06A030C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123AA40E-C14F-8FB5-EF2E-8D082AF07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1203328E-1DFC-1243-98F4-2F4EDF2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F6DC1F5F-5CA0-32C7-C2AE-62BF56EB4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DB7B311-88B7-6748-F217-F1C70FC1201F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F02B4D9-CC13-A712-F8F9-BEB19FEE032C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6EC7D91-29E7-29A0-9242-25EB7886AB61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8CAB1F0-639E-7998-5D37-D450DEA6A0B1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634B660-51DD-6C80-63E2-F0D6AE062812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65" name="Bogen 64">
            <a:extLst>
              <a:ext uri="{FF2B5EF4-FFF2-40B4-BE49-F238E27FC236}">
                <a16:creationId xmlns:a16="http://schemas.microsoft.com/office/drawing/2014/main" id="{30EAB32E-654C-19E6-681A-CC490ADE0927}"/>
              </a:ext>
            </a:extLst>
          </p:cNvPr>
          <p:cNvSpPr/>
          <p:nvPr/>
        </p:nvSpPr>
        <p:spPr>
          <a:xfrm rot="16200000" flipV="1">
            <a:off x="4956570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Bogen 69">
            <a:extLst>
              <a:ext uri="{FF2B5EF4-FFF2-40B4-BE49-F238E27FC236}">
                <a16:creationId xmlns:a16="http://schemas.microsoft.com/office/drawing/2014/main" id="{F1EBF566-8A3A-EDB2-DB39-7D7F22EFF234}"/>
              </a:ext>
            </a:extLst>
          </p:cNvPr>
          <p:cNvSpPr/>
          <p:nvPr/>
        </p:nvSpPr>
        <p:spPr>
          <a:xfrm rot="16200000" flipV="1">
            <a:off x="5755091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Bogen 70">
            <a:extLst>
              <a:ext uri="{FF2B5EF4-FFF2-40B4-BE49-F238E27FC236}">
                <a16:creationId xmlns:a16="http://schemas.microsoft.com/office/drawing/2014/main" id="{F5DC389C-731F-AEB7-251E-E3E06DCDB78E}"/>
              </a:ext>
            </a:extLst>
          </p:cNvPr>
          <p:cNvSpPr/>
          <p:nvPr/>
        </p:nvSpPr>
        <p:spPr>
          <a:xfrm rot="16200000" flipV="1">
            <a:off x="6561252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Bogen 73">
            <a:extLst>
              <a:ext uri="{FF2B5EF4-FFF2-40B4-BE49-F238E27FC236}">
                <a16:creationId xmlns:a16="http://schemas.microsoft.com/office/drawing/2014/main" id="{5E0B0C75-1DD0-0F76-F14C-82A36B4F16FB}"/>
              </a:ext>
            </a:extLst>
          </p:cNvPr>
          <p:cNvSpPr/>
          <p:nvPr/>
        </p:nvSpPr>
        <p:spPr>
          <a:xfrm rot="16200000" flipV="1">
            <a:off x="7359773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3EC2349-B25A-C2E0-2E50-63153DE06CC8}"/>
              </a:ext>
            </a:extLst>
          </p:cNvPr>
          <p:cNvSpPr/>
          <p:nvPr/>
        </p:nvSpPr>
        <p:spPr>
          <a:xfrm rot="5400000">
            <a:off x="1305077" y="2152831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9CF715D-8AF9-5932-2917-4CD26F2CA93E}"/>
              </a:ext>
            </a:extLst>
          </p:cNvPr>
          <p:cNvSpPr txBox="1"/>
          <p:nvPr/>
        </p:nvSpPr>
        <p:spPr>
          <a:xfrm>
            <a:off x="631443" y="3637197"/>
            <a:ext cx="262745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000" dirty="0"/>
              <a:t>броене назад</a:t>
            </a:r>
            <a:r>
              <a:rPr lang="de-DE" sz="20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broene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nazad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  <a:endParaRPr lang="de-DE" sz="1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4993959-B6B2-91EC-AC2F-E8FB762F056B}"/>
              </a:ext>
            </a:extLst>
          </p:cNvPr>
          <p:cNvSpPr txBox="1"/>
          <p:nvPr/>
        </p:nvSpPr>
        <p:spPr>
          <a:xfrm>
            <a:off x="618819" y="3096372"/>
            <a:ext cx="26274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rückwärts zählen </a:t>
            </a:r>
          </a:p>
        </p:txBody>
      </p:sp>
      <p:pic>
        <p:nvPicPr>
          <p:cNvPr id="15" name="Audio Recording 19.01.2023, 13:12:44">
            <a:hlinkClick r:id="" action="ppaction://media"/>
            <a:extLst>
              <a:ext uri="{FF2B5EF4-FFF2-40B4-BE49-F238E27FC236}">
                <a16:creationId xmlns:a16="http://schemas.microsoft.com/office/drawing/2014/main" id="{C995B228-0BA3-2723-745E-05561DFEDB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2499" y="3056048"/>
            <a:ext cx="468000" cy="468000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D5FD4079-7E39-9DDD-222E-0C65C1F3D8F6}"/>
              </a:ext>
            </a:extLst>
          </p:cNvPr>
          <p:cNvGrpSpPr/>
          <p:nvPr/>
        </p:nvGrpSpPr>
        <p:grpSpPr>
          <a:xfrm>
            <a:off x="4469381" y="3631436"/>
            <a:ext cx="4107969" cy="818332"/>
            <a:chOff x="4362722" y="1621672"/>
            <a:chExt cx="4107969" cy="81833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C737034F-0DE4-9F71-5704-67465CB48ACA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82" name="Gerade Verbindung 81">
                <a:extLst>
                  <a:ext uri="{FF2B5EF4-FFF2-40B4-BE49-F238E27FC236}">
                    <a16:creationId xmlns:a16="http://schemas.microsoft.com/office/drawing/2014/main" id="{B5637977-74E7-D207-EBE2-BC2074587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>
                <a:extLst>
                  <a:ext uri="{FF2B5EF4-FFF2-40B4-BE49-F238E27FC236}">
                    <a16:creationId xmlns:a16="http://schemas.microsoft.com/office/drawing/2014/main" id="{AC0F597F-D146-2AE1-8686-BD24EBB9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56A36D01-6051-29C2-17EF-E3F4D2E64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451A37A7-579C-3066-83AD-91FB19C2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E17F15B8-FAC3-3940-EF0B-697593118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E6423CA8-6CEA-D382-CB58-D4A1CCA72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EC2B420-068A-4C7D-02DD-15677BC30D92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A512F7E7-F730-D82D-542B-EB63B33167D9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2DA70FD-DBCA-2F01-7558-BD893189499D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FD50F7E-0D5F-24BB-052D-F1700C2F5187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C93A9109-EA89-7631-C0C9-420A6933F873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88" name="Bogen 87">
            <a:extLst>
              <a:ext uri="{FF2B5EF4-FFF2-40B4-BE49-F238E27FC236}">
                <a16:creationId xmlns:a16="http://schemas.microsoft.com/office/drawing/2014/main" id="{E8C7D991-49D6-AF05-7C9F-DA4645FC3DAB}"/>
              </a:ext>
            </a:extLst>
          </p:cNvPr>
          <p:cNvSpPr/>
          <p:nvPr/>
        </p:nvSpPr>
        <p:spPr>
          <a:xfrm rot="5400000" flipH="1" flipV="1">
            <a:off x="4900805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36D7AE45-4121-72E9-2572-DB6CB7FDC091}"/>
              </a:ext>
            </a:extLst>
          </p:cNvPr>
          <p:cNvSpPr/>
          <p:nvPr/>
        </p:nvSpPr>
        <p:spPr>
          <a:xfrm rot="5400000" flipH="1" flipV="1">
            <a:off x="5699326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7A9CA939-5B49-037A-686D-B579617A8B39}"/>
              </a:ext>
            </a:extLst>
          </p:cNvPr>
          <p:cNvSpPr/>
          <p:nvPr/>
        </p:nvSpPr>
        <p:spPr>
          <a:xfrm rot="5400000" flipH="1" flipV="1">
            <a:off x="6505487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Bogen 90">
            <a:extLst>
              <a:ext uri="{FF2B5EF4-FFF2-40B4-BE49-F238E27FC236}">
                <a16:creationId xmlns:a16="http://schemas.microsoft.com/office/drawing/2014/main" id="{2F0FD5D6-68C1-83F3-BEB5-1398DB37319D}"/>
              </a:ext>
            </a:extLst>
          </p:cNvPr>
          <p:cNvSpPr/>
          <p:nvPr/>
        </p:nvSpPr>
        <p:spPr>
          <a:xfrm rot="5400000" flipH="1" flipV="1">
            <a:off x="7304008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2E9BD71E-C37B-7707-F5A1-F3876FE9AF52}"/>
              </a:ext>
            </a:extLst>
          </p:cNvPr>
          <p:cNvSpPr/>
          <p:nvPr/>
        </p:nvSpPr>
        <p:spPr>
          <a:xfrm rot="5400000">
            <a:off x="1305077" y="3916202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B9281BB-0589-3877-4001-CCB1ABCA54F0}"/>
              </a:ext>
            </a:extLst>
          </p:cNvPr>
          <p:cNvSpPr txBox="1"/>
          <p:nvPr/>
        </p:nvSpPr>
        <p:spPr>
          <a:xfrm>
            <a:off x="617638" y="4911680"/>
            <a:ext cx="263486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Zahlen überspringen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122D0A2-CC1B-7EDA-BC27-446E4C9E5C83}"/>
              </a:ext>
            </a:extLst>
          </p:cNvPr>
          <p:cNvSpPr txBox="1"/>
          <p:nvPr/>
        </p:nvSpPr>
        <p:spPr>
          <a:xfrm>
            <a:off x="617638" y="5468158"/>
            <a:ext cx="2634868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/>
              <a:t>Прескачане на числа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preskachane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na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6" name="Audio Recording 19.01.2023, 13:12:54">
            <a:hlinkClick r:id="" action="ppaction://media"/>
            <a:extLst>
              <a:ext uri="{FF2B5EF4-FFF2-40B4-BE49-F238E27FC236}">
                <a16:creationId xmlns:a16="http://schemas.microsoft.com/office/drawing/2014/main" id="{CDB2D504-E1D5-180F-0C7A-6BCA17DFF1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2614" y="4868514"/>
            <a:ext cx="468000" cy="468000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5403E0-1A17-D9F9-05BC-5917A8773DAD}"/>
              </a:ext>
            </a:extLst>
          </p:cNvPr>
          <p:cNvGrpSpPr/>
          <p:nvPr/>
        </p:nvGrpSpPr>
        <p:grpSpPr>
          <a:xfrm>
            <a:off x="4424184" y="5350837"/>
            <a:ext cx="4107969" cy="818332"/>
            <a:chOff x="4362722" y="1621672"/>
            <a:chExt cx="4107969" cy="81833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80B6635D-6456-64C2-53C7-DDB95D3C83F2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13" name="Gerade Verbindung 112">
                <a:extLst>
                  <a:ext uri="{FF2B5EF4-FFF2-40B4-BE49-F238E27FC236}">
                    <a16:creationId xmlns:a16="http://schemas.microsoft.com/office/drawing/2014/main" id="{1D82BC5F-DBF3-94FB-BB4F-DEF04A8BA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>
                <a:extLst>
                  <a:ext uri="{FF2B5EF4-FFF2-40B4-BE49-F238E27FC236}">
                    <a16:creationId xmlns:a16="http://schemas.microsoft.com/office/drawing/2014/main" id="{442C8B6F-6024-7A14-7F9C-887A71505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>
                <a:extLst>
                  <a:ext uri="{FF2B5EF4-FFF2-40B4-BE49-F238E27FC236}">
                    <a16:creationId xmlns:a16="http://schemas.microsoft.com/office/drawing/2014/main" id="{650BBA42-1016-9FF0-157B-3E1F18F67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>
                <a:extLst>
                  <a:ext uri="{FF2B5EF4-FFF2-40B4-BE49-F238E27FC236}">
                    <a16:creationId xmlns:a16="http://schemas.microsoft.com/office/drawing/2014/main" id="{21AFDB49-8E3E-CA26-D3A5-8F9B753B2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>
                <a:extLst>
                  <a:ext uri="{FF2B5EF4-FFF2-40B4-BE49-F238E27FC236}">
                    <a16:creationId xmlns:a16="http://schemas.microsoft.com/office/drawing/2014/main" id="{46E45876-3A3C-ED15-9C7B-96CFF117B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>
                <a:extLst>
                  <a:ext uri="{FF2B5EF4-FFF2-40B4-BE49-F238E27FC236}">
                    <a16:creationId xmlns:a16="http://schemas.microsoft.com/office/drawing/2014/main" id="{FA68A10D-14BC-07EF-2696-7C4F9D73B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1AE8F38-BC78-6A9D-955E-D29867FA8323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AA9B03C1-2EB0-0987-FAA9-D9C0A7D98691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45F8A366-A658-27A8-0003-363176CDF3FF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F7C028E5-6CE3-7347-E61C-665DE4D0981E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4FE9701-66F3-9AE7-2790-D66607410D99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119" name="Bogen 118">
            <a:extLst>
              <a:ext uri="{FF2B5EF4-FFF2-40B4-BE49-F238E27FC236}">
                <a16:creationId xmlns:a16="http://schemas.microsoft.com/office/drawing/2014/main" id="{D5BF4478-06E8-9504-C2AC-207CA8F67414}"/>
              </a:ext>
            </a:extLst>
          </p:cNvPr>
          <p:cNvSpPr/>
          <p:nvPr/>
        </p:nvSpPr>
        <p:spPr>
          <a:xfrm rot="16200000" flipV="1">
            <a:off x="5250211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Bogen 119">
            <a:extLst>
              <a:ext uri="{FF2B5EF4-FFF2-40B4-BE49-F238E27FC236}">
                <a16:creationId xmlns:a16="http://schemas.microsoft.com/office/drawing/2014/main" id="{539A9212-00F3-9054-2AC4-7184219F234B}"/>
              </a:ext>
            </a:extLst>
          </p:cNvPr>
          <p:cNvSpPr/>
          <p:nvPr/>
        </p:nvSpPr>
        <p:spPr>
          <a:xfrm rot="16200000" flipV="1">
            <a:off x="6827254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713B93-F8AD-848A-8B01-8A846DDAE3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4164045" y="201538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19A8BA-E64A-DB52-6491-78AEFE0F773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268849" y="2058576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9FECC2-ECAF-3FCB-B99B-402F5C98E76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262691" y="3757217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1175E2-A6EB-16FF-073C-1C929C53763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257721" y="556109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73C3036F-30DB-6498-59A3-B4C933EC40F1}"/>
              </a:ext>
            </a:extLst>
          </p:cNvPr>
          <p:cNvSpPr/>
          <p:nvPr/>
        </p:nvSpPr>
        <p:spPr>
          <a:xfrm>
            <a:off x="2099022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59" name="Abgerundetes Rechteck 58">
            <a:extLst>
              <a:ext uri="{FF2B5EF4-FFF2-40B4-BE49-F238E27FC236}">
                <a16:creationId xmlns:a16="http://schemas.microsoft.com/office/drawing/2014/main" id="{7DFC75DB-6477-9CA3-0119-BFAA1621D0EE}"/>
              </a:ext>
            </a:extLst>
          </p:cNvPr>
          <p:cNvSpPr/>
          <p:nvPr/>
        </p:nvSpPr>
        <p:spPr>
          <a:xfrm>
            <a:off x="4021914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F7A680EC-A79F-2AE0-EBFC-CC44A1275B6D}"/>
              </a:ext>
            </a:extLst>
          </p:cNvPr>
          <p:cNvSpPr/>
          <p:nvPr/>
        </p:nvSpPr>
        <p:spPr>
          <a:xfrm>
            <a:off x="594854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F26146E-8A77-81FA-8DF2-CBF1B5609715}"/>
              </a:ext>
            </a:extLst>
          </p:cNvPr>
          <p:cNvSpPr/>
          <p:nvPr/>
        </p:nvSpPr>
        <p:spPr>
          <a:xfrm>
            <a:off x="789747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D0623980-31C7-FE96-95DA-77BA1C4B0DB7}"/>
              </a:ext>
            </a:extLst>
          </p:cNvPr>
          <p:cNvSpPr/>
          <p:nvPr/>
        </p:nvSpPr>
        <p:spPr>
          <a:xfrm>
            <a:off x="17613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8071D5DB-0B6F-C3A5-B56D-D22504BD2425}"/>
              </a:ext>
            </a:extLst>
          </p:cNvPr>
          <p:cNvSpPr/>
          <p:nvPr/>
        </p:nvSpPr>
        <p:spPr>
          <a:xfrm>
            <a:off x="2099022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4" name="Abgerundetes Rechteck 63">
            <a:extLst>
              <a:ext uri="{FF2B5EF4-FFF2-40B4-BE49-F238E27FC236}">
                <a16:creationId xmlns:a16="http://schemas.microsoft.com/office/drawing/2014/main" id="{26C6B0A4-E77D-3AF9-0F3A-ADB708CBEE4B}"/>
              </a:ext>
            </a:extLst>
          </p:cNvPr>
          <p:cNvSpPr/>
          <p:nvPr/>
        </p:nvSpPr>
        <p:spPr>
          <a:xfrm>
            <a:off x="4021914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BB488287-DC90-0AC1-15C0-D8787C5D6887}"/>
              </a:ext>
            </a:extLst>
          </p:cNvPr>
          <p:cNvSpPr/>
          <p:nvPr/>
        </p:nvSpPr>
        <p:spPr>
          <a:xfrm>
            <a:off x="594854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A9E1D7CF-E3C5-22BB-0961-9A9525153F1C}"/>
              </a:ext>
            </a:extLst>
          </p:cNvPr>
          <p:cNvSpPr/>
          <p:nvPr/>
        </p:nvSpPr>
        <p:spPr>
          <a:xfrm>
            <a:off x="789747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12464FA-D1BD-254C-5765-B01518BCFAA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54352" y="879686"/>
            <a:ext cx="6397295" cy="2094488"/>
          </a:xfrm>
          <a:prstGeom prst="rect">
            <a:avLst/>
          </a:prstGeom>
        </p:spPr>
      </p:pic>
      <p:pic>
        <p:nvPicPr>
          <p:cNvPr id="15" name="Audio Recording 19.01.2023, 13:13:38">
            <a:hlinkClick r:id="" action="ppaction://media"/>
            <a:extLst>
              <a:ext uri="{FF2B5EF4-FFF2-40B4-BE49-F238E27FC236}">
                <a16:creationId xmlns:a16="http://schemas.microsoft.com/office/drawing/2014/main" id="{500D482B-765E-D039-AC99-B01D17766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8654" y="150370"/>
            <a:ext cx="468000" cy="46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CEE5E5-A12D-6418-3A5D-9F0EA9ED9C9A}"/>
              </a:ext>
            </a:extLst>
          </p:cNvPr>
          <p:cNvSpPr txBox="1"/>
          <p:nvPr/>
        </p:nvSpPr>
        <p:spPr>
          <a:xfrm>
            <a:off x="144000" y="144000"/>
            <a:ext cx="244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Ordnungszahlen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B6892C-B028-8B46-F6BE-C33A04CADDBC}"/>
              </a:ext>
            </a:extLst>
          </p:cNvPr>
          <p:cNvSpPr txBox="1"/>
          <p:nvPr/>
        </p:nvSpPr>
        <p:spPr>
          <a:xfrm>
            <a:off x="3015746" y="64948"/>
            <a:ext cx="47188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dirty="0">
                <a:latin typeface="Comic Sans MS" panose="030F0702030302020204" pitchFamily="66" charset="0"/>
              </a:rPr>
              <a:t>Числителни редни имена</a:t>
            </a:r>
            <a:r>
              <a:rPr lang="bg-BG" sz="2400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chislitelni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redni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imena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bg-BG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AEE69BF-BABB-9C79-EECD-FC42F11A5E54}"/>
              </a:ext>
            </a:extLst>
          </p:cNvPr>
          <p:cNvSpPr/>
          <p:nvPr/>
        </p:nvSpPr>
        <p:spPr>
          <a:xfrm>
            <a:off x="17613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3A8BB-855A-7D6E-1FFE-542CD5747345}"/>
              </a:ext>
            </a:extLst>
          </p:cNvPr>
          <p:cNvSpPr txBox="1"/>
          <p:nvPr/>
        </p:nvSpPr>
        <p:spPr>
          <a:xfrm>
            <a:off x="262280" y="3074827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erste Kind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C0D391-C73F-DFCE-ED7D-0583E57C5BB5}"/>
              </a:ext>
            </a:extLst>
          </p:cNvPr>
          <p:cNvSpPr txBox="1"/>
          <p:nvPr/>
        </p:nvSpPr>
        <p:spPr>
          <a:xfrm>
            <a:off x="2181126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zweite Kind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AEA622-69A1-09AE-E59F-88BBD2CBB22F}"/>
              </a:ext>
            </a:extLst>
          </p:cNvPr>
          <p:cNvSpPr txBox="1"/>
          <p:nvPr/>
        </p:nvSpPr>
        <p:spPr>
          <a:xfrm>
            <a:off x="4129914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dritte Kind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D13C5F-6E07-DE90-8B27-4738739F239D}"/>
              </a:ext>
            </a:extLst>
          </p:cNvPr>
          <p:cNvSpPr txBox="1"/>
          <p:nvPr/>
        </p:nvSpPr>
        <p:spPr>
          <a:xfrm>
            <a:off x="6037841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vierte Kind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F24B7E-3DD6-1E4A-EF3E-B80B400F0701}"/>
              </a:ext>
            </a:extLst>
          </p:cNvPr>
          <p:cNvSpPr txBox="1"/>
          <p:nvPr/>
        </p:nvSpPr>
        <p:spPr>
          <a:xfrm>
            <a:off x="8005470" y="30780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fünfte Kind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E776DC6-E966-F209-3CB8-A2A1EF6E7840}"/>
              </a:ext>
            </a:extLst>
          </p:cNvPr>
          <p:cNvSpPr txBox="1"/>
          <p:nvPr/>
        </p:nvSpPr>
        <p:spPr>
          <a:xfrm>
            <a:off x="259703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sechste Kind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EA91539-056F-0ED7-4D69-068D4BFB1D72}"/>
              </a:ext>
            </a:extLst>
          </p:cNvPr>
          <p:cNvSpPr txBox="1"/>
          <p:nvPr/>
        </p:nvSpPr>
        <p:spPr>
          <a:xfrm>
            <a:off x="2206654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siebte Kind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A274BA-44A9-9F29-5439-F667E49F5A92}"/>
              </a:ext>
            </a:extLst>
          </p:cNvPr>
          <p:cNvSpPr txBox="1"/>
          <p:nvPr/>
        </p:nvSpPr>
        <p:spPr>
          <a:xfrm>
            <a:off x="4142999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achte Kind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5C5C88-4BA2-0352-4F82-77BDE7A5D563}"/>
              </a:ext>
            </a:extLst>
          </p:cNvPr>
          <p:cNvSpPr txBox="1"/>
          <p:nvPr/>
        </p:nvSpPr>
        <p:spPr>
          <a:xfrm>
            <a:off x="6054352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neunte Kind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AF7B3D4-926A-0D27-6646-7223E8BD4385}"/>
              </a:ext>
            </a:extLst>
          </p:cNvPr>
          <p:cNvSpPr txBox="1"/>
          <p:nvPr/>
        </p:nvSpPr>
        <p:spPr>
          <a:xfrm>
            <a:off x="8005470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zehnte Kind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84B3E29-78C3-5620-C914-78091C2EBFE9}"/>
              </a:ext>
            </a:extLst>
          </p:cNvPr>
          <p:cNvSpPr txBox="1"/>
          <p:nvPr/>
        </p:nvSpPr>
        <p:spPr>
          <a:xfrm>
            <a:off x="259703" y="3869090"/>
            <a:ext cx="1620000" cy="607576"/>
          </a:xfrm>
          <a:prstGeom prst="roundRect">
            <a:avLst>
              <a:gd name="adj" fmla="val 15571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Първото дете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purvoto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FA13B50-B5CC-32D2-7DAD-B4843CFBE4A0}"/>
              </a:ext>
            </a:extLst>
          </p:cNvPr>
          <p:cNvSpPr txBox="1"/>
          <p:nvPr/>
        </p:nvSpPr>
        <p:spPr>
          <a:xfrm>
            <a:off x="2181126" y="3845941"/>
            <a:ext cx="1620000" cy="623649"/>
          </a:xfrm>
          <a:prstGeom prst="roundRect">
            <a:avLst>
              <a:gd name="adj" fmla="val 20178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Второто дете</a:t>
            </a:r>
            <a:endParaRPr lang="en-US" sz="16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vtoroto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60A4AEF-0BD2-C8AB-B936-4566C76B478E}"/>
              </a:ext>
            </a:extLst>
          </p:cNvPr>
          <p:cNvSpPr txBox="1"/>
          <p:nvPr/>
        </p:nvSpPr>
        <p:spPr>
          <a:xfrm>
            <a:off x="4129914" y="3844337"/>
            <a:ext cx="1620000" cy="586145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Третото дете</a:t>
            </a:r>
            <a:endParaRPr lang="en-US" sz="16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tretoto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26FA24D-0A04-2EFB-DBB7-E498D78AAFE7}"/>
              </a:ext>
            </a:extLst>
          </p:cNvPr>
          <p:cNvSpPr txBox="1"/>
          <p:nvPr/>
        </p:nvSpPr>
        <p:spPr>
          <a:xfrm>
            <a:off x="6037840" y="3844337"/>
            <a:ext cx="1636511" cy="575429"/>
          </a:xfrm>
          <a:prstGeom prst="roundRect">
            <a:avLst>
              <a:gd name="adj" fmla="val 7094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Четвъртото дете</a:t>
            </a:r>
            <a:endParaRPr lang="en-US" sz="16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chetvurtoto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164B87E-0D5D-5765-F9BD-55A0DAC053FE}"/>
              </a:ext>
            </a:extLst>
          </p:cNvPr>
          <p:cNvSpPr txBox="1"/>
          <p:nvPr/>
        </p:nvSpPr>
        <p:spPr>
          <a:xfrm>
            <a:off x="8005470" y="3844337"/>
            <a:ext cx="1620000" cy="586145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Петото дете</a:t>
            </a:r>
            <a:endParaRPr lang="en-US" sz="16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petoto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FF1C123-B801-9FD4-994F-47DEB8136041}"/>
              </a:ext>
            </a:extLst>
          </p:cNvPr>
          <p:cNvSpPr txBox="1"/>
          <p:nvPr/>
        </p:nvSpPr>
        <p:spPr>
          <a:xfrm>
            <a:off x="2205746" y="5816942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Седмото дете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sedmoto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83E3BF8-D32B-65B7-1E24-49FA171FFFE9}"/>
              </a:ext>
            </a:extLst>
          </p:cNvPr>
          <p:cNvSpPr txBox="1"/>
          <p:nvPr/>
        </p:nvSpPr>
        <p:spPr>
          <a:xfrm>
            <a:off x="6037841" y="5814586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Деветото дете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devetoto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BD8229D-794A-230B-3287-D656886849BA}"/>
              </a:ext>
            </a:extLst>
          </p:cNvPr>
          <p:cNvSpPr txBox="1"/>
          <p:nvPr/>
        </p:nvSpPr>
        <p:spPr>
          <a:xfrm>
            <a:off x="8005470" y="5812231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Десетото дете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desetoto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6A27537-3492-CD17-BBD6-FFA76BA65EB0}"/>
              </a:ext>
            </a:extLst>
          </p:cNvPr>
          <p:cNvSpPr txBox="1"/>
          <p:nvPr/>
        </p:nvSpPr>
        <p:spPr>
          <a:xfrm>
            <a:off x="254672" y="5810418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Шестото дете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shestoto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46FCDC7-3A1B-BD56-7F51-5E799B64CFD8}"/>
              </a:ext>
            </a:extLst>
          </p:cNvPr>
          <p:cNvSpPr txBox="1"/>
          <p:nvPr/>
        </p:nvSpPr>
        <p:spPr>
          <a:xfrm>
            <a:off x="4129914" y="5816942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bg-BG" sz="1600" dirty="0">
                <a:latin typeface="Comic Sans MS" panose="030F0902030302020204" pitchFamily="66" charset="0"/>
              </a:rPr>
              <a:t>Осмото дете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osmoto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dete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54A9250B-E8B0-F895-4BE5-519A47742C19}"/>
              </a:ext>
            </a:extLst>
          </p:cNvPr>
          <p:cNvCxnSpPr>
            <a:cxnSpLocks/>
          </p:cNvCxnSpPr>
          <p:nvPr/>
        </p:nvCxnSpPr>
        <p:spPr>
          <a:xfrm flipH="1">
            <a:off x="1350192" y="2785564"/>
            <a:ext cx="433500" cy="275544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B9C5F6A-B144-3404-13FD-CF7A878FB005}"/>
              </a:ext>
            </a:extLst>
          </p:cNvPr>
          <p:cNvCxnSpPr>
            <a:cxnSpLocks/>
          </p:cNvCxnSpPr>
          <p:nvPr/>
        </p:nvCxnSpPr>
        <p:spPr>
          <a:xfrm>
            <a:off x="2693837" y="2751614"/>
            <a:ext cx="180574" cy="280650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CE4B1D1-7677-87BC-F296-58215CD480F9}"/>
              </a:ext>
            </a:extLst>
          </p:cNvPr>
          <p:cNvCxnSpPr>
            <a:cxnSpLocks/>
          </p:cNvCxnSpPr>
          <p:nvPr/>
        </p:nvCxnSpPr>
        <p:spPr>
          <a:xfrm>
            <a:off x="3691890" y="2785564"/>
            <a:ext cx="837947" cy="2952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11.07.2023, 19:52:13">
            <a:hlinkClick r:id="" action="ppaction://media"/>
            <a:extLst>
              <a:ext uri="{FF2B5EF4-FFF2-40B4-BE49-F238E27FC236}">
                <a16:creationId xmlns:a16="http://schemas.microsoft.com/office/drawing/2014/main" id="{6E3D5BBC-1A08-0297-0200-169B43BEA7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853" y="3408377"/>
            <a:ext cx="482554" cy="482554"/>
          </a:xfrm>
          <a:prstGeom prst="rect">
            <a:avLst/>
          </a:prstGeom>
        </p:spPr>
      </p:pic>
      <p:pic>
        <p:nvPicPr>
          <p:cNvPr id="8" name="Audio Recording 11.07.2023, 19:52:43">
            <a:hlinkClick r:id="" action="ppaction://media"/>
            <a:extLst>
              <a:ext uri="{FF2B5EF4-FFF2-40B4-BE49-F238E27FC236}">
                <a16:creationId xmlns:a16="http://schemas.microsoft.com/office/drawing/2014/main" id="{9B1BAB60-1FB2-75D6-EF29-DDC54DCCEE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297" y="3363605"/>
            <a:ext cx="492897" cy="492897"/>
          </a:xfrm>
          <a:prstGeom prst="rect">
            <a:avLst/>
          </a:prstGeom>
        </p:spPr>
      </p:pic>
      <p:pic>
        <p:nvPicPr>
          <p:cNvPr id="9" name="Audio Recording 11.07.2023, 19:52:58">
            <a:hlinkClick r:id="" action="ppaction://media"/>
            <a:extLst>
              <a:ext uri="{FF2B5EF4-FFF2-40B4-BE49-F238E27FC236}">
                <a16:creationId xmlns:a16="http://schemas.microsoft.com/office/drawing/2014/main" id="{8A6E35FE-C0F4-1627-75FF-EA9E624D6B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40353" y="3367743"/>
            <a:ext cx="537510" cy="537510"/>
          </a:xfrm>
          <a:prstGeom prst="rect">
            <a:avLst/>
          </a:prstGeom>
        </p:spPr>
      </p:pic>
      <p:pic>
        <p:nvPicPr>
          <p:cNvPr id="10" name="Audio Recording 11.07.2023, 19:53:14">
            <a:hlinkClick r:id="" action="ppaction://media"/>
            <a:extLst>
              <a:ext uri="{FF2B5EF4-FFF2-40B4-BE49-F238E27FC236}">
                <a16:creationId xmlns:a16="http://schemas.microsoft.com/office/drawing/2014/main" id="{664DE783-BC12-D849-5863-53DC20AEDC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4972" y="3370882"/>
            <a:ext cx="485620" cy="485620"/>
          </a:xfrm>
          <a:prstGeom prst="rect">
            <a:avLst/>
          </a:prstGeom>
        </p:spPr>
      </p:pic>
      <p:pic>
        <p:nvPicPr>
          <p:cNvPr id="11" name="Audio Recording 11.07.2023, 19:53:32">
            <a:hlinkClick r:id="" action="ppaction://media"/>
            <a:extLst>
              <a:ext uri="{FF2B5EF4-FFF2-40B4-BE49-F238E27FC236}">
                <a16:creationId xmlns:a16="http://schemas.microsoft.com/office/drawing/2014/main" id="{D31E33AF-8072-82EF-3AFB-1CA6A2DEDC8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4020" y="3362365"/>
            <a:ext cx="530289" cy="530289"/>
          </a:xfrm>
          <a:prstGeom prst="rect">
            <a:avLst/>
          </a:prstGeom>
        </p:spPr>
      </p:pic>
      <p:pic>
        <p:nvPicPr>
          <p:cNvPr id="13" name="Audio Recording 11.07.2023, 19:53:50">
            <a:hlinkClick r:id="" action="ppaction://media"/>
            <a:extLst>
              <a:ext uri="{FF2B5EF4-FFF2-40B4-BE49-F238E27FC236}">
                <a16:creationId xmlns:a16="http://schemas.microsoft.com/office/drawing/2014/main" id="{F27BC05B-A796-AFA5-0993-E034B4A42DD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323" y="5324853"/>
            <a:ext cx="507153" cy="507153"/>
          </a:xfrm>
          <a:prstGeom prst="rect">
            <a:avLst/>
          </a:prstGeom>
        </p:spPr>
      </p:pic>
      <p:pic>
        <p:nvPicPr>
          <p:cNvPr id="14" name="Audio Recording 11.07.2023, 19:54:15">
            <a:hlinkClick r:id="" action="ppaction://media"/>
            <a:extLst>
              <a:ext uri="{FF2B5EF4-FFF2-40B4-BE49-F238E27FC236}">
                <a16:creationId xmlns:a16="http://schemas.microsoft.com/office/drawing/2014/main" id="{DC99E624-0E85-2840-F51A-468E7D17731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297" y="5278993"/>
            <a:ext cx="553013" cy="553013"/>
          </a:xfrm>
          <a:prstGeom prst="rect">
            <a:avLst/>
          </a:prstGeom>
        </p:spPr>
      </p:pic>
      <p:pic>
        <p:nvPicPr>
          <p:cNvPr id="16" name="Audio Recording 11.07.2023, 19:54:30">
            <a:hlinkClick r:id="" action="ppaction://media"/>
            <a:extLst>
              <a:ext uri="{FF2B5EF4-FFF2-40B4-BE49-F238E27FC236}">
                <a16:creationId xmlns:a16="http://schemas.microsoft.com/office/drawing/2014/main" id="{A83388E1-E036-CB97-D31E-C6297ED0931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3482" y="5281342"/>
            <a:ext cx="514624" cy="514624"/>
          </a:xfrm>
          <a:prstGeom prst="rect">
            <a:avLst/>
          </a:prstGeom>
        </p:spPr>
      </p:pic>
      <p:pic>
        <p:nvPicPr>
          <p:cNvPr id="17" name="Audio Recording 11.07.2023, 19:54:47">
            <a:hlinkClick r:id="" action="ppaction://media"/>
            <a:extLst>
              <a:ext uri="{FF2B5EF4-FFF2-40B4-BE49-F238E27FC236}">
                <a16:creationId xmlns:a16="http://schemas.microsoft.com/office/drawing/2014/main" id="{86C308F5-C1F3-2954-C304-43A1E49C9BB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5430" y="5295583"/>
            <a:ext cx="522535" cy="522535"/>
          </a:xfrm>
          <a:prstGeom prst="rect">
            <a:avLst/>
          </a:prstGeom>
        </p:spPr>
      </p:pic>
      <p:pic>
        <p:nvPicPr>
          <p:cNvPr id="18" name="Audio Recording 11.07.2023, 19:55:03">
            <a:hlinkClick r:id="" action="ppaction://media"/>
            <a:extLst>
              <a:ext uri="{FF2B5EF4-FFF2-40B4-BE49-F238E27FC236}">
                <a16:creationId xmlns:a16="http://schemas.microsoft.com/office/drawing/2014/main" id="{93432CF2-FB1A-5823-DF08-E619FE84EF6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96309" y="5234418"/>
            <a:ext cx="576000" cy="57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494412-F673-CCD4-9CA3-FE839F570C3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7423841" y="418941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EA6094-AE5A-4680-0814-F7E6C225A46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830672" y="4430470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D0EDE-A2F2-CA9F-1D37-52A605E5E36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2757126" y="4434133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297592-3416-7023-62B9-473E38F2560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4718999" y="4473860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0B76C7-1B46-F2C0-7487-96FD99E6B481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6622095" y="4419212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0D5A6A-1F71-014C-590A-B1158D76918A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8581470" y="4473860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870560-70B5-B333-344C-6653A14D093D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838280" y="6361815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ABEF66-7655-FA0E-D5AB-0716E6C818B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2757126" y="6397216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4833EE-4139-9C32-C212-74F929C30A58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4705914" y="6383120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255160-6EB6-232D-2094-614B4EDEFC16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6692697" y="6436340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6B8D3D-A95A-F39A-6F00-4C4B3987FAB1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8665164" y="63618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13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725</Words>
  <Application>Microsoft Macintosh PowerPoint</Application>
  <PresentationFormat>A4-Papier (210 x 297 mm)</PresentationFormat>
  <Paragraphs>245</Paragraphs>
  <Slides>20</Slides>
  <Notes>0</Notes>
  <HiddenSlides>0</HiddenSlides>
  <MMClips>126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2023-09-05T10:33:54Z</dcterms:modified>
</cp:coreProperties>
</file>