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0"/>
  </p:notesMasterIdLst>
  <p:sldIdLst>
    <p:sldId id="297" r:id="rId2"/>
    <p:sldId id="313" r:id="rId3"/>
    <p:sldId id="317" r:id="rId4"/>
    <p:sldId id="318" r:id="rId5"/>
    <p:sldId id="314" r:id="rId6"/>
    <p:sldId id="320" r:id="rId7"/>
    <p:sldId id="319" r:id="rId8"/>
    <p:sldId id="339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A85"/>
    <a:srgbClr val="C00000"/>
    <a:srgbClr val="008B50"/>
    <a:srgbClr val="9D9D9D"/>
    <a:srgbClr val="C022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0"/>
    <p:restoredTop sz="95859"/>
  </p:normalViewPr>
  <p:slideViewPr>
    <p:cSldViewPr snapToGrid="0" snapToObjects="1">
      <p:cViewPr varScale="1">
        <p:scale>
          <a:sx n="113" d="100"/>
          <a:sy n="113" d="100"/>
        </p:scale>
        <p:origin x="416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übertrag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472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übertrag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8846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83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4848" y="161623"/>
            <a:ext cx="1074021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image" Target="../media/image3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4.m4a"/><Relationship Id="rId18" Type="http://schemas.openxmlformats.org/officeDocument/2006/relationships/audio" Target="../media/media16.m4a"/><Relationship Id="rId3" Type="http://schemas.microsoft.com/office/2007/relationships/media" Target="../media/media10.m4a"/><Relationship Id="rId21" Type="http://schemas.openxmlformats.org/officeDocument/2006/relationships/slideLayout" Target="../slideLayouts/slideLayout2.xml"/><Relationship Id="rId7" Type="http://schemas.microsoft.com/office/2007/relationships/media" Target="../media/media12.m4a"/><Relationship Id="rId12" Type="http://schemas.openxmlformats.org/officeDocument/2006/relationships/audio" Target="../media/media6.m4a"/><Relationship Id="rId17" Type="http://schemas.microsoft.com/office/2007/relationships/media" Target="../media/media16.m4a"/><Relationship Id="rId2" Type="http://schemas.openxmlformats.org/officeDocument/2006/relationships/audio" Target="../media/media1.m4a"/><Relationship Id="rId16" Type="http://schemas.openxmlformats.org/officeDocument/2006/relationships/audio" Target="../media/media15.m4a"/><Relationship Id="rId20" Type="http://schemas.openxmlformats.org/officeDocument/2006/relationships/audio" Target="../media/media17.m4a"/><Relationship Id="rId1" Type="http://schemas.microsoft.com/office/2007/relationships/media" Target="../media/media1.m4a"/><Relationship Id="rId6" Type="http://schemas.openxmlformats.org/officeDocument/2006/relationships/audio" Target="../media/media11.m4a"/><Relationship Id="rId11" Type="http://schemas.microsoft.com/office/2007/relationships/media" Target="../media/media6.m4a"/><Relationship Id="rId5" Type="http://schemas.microsoft.com/office/2007/relationships/media" Target="../media/media11.m4a"/><Relationship Id="rId15" Type="http://schemas.microsoft.com/office/2007/relationships/media" Target="../media/media15.m4a"/><Relationship Id="rId23" Type="http://schemas.openxmlformats.org/officeDocument/2006/relationships/image" Target="../media/image3.png"/><Relationship Id="rId10" Type="http://schemas.openxmlformats.org/officeDocument/2006/relationships/audio" Target="../media/media13.m4a"/><Relationship Id="rId19" Type="http://schemas.microsoft.com/office/2007/relationships/media" Target="../media/media17.m4a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4.m4a"/><Relationship Id="rId2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m4a"/><Relationship Id="rId3" Type="http://schemas.microsoft.com/office/2007/relationships/media" Target="../media/media18.m4a"/><Relationship Id="rId7" Type="http://schemas.microsoft.com/office/2007/relationships/media" Target="../media/media19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6.m4a"/><Relationship Id="rId11" Type="http://schemas.openxmlformats.org/officeDocument/2006/relationships/image" Target="../media/image2.png"/><Relationship Id="rId5" Type="http://schemas.microsoft.com/office/2007/relationships/media" Target="../media/media6.m4a"/><Relationship Id="rId10" Type="http://schemas.openxmlformats.org/officeDocument/2006/relationships/image" Target="../media/image4.jpg"/><Relationship Id="rId4" Type="http://schemas.openxmlformats.org/officeDocument/2006/relationships/audio" Target="../media/media18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25.m4a"/><Relationship Id="rId18" Type="http://schemas.openxmlformats.org/officeDocument/2006/relationships/audio" Target="../media/media27.m4a"/><Relationship Id="rId26" Type="http://schemas.openxmlformats.org/officeDocument/2006/relationships/audio" Target="../media/media30.m4a"/><Relationship Id="rId39" Type="http://schemas.openxmlformats.org/officeDocument/2006/relationships/image" Target="../media/image3.png"/><Relationship Id="rId21" Type="http://schemas.microsoft.com/office/2007/relationships/media" Target="../media/media28.m4a"/><Relationship Id="rId34" Type="http://schemas.openxmlformats.org/officeDocument/2006/relationships/audio" Target="../media/media34.m4a"/><Relationship Id="rId7" Type="http://schemas.microsoft.com/office/2007/relationships/media" Target="../media/media22.m4a"/><Relationship Id="rId12" Type="http://schemas.openxmlformats.org/officeDocument/2006/relationships/audio" Target="../media/media24.m4a"/><Relationship Id="rId17" Type="http://schemas.microsoft.com/office/2007/relationships/media" Target="../media/media27.m4a"/><Relationship Id="rId25" Type="http://schemas.microsoft.com/office/2007/relationships/media" Target="../media/media30.m4a"/><Relationship Id="rId33" Type="http://schemas.microsoft.com/office/2007/relationships/media" Target="../media/media34.m4a"/><Relationship Id="rId38" Type="http://schemas.openxmlformats.org/officeDocument/2006/relationships/image" Target="../media/image2.png"/><Relationship Id="rId2" Type="http://schemas.openxmlformats.org/officeDocument/2006/relationships/audio" Target="../media/media1.m4a"/><Relationship Id="rId16" Type="http://schemas.openxmlformats.org/officeDocument/2006/relationships/audio" Target="../media/media26.m4a"/><Relationship Id="rId20" Type="http://schemas.openxmlformats.org/officeDocument/2006/relationships/audio" Target="../media/media6.m4a"/><Relationship Id="rId29" Type="http://schemas.microsoft.com/office/2007/relationships/media" Target="../media/media32.m4a"/><Relationship Id="rId1" Type="http://schemas.microsoft.com/office/2007/relationships/media" Target="../media/media1.m4a"/><Relationship Id="rId6" Type="http://schemas.openxmlformats.org/officeDocument/2006/relationships/audio" Target="../media/media21.m4a"/><Relationship Id="rId11" Type="http://schemas.microsoft.com/office/2007/relationships/media" Target="../media/media24.m4a"/><Relationship Id="rId24" Type="http://schemas.openxmlformats.org/officeDocument/2006/relationships/audio" Target="../media/media29.m4a"/><Relationship Id="rId32" Type="http://schemas.openxmlformats.org/officeDocument/2006/relationships/audio" Target="../media/media33.m4a"/><Relationship Id="rId37" Type="http://schemas.openxmlformats.org/officeDocument/2006/relationships/slideLayout" Target="../slideLayouts/slideLayout2.xml"/><Relationship Id="rId5" Type="http://schemas.microsoft.com/office/2007/relationships/media" Target="../media/media21.m4a"/><Relationship Id="rId15" Type="http://schemas.microsoft.com/office/2007/relationships/media" Target="../media/media26.m4a"/><Relationship Id="rId23" Type="http://schemas.microsoft.com/office/2007/relationships/media" Target="../media/media29.m4a"/><Relationship Id="rId28" Type="http://schemas.openxmlformats.org/officeDocument/2006/relationships/audio" Target="../media/media31.m4a"/><Relationship Id="rId36" Type="http://schemas.openxmlformats.org/officeDocument/2006/relationships/audio" Target="../media/media35.m4a"/><Relationship Id="rId10" Type="http://schemas.openxmlformats.org/officeDocument/2006/relationships/audio" Target="../media/media23.m4a"/><Relationship Id="rId19" Type="http://schemas.microsoft.com/office/2007/relationships/media" Target="../media/media6.m4a"/><Relationship Id="rId31" Type="http://schemas.microsoft.com/office/2007/relationships/media" Target="../media/media33.m4a"/><Relationship Id="rId4" Type="http://schemas.openxmlformats.org/officeDocument/2006/relationships/audio" Target="../media/media20.m4a"/><Relationship Id="rId9" Type="http://schemas.microsoft.com/office/2007/relationships/media" Target="../media/media23.m4a"/><Relationship Id="rId14" Type="http://schemas.openxmlformats.org/officeDocument/2006/relationships/audio" Target="../media/media25.m4a"/><Relationship Id="rId22" Type="http://schemas.openxmlformats.org/officeDocument/2006/relationships/audio" Target="../media/media28.m4a"/><Relationship Id="rId27" Type="http://schemas.microsoft.com/office/2007/relationships/media" Target="../media/media31.m4a"/><Relationship Id="rId30" Type="http://schemas.openxmlformats.org/officeDocument/2006/relationships/audio" Target="../media/media32.m4a"/><Relationship Id="rId35" Type="http://schemas.microsoft.com/office/2007/relationships/media" Target="../media/media35.m4a"/><Relationship Id="rId8" Type="http://schemas.openxmlformats.org/officeDocument/2006/relationships/audio" Target="../media/media22.m4a"/><Relationship Id="rId3" Type="http://schemas.microsoft.com/office/2007/relationships/media" Target="../media/media20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38.m4a"/><Relationship Id="rId13" Type="http://schemas.microsoft.com/office/2007/relationships/media" Target="../media/media40.m4a"/><Relationship Id="rId18" Type="http://schemas.openxmlformats.org/officeDocument/2006/relationships/notesSlide" Target="../notesSlides/notesSlide1.xml"/><Relationship Id="rId3" Type="http://schemas.microsoft.com/office/2007/relationships/media" Target="../media/media36.m4a"/><Relationship Id="rId7" Type="http://schemas.microsoft.com/office/2007/relationships/media" Target="../media/media38.m4a"/><Relationship Id="rId12" Type="http://schemas.openxmlformats.org/officeDocument/2006/relationships/audio" Target="../media/media39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41.m4a"/><Relationship Id="rId20" Type="http://schemas.openxmlformats.org/officeDocument/2006/relationships/image" Target="../media/image3.png"/><Relationship Id="rId1" Type="http://schemas.microsoft.com/office/2007/relationships/media" Target="../media/media1.m4a"/><Relationship Id="rId6" Type="http://schemas.openxmlformats.org/officeDocument/2006/relationships/audio" Target="../media/media37.m4a"/><Relationship Id="rId11" Type="http://schemas.microsoft.com/office/2007/relationships/media" Target="../media/media39.m4a"/><Relationship Id="rId5" Type="http://schemas.microsoft.com/office/2007/relationships/media" Target="../media/media37.m4a"/><Relationship Id="rId15" Type="http://schemas.microsoft.com/office/2007/relationships/media" Target="../media/media41.m4a"/><Relationship Id="rId10" Type="http://schemas.openxmlformats.org/officeDocument/2006/relationships/audio" Target="../media/media6.m4a"/><Relationship Id="rId19" Type="http://schemas.openxmlformats.org/officeDocument/2006/relationships/image" Target="../media/image2.png"/><Relationship Id="rId4" Type="http://schemas.openxmlformats.org/officeDocument/2006/relationships/audio" Target="../media/media36.m4a"/><Relationship Id="rId9" Type="http://schemas.microsoft.com/office/2007/relationships/media" Target="../media/media6.m4a"/><Relationship Id="rId14" Type="http://schemas.openxmlformats.org/officeDocument/2006/relationships/audio" Target="../media/media40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2.png"/><Relationship Id="rId3" Type="http://schemas.microsoft.com/office/2007/relationships/media" Target="../media/media2.m4a"/><Relationship Id="rId21" Type="http://schemas.microsoft.com/office/2007/relationships/media" Target="../media/media44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43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45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45.m4a"/><Relationship Id="rId10" Type="http://schemas.openxmlformats.org/officeDocument/2006/relationships/audio" Target="../media/media42.m4a"/><Relationship Id="rId19" Type="http://schemas.microsoft.com/office/2007/relationships/media" Target="../media/media43.m4a"/><Relationship Id="rId4" Type="http://schemas.openxmlformats.org/officeDocument/2006/relationships/audio" Target="../media/media2.m4a"/><Relationship Id="rId9" Type="http://schemas.microsoft.com/office/2007/relationships/media" Target="../media/media42.m4a"/><Relationship Id="rId14" Type="http://schemas.openxmlformats.org/officeDocument/2006/relationships/audio" Target="../media/media7.m4a"/><Relationship Id="rId22" Type="http://schemas.openxmlformats.org/officeDocument/2006/relationships/audio" Target="../media/media44.m4a"/><Relationship Id="rId27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8.m4a"/><Relationship Id="rId13" Type="http://schemas.microsoft.com/office/2007/relationships/media" Target="../media/media39.m4a"/><Relationship Id="rId18" Type="http://schemas.openxmlformats.org/officeDocument/2006/relationships/audio" Target="../media/media51.m4a"/><Relationship Id="rId3" Type="http://schemas.microsoft.com/office/2007/relationships/media" Target="../media/media46.m4a"/><Relationship Id="rId21" Type="http://schemas.openxmlformats.org/officeDocument/2006/relationships/image" Target="../media/image2.png"/><Relationship Id="rId7" Type="http://schemas.microsoft.com/office/2007/relationships/media" Target="../media/media48.m4a"/><Relationship Id="rId12" Type="http://schemas.openxmlformats.org/officeDocument/2006/relationships/audio" Target="../media/media6.m4a"/><Relationship Id="rId17" Type="http://schemas.microsoft.com/office/2007/relationships/media" Target="../media/media51.m4a"/><Relationship Id="rId2" Type="http://schemas.openxmlformats.org/officeDocument/2006/relationships/audio" Target="../media/media1.m4a"/><Relationship Id="rId16" Type="http://schemas.openxmlformats.org/officeDocument/2006/relationships/audio" Target="../media/media50.m4a"/><Relationship Id="rId20" Type="http://schemas.openxmlformats.org/officeDocument/2006/relationships/notesSlide" Target="../notesSlides/notesSlide2.xml"/><Relationship Id="rId1" Type="http://schemas.microsoft.com/office/2007/relationships/media" Target="../media/media1.m4a"/><Relationship Id="rId6" Type="http://schemas.openxmlformats.org/officeDocument/2006/relationships/audio" Target="../media/media47.m4a"/><Relationship Id="rId11" Type="http://schemas.microsoft.com/office/2007/relationships/media" Target="../media/media6.m4a"/><Relationship Id="rId5" Type="http://schemas.microsoft.com/office/2007/relationships/media" Target="../media/media47.m4a"/><Relationship Id="rId15" Type="http://schemas.microsoft.com/office/2007/relationships/media" Target="../media/media50.m4a"/><Relationship Id="rId10" Type="http://schemas.openxmlformats.org/officeDocument/2006/relationships/audio" Target="../media/media49.m4a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46.m4a"/><Relationship Id="rId9" Type="http://schemas.microsoft.com/office/2007/relationships/media" Target="../media/media49.m4a"/><Relationship Id="rId14" Type="http://schemas.openxmlformats.org/officeDocument/2006/relationships/audio" Target="../media/media39.m4a"/><Relationship Id="rId2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4.m4a"/><Relationship Id="rId13" Type="http://schemas.microsoft.com/office/2007/relationships/media" Target="../media/media56.m4a"/><Relationship Id="rId18" Type="http://schemas.openxmlformats.org/officeDocument/2006/relationships/notesSlide" Target="../notesSlides/notesSlide3.xml"/><Relationship Id="rId3" Type="http://schemas.microsoft.com/office/2007/relationships/media" Target="../media/media52.m4a"/><Relationship Id="rId7" Type="http://schemas.microsoft.com/office/2007/relationships/media" Target="../media/media54.m4a"/><Relationship Id="rId12" Type="http://schemas.openxmlformats.org/officeDocument/2006/relationships/audio" Target="../media/media55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57.m4a"/><Relationship Id="rId20" Type="http://schemas.openxmlformats.org/officeDocument/2006/relationships/image" Target="../media/image3.png"/><Relationship Id="rId1" Type="http://schemas.microsoft.com/office/2007/relationships/media" Target="../media/media1.m4a"/><Relationship Id="rId6" Type="http://schemas.openxmlformats.org/officeDocument/2006/relationships/audio" Target="../media/media53.m4a"/><Relationship Id="rId11" Type="http://schemas.microsoft.com/office/2007/relationships/media" Target="../media/media55.m4a"/><Relationship Id="rId5" Type="http://schemas.microsoft.com/office/2007/relationships/media" Target="../media/media53.m4a"/><Relationship Id="rId15" Type="http://schemas.microsoft.com/office/2007/relationships/media" Target="../media/media57.m4a"/><Relationship Id="rId10" Type="http://schemas.openxmlformats.org/officeDocument/2006/relationships/audio" Target="../media/media6.m4a"/><Relationship Id="rId19" Type="http://schemas.openxmlformats.org/officeDocument/2006/relationships/image" Target="../media/image2.png"/><Relationship Id="rId4" Type="http://schemas.openxmlformats.org/officeDocument/2006/relationships/audio" Target="../media/media52.m4a"/><Relationship Id="rId9" Type="http://schemas.microsoft.com/office/2007/relationships/media" Target="../media/media6.m4a"/><Relationship Id="rId14" Type="http://schemas.openxmlformats.org/officeDocument/2006/relationships/audio" Target="../media/media5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2B88613E-5FE7-7735-FFD0-A2CA57392F59}"/>
              </a:ext>
            </a:extLst>
          </p:cNvPr>
          <p:cNvSpPr/>
          <p:nvPr/>
        </p:nvSpPr>
        <p:spPr>
          <a:xfrm>
            <a:off x="3899968" y="156706"/>
            <a:ext cx="55126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събиране</a:t>
            </a:r>
            <a:r>
              <a:rPr lang="de-DE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lvl="0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subirane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730194" y="1087376"/>
            <a:ext cx="4136975" cy="1580842"/>
          </a:xfrm>
          <a:prstGeom prst="roundRect">
            <a:avLst>
              <a:gd name="adj" fmla="val 537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837365" y="1235139"/>
            <a:ext cx="3366183" cy="1293413"/>
            <a:chOff x="-2022770" y="1517253"/>
            <a:chExt cx="1931517" cy="1293413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2022769" y="1517253"/>
              <a:ext cx="1931516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schriftliche Addition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2022770" y="2126831"/>
              <a:ext cx="1931516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Писмено събиране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pismeno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subirane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E3DA0B8-6A48-2AA1-2245-D66E6A318550}"/>
              </a:ext>
            </a:extLst>
          </p:cNvPr>
          <p:cNvSpPr/>
          <p:nvPr/>
        </p:nvSpPr>
        <p:spPr>
          <a:xfrm>
            <a:off x="5927904" y="4956228"/>
            <a:ext cx="3020092" cy="1508053"/>
          </a:xfrm>
          <a:prstGeom prst="roundRect">
            <a:avLst>
              <a:gd name="adj" fmla="val 508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722D629-2618-FA74-34CC-1F35B0EA6D9D}"/>
              </a:ext>
            </a:extLst>
          </p:cNvPr>
          <p:cNvGrpSpPr/>
          <p:nvPr/>
        </p:nvGrpSpPr>
        <p:grpSpPr>
          <a:xfrm>
            <a:off x="6052309" y="5078209"/>
            <a:ext cx="2237292" cy="1215927"/>
            <a:chOff x="-1556173" y="1609700"/>
            <a:chExt cx="1556169" cy="1215927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9D0F05B-8CFE-50B3-207E-64131399BC73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Summe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8DEEF64-CB59-FD36-802B-A8FE6441C07B}"/>
                </a:ext>
              </a:extLst>
            </p:cNvPr>
            <p:cNvSpPr txBox="1"/>
            <p:nvPr/>
          </p:nvSpPr>
          <p:spPr>
            <a:xfrm>
              <a:off x="-1556173" y="2174355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Сбор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Sbor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652129B-CFE9-2D47-4CF8-244E58B3F101}"/>
              </a:ext>
            </a:extLst>
          </p:cNvPr>
          <p:cNvSpPr/>
          <p:nvPr/>
        </p:nvSpPr>
        <p:spPr>
          <a:xfrm>
            <a:off x="5927904" y="1688681"/>
            <a:ext cx="3020092" cy="1512000"/>
          </a:xfrm>
          <a:prstGeom prst="roundRect">
            <a:avLst>
              <a:gd name="adj" fmla="val 54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2D9A2A2-3388-A685-EBC3-54930B9CB4C1}"/>
              </a:ext>
            </a:extLst>
          </p:cNvPr>
          <p:cNvGrpSpPr/>
          <p:nvPr/>
        </p:nvGrpSpPr>
        <p:grpSpPr>
          <a:xfrm>
            <a:off x="6052310" y="1824710"/>
            <a:ext cx="2246634" cy="1232671"/>
            <a:chOff x="-1641088" y="1544737"/>
            <a:chExt cx="1549674" cy="990553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8A10F4-7516-F56C-6BBE-6D03AA0B446C}"/>
                </a:ext>
              </a:extLst>
            </p:cNvPr>
            <p:cNvSpPr txBox="1"/>
            <p:nvPr/>
          </p:nvSpPr>
          <p:spPr>
            <a:xfrm>
              <a:off x="-1641088" y="1544737"/>
              <a:ext cx="1549674" cy="3557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1. Summand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C1CB1B5-DA29-3062-2DA5-FFA670D66A1C}"/>
                </a:ext>
              </a:extLst>
            </p:cNvPr>
            <p:cNvSpPr txBox="1"/>
            <p:nvPr/>
          </p:nvSpPr>
          <p:spPr>
            <a:xfrm>
              <a:off x="-1641088" y="2011939"/>
              <a:ext cx="1549674" cy="52335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Първо събираемо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Purvo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subiraemo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8AAF059A-80A5-519D-D645-5730784A1F26}"/>
              </a:ext>
            </a:extLst>
          </p:cNvPr>
          <p:cNvSpPr/>
          <p:nvPr/>
        </p:nvSpPr>
        <p:spPr>
          <a:xfrm>
            <a:off x="5927904" y="3312584"/>
            <a:ext cx="3020092" cy="1512000"/>
          </a:xfrm>
          <a:prstGeom prst="roundRect">
            <a:avLst>
              <a:gd name="adj" fmla="val 416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444E745-DE6F-1473-8EB5-B7E7ACDC06C7}"/>
              </a:ext>
            </a:extLst>
          </p:cNvPr>
          <p:cNvGrpSpPr/>
          <p:nvPr/>
        </p:nvGrpSpPr>
        <p:grpSpPr>
          <a:xfrm>
            <a:off x="6052309" y="3460300"/>
            <a:ext cx="2183528" cy="1215927"/>
            <a:chOff x="-1609491" y="1532349"/>
            <a:chExt cx="1557078" cy="1215927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FDA69F0-2F9C-A22F-9B4C-FE7BF3959B76}"/>
                </a:ext>
              </a:extLst>
            </p:cNvPr>
            <p:cNvSpPr txBox="1"/>
            <p:nvPr/>
          </p:nvSpPr>
          <p:spPr>
            <a:xfrm>
              <a:off x="-1602087" y="1532349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2. Summand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1D2703F-19F9-62B6-9444-563D421DF6D2}"/>
                </a:ext>
              </a:extLst>
            </p:cNvPr>
            <p:cNvSpPr txBox="1"/>
            <p:nvPr/>
          </p:nvSpPr>
          <p:spPr>
            <a:xfrm>
              <a:off x="-1609491" y="2097004"/>
              <a:ext cx="1557077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Второ събираемо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Vtoro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subiraemo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45A508A-9691-BC8C-6144-1E5F71EC0BA8}"/>
              </a:ext>
            </a:extLst>
          </p:cNvPr>
          <p:cNvCxnSpPr>
            <a:cxnSpLocks/>
          </p:cNvCxnSpPr>
          <p:nvPr/>
        </p:nvCxnSpPr>
        <p:spPr>
          <a:xfrm flipH="1">
            <a:off x="4104534" y="5591357"/>
            <a:ext cx="1947776" cy="17502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C3B4404D-CAD1-54B2-8C1B-AFAB867F7B1B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4104534" y="4268016"/>
            <a:ext cx="1880058" cy="37266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9EA16481-C105-4522-401F-944017B192DE}"/>
              </a:ext>
            </a:extLst>
          </p:cNvPr>
          <p:cNvCxnSpPr>
            <a:cxnSpLocks/>
          </p:cNvCxnSpPr>
          <p:nvPr/>
        </p:nvCxnSpPr>
        <p:spPr>
          <a:xfrm flipH="1">
            <a:off x="4104534" y="2406109"/>
            <a:ext cx="1947776" cy="162082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6594A5D1-008E-B13E-0A34-B691FDD52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10" name="Audio Recording 19.01.2023, 10:56:23">
            <a:hlinkClick r:id="" action="ppaction://media"/>
            <a:extLst>
              <a:ext uri="{FF2B5EF4-FFF2-40B4-BE49-F238E27FC236}">
                <a16:creationId xmlns:a16="http://schemas.microsoft.com/office/drawing/2014/main" id="{67FE308E-13B6-EA15-FB93-7E2EBE5AC7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9470" y="1808765"/>
            <a:ext cx="468000" cy="468000"/>
          </a:xfrm>
          <a:prstGeom prst="rect">
            <a:avLst/>
          </a:prstGeom>
        </p:spPr>
      </p:pic>
      <p:pic>
        <p:nvPicPr>
          <p:cNvPr id="11" name="Audio Recording 19.01.2023, 10:56:31">
            <a:hlinkClick r:id="" action="ppaction://media"/>
            <a:extLst>
              <a:ext uri="{FF2B5EF4-FFF2-40B4-BE49-F238E27FC236}">
                <a16:creationId xmlns:a16="http://schemas.microsoft.com/office/drawing/2014/main" id="{A650FBAC-D5B3-D8DC-7FF5-C744527B4F2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4798" y="3465225"/>
            <a:ext cx="468000" cy="468000"/>
          </a:xfrm>
          <a:prstGeom prst="rect">
            <a:avLst/>
          </a:prstGeom>
        </p:spPr>
      </p:pic>
      <p:pic>
        <p:nvPicPr>
          <p:cNvPr id="13" name="Audio Recording 19.01.2023, 10:56:37">
            <a:hlinkClick r:id="" action="ppaction://media"/>
            <a:extLst>
              <a:ext uri="{FF2B5EF4-FFF2-40B4-BE49-F238E27FC236}">
                <a16:creationId xmlns:a16="http://schemas.microsoft.com/office/drawing/2014/main" id="{FDB1357D-C95B-7BF2-416A-31B801DE95F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4798" y="5051092"/>
            <a:ext cx="468000" cy="468000"/>
          </a:xfrm>
          <a:prstGeom prst="rect">
            <a:avLst/>
          </a:prstGeom>
        </p:spPr>
      </p:pic>
      <p:pic>
        <p:nvPicPr>
          <p:cNvPr id="14" name="Audio Recording 19.01.2023, 10:56:58">
            <a:hlinkClick r:id="" action="ppaction://media"/>
            <a:extLst>
              <a:ext uri="{FF2B5EF4-FFF2-40B4-BE49-F238E27FC236}">
                <a16:creationId xmlns:a16="http://schemas.microsoft.com/office/drawing/2014/main" id="{7257CDA0-0FD2-29A9-5D9E-0B1D2CAE103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10721" y="1208714"/>
            <a:ext cx="468000" cy="468000"/>
          </a:xfrm>
          <a:prstGeom prst="rect">
            <a:avLst/>
          </a:prstGeom>
        </p:spPr>
      </p:pic>
      <p:graphicFrame>
        <p:nvGraphicFramePr>
          <p:cNvPr id="27" name="Tabelle 9">
            <a:extLst>
              <a:ext uri="{FF2B5EF4-FFF2-40B4-BE49-F238E27FC236}">
                <a16:creationId xmlns:a16="http://schemas.microsoft.com/office/drawing/2014/main" id="{BB3352AC-3466-4852-A4EC-3CEE5E0DF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546494"/>
              </p:ext>
            </p:extLst>
          </p:nvPr>
        </p:nvGraphicFramePr>
        <p:xfrm>
          <a:off x="1800534" y="3200681"/>
          <a:ext cx="2304000" cy="28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885ED6A3-1072-FA06-DDFE-0CEA33AECD6F}"/>
              </a:ext>
            </a:extLst>
          </p:cNvPr>
          <p:cNvCxnSpPr>
            <a:cxnSpLocks/>
          </p:cNvCxnSpPr>
          <p:nvPr/>
        </p:nvCxnSpPr>
        <p:spPr>
          <a:xfrm>
            <a:off x="1782500" y="5511088"/>
            <a:ext cx="2304000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018AFC-D895-8434-CBC2-4209DC817CE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6941136" y="225095"/>
            <a:ext cx="468000" cy="4680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EBC315-B69A-D733-44AF-2B90138A783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4310717" y="1952634"/>
            <a:ext cx="468000" cy="4680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C17BEC-16C9-6946-68DE-DC0497033FA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8384798" y="2537194"/>
            <a:ext cx="468000" cy="4680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8758C1-C16D-0040-54BF-5DFF4DAC82E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8384798" y="4117386"/>
            <a:ext cx="468000" cy="4680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DF38CC-5B0C-AD4F-4813-0C4AA2019A8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8389470" y="573450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1ED84E53-20A0-5445-4995-A81C3B5D244A}"/>
              </a:ext>
            </a:extLst>
          </p:cNvPr>
          <p:cNvSpPr/>
          <p:nvPr/>
        </p:nvSpPr>
        <p:spPr>
          <a:xfrm>
            <a:off x="5927904" y="4956229"/>
            <a:ext cx="3020092" cy="1512000"/>
          </a:xfrm>
          <a:prstGeom prst="roundRect">
            <a:avLst>
              <a:gd name="adj" fmla="val 508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7A4E8CAB-E8CF-3D5C-4449-D470E15F82E1}"/>
              </a:ext>
            </a:extLst>
          </p:cNvPr>
          <p:cNvSpPr/>
          <p:nvPr/>
        </p:nvSpPr>
        <p:spPr>
          <a:xfrm>
            <a:off x="5927904" y="1688681"/>
            <a:ext cx="3020092" cy="1512000"/>
          </a:xfrm>
          <a:prstGeom prst="roundRect">
            <a:avLst>
              <a:gd name="adj" fmla="val 54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CE3C6C5E-16B9-4872-5CBE-0A575AD6419F}"/>
              </a:ext>
            </a:extLst>
          </p:cNvPr>
          <p:cNvSpPr/>
          <p:nvPr/>
        </p:nvSpPr>
        <p:spPr>
          <a:xfrm>
            <a:off x="5927904" y="3312584"/>
            <a:ext cx="3020092" cy="1512000"/>
          </a:xfrm>
          <a:prstGeom prst="roundRect">
            <a:avLst>
              <a:gd name="adj" fmla="val 416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441311" y="1100393"/>
            <a:ext cx="4511689" cy="1548000"/>
          </a:xfrm>
          <a:prstGeom prst="roundRect">
            <a:avLst>
              <a:gd name="adj" fmla="val 631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588552" y="1223074"/>
            <a:ext cx="3896447" cy="1163154"/>
            <a:chOff x="-1549680" y="1543860"/>
            <a:chExt cx="1993804" cy="1163154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80" y="1543860"/>
              <a:ext cx="1993800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>
                  <a:latin typeface="Comic Sans MS" panose="030F0902030302020204" pitchFamily="66" charset="0"/>
                </a:rPr>
                <a:t>stellengerecht aufschreiben</a:t>
              </a:r>
              <a:endParaRPr lang="de-DE" sz="2400" b="1" dirty="0">
                <a:latin typeface="Comic Sans MS" panose="030F0902030302020204" pitchFamily="66" charset="0"/>
              </a:endParaRP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6" y="2120869"/>
              <a:ext cx="1993800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Записване на числата по стойности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Zapisvane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chislata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stoinosti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BEBAAD4-0BEA-8B2A-597C-488230D7A4AA}"/>
              </a:ext>
            </a:extLst>
          </p:cNvPr>
          <p:cNvGrpSpPr/>
          <p:nvPr/>
        </p:nvGrpSpPr>
        <p:grpSpPr>
          <a:xfrm>
            <a:off x="6114879" y="5093034"/>
            <a:ext cx="2194234" cy="1173262"/>
            <a:chOff x="-1549678" y="1609700"/>
            <a:chExt cx="2012992" cy="1173262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D16D2675-DEF5-496D-1922-26F59FDE2290}"/>
                </a:ext>
              </a:extLst>
            </p:cNvPr>
            <p:cNvSpPr txBox="1"/>
            <p:nvPr/>
          </p:nvSpPr>
          <p:spPr>
            <a:xfrm>
              <a:off x="-1549678" y="1609700"/>
              <a:ext cx="2012992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6">
                      <a:lumMod val="75000"/>
                    </a:schemeClr>
                  </a:solidFill>
                  <a:latin typeface="Comic Sans MS" panose="030F0902030302020204" pitchFamily="66" charset="0"/>
                </a:rPr>
                <a:t>H = Hunderter</a:t>
              </a:r>
              <a:endParaRPr lang="de-DE" sz="2400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C786C930-C2C9-A2A1-23FD-EBFB2B9A6741}"/>
                </a:ext>
              </a:extLst>
            </p:cNvPr>
            <p:cNvSpPr txBox="1"/>
            <p:nvPr/>
          </p:nvSpPr>
          <p:spPr>
            <a:xfrm>
              <a:off x="-1549678" y="2164254"/>
              <a:ext cx="2012992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de-DE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r>
                <a:rPr lang="en-US" altLang="de-DE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= </a:t>
              </a:r>
              <a:r>
                <a:rPr lang="bg-BG" altLang="de-DE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стотици</a:t>
              </a:r>
              <a:endParaRPr lang="de-DE" altLang="de-DE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[H =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stotitsi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6AAA85D3-987B-4BB8-6F0B-446616D608ED}"/>
              </a:ext>
            </a:extLst>
          </p:cNvPr>
          <p:cNvGrpSpPr/>
          <p:nvPr/>
        </p:nvGrpSpPr>
        <p:grpSpPr>
          <a:xfrm>
            <a:off x="6114879" y="1818603"/>
            <a:ext cx="2194235" cy="1187029"/>
            <a:chOff x="-1549679" y="1609700"/>
            <a:chExt cx="2299727" cy="1187029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C3A5AF0D-C87D-F63D-3D80-38994EDDE1F9}"/>
                </a:ext>
              </a:extLst>
            </p:cNvPr>
            <p:cNvSpPr txBox="1"/>
            <p:nvPr/>
          </p:nvSpPr>
          <p:spPr>
            <a:xfrm>
              <a:off x="-1549679" y="1609700"/>
              <a:ext cx="2299727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 = Einer</a:t>
              </a:r>
              <a:endParaRPr lang="de-DE" sz="2400" dirty="0">
                <a:solidFill>
                  <a:schemeClr val="accent2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0C85559-80C2-CB83-8BFB-0C16FDDC24A4}"/>
                </a:ext>
              </a:extLst>
            </p:cNvPr>
            <p:cNvSpPr txBox="1"/>
            <p:nvPr/>
          </p:nvSpPr>
          <p:spPr>
            <a:xfrm>
              <a:off x="-1549675" y="2178021"/>
              <a:ext cx="2299722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de-DE" dirty="0">
                  <a:solidFill>
                    <a:schemeClr val="accent2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en-US" altLang="de-DE" dirty="0">
                  <a:solidFill>
                    <a:schemeClr val="accent2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= E</a:t>
              </a:r>
              <a:r>
                <a:rPr lang="bg-BG" altLang="de-DE" dirty="0" err="1">
                  <a:solidFill>
                    <a:schemeClr val="accent2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диници</a:t>
              </a:r>
              <a:endParaRPr lang="de-DE" altLang="de-DE" dirty="0">
                <a:solidFill>
                  <a:schemeClr val="accent2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[E =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edinitsi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6972DEC0-087E-8604-8B61-6217B1C173A9}"/>
              </a:ext>
            </a:extLst>
          </p:cNvPr>
          <p:cNvGrpSpPr/>
          <p:nvPr/>
        </p:nvGrpSpPr>
        <p:grpSpPr>
          <a:xfrm>
            <a:off x="6114879" y="3459552"/>
            <a:ext cx="2194234" cy="1189873"/>
            <a:chOff x="-1892475" y="788439"/>
            <a:chExt cx="2247119" cy="1189873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E9A9980-1DE9-B19B-9D01-E003CE1FD7C7}"/>
                </a:ext>
              </a:extLst>
            </p:cNvPr>
            <p:cNvSpPr txBox="1"/>
            <p:nvPr/>
          </p:nvSpPr>
          <p:spPr>
            <a:xfrm>
              <a:off x="-1892475" y="788439"/>
              <a:ext cx="2247119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 = Zehner</a:t>
              </a:r>
              <a:endParaRPr lang="de-DE" sz="2400" dirty="0">
                <a:solidFill>
                  <a:srgbClr val="0070C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0DB83143-4F79-8B6F-A4AC-0FF10FFEE3DC}"/>
                </a:ext>
              </a:extLst>
            </p:cNvPr>
            <p:cNvSpPr txBox="1"/>
            <p:nvPr/>
          </p:nvSpPr>
          <p:spPr>
            <a:xfrm>
              <a:off x="-1892475" y="1359604"/>
              <a:ext cx="2247119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de-DE" dirty="0">
                  <a:solidFill>
                    <a:srgbClr val="0070C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 </a:t>
              </a:r>
              <a:r>
                <a:rPr lang="en-US" altLang="de-DE" dirty="0">
                  <a:solidFill>
                    <a:srgbClr val="0070C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= </a:t>
              </a:r>
              <a:r>
                <a:rPr lang="bg-BG" altLang="de-DE" dirty="0">
                  <a:solidFill>
                    <a:srgbClr val="0070C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десетици</a:t>
              </a:r>
              <a:endParaRPr lang="de-DE" altLang="de-DE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[Z =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desetitsi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E7D71FDA-B55E-47D8-08D6-78EE5964FB24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pic>
        <p:nvPicPr>
          <p:cNvPr id="2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06489C73-C5CD-7428-9893-2A4C3CE0B7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3" name="Audio Recording 19.01.2023, 10:57:37">
            <a:hlinkClick r:id="" action="ppaction://media"/>
            <a:extLst>
              <a:ext uri="{FF2B5EF4-FFF2-40B4-BE49-F238E27FC236}">
                <a16:creationId xmlns:a16="http://schemas.microsoft.com/office/drawing/2014/main" id="{E26F8A44-5A30-588E-C0A0-76FD47C7024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87034" y="1213260"/>
            <a:ext cx="468000" cy="468000"/>
          </a:xfrm>
          <a:prstGeom prst="rect">
            <a:avLst/>
          </a:prstGeom>
        </p:spPr>
      </p:pic>
      <p:pic>
        <p:nvPicPr>
          <p:cNvPr id="4" name="Audio Recording 19.01.2023, 10:57:47">
            <a:hlinkClick r:id="" action="ppaction://media"/>
            <a:extLst>
              <a:ext uri="{FF2B5EF4-FFF2-40B4-BE49-F238E27FC236}">
                <a16:creationId xmlns:a16="http://schemas.microsoft.com/office/drawing/2014/main" id="{C733D91F-D8BF-2D61-371D-533B0FEEBFB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77420" y="1821853"/>
            <a:ext cx="468000" cy="468000"/>
          </a:xfrm>
          <a:prstGeom prst="rect">
            <a:avLst/>
          </a:prstGeom>
        </p:spPr>
      </p:pic>
      <p:pic>
        <p:nvPicPr>
          <p:cNvPr id="7" name="Audio Recording 19.01.2023, 10:57:54">
            <a:hlinkClick r:id="" action="ppaction://media"/>
            <a:extLst>
              <a:ext uri="{FF2B5EF4-FFF2-40B4-BE49-F238E27FC236}">
                <a16:creationId xmlns:a16="http://schemas.microsoft.com/office/drawing/2014/main" id="{1717E363-7FE9-88EA-833A-7CBEEBD6C6B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75816" y="3435196"/>
            <a:ext cx="468000" cy="468000"/>
          </a:xfrm>
          <a:prstGeom prst="rect">
            <a:avLst/>
          </a:prstGeom>
        </p:spPr>
      </p:pic>
      <p:pic>
        <p:nvPicPr>
          <p:cNvPr id="8" name="Audio Recording 19.01.2023, 10:58:01">
            <a:hlinkClick r:id="" action="ppaction://media"/>
            <a:extLst>
              <a:ext uri="{FF2B5EF4-FFF2-40B4-BE49-F238E27FC236}">
                <a16:creationId xmlns:a16="http://schemas.microsoft.com/office/drawing/2014/main" id="{29EDD775-AC1B-7987-17B2-5062C5B917C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75816" y="5093034"/>
            <a:ext cx="468000" cy="468000"/>
          </a:xfrm>
          <a:prstGeom prst="rect">
            <a:avLst/>
          </a:prstGeom>
        </p:spPr>
      </p:pic>
      <p:graphicFrame>
        <p:nvGraphicFramePr>
          <p:cNvPr id="11" name="Tabelle 9">
            <a:extLst>
              <a:ext uri="{FF2B5EF4-FFF2-40B4-BE49-F238E27FC236}">
                <a16:creationId xmlns:a16="http://schemas.microsoft.com/office/drawing/2014/main" id="{B975255A-1A53-9EC5-E641-2D57DCBF4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546494"/>
              </p:ext>
            </p:extLst>
          </p:nvPr>
        </p:nvGraphicFramePr>
        <p:xfrm>
          <a:off x="1800534" y="3200681"/>
          <a:ext cx="2304000" cy="28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5071F3FB-EB7E-6350-BFD8-E9222BF5DABB}"/>
              </a:ext>
            </a:extLst>
          </p:cNvPr>
          <p:cNvCxnSpPr>
            <a:cxnSpLocks/>
          </p:cNvCxnSpPr>
          <p:nvPr/>
        </p:nvCxnSpPr>
        <p:spPr>
          <a:xfrm>
            <a:off x="1782500" y="5511088"/>
            <a:ext cx="2304000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824D5791-AD24-9419-2BDE-F5F9AEDDB10C}"/>
              </a:ext>
            </a:extLst>
          </p:cNvPr>
          <p:cNvSpPr/>
          <p:nvPr/>
        </p:nvSpPr>
        <p:spPr>
          <a:xfrm>
            <a:off x="2379561" y="3211039"/>
            <a:ext cx="554939" cy="2869639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1B4BB27B-A48D-842C-DF1A-71FA25A5AEB9}"/>
              </a:ext>
            </a:extLst>
          </p:cNvPr>
          <p:cNvSpPr/>
          <p:nvPr/>
        </p:nvSpPr>
        <p:spPr>
          <a:xfrm>
            <a:off x="2969785" y="3211039"/>
            <a:ext cx="524647" cy="2869641"/>
          </a:xfrm>
          <a:prstGeom prst="roundRect">
            <a:avLst>
              <a:gd name="adj" fmla="val 1054"/>
            </a:avLst>
          </a:prstGeom>
          <a:solidFill>
            <a:srgbClr val="0070C0">
              <a:alpha val="1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3324D0ED-0427-7DB6-24F5-0E4C76E4CD84}"/>
              </a:ext>
            </a:extLst>
          </p:cNvPr>
          <p:cNvSpPr/>
          <p:nvPr/>
        </p:nvSpPr>
        <p:spPr>
          <a:xfrm>
            <a:off x="3530192" y="3211039"/>
            <a:ext cx="554950" cy="2869639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62DA982-2D52-FACA-A79B-07EE58F86FD5}"/>
              </a:ext>
            </a:extLst>
          </p:cNvPr>
          <p:cNvSpPr/>
          <p:nvPr/>
        </p:nvSpPr>
        <p:spPr>
          <a:xfrm>
            <a:off x="3899968" y="156706"/>
            <a:ext cx="55126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събиране</a:t>
            </a:r>
            <a:r>
              <a:rPr lang="de-DE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lvl="0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subirane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392CC1-48E8-963F-9783-B65C7EE02EB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6941136" y="225095"/>
            <a:ext cx="468000" cy="468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293BC7-513C-1956-A9CB-0F47B04701F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4520625" y="1859155"/>
            <a:ext cx="468000" cy="468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99BC2F-61C2-71BA-2345-ABA6D887E9C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394554" y="2462278"/>
            <a:ext cx="468000" cy="4680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408F93-A5B1-1218-93CD-33A50203B058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394554" y="4106071"/>
            <a:ext cx="468000" cy="4680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E3E926-9205-EA9D-C284-97A4DD688BA1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394554" y="572294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6484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7D71FDA-B55E-47D8-08D6-78EE5964FB24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E4C05B1-77D3-6CD0-45D2-6ADC917F57AB}"/>
              </a:ext>
            </a:extLst>
          </p:cNvPr>
          <p:cNvGrpSpPr/>
          <p:nvPr/>
        </p:nvGrpSpPr>
        <p:grpSpPr>
          <a:xfrm>
            <a:off x="649620" y="1046606"/>
            <a:ext cx="4109013" cy="1635283"/>
            <a:chOff x="1101033" y="977063"/>
            <a:chExt cx="4109013" cy="1635283"/>
          </a:xfrm>
        </p:grpSpPr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3A9C5BCA-A2D2-F10A-BF5E-3974F4A02CB0}"/>
                </a:ext>
              </a:extLst>
            </p:cNvPr>
            <p:cNvSpPr txBox="1"/>
            <p:nvPr/>
          </p:nvSpPr>
          <p:spPr>
            <a:xfrm>
              <a:off x="1291233" y="1086613"/>
              <a:ext cx="3918813" cy="1349038"/>
            </a:xfrm>
            <a:prstGeom prst="roundRect">
              <a:avLst>
                <a:gd name="adj" fmla="val 4753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schreibe die Zahlen stellengerecht untereinander:</a:t>
              </a:r>
            </a:p>
            <a:p>
              <a:pPr algn="ctr"/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Einer unter Einer </a:t>
              </a:r>
            </a:p>
            <a:p>
              <a:pPr algn="ctr"/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Zehner unter Zehner </a:t>
              </a:r>
            </a:p>
            <a:p>
              <a:pPr algn="ctr"/>
              <a:r>
                <a:rPr lang="de-DE" sz="16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Hunderter unter Hunderter</a:t>
              </a:r>
            </a:p>
          </p:txBody>
        </p:sp>
        <p:sp>
          <p:nvSpPr>
            <p:cNvPr id="7" name="Abgerundete rechteckige Legende 6">
              <a:extLst>
                <a:ext uri="{FF2B5EF4-FFF2-40B4-BE49-F238E27FC236}">
                  <a16:creationId xmlns:a16="http://schemas.microsoft.com/office/drawing/2014/main" id="{604FA973-7C9C-20E3-7839-0A3911EEA813}"/>
                </a:ext>
              </a:extLst>
            </p:cNvPr>
            <p:cNvSpPr/>
            <p:nvPr/>
          </p:nvSpPr>
          <p:spPr>
            <a:xfrm>
              <a:off x="1101033" y="977063"/>
              <a:ext cx="4109013" cy="1635283"/>
            </a:xfrm>
            <a:prstGeom prst="wedgeRoundRectCallout">
              <a:avLst>
                <a:gd name="adj1" fmla="val -27433"/>
                <a:gd name="adj2" fmla="val 69927"/>
                <a:gd name="adj3" fmla="val 16667"/>
              </a:avLst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0DDF032-7757-B583-5286-F83DB5D314BF}"/>
              </a:ext>
            </a:extLst>
          </p:cNvPr>
          <p:cNvGrpSpPr/>
          <p:nvPr/>
        </p:nvGrpSpPr>
        <p:grpSpPr>
          <a:xfrm>
            <a:off x="1978544" y="3991869"/>
            <a:ext cx="4379941" cy="2494160"/>
            <a:chOff x="2582992" y="3969266"/>
            <a:chExt cx="4288955" cy="2494160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FE503030-498A-8E4C-8CD6-66CC1D00C082}"/>
                </a:ext>
              </a:extLst>
            </p:cNvPr>
            <p:cNvSpPr txBox="1"/>
            <p:nvPr/>
          </p:nvSpPr>
          <p:spPr>
            <a:xfrm>
              <a:off x="2582992" y="3988593"/>
              <a:ext cx="4247621" cy="2474833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Записвам числата по стойности едно под друго:</a:t>
              </a:r>
            </a:p>
            <a:p>
              <a:pPr algn="ctr"/>
              <a:r>
                <a:rPr lang="bg-BG" altLang="de-DE" dirty="0">
                  <a:solidFill>
                    <a:schemeClr val="accent2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Единици под единици</a:t>
              </a:r>
            </a:p>
            <a:p>
              <a:pPr algn="ctr"/>
              <a:r>
                <a:rPr lang="bg-BG" altLang="de-DE" dirty="0">
                  <a:solidFill>
                    <a:srgbClr val="0070C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Десетици под десетици </a:t>
              </a:r>
            </a:p>
            <a:p>
              <a:pPr algn="ctr"/>
              <a:r>
                <a:rPr lang="bg-BG" altLang="de-DE" dirty="0">
                  <a:solidFill>
                    <a:schemeClr val="accent6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Стотици под стотици</a:t>
              </a:r>
              <a:endParaRPr lang="de-DE" altLang="de-DE" dirty="0">
                <a:solidFill>
                  <a:schemeClr val="accent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chistlata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stoinosti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edno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pod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drugo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 algn="ctr"/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Edinitsi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pod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edinitsi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Desetitsi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pod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desetitsi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Stotitsi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pod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stotitsi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18" name="Abgerundete rechteckige Legende 17">
              <a:extLst>
                <a:ext uri="{FF2B5EF4-FFF2-40B4-BE49-F238E27FC236}">
                  <a16:creationId xmlns:a16="http://schemas.microsoft.com/office/drawing/2014/main" id="{2F8E14BB-E650-6ED1-8800-2C419C867DD0}"/>
                </a:ext>
              </a:extLst>
            </p:cNvPr>
            <p:cNvSpPr/>
            <p:nvPr/>
          </p:nvSpPr>
          <p:spPr>
            <a:xfrm>
              <a:off x="2624326" y="3969266"/>
              <a:ext cx="4247621" cy="2474833"/>
            </a:xfrm>
            <a:prstGeom prst="wedgeRoundRectCallout">
              <a:avLst>
                <a:gd name="adj1" fmla="val -57650"/>
                <a:gd name="adj2" fmla="val -38088"/>
                <a:gd name="adj3" fmla="val 16667"/>
              </a:avLst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9" name="Bild 15" descr="Junge 1 spricht.jpg">
            <a:extLst>
              <a:ext uri="{FF2B5EF4-FFF2-40B4-BE49-F238E27FC236}">
                <a16:creationId xmlns:a16="http://schemas.microsoft.com/office/drawing/2014/main" id="{DD325F74-870F-AD20-3A0D-C3EF2532E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200" y="3100705"/>
            <a:ext cx="1282457" cy="1782328"/>
          </a:xfrm>
          <a:prstGeom prst="rect">
            <a:avLst/>
          </a:prstGeom>
        </p:spPr>
      </p:pic>
      <p:pic>
        <p:nvPicPr>
          <p:cNvPr id="2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DABFC635-29DC-75C9-9DF6-8BF6FBE4E5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3" name="Audio Recording 19.01.2023, 10:58:19">
            <a:hlinkClick r:id="" action="ppaction://media"/>
            <a:extLst>
              <a:ext uri="{FF2B5EF4-FFF2-40B4-BE49-F238E27FC236}">
                <a16:creationId xmlns:a16="http://schemas.microsoft.com/office/drawing/2014/main" id="{ED0C650C-06D3-3BF9-392E-332197CC76B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28897" y="1501201"/>
            <a:ext cx="468000" cy="468000"/>
          </a:xfrm>
          <a:prstGeom prst="rect">
            <a:avLst/>
          </a:prstGeom>
        </p:spPr>
      </p:pic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96193275-E6AB-B525-FE94-58E9C4768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164386"/>
              </p:ext>
            </p:extLst>
          </p:nvPr>
        </p:nvGraphicFramePr>
        <p:xfrm>
          <a:off x="6952380" y="2269770"/>
          <a:ext cx="2304000" cy="28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14F32222-5F78-37F2-C7A3-D4710DD7A750}"/>
              </a:ext>
            </a:extLst>
          </p:cNvPr>
          <p:cNvCxnSpPr>
            <a:cxnSpLocks/>
          </p:cNvCxnSpPr>
          <p:nvPr/>
        </p:nvCxnSpPr>
        <p:spPr>
          <a:xfrm>
            <a:off x="6934346" y="4580177"/>
            <a:ext cx="2304000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CCEA4547-795C-F840-696A-C5D4FE805BB2}"/>
              </a:ext>
            </a:extLst>
          </p:cNvPr>
          <p:cNvSpPr/>
          <p:nvPr/>
        </p:nvSpPr>
        <p:spPr>
          <a:xfrm>
            <a:off x="7531407" y="2280128"/>
            <a:ext cx="554939" cy="2869639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D9A6FAD5-A7D8-7E30-E09D-EF7DDC3B66DF}"/>
              </a:ext>
            </a:extLst>
          </p:cNvPr>
          <p:cNvSpPr/>
          <p:nvPr/>
        </p:nvSpPr>
        <p:spPr>
          <a:xfrm>
            <a:off x="8125994" y="2280128"/>
            <a:ext cx="524647" cy="2869641"/>
          </a:xfrm>
          <a:prstGeom prst="roundRect">
            <a:avLst>
              <a:gd name="adj" fmla="val 1054"/>
            </a:avLst>
          </a:prstGeom>
          <a:solidFill>
            <a:srgbClr val="0070C0">
              <a:alpha val="1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4573B574-87A0-DD0E-4675-04DE47A2AF8D}"/>
              </a:ext>
            </a:extLst>
          </p:cNvPr>
          <p:cNvSpPr/>
          <p:nvPr/>
        </p:nvSpPr>
        <p:spPr>
          <a:xfrm>
            <a:off x="8686401" y="2280128"/>
            <a:ext cx="554950" cy="2869639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9914493-A421-3C22-DF43-0CDA83998B1E}"/>
              </a:ext>
            </a:extLst>
          </p:cNvPr>
          <p:cNvSpPr/>
          <p:nvPr/>
        </p:nvSpPr>
        <p:spPr>
          <a:xfrm>
            <a:off x="3899968" y="156706"/>
            <a:ext cx="55126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събиране</a:t>
            </a:r>
            <a:r>
              <a:rPr lang="de-DE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lvl="0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subirane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1A934C-2075-2BBE-C12F-76E6E85CAD6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6941136" y="225095"/>
            <a:ext cx="468000" cy="468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86630A-BD40-93E6-55CA-4CDFA83C089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57045" y="468176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821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652129B-CFE9-2D47-4CF8-244E58B3F101}"/>
              </a:ext>
            </a:extLst>
          </p:cNvPr>
          <p:cNvSpPr/>
          <p:nvPr/>
        </p:nvSpPr>
        <p:spPr>
          <a:xfrm>
            <a:off x="193625" y="1246616"/>
            <a:ext cx="3096000" cy="1332751"/>
          </a:xfrm>
          <a:prstGeom prst="roundRect">
            <a:avLst>
              <a:gd name="adj" fmla="val 459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2D9A2A2-3388-A685-EBC3-54930B9CB4C1}"/>
              </a:ext>
            </a:extLst>
          </p:cNvPr>
          <p:cNvGrpSpPr/>
          <p:nvPr/>
        </p:nvGrpSpPr>
        <p:grpSpPr>
          <a:xfrm>
            <a:off x="276818" y="1378278"/>
            <a:ext cx="2500615" cy="1087577"/>
            <a:chOff x="-1549678" y="1609700"/>
            <a:chExt cx="1610518" cy="873955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8A10F4-7516-F56C-6BBE-6D03AA0B446C}"/>
                </a:ext>
              </a:extLst>
            </p:cNvPr>
            <p:cNvSpPr txBox="1"/>
            <p:nvPr/>
          </p:nvSpPr>
          <p:spPr>
            <a:xfrm>
              <a:off x="-1549678" y="1609700"/>
              <a:ext cx="1610518" cy="32836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dreistellige Zahl 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C1CB1B5-DA29-3062-2DA5-FFA670D66A1C}"/>
                </a:ext>
              </a:extLst>
            </p:cNvPr>
            <p:cNvSpPr txBox="1"/>
            <p:nvPr/>
          </p:nvSpPr>
          <p:spPr>
            <a:xfrm>
              <a:off x="-1549678" y="2012641"/>
              <a:ext cx="1610517" cy="471014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Трицифрено число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Tritsifreno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chislo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6BA928CC-0E8B-1DB0-67D7-B0B372782D32}"/>
              </a:ext>
            </a:extLst>
          </p:cNvPr>
          <p:cNvSpPr/>
          <p:nvPr/>
        </p:nvSpPr>
        <p:spPr>
          <a:xfrm>
            <a:off x="193625" y="2931477"/>
            <a:ext cx="3096000" cy="1332751"/>
          </a:xfrm>
          <a:prstGeom prst="roundRect">
            <a:avLst>
              <a:gd name="adj" fmla="val 447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FB576A4-5C69-4C17-B06A-1775435DD715}"/>
              </a:ext>
            </a:extLst>
          </p:cNvPr>
          <p:cNvGrpSpPr/>
          <p:nvPr/>
        </p:nvGrpSpPr>
        <p:grpSpPr>
          <a:xfrm>
            <a:off x="323260" y="3032876"/>
            <a:ext cx="2490391" cy="1115651"/>
            <a:chOff x="-1617617" y="1636889"/>
            <a:chExt cx="1595152" cy="896515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471E2CDC-38F3-F1DF-A191-751DC2C7C6B1}"/>
                </a:ext>
              </a:extLst>
            </p:cNvPr>
            <p:cNvSpPr txBox="1"/>
            <p:nvPr/>
          </p:nvSpPr>
          <p:spPr>
            <a:xfrm>
              <a:off x="-1617616" y="1636889"/>
              <a:ext cx="1595151" cy="32836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vierstellige Zahl  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CA0C857-A4CF-8003-475D-F529B79480BE}"/>
                </a:ext>
              </a:extLst>
            </p:cNvPr>
            <p:cNvSpPr txBox="1"/>
            <p:nvPr/>
          </p:nvSpPr>
          <p:spPr>
            <a:xfrm>
              <a:off x="-1617617" y="2062390"/>
              <a:ext cx="1595152" cy="471014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Четирицифрено число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Chetiritsifreno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chislo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CAAF0330-18CA-AD26-D5C9-6B89C0CD2AEB}"/>
              </a:ext>
            </a:extLst>
          </p:cNvPr>
          <p:cNvSpPr/>
          <p:nvPr/>
        </p:nvSpPr>
        <p:spPr>
          <a:xfrm>
            <a:off x="6400685" y="1246616"/>
            <a:ext cx="3311690" cy="1392317"/>
          </a:xfrm>
          <a:prstGeom prst="roundRect">
            <a:avLst>
              <a:gd name="adj" fmla="val 365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16C9BC2D-7D2B-1653-F1E0-BDB02644AA69}"/>
              </a:ext>
            </a:extLst>
          </p:cNvPr>
          <p:cNvGrpSpPr/>
          <p:nvPr/>
        </p:nvGrpSpPr>
        <p:grpSpPr>
          <a:xfrm>
            <a:off x="6516445" y="1380137"/>
            <a:ext cx="2650703" cy="1080264"/>
            <a:chOff x="-1549679" y="1609700"/>
            <a:chExt cx="1730133" cy="868079"/>
          </a:xfrm>
        </p:grpSpPr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DEDC7E73-0F8E-20B9-D491-8E54409EBC55}"/>
                </a:ext>
              </a:extLst>
            </p:cNvPr>
            <p:cNvSpPr txBox="1"/>
            <p:nvPr/>
          </p:nvSpPr>
          <p:spPr>
            <a:xfrm>
              <a:off x="-1549679" y="1609700"/>
              <a:ext cx="1730133" cy="3009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Zahl hat drei Stellen.  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EC75EE95-9E49-6BC7-E74C-ED3875583D9C}"/>
                </a:ext>
              </a:extLst>
            </p:cNvPr>
            <p:cNvSpPr txBox="1"/>
            <p:nvPr/>
          </p:nvSpPr>
          <p:spPr>
            <a:xfrm>
              <a:off x="-1549679" y="2006764"/>
              <a:ext cx="1730133" cy="47101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Числото има три цифри.</a:t>
              </a:r>
              <a:endParaRPr lang="de-DE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Chisloto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ima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tri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tsifri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B2380A46-4530-E380-9265-73E671D7258C}"/>
              </a:ext>
            </a:extLst>
          </p:cNvPr>
          <p:cNvSpPr/>
          <p:nvPr/>
        </p:nvSpPr>
        <p:spPr>
          <a:xfrm>
            <a:off x="6400685" y="2885177"/>
            <a:ext cx="3311690" cy="1512000"/>
          </a:xfrm>
          <a:prstGeom prst="roundRect">
            <a:avLst>
              <a:gd name="adj" fmla="val 438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86B4A575-BC78-B4C6-998F-97B27DB741AE}"/>
              </a:ext>
            </a:extLst>
          </p:cNvPr>
          <p:cNvGrpSpPr/>
          <p:nvPr/>
        </p:nvGrpSpPr>
        <p:grpSpPr>
          <a:xfrm>
            <a:off x="6516445" y="3011332"/>
            <a:ext cx="2667752" cy="1092213"/>
            <a:chOff x="-1549678" y="1591004"/>
            <a:chExt cx="1775198" cy="877681"/>
          </a:xfrm>
        </p:grpSpPr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B59EF150-E421-8852-A3DA-50265BCF637E}"/>
                </a:ext>
              </a:extLst>
            </p:cNvPr>
            <p:cNvSpPr txBox="1"/>
            <p:nvPr/>
          </p:nvSpPr>
          <p:spPr>
            <a:xfrm>
              <a:off x="-1549678" y="1591004"/>
              <a:ext cx="1775198" cy="3009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Zahl hat vier Stellen.  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34ED4DEC-81D3-233E-68E8-86BACC42F47C}"/>
                </a:ext>
              </a:extLst>
            </p:cNvPr>
            <p:cNvSpPr txBox="1"/>
            <p:nvPr/>
          </p:nvSpPr>
          <p:spPr>
            <a:xfrm>
              <a:off x="-1549674" y="1997670"/>
              <a:ext cx="1775194" cy="47101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Числото има четири цифри.</a:t>
              </a:r>
              <a:endParaRPr lang="de-DE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Chisloto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ima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chetiri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tsifri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BA5E10D3-DADA-AABC-5F84-D0E0BF00CFAA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F2CF084-2EAD-D528-259B-2E109F7B8FF6}"/>
              </a:ext>
            </a:extLst>
          </p:cNvPr>
          <p:cNvSpPr txBox="1"/>
          <p:nvPr/>
        </p:nvSpPr>
        <p:spPr>
          <a:xfrm>
            <a:off x="4236606" y="1450193"/>
            <a:ext cx="2058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H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rgbClr val="0070C0"/>
                </a:solidFill>
                <a:latin typeface="Comic Sans MS" panose="030F0902030302020204" pitchFamily="66" charset="0"/>
              </a:rPr>
              <a:t>Z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chemeClr val="accent2"/>
                </a:solidFill>
                <a:latin typeface="Comic Sans MS" panose="030F0902030302020204" pitchFamily="66" charset="0"/>
              </a:rPr>
              <a:t>E</a:t>
            </a:r>
          </a:p>
          <a:p>
            <a:r>
              <a:rPr lang="de-DE" sz="3200" dirty="0">
                <a:latin typeface="Comic Sans MS" panose="030F0902030302020204" pitchFamily="66" charset="0"/>
              </a:rPr>
              <a:t>2 5 6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441EC26-D59C-ABA8-C153-4562173E89AA}"/>
              </a:ext>
            </a:extLst>
          </p:cNvPr>
          <p:cNvSpPr txBox="1"/>
          <p:nvPr/>
        </p:nvSpPr>
        <p:spPr>
          <a:xfrm>
            <a:off x="4079624" y="3144231"/>
            <a:ext cx="2058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3"/>
                </a:solidFill>
                <a:latin typeface="Comic Sans MS" panose="030F0902030302020204" pitchFamily="66" charset="0"/>
              </a:rPr>
              <a:t>T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H </a:t>
            </a:r>
            <a:r>
              <a:rPr lang="de-DE" sz="2800" dirty="0">
                <a:solidFill>
                  <a:srgbClr val="0070C0"/>
                </a:solidFill>
                <a:latin typeface="Comic Sans MS" panose="030F0902030302020204" pitchFamily="66" charset="0"/>
              </a:rPr>
              <a:t>Z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chemeClr val="accent2"/>
                </a:solidFill>
                <a:latin typeface="Comic Sans MS" panose="030F0902030302020204" pitchFamily="66" charset="0"/>
              </a:rPr>
              <a:t>E</a:t>
            </a:r>
          </a:p>
          <a:p>
            <a:r>
              <a:rPr lang="de-DE" sz="3200" dirty="0">
                <a:latin typeface="Comic Sans MS" panose="030F0902030302020204" pitchFamily="66" charset="0"/>
              </a:rPr>
              <a:t>3 2 5 6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1077E42D-534A-BB4C-268E-830C65834923}"/>
              </a:ext>
            </a:extLst>
          </p:cNvPr>
          <p:cNvCxnSpPr>
            <a:cxnSpLocks/>
          </p:cNvCxnSpPr>
          <p:nvPr/>
        </p:nvCxnSpPr>
        <p:spPr>
          <a:xfrm flipV="1">
            <a:off x="4207067" y="1914818"/>
            <a:ext cx="1201936" cy="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DFC10A17-B92F-64D8-6489-8AF8CA8AF5C4}"/>
              </a:ext>
            </a:extLst>
          </p:cNvPr>
          <p:cNvCxnSpPr>
            <a:cxnSpLocks/>
          </p:cNvCxnSpPr>
          <p:nvPr/>
        </p:nvCxnSpPr>
        <p:spPr>
          <a:xfrm>
            <a:off x="4168017" y="3590703"/>
            <a:ext cx="145986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6C9751B-0D6B-31A5-83B6-E6F24F02A066}"/>
              </a:ext>
            </a:extLst>
          </p:cNvPr>
          <p:cNvSpPr/>
          <p:nvPr/>
        </p:nvSpPr>
        <p:spPr>
          <a:xfrm>
            <a:off x="155700" y="4929141"/>
            <a:ext cx="9614583" cy="1608384"/>
          </a:xfrm>
          <a:prstGeom prst="roundRect">
            <a:avLst>
              <a:gd name="adj" fmla="val 515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E7462724-4148-5D5E-F370-8811AC2F6F1D}"/>
              </a:ext>
            </a:extLst>
          </p:cNvPr>
          <p:cNvCxnSpPr>
            <a:cxnSpLocks/>
          </p:cNvCxnSpPr>
          <p:nvPr/>
        </p:nvCxnSpPr>
        <p:spPr>
          <a:xfrm>
            <a:off x="2557565" y="4927112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77D6BFCB-8D82-543C-7740-B5581CB8276F}"/>
              </a:ext>
            </a:extLst>
          </p:cNvPr>
          <p:cNvCxnSpPr>
            <a:cxnSpLocks/>
          </p:cNvCxnSpPr>
          <p:nvPr/>
        </p:nvCxnSpPr>
        <p:spPr>
          <a:xfrm>
            <a:off x="4961213" y="4927112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51D57185-731F-F699-00FB-2D8DCAC28591}"/>
              </a:ext>
            </a:extLst>
          </p:cNvPr>
          <p:cNvCxnSpPr>
            <a:cxnSpLocks/>
          </p:cNvCxnSpPr>
          <p:nvPr/>
        </p:nvCxnSpPr>
        <p:spPr>
          <a:xfrm>
            <a:off x="7365472" y="4927112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4B66AD4-611F-7F84-B9CF-C58A54021C34}"/>
              </a:ext>
            </a:extLst>
          </p:cNvPr>
          <p:cNvGrpSpPr/>
          <p:nvPr/>
        </p:nvGrpSpPr>
        <p:grpSpPr>
          <a:xfrm>
            <a:off x="7423418" y="5029521"/>
            <a:ext cx="1971792" cy="1432182"/>
            <a:chOff x="-1664096" y="1361384"/>
            <a:chExt cx="1614777" cy="1432182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592FE728-AFC3-5708-FA1F-ABDF80D4676D}"/>
                </a:ext>
              </a:extLst>
            </p:cNvPr>
            <p:cNvSpPr txBox="1"/>
            <p:nvPr/>
          </p:nvSpPr>
          <p:spPr>
            <a:xfrm>
              <a:off x="-1664094" y="1361384"/>
              <a:ext cx="1614775" cy="607397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 </a:t>
              </a:r>
            </a:p>
            <a:p>
              <a:pPr algn="ctr"/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Einerstelle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0CBCDB00-016B-F22D-ED43-D40E1B337E95}"/>
                </a:ext>
              </a:extLst>
            </p:cNvPr>
            <p:cNvSpPr txBox="1"/>
            <p:nvPr/>
          </p:nvSpPr>
          <p:spPr>
            <a:xfrm>
              <a:off x="-1664096" y="2044603"/>
              <a:ext cx="1614776" cy="74896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Позиция на единиците</a:t>
              </a:r>
              <a:endParaRPr lang="de-DE" altLang="de-DE" sz="1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2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Pozitsiya</a:t>
              </a:r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</a:t>
              </a:r>
              <a:r>
                <a:rPr lang="de-DE" altLang="de-DE" sz="12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edinitsite</a:t>
              </a:r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33366372-1EF4-1C1A-54E2-2529330EF281}"/>
              </a:ext>
            </a:extLst>
          </p:cNvPr>
          <p:cNvGrpSpPr/>
          <p:nvPr/>
        </p:nvGrpSpPr>
        <p:grpSpPr>
          <a:xfrm>
            <a:off x="5017216" y="5014236"/>
            <a:ext cx="2092820" cy="1447467"/>
            <a:chOff x="-1648574" y="1352725"/>
            <a:chExt cx="1713890" cy="1447467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A8E12022-8DE1-2C38-EA27-DAF9B92F925E}"/>
                </a:ext>
              </a:extLst>
            </p:cNvPr>
            <p:cNvSpPr txBox="1"/>
            <p:nvPr/>
          </p:nvSpPr>
          <p:spPr>
            <a:xfrm>
              <a:off x="-1641450" y="1352725"/>
              <a:ext cx="1706766" cy="607397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</a:t>
              </a:r>
            </a:p>
            <a:p>
              <a:pPr algn="ctr"/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Zehnerstelle</a:t>
              </a:r>
              <a:endParaRPr lang="de-DE" dirty="0">
                <a:solidFill>
                  <a:srgbClr val="0070C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62F57073-6E9B-C47F-32D1-EA4BA36A50F6}"/>
                </a:ext>
              </a:extLst>
            </p:cNvPr>
            <p:cNvSpPr txBox="1"/>
            <p:nvPr/>
          </p:nvSpPr>
          <p:spPr>
            <a:xfrm>
              <a:off x="-1648574" y="2051229"/>
              <a:ext cx="1706768" cy="74896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Позиция на десетиците</a:t>
              </a:r>
              <a:endParaRPr lang="de-DE" altLang="de-DE" sz="1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2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Pozitsiya</a:t>
              </a:r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</a:t>
              </a:r>
              <a:r>
                <a:rPr lang="de-DE" altLang="de-DE" sz="12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desetitsite</a:t>
              </a:r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F79378C9-4309-AFC4-CEF9-C7365633B38C}"/>
              </a:ext>
            </a:extLst>
          </p:cNvPr>
          <p:cNvGrpSpPr/>
          <p:nvPr/>
        </p:nvGrpSpPr>
        <p:grpSpPr>
          <a:xfrm>
            <a:off x="2608071" y="5016931"/>
            <a:ext cx="1945304" cy="1444773"/>
            <a:chOff x="-1599047" y="1330091"/>
            <a:chExt cx="1395646" cy="1473490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12A68CAE-B15D-B309-D010-A1D56E473E49}"/>
                </a:ext>
              </a:extLst>
            </p:cNvPr>
            <p:cNvSpPr txBox="1"/>
            <p:nvPr/>
          </p:nvSpPr>
          <p:spPr>
            <a:xfrm>
              <a:off x="-1599047" y="1330091"/>
              <a:ext cx="1394324" cy="619470"/>
            </a:xfrm>
            <a:prstGeom prst="roundRect">
              <a:avLst>
                <a:gd name="adj" fmla="val 7118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</a:t>
              </a:r>
              <a:r>
                <a:rPr lang="de-DE" sz="1600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Hunderterstelle</a:t>
              </a:r>
              <a:endParaRPr lang="de-DE" dirty="0">
                <a:solidFill>
                  <a:srgbClr val="FF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E62DBF79-9CF0-0756-AE1D-768EC0352ADA}"/>
                </a:ext>
              </a:extLst>
            </p:cNvPr>
            <p:cNvSpPr txBox="1"/>
            <p:nvPr/>
          </p:nvSpPr>
          <p:spPr>
            <a:xfrm>
              <a:off x="-1597725" y="2039731"/>
              <a:ext cx="1394324" cy="76385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Позиция на стотиците</a:t>
              </a:r>
              <a:endParaRPr lang="de-DE" altLang="de-DE" sz="1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2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Pozitsiya</a:t>
              </a:r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</a:t>
              </a:r>
              <a:r>
                <a:rPr lang="de-DE" altLang="de-DE" sz="12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stotitsite</a:t>
              </a:r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7707B77D-5566-14FF-7D41-3624D6E5DE92}"/>
              </a:ext>
            </a:extLst>
          </p:cNvPr>
          <p:cNvGrpSpPr/>
          <p:nvPr/>
        </p:nvGrpSpPr>
        <p:grpSpPr>
          <a:xfrm>
            <a:off x="212973" y="5007848"/>
            <a:ext cx="1921108" cy="1457373"/>
            <a:chOff x="-1692246" y="1326457"/>
            <a:chExt cx="1573272" cy="1457373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BC202B4D-C97C-7B3F-F574-A110148E4298}"/>
                </a:ext>
              </a:extLst>
            </p:cNvPr>
            <p:cNvSpPr txBox="1"/>
            <p:nvPr/>
          </p:nvSpPr>
          <p:spPr>
            <a:xfrm>
              <a:off x="-1690059" y="1326457"/>
              <a:ext cx="1527979" cy="646986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</a:t>
              </a:r>
              <a:r>
                <a:rPr lang="de-DE" sz="1600" dirty="0">
                  <a:solidFill>
                    <a:srgbClr val="ED9107"/>
                  </a:solidFill>
                  <a:latin typeface="Comic Sans MS" panose="030F0902030302020204" pitchFamily="66" charset="0"/>
                </a:rPr>
                <a:t>Tausenderstelle</a:t>
              </a:r>
              <a:endParaRPr lang="de-DE" dirty="0">
                <a:solidFill>
                  <a:srgbClr val="ED9107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CC35AAC7-EE9C-B486-2936-121FE9B4FC05}"/>
                </a:ext>
              </a:extLst>
            </p:cNvPr>
            <p:cNvSpPr txBox="1"/>
            <p:nvPr/>
          </p:nvSpPr>
          <p:spPr>
            <a:xfrm>
              <a:off x="-1692246" y="2034867"/>
              <a:ext cx="1573272" cy="74896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Позиция на хилядните</a:t>
              </a:r>
              <a:endParaRPr lang="de-DE" altLang="de-DE" sz="1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Pozitsiya</a:t>
              </a:r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</a:t>
              </a:r>
              <a:r>
                <a:rPr lang="de-DE" altLang="de-DE" sz="1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hilyadnite</a:t>
              </a:r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ED1E18BB-200F-0AAB-C15C-2E9F18C9156E}"/>
              </a:ext>
            </a:extLst>
          </p:cNvPr>
          <p:cNvCxnSpPr>
            <a:cxnSpLocks/>
          </p:cNvCxnSpPr>
          <p:nvPr/>
        </p:nvCxnSpPr>
        <p:spPr>
          <a:xfrm flipV="1">
            <a:off x="2268638" y="4094699"/>
            <a:ext cx="1865802" cy="1002642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6" name="Gerade Verbindung mit Pfeil 95">
            <a:extLst>
              <a:ext uri="{FF2B5EF4-FFF2-40B4-BE49-F238E27FC236}">
                <a16:creationId xmlns:a16="http://schemas.microsoft.com/office/drawing/2014/main" id="{E09D3441-094B-40DF-3987-4B96346AC9E8}"/>
              </a:ext>
            </a:extLst>
          </p:cNvPr>
          <p:cNvCxnSpPr>
            <a:cxnSpLocks/>
          </p:cNvCxnSpPr>
          <p:nvPr/>
        </p:nvCxnSpPr>
        <p:spPr>
          <a:xfrm flipV="1">
            <a:off x="4036413" y="4139537"/>
            <a:ext cx="597347" cy="9791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Gerade Verbindung mit Pfeil 99">
            <a:extLst>
              <a:ext uri="{FF2B5EF4-FFF2-40B4-BE49-F238E27FC236}">
                <a16:creationId xmlns:a16="http://schemas.microsoft.com/office/drawing/2014/main" id="{BED1EC7C-744F-F4D2-2AD2-FFF977CF82C3}"/>
              </a:ext>
            </a:extLst>
          </p:cNvPr>
          <p:cNvCxnSpPr>
            <a:cxnSpLocks/>
          </p:cNvCxnSpPr>
          <p:nvPr/>
        </p:nvCxnSpPr>
        <p:spPr>
          <a:xfrm flipH="1" flipV="1">
            <a:off x="5071227" y="4144885"/>
            <a:ext cx="662671" cy="95882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4" name="Gerade Verbindung mit Pfeil 103">
            <a:extLst>
              <a:ext uri="{FF2B5EF4-FFF2-40B4-BE49-F238E27FC236}">
                <a16:creationId xmlns:a16="http://schemas.microsoft.com/office/drawing/2014/main" id="{9478D9C6-2AFA-F756-813D-13C41A883F96}"/>
              </a:ext>
            </a:extLst>
          </p:cNvPr>
          <p:cNvCxnSpPr>
            <a:cxnSpLocks/>
          </p:cNvCxnSpPr>
          <p:nvPr/>
        </p:nvCxnSpPr>
        <p:spPr>
          <a:xfrm flipH="1" flipV="1">
            <a:off x="5691490" y="4044915"/>
            <a:ext cx="1837630" cy="93528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7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14DB8BAD-A884-874C-AEC7-B705081AC3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48" name="Audio Recording 19.01.2023, 10:59:04">
            <a:hlinkClick r:id="" action="ppaction://media"/>
            <a:extLst>
              <a:ext uri="{FF2B5EF4-FFF2-40B4-BE49-F238E27FC236}">
                <a16:creationId xmlns:a16="http://schemas.microsoft.com/office/drawing/2014/main" id="{C57915B2-D387-E505-51E6-3EE96F2E4E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21625" y="1355458"/>
            <a:ext cx="468000" cy="468000"/>
          </a:xfrm>
          <a:prstGeom prst="rect">
            <a:avLst/>
          </a:prstGeom>
        </p:spPr>
      </p:pic>
      <p:pic>
        <p:nvPicPr>
          <p:cNvPr id="49" name="Audio Recording 19.01.2023, 10:59:11">
            <a:hlinkClick r:id="" action="ppaction://media"/>
            <a:extLst>
              <a:ext uri="{FF2B5EF4-FFF2-40B4-BE49-F238E27FC236}">
                <a16:creationId xmlns:a16="http://schemas.microsoft.com/office/drawing/2014/main" id="{DD930AB9-7E68-D10C-1F27-E68B7BE3D46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13652" y="3020987"/>
            <a:ext cx="468000" cy="468000"/>
          </a:xfrm>
          <a:prstGeom prst="rect">
            <a:avLst/>
          </a:prstGeom>
        </p:spPr>
      </p:pic>
      <p:pic>
        <p:nvPicPr>
          <p:cNvPr id="50" name="Audio Recording 19.01.2023, 10:59:18">
            <a:hlinkClick r:id="" action="ppaction://media"/>
            <a:extLst>
              <a:ext uri="{FF2B5EF4-FFF2-40B4-BE49-F238E27FC236}">
                <a16:creationId xmlns:a16="http://schemas.microsoft.com/office/drawing/2014/main" id="{6F971630-27F9-B74E-8282-3793A8A302A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01385" y="1348590"/>
            <a:ext cx="468000" cy="468000"/>
          </a:xfrm>
          <a:prstGeom prst="rect">
            <a:avLst/>
          </a:prstGeom>
        </p:spPr>
      </p:pic>
      <p:pic>
        <p:nvPicPr>
          <p:cNvPr id="51" name="Audio Recording 19.01.2023, 10:59:30">
            <a:hlinkClick r:id="" action="ppaction://media"/>
            <a:extLst>
              <a:ext uri="{FF2B5EF4-FFF2-40B4-BE49-F238E27FC236}">
                <a16:creationId xmlns:a16="http://schemas.microsoft.com/office/drawing/2014/main" id="{E8038FCF-9A82-9058-2BA4-E8C54AC7991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2397" y="2973500"/>
            <a:ext cx="468000" cy="468000"/>
          </a:xfrm>
          <a:prstGeom prst="rect">
            <a:avLst/>
          </a:prstGeom>
        </p:spPr>
      </p:pic>
      <p:pic>
        <p:nvPicPr>
          <p:cNvPr id="52" name="Audio Recording 19.01.2023, 10:59:37">
            <a:hlinkClick r:id="" action="ppaction://media"/>
            <a:extLst>
              <a:ext uri="{FF2B5EF4-FFF2-40B4-BE49-F238E27FC236}">
                <a16:creationId xmlns:a16="http://schemas.microsoft.com/office/drawing/2014/main" id="{063C7BB1-780F-4D73-1581-8C518B46A5B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19325" y="5118716"/>
            <a:ext cx="468000" cy="468000"/>
          </a:xfrm>
          <a:prstGeom prst="rect">
            <a:avLst/>
          </a:prstGeom>
        </p:spPr>
      </p:pic>
      <p:pic>
        <p:nvPicPr>
          <p:cNvPr id="53" name="Audio Recording 19.01.2023, 10:59:44">
            <a:hlinkClick r:id="" action="ppaction://media"/>
            <a:extLst>
              <a:ext uri="{FF2B5EF4-FFF2-40B4-BE49-F238E27FC236}">
                <a16:creationId xmlns:a16="http://schemas.microsoft.com/office/drawing/2014/main" id="{E0FA135B-8F36-3182-38EC-598C8302568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36328" y="5103707"/>
            <a:ext cx="468000" cy="468000"/>
          </a:xfrm>
          <a:prstGeom prst="rect">
            <a:avLst/>
          </a:prstGeom>
        </p:spPr>
      </p:pic>
      <p:pic>
        <p:nvPicPr>
          <p:cNvPr id="54" name="Audio Recording 19.01.2023, 10:59:50">
            <a:hlinkClick r:id="" action="ppaction://media"/>
            <a:extLst>
              <a:ext uri="{FF2B5EF4-FFF2-40B4-BE49-F238E27FC236}">
                <a16:creationId xmlns:a16="http://schemas.microsoft.com/office/drawing/2014/main" id="{9DB21221-FB38-7409-FC80-7E5EA37881C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92090" y="5103707"/>
            <a:ext cx="468000" cy="468000"/>
          </a:xfrm>
          <a:prstGeom prst="rect">
            <a:avLst/>
          </a:prstGeom>
        </p:spPr>
      </p:pic>
      <p:pic>
        <p:nvPicPr>
          <p:cNvPr id="55" name="Audio Recording 19.01.2023, 11:00:00">
            <a:hlinkClick r:id="" action="ppaction://media"/>
            <a:extLst>
              <a:ext uri="{FF2B5EF4-FFF2-40B4-BE49-F238E27FC236}">
                <a16:creationId xmlns:a16="http://schemas.microsoft.com/office/drawing/2014/main" id="{D1E27A12-4B37-92E8-25C0-6C7F7BE3231A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34808" y="5097341"/>
            <a:ext cx="468000" cy="468000"/>
          </a:xfrm>
          <a:prstGeom prst="rect">
            <a:avLst/>
          </a:prstGeom>
        </p:spPr>
      </p:pic>
      <p:sp>
        <p:nvSpPr>
          <p:cNvPr id="40" name="Rechteck 39">
            <a:extLst>
              <a:ext uri="{FF2B5EF4-FFF2-40B4-BE49-F238E27FC236}">
                <a16:creationId xmlns:a16="http://schemas.microsoft.com/office/drawing/2014/main" id="{37C32DA8-A3BE-E812-FFF0-F680248B44BD}"/>
              </a:ext>
            </a:extLst>
          </p:cNvPr>
          <p:cNvSpPr/>
          <p:nvPr/>
        </p:nvSpPr>
        <p:spPr>
          <a:xfrm>
            <a:off x="3899968" y="156706"/>
            <a:ext cx="55126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събиране</a:t>
            </a:r>
            <a:r>
              <a:rPr lang="de-DE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lvl="0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subirane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7AB02B-87B7-BCF7-1152-6F4A5614EF43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6941136" y="225095"/>
            <a:ext cx="468000" cy="468000"/>
          </a:xfrm>
          <a:prstGeom prst="rect">
            <a:avLst/>
          </a:prstGeom>
        </p:spPr>
      </p:pic>
      <p:pic>
        <p:nvPicPr>
          <p:cNvPr id="4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E7797A-D598-9545-D043-6B956EAA6867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2821625" y="1932300"/>
            <a:ext cx="468000" cy="468000"/>
          </a:xfrm>
          <a:prstGeom prst="rect">
            <a:avLst/>
          </a:prstGeom>
        </p:spPr>
      </p:pic>
      <p:pic>
        <p:nvPicPr>
          <p:cNvPr id="4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D468BD-4450-1848-F2E1-9CEEE5A0415C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2813243" y="3691215"/>
            <a:ext cx="468000" cy="468000"/>
          </a:xfrm>
          <a:prstGeom prst="rect">
            <a:avLst/>
          </a:prstGeom>
        </p:spPr>
      </p:pic>
      <p:pic>
        <p:nvPicPr>
          <p:cNvPr id="4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08A324-C577-2682-4FFC-710C53DA7D7E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9201385" y="1929500"/>
            <a:ext cx="468000" cy="468000"/>
          </a:xfrm>
          <a:prstGeom prst="rect">
            <a:avLst/>
          </a:prstGeom>
        </p:spPr>
      </p:pic>
      <p:pic>
        <p:nvPicPr>
          <p:cNvPr id="4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821455-6425-ADAC-2962-CED2D91E09F4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9240931" y="3606799"/>
            <a:ext cx="468000" cy="468000"/>
          </a:xfrm>
          <a:prstGeom prst="rect">
            <a:avLst/>
          </a:prstGeom>
        </p:spPr>
      </p:pic>
      <p:pic>
        <p:nvPicPr>
          <p:cNvPr id="4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D82FAD-CEC2-09D7-556C-4E783AE91996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2140473" y="5853221"/>
            <a:ext cx="468000" cy="468000"/>
          </a:xfrm>
          <a:prstGeom prst="rect">
            <a:avLst/>
          </a:prstGeom>
        </p:spPr>
      </p:pic>
      <p:pic>
        <p:nvPicPr>
          <p:cNvPr id="6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D9FD63-6514-C17F-1116-34E478F3AC9A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4544419" y="5879327"/>
            <a:ext cx="468000" cy="468000"/>
          </a:xfrm>
          <a:prstGeom prst="rect">
            <a:avLst/>
          </a:prstGeom>
        </p:spPr>
      </p:pic>
      <p:pic>
        <p:nvPicPr>
          <p:cNvPr id="6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0C2E88-D618-7769-C5C8-53991C28A86A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7018403" y="5860363"/>
            <a:ext cx="468000" cy="468000"/>
          </a:xfrm>
          <a:prstGeom prst="rect">
            <a:avLst/>
          </a:prstGeom>
        </p:spPr>
      </p:pic>
      <p:pic>
        <p:nvPicPr>
          <p:cNvPr id="6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943E7C-259F-0E6A-8B41-06E79D9BB9C7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9340313" y="587343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3983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20D21E8B-A6FB-7BF4-2B40-C8450584CC28}"/>
              </a:ext>
            </a:extLst>
          </p:cNvPr>
          <p:cNvSpPr/>
          <p:nvPr/>
        </p:nvSpPr>
        <p:spPr>
          <a:xfrm>
            <a:off x="6688352" y="3981506"/>
            <a:ext cx="3053064" cy="2552789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477AD6-0A9C-982A-2B16-0E5547225F12}"/>
              </a:ext>
            </a:extLst>
          </p:cNvPr>
          <p:cNvSpPr/>
          <p:nvPr/>
        </p:nvSpPr>
        <p:spPr>
          <a:xfrm>
            <a:off x="3437646" y="3981506"/>
            <a:ext cx="3053065" cy="2552789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6AE6014-EAF0-34BD-F6FB-C02AF38648C3}"/>
              </a:ext>
            </a:extLst>
          </p:cNvPr>
          <p:cNvSpPr/>
          <p:nvPr/>
        </p:nvSpPr>
        <p:spPr>
          <a:xfrm>
            <a:off x="194679" y="3981506"/>
            <a:ext cx="3053066" cy="2552789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37971C5-B745-44E6-4DF1-B82C42067BF3}"/>
              </a:ext>
            </a:extLst>
          </p:cNvPr>
          <p:cNvGrpSpPr/>
          <p:nvPr/>
        </p:nvGrpSpPr>
        <p:grpSpPr>
          <a:xfrm>
            <a:off x="290308" y="4222444"/>
            <a:ext cx="2376007" cy="2092070"/>
            <a:chOff x="-1549678" y="1609700"/>
            <a:chExt cx="1459728" cy="658028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0D0C682-F605-D821-5605-AEE801F49B0D}"/>
                </a:ext>
              </a:extLst>
            </p:cNvPr>
            <p:cNvSpPr txBox="1"/>
            <p:nvPr/>
          </p:nvSpPr>
          <p:spPr>
            <a:xfrm>
              <a:off x="-1549678" y="1609700"/>
              <a:ext cx="1459724" cy="1178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1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</a:t>
              </a:r>
              <a:r>
                <a:rPr lang="de-DE" sz="1600" dirty="0">
                  <a:latin typeface="Comic Sans MS" panose="030F0902030302020204" pitchFamily="66" charset="0"/>
                </a:rPr>
                <a:t> plus 7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</a:t>
              </a:r>
              <a:r>
                <a:rPr lang="de-DE" sz="1600" dirty="0">
                  <a:latin typeface="Comic Sans MS" panose="030F0902030302020204" pitchFamily="66" charset="0"/>
                </a:rPr>
                <a:t> gleich 8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</a:t>
              </a:r>
              <a:r>
                <a:rPr lang="de-DE" sz="1600" dirty="0">
                  <a:latin typeface="Comic Sans MS" panose="030F0902030302020204" pitchFamily="66" charset="0"/>
                </a:rPr>
                <a:t>.  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B747F0CA-4107-A596-DA18-2DFCE792F8EA}"/>
                </a:ext>
              </a:extLst>
            </p:cNvPr>
            <p:cNvSpPr txBox="1"/>
            <p:nvPr/>
          </p:nvSpPr>
          <p:spPr>
            <a:xfrm>
              <a:off x="-1549674" y="1776094"/>
              <a:ext cx="1459724" cy="491634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1 единица плюс 7 единици е равно на 8 единици.</a:t>
              </a: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[1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edinitsa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plyus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7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edinitsi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8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edinitsi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C58784E-6464-F2F3-0BC4-6EB06BE1C3CC}"/>
              </a:ext>
            </a:extLst>
          </p:cNvPr>
          <p:cNvGrpSpPr/>
          <p:nvPr/>
        </p:nvGrpSpPr>
        <p:grpSpPr>
          <a:xfrm>
            <a:off x="3529770" y="4223975"/>
            <a:ext cx="2447999" cy="2172821"/>
            <a:chOff x="-1549678" y="1609700"/>
            <a:chExt cx="1439059" cy="736036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6A8FCEA-35E2-0880-F4E0-0D6A340621E1}"/>
                </a:ext>
              </a:extLst>
            </p:cNvPr>
            <p:cNvSpPr txBox="1"/>
            <p:nvPr/>
          </p:nvSpPr>
          <p:spPr>
            <a:xfrm>
              <a:off x="-1549678" y="1609700"/>
              <a:ext cx="1439059" cy="12688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2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</a:t>
              </a:r>
              <a:r>
                <a:rPr lang="de-DE" sz="1600" dirty="0">
                  <a:latin typeface="Comic Sans MS" panose="030F0902030302020204" pitchFamily="66" charset="0"/>
                </a:rPr>
                <a:t> plus 4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</a:t>
              </a:r>
              <a:r>
                <a:rPr lang="de-DE" sz="1600" dirty="0">
                  <a:latin typeface="Comic Sans MS" panose="030F0902030302020204" pitchFamily="66" charset="0"/>
                </a:rPr>
                <a:t> gleich 6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</a:t>
              </a:r>
              <a:r>
                <a:rPr lang="de-DE" sz="1600" dirty="0">
                  <a:latin typeface="Comic Sans MS" panose="030F0902030302020204" pitchFamily="66" charset="0"/>
                </a:rPr>
                <a:t>.  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A08EB7D-6264-3C4B-F19E-B3C4F21814C5}"/>
                </a:ext>
              </a:extLst>
            </p:cNvPr>
            <p:cNvSpPr txBox="1"/>
            <p:nvPr/>
          </p:nvSpPr>
          <p:spPr>
            <a:xfrm>
              <a:off x="-1549678" y="1783165"/>
              <a:ext cx="1439059" cy="56257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2 десетици плюс 4 десетици е равно на 6 десетици</a:t>
              </a:r>
              <a:r>
                <a:rPr lang="bg-BG" altLang="de-DE" sz="18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de-DE" altLang="de-DE" sz="18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[2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desetitsi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plyus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4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desetitsi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6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desetitsi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E2CB476-1B98-3589-B337-261702376DB1}"/>
              </a:ext>
            </a:extLst>
          </p:cNvPr>
          <p:cNvGrpSpPr/>
          <p:nvPr/>
        </p:nvGrpSpPr>
        <p:grpSpPr>
          <a:xfrm>
            <a:off x="6784146" y="4208479"/>
            <a:ext cx="2484001" cy="1865767"/>
            <a:chOff x="-1549679" y="1609700"/>
            <a:chExt cx="1670749" cy="627444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0222EFF-2914-ACF7-E66F-B824E17AFFF7}"/>
                </a:ext>
              </a:extLst>
            </p:cNvPr>
            <p:cNvSpPr txBox="1"/>
            <p:nvPr/>
          </p:nvSpPr>
          <p:spPr>
            <a:xfrm>
              <a:off x="-1549678" y="1609700"/>
              <a:ext cx="1670748" cy="12596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6 </a:t>
              </a:r>
              <a:r>
                <a:rPr lang="de-DE" sz="16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</a:t>
              </a:r>
              <a:r>
                <a:rPr lang="de-DE" sz="1600" dirty="0">
                  <a:latin typeface="Comic Sans MS" panose="030F0902030302020204" pitchFamily="66" charset="0"/>
                </a:rPr>
                <a:t> plus 3 </a:t>
              </a:r>
              <a:r>
                <a:rPr lang="de-DE" sz="16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</a:t>
              </a:r>
              <a:r>
                <a:rPr lang="de-DE" sz="1600" dirty="0">
                  <a:latin typeface="Comic Sans MS" panose="030F0902030302020204" pitchFamily="66" charset="0"/>
                </a:rPr>
                <a:t> gleich 9 </a:t>
              </a:r>
              <a:r>
                <a:rPr lang="de-DE" sz="16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</a:t>
              </a:r>
              <a:r>
                <a:rPr lang="de-DE" sz="1600" dirty="0">
                  <a:latin typeface="Comic Sans MS" panose="030F0902030302020204" pitchFamily="66" charset="0"/>
                </a:rPr>
                <a:t>.  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CAA344D-C234-CA78-BD4A-A1667EA083D0}"/>
                </a:ext>
              </a:extLst>
            </p:cNvPr>
            <p:cNvSpPr txBox="1"/>
            <p:nvPr/>
          </p:nvSpPr>
          <p:spPr>
            <a:xfrm>
              <a:off x="-1549679" y="1788157"/>
              <a:ext cx="1670748" cy="44898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6 стотици плюс 3 стотици е равно на 9 стотици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[6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stotitsi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plyus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stotitsi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9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stotitsi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06976275-71C9-4BC2-7159-E5D648180C08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pic>
        <p:nvPicPr>
          <p:cNvPr id="4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81808753-01C0-3ECC-B4F5-0E629A259F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16" name="Audio Recording 19.01.2023, 11:00:47">
            <a:hlinkClick r:id="" action="ppaction://media"/>
            <a:extLst>
              <a:ext uri="{FF2B5EF4-FFF2-40B4-BE49-F238E27FC236}">
                <a16:creationId xmlns:a16="http://schemas.microsoft.com/office/drawing/2014/main" id="{E1652FD8-6532-6016-BCAD-83E0BB7D39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58432" y="4197139"/>
            <a:ext cx="468000" cy="468000"/>
          </a:xfrm>
          <a:prstGeom prst="rect">
            <a:avLst/>
          </a:prstGeom>
        </p:spPr>
      </p:pic>
      <p:pic>
        <p:nvPicPr>
          <p:cNvPr id="19" name="Audio Recording 19.01.2023, 11:01:07">
            <a:hlinkClick r:id="" action="ppaction://media"/>
            <a:extLst>
              <a:ext uri="{FF2B5EF4-FFF2-40B4-BE49-F238E27FC236}">
                <a16:creationId xmlns:a16="http://schemas.microsoft.com/office/drawing/2014/main" id="{EC0387FC-F778-0D74-59F0-3FD3EE3C76F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73416" y="4181644"/>
            <a:ext cx="468000" cy="468000"/>
          </a:xfrm>
          <a:prstGeom prst="rect">
            <a:avLst/>
          </a:prstGeom>
        </p:spPr>
      </p:pic>
      <p:pic>
        <p:nvPicPr>
          <p:cNvPr id="23" name="Audio Recording 19.01.2023, 11:01:36">
            <a:hlinkClick r:id="" action="ppaction://media"/>
            <a:extLst>
              <a:ext uri="{FF2B5EF4-FFF2-40B4-BE49-F238E27FC236}">
                <a16:creationId xmlns:a16="http://schemas.microsoft.com/office/drawing/2014/main" id="{6BC77D9F-83B0-7A18-3BF5-F80C26DB6D4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22711" y="4197139"/>
            <a:ext cx="468000" cy="468000"/>
          </a:xfrm>
          <a:prstGeom prst="rect">
            <a:avLst/>
          </a:prstGeom>
        </p:spPr>
      </p:pic>
      <p:graphicFrame>
        <p:nvGraphicFramePr>
          <p:cNvPr id="33" name="Tabelle 9">
            <a:extLst>
              <a:ext uri="{FF2B5EF4-FFF2-40B4-BE49-F238E27FC236}">
                <a16:creationId xmlns:a16="http://schemas.microsoft.com/office/drawing/2014/main" id="{EBE445D4-75B9-D4BC-EFAF-BB204A2AA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511152"/>
              </p:ext>
            </p:extLst>
          </p:nvPr>
        </p:nvGraphicFramePr>
        <p:xfrm>
          <a:off x="880365" y="1466580"/>
          <a:ext cx="1762892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723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B8628242-F80B-663F-AF0B-A78DD76B19A1}"/>
              </a:ext>
            </a:extLst>
          </p:cNvPr>
          <p:cNvCxnSpPr>
            <a:cxnSpLocks/>
          </p:cNvCxnSpPr>
          <p:nvPr/>
        </p:nvCxnSpPr>
        <p:spPr>
          <a:xfrm>
            <a:off x="871656" y="3180326"/>
            <a:ext cx="17628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5" name="Tabelle 9">
            <a:extLst>
              <a:ext uri="{FF2B5EF4-FFF2-40B4-BE49-F238E27FC236}">
                <a16:creationId xmlns:a16="http://schemas.microsoft.com/office/drawing/2014/main" id="{80EA5F04-03B2-8C5C-191D-6AAC5B7B7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955771"/>
              </p:ext>
            </p:extLst>
          </p:nvPr>
        </p:nvGraphicFramePr>
        <p:xfrm>
          <a:off x="4064946" y="1472818"/>
          <a:ext cx="17568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graphicFrame>
        <p:nvGraphicFramePr>
          <p:cNvPr id="36" name="Tabelle 9">
            <a:extLst>
              <a:ext uri="{FF2B5EF4-FFF2-40B4-BE49-F238E27FC236}">
                <a16:creationId xmlns:a16="http://schemas.microsoft.com/office/drawing/2014/main" id="{8A0A9CD4-68E5-15CA-EE2A-D38DEA893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90245"/>
              </p:ext>
            </p:extLst>
          </p:nvPr>
        </p:nvGraphicFramePr>
        <p:xfrm>
          <a:off x="7294235" y="1466580"/>
          <a:ext cx="17568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CE8032CF-116E-40BC-8F08-BF1EE208958B}"/>
              </a:ext>
            </a:extLst>
          </p:cNvPr>
          <p:cNvCxnSpPr>
            <a:cxnSpLocks/>
          </p:cNvCxnSpPr>
          <p:nvPr/>
        </p:nvCxnSpPr>
        <p:spPr>
          <a:xfrm>
            <a:off x="4062109" y="3200201"/>
            <a:ext cx="17628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0D9A5F4F-72D7-F1ED-3A3E-FE1E1C49C94A}"/>
              </a:ext>
            </a:extLst>
          </p:cNvPr>
          <p:cNvCxnSpPr>
            <a:cxnSpLocks/>
          </p:cNvCxnSpPr>
          <p:nvPr/>
        </p:nvCxnSpPr>
        <p:spPr>
          <a:xfrm>
            <a:off x="7288143" y="3190263"/>
            <a:ext cx="17628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Abgerundetes Rechteck 38">
            <a:extLst>
              <a:ext uri="{FF2B5EF4-FFF2-40B4-BE49-F238E27FC236}">
                <a16:creationId xmlns:a16="http://schemas.microsoft.com/office/drawing/2014/main" id="{F3F081E0-C031-62AA-F4B9-D9A6E00F888A}"/>
              </a:ext>
            </a:extLst>
          </p:cNvPr>
          <p:cNvSpPr/>
          <p:nvPr/>
        </p:nvSpPr>
        <p:spPr>
          <a:xfrm>
            <a:off x="7736852" y="1478542"/>
            <a:ext cx="429443" cy="2148038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4A187106-7141-F888-D627-E9C8A3632135}"/>
              </a:ext>
            </a:extLst>
          </p:cNvPr>
          <p:cNvSpPr/>
          <p:nvPr/>
        </p:nvSpPr>
        <p:spPr>
          <a:xfrm>
            <a:off x="4953000" y="1490505"/>
            <a:ext cx="420858" cy="2136075"/>
          </a:xfrm>
          <a:prstGeom prst="roundRect">
            <a:avLst>
              <a:gd name="adj" fmla="val 1054"/>
            </a:avLst>
          </a:prstGeom>
          <a:solidFill>
            <a:srgbClr val="0070C0">
              <a:alpha val="1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519FAB7C-6595-205F-A073-07DFE49A3455}"/>
              </a:ext>
            </a:extLst>
          </p:cNvPr>
          <p:cNvSpPr/>
          <p:nvPr/>
        </p:nvSpPr>
        <p:spPr>
          <a:xfrm>
            <a:off x="2212052" y="1479097"/>
            <a:ext cx="422496" cy="2147483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4EB08E3-9918-6A29-F7F4-7B99269597EB}"/>
              </a:ext>
            </a:extLst>
          </p:cNvPr>
          <p:cNvSpPr/>
          <p:nvPr/>
        </p:nvSpPr>
        <p:spPr>
          <a:xfrm>
            <a:off x="3899968" y="156706"/>
            <a:ext cx="55126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събиране</a:t>
            </a:r>
            <a:r>
              <a:rPr lang="de-DE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lvl="0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subirane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D80E61-0F93-7BB8-ED86-9B588825FEA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6941136" y="225095"/>
            <a:ext cx="468000" cy="468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F07D0AE-77CF-6768-1A64-81B6347ACF2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2728950" y="5172692"/>
            <a:ext cx="468000" cy="468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FFF9A1-429E-834A-1028-7C662EE3EE4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6000240" y="5172692"/>
            <a:ext cx="468000" cy="468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CAE54B-D4D5-E65D-E660-8EC80E7A16B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9273416" y="51726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9908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mute="1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E3DA0B8-6A48-2AA1-2245-D66E6A318550}"/>
              </a:ext>
            </a:extLst>
          </p:cNvPr>
          <p:cNvSpPr/>
          <p:nvPr/>
        </p:nvSpPr>
        <p:spPr>
          <a:xfrm>
            <a:off x="6621074" y="3714452"/>
            <a:ext cx="3020092" cy="1508053"/>
          </a:xfrm>
          <a:prstGeom prst="roundRect">
            <a:avLst>
              <a:gd name="adj" fmla="val 508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722D629-2618-FA74-34CC-1F35B0EA6D9D}"/>
              </a:ext>
            </a:extLst>
          </p:cNvPr>
          <p:cNvGrpSpPr/>
          <p:nvPr/>
        </p:nvGrpSpPr>
        <p:grpSpPr>
          <a:xfrm>
            <a:off x="6745480" y="3836433"/>
            <a:ext cx="2237291" cy="1329218"/>
            <a:chOff x="-1556172" y="1609700"/>
            <a:chExt cx="1556168" cy="1329218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9D0F05B-8CFE-50B3-207E-64131399BC73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Summe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8DEEF64-CB59-FD36-802B-A8FE6441C07B}"/>
                </a:ext>
              </a:extLst>
            </p:cNvPr>
            <p:cNvSpPr txBox="1"/>
            <p:nvPr/>
          </p:nvSpPr>
          <p:spPr>
            <a:xfrm>
              <a:off x="-1556172" y="2189955"/>
              <a:ext cx="1549674" cy="74896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Сбор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20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20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Sbor</a:t>
              </a:r>
              <a:r>
                <a:rPr lang="de-DE" altLang="de-DE" sz="20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652129B-CFE9-2D47-4CF8-244E58B3F101}"/>
              </a:ext>
            </a:extLst>
          </p:cNvPr>
          <p:cNvSpPr/>
          <p:nvPr/>
        </p:nvSpPr>
        <p:spPr>
          <a:xfrm>
            <a:off x="176268" y="3242449"/>
            <a:ext cx="3020092" cy="1512000"/>
          </a:xfrm>
          <a:prstGeom prst="roundRect">
            <a:avLst>
              <a:gd name="adj" fmla="val 54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2D9A2A2-3388-A685-EBC3-54930B9CB4C1}"/>
              </a:ext>
            </a:extLst>
          </p:cNvPr>
          <p:cNvGrpSpPr/>
          <p:nvPr/>
        </p:nvGrpSpPr>
        <p:grpSpPr>
          <a:xfrm>
            <a:off x="300674" y="3378478"/>
            <a:ext cx="2246634" cy="1265234"/>
            <a:chOff x="-1641088" y="1544737"/>
            <a:chExt cx="1549674" cy="1016720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8A10F4-7516-F56C-6BBE-6D03AA0B446C}"/>
                </a:ext>
              </a:extLst>
            </p:cNvPr>
            <p:cNvSpPr txBox="1"/>
            <p:nvPr/>
          </p:nvSpPr>
          <p:spPr>
            <a:xfrm>
              <a:off x="-1641088" y="1544737"/>
              <a:ext cx="1549674" cy="3557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1. Summand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C1CB1B5-DA29-3062-2DA5-FFA670D66A1C}"/>
                </a:ext>
              </a:extLst>
            </p:cNvPr>
            <p:cNvSpPr txBox="1"/>
            <p:nvPr/>
          </p:nvSpPr>
          <p:spPr>
            <a:xfrm>
              <a:off x="-1641088" y="2011939"/>
              <a:ext cx="1549674" cy="54951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Първо събираемо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8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8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Purvo</a:t>
              </a:r>
              <a:r>
                <a:rPr lang="de-DE" altLang="de-DE" sz="18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8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subiraemo</a:t>
              </a:r>
              <a:r>
                <a:rPr lang="de-DE" altLang="de-DE" sz="18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8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8AAF059A-80A5-519D-D645-5730784A1F26}"/>
              </a:ext>
            </a:extLst>
          </p:cNvPr>
          <p:cNvSpPr/>
          <p:nvPr/>
        </p:nvSpPr>
        <p:spPr>
          <a:xfrm>
            <a:off x="6621074" y="1936041"/>
            <a:ext cx="3020092" cy="1512000"/>
          </a:xfrm>
          <a:prstGeom prst="roundRect">
            <a:avLst>
              <a:gd name="adj" fmla="val 416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444E745-DE6F-1473-8EB5-B7E7ACDC06C7}"/>
              </a:ext>
            </a:extLst>
          </p:cNvPr>
          <p:cNvGrpSpPr/>
          <p:nvPr/>
        </p:nvGrpSpPr>
        <p:grpSpPr>
          <a:xfrm>
            <a:off x="6745480" y="2083757"/>
            <a:ext cx="2183527" cy="1250466"/>
            <a:chOff x="-1609490" y="1532349"/>
            <a:chExt cx="1557077" cy="1250466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FDA69F0-2F9C-A22F-9B4C-FE7BF3959B76}"/>
                </a:ext>
              </a:extLst>
            </p:cNvPr>
            <p:cNvSpPr txBox="1"/>
            <p:nvPr/>
          </p:nvSpPr>
          <p:spPr>
            <a:xfrm>
              <a:off x="-1602087" y="1532349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2. Summand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1D2703F-19F9-62B6-9444-563D421DF6D2}"/>
                </a:ext>
              </a:extLst>
            </p:cNvPr>
            <p:cNvSpPr txBox="1"/>
            <p:nvPr/>
          </p:nvSpPr>
          <p:spPr>
            <a:xfrm>
              <a:off x="-1609490" y="2098980"/>
              <a:ext cx="1549674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Второ събираемо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8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8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Vtoro</a:t>
              </a:r>
              <a:r>
                <a:rPr lang="de-DE" altLang="de-DE" sz="18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8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subiraemo</a:t>
              </a:r>
              <a:r>
                <a:rPr lang="de-DE" altLang="de-DE" sz="18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8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45A508A-9691-BC8C-6144-1E5F71EC0BA8}"/>
              </a:ext>
            </a:extLst>
          </p:cNvPr>
          <p:cNvCxnSpPr>
            <a:cxnSpLocks/>
            <a:stCxn id="6" idx="1"/>
            <a:endCxn id="40" idx="3"/>
          </p:cNvCxnSpPr>
          <p:nvPr/>
        </p:nvCxnSpPr>
        <p:spPr>
          <a:xfrm flipH="1">
            <a:off x="5992507" y="4468479"/>
            <a:ext cx="628567" cy="116921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C3B4404D-CAD1-54B2-8C1B-AFAB867F7B1B}"/>
              </a:ext>
            </a:extLst>
          </p:cNvPr>
          <p:cNvCxnSpPr>
            <a:cxnSpLocks/>
            <a:endCxn id="34" idx="3"/>
          </p:cNvCxnSpPr>
          <p:nvPr/>
        </p:nvCxnSpPr>
        <p:spPr>
          <a:xfrm flipH="1">
            <a:off x="5992507" y="2700527"/>
            <a:ext cx="663771" cy="179653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9EA16481-C105-4522-401F-944017B192DE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3196360" y="3959877"/>
            <a:ext cx="898721" cy="3857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6A654FFF-30CD-4539-3C30-9EC1B7D60688}"/>
              </a:ext>
            </a:extLst>
          </p:cNvPr>
          <p:cNvSpPr/>
          <p:nvPr/>
        </p:nvSpPr>
        <p:spPr>
          <a:xfrm>
            <a:off x="176268" y="4895325"/>
            <a:ext cx="3020092" cy="1512000"/>
          </a:xfrm>
          <a:prstGeom prst="roundRect">
            <a:avLst>
              <a:gd name="adj" fmla="val 54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BB9026A-C4DC-A182-9820-84F988683134}"/>
              </a:ext>
            </a:extLst>
          </p:cNvPr>
          <p:cNvSpPr txBox="1"/>
          <p:nvPr/>
        </p:nvSpPr>
        <p:spPr>
          <a:xfrm>
            <a:off x="407432" y="5031354"/>
            <a:ext cx="2139876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 Übertrag  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11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3548144E-CA22-AD6C-7405-11BCCDB4E4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14" name="Audio Recording 19.01.2023, 10:56:23">
            <a:hlinkClick r:id="" action="ppaction://media"/>
            <a:extLst>
              <a:ext uri="{FF2B5EF4-FFF2-40B4-BE49-F238E27FC236}">
                <a16:creationId xmlns:a16="http://schemas.microsoft.com/office/drawing/2014/main" id="{F0D5CAD5-77CB-254C-3D55-3A8CD29FB9B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98235" y="3362700"/>
            <a:ext cx="468000" cy="468000"/>
          </a:xfrm>
          <a:prstGeom prst="rect">
            <a:avLst/>
          </a:prstGeom>
        </p:spPr>
      </p:pic>
      <p:pic>
        <p:nvPicPr>
          <p:cNvPr id="15" name="Audio Recording 19.01.2023, 10:56:31">
            <a:hlinkClick r:id="" action="ppaction://media"/>
            <a:extLst>
              <a:ext uri="{FF2B5EF4-FFF2-40B4-BE49-F238E27FC236}">
                <a16:creationId xmlns:a16="http://schemas.microsoft.com/office/drawing/2014/main" id="{E0D9397B-E1D9-86F1-25F1-5B57FB1737B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38369" y="2088849"/>
            <a:ext cx="468000" cy="468000"/>
          </a:xfrm>
          <a:prstGeom prst="rect">
            <a:avLst/>
          </a:prstGeom>
        </p:spPr>
      </p:pic>
      <p:pic>
        <p:nvPicPr>
          <p:cNvPr id="16" name="Audio Recording 19.01.2023, 10:56:37">
            <a:hlinkClick r:id="" action="ppaction://media"/>
            <a:extLst>
              <a:ext uri="{FF2B5EF4-FFF2-40B4-BE49-F238E27FC236}">
                <a16:creationId xmlns:a16="http://schemas.microsoft.com/office/drawing/2014/main" id="{5BE0B196-4366-321A-85D7-4C8A40FC879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38369" y="3809483"/>
            <a:ext cx="468000" cy="468000"/>
          </a:xfrm>
          <a:prstGeom prst="rect">
            <a:avLst/>
          </a:prstGeom>
        </p:spPr>
      </p:pic>
      <p:graphicFrame>
        <p:nvGraphicFramePr>
          <p:cNvPr id="28" name="Tabelle 9">
            <a:extLst>
              <a:ext uri="{FF2B5EF4-FFF2-40B4-BE49-F238E27FC236}">
                <a16:creationId xmlns:a16="http://schemas.microsoft.com/office/drawing/2014/main" id="{FD667C8C-7ADB-4E72-FF01-9A6FAEF93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929883"/>
              </p:ext>
            </p:extLst>
          </p:nvPr>
        </p:nvGraphicFramePr>
        <p:xfrm>
          <a:off x="3695188" y="3035586"/>
          <a:ext cx="2304000" cy="28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sp>
        <p:nvSpPr>
          <p:cNvPr id="32" name="Textfeld 31">
            <a:extLst>
              <a:ext uri="{FF2B5EF4-FFF2-40B4-BE49-F238E27FC236}">
                <a16:creationId xmlns:a16="http://schemas.microsoft.com/office/drawing/2014/main" id="{C36F272C-26A2-794B-55D0-534C15C5DFEB}"/>
              </a:ext>
            </a:extLst>
          </p:cNvPr>
          <p:cNvSpPr txBox="1"/>
          <p:nvPr/>
        </p:nvSpPr>
        <p:spPr>
          <a:xfrm>
            <a:off x="4393201" y="5016447"/>
            <a:ext cx="294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7C722228-68FD-E4A6-C3E7-9FDB92772E7F}"/>
              </a:ext>
            </a:extLst>
          </p:cNvPr>
          <p:cNvSpPr/>
          <p:nvPr/>
        </p:nvSpPr>
        <p:spPr>
          <a:xfrm>
            <a:off x="4271717" y="3628684"/>
            <a:ext cx="1720789" cy="560807"/>
          </a:xfrm>
          <a:prstGeom prst="roundRect">
            <a:avLst>
              <a:gd name="adj" fmla="val 4084"/>
            </a:avLst>
          </a:prstGeom>
          <a:noFill/>
          <a:ln w="28575">
            <a:solidFill>
              <a:srgbClr val="31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C6043BD9-6959-FAE6-3EC4-50FAC326744F}"/>
              </a:ext>
            </a:extLst>
          </p:cNvPr>
          <p:cNvSpPr/>
          <p:nvPr/>
        </p:nvSpPr>
        <p:spPr>
          <a:xfrm>
            <a:off x="4271718" y="4210633"/>
            <a:ext cx="1720789" cy="572860"/>
          </a:xfrm>
          <a:prstGeom prst="roundRect">
            <a:avLst>
              <a:gd name="adj" fmla="val 4084"/>
            </a:avLst>
          </a:prstGeom>
          <a:noFill/>
          <a:ln w="28575">
            <a:solidFill>
              <a:srgbClr val="31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157F60C5-7945-06C0-0C5F-0CFAAAD7A455}"/>
              </a:ext>
            </a:extLst>
          </p:cNvPr>
          <p:cNvSpPr/>
          <p:nvPr/>
        </p:nvSpPr>
        <p:spPr>
          <a:xfrm>
            <a:off x="4271717" y="5370885"/>
            <a:ext cx="1720790" cy="533608"/>
          </a:xfrm>
          <a:prstGeom prst="roundRect">
            <a:avLst>
              <a:gd name="adj" fmla="val 4084"/>
            </a:avLst>
          </a:prstGeom>
          <a:noFill/>
          <a:ln w="28575">
            <a:solidFill>
              <a:srgbClr val="31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03C117B2-8F6E-B12D-F028-5AEC8B510F9A}"/>
              </a:ext>
            </a:extLst>
          </p:cNvPr>
          <p:cNvSpPr/>
          <p:nvPr/>
        </p:nvSpPr>
        <p:spPr>
          <a:xfrm>
            <a:off x="4393201" y="5057531"/>
            <a:ext cx="294968" cy="292565"/>
          </a:xfrm>
          <a:prstGeom prst="roundRect">
            <a:avLst/>
          </a:prstGeom>
          <a:noFill/>
          <a:ln w="28575">
            <a:solidFill>
              <a:srgbClr val="31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2D6D7785-475E-A42E-0D27-AE0C8EAF4EEA}"/>
              </a:ext>
            </a:extLst>
          </p:cNvPr>
          <p:cNvCxnSpPr>
            <a:cxnSpLocks/>
          </p:cNvCxnSpPr>
          <p:nvPr/>
        </p:nvCxnSpPr>
        <p:spPr>
          <a:xfrm>
            <a:off x="3686882" y="5356041"/>
            <a:ext cx="2304000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2660E9F8-2C5C-E1B7-F348-C219362D08CD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196360" y="5222505"/>
            <a:ext cx="1196841" cy="42882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7753184E-EC65-A052-61CF-7F46212F945F}"/>
              </a:ext>
            </a:extLst>
          </p:cNvPr>
          <p:cNvSpPr txBox="1"/>
          <p:nvPr/>
        </p:nvSpPr>
        <p:spPr>
          <a:xfrm>
            <a:off x="407432" y="5598844"/>
            <a:ext cx="2139876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Преминаване</a:t>
            </a:r>
            <a:endParaRPr lang="ru-RU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altLang="de-DE" dirty="0">
                <a:solidFill>
                  <a:schemeClr val="bg1">
                    <a:lumMod val="65000"/>
                  </a:schemeClr>
                </a:solidFill>
                <a:cs typeface="Calibri" panose="020F0502020204030204" pitchFamily="34" charset="0"/>
              </a:rPr>
              <a:t>[</a:t>
            </a:r>
            <a:r>
              <a:rPr lang="en-US" alt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Preminavane</a:t>
            </a:r>
            <a:r>
              <a: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0" name="Audio Recording 11.07.2023, 19:50:58">
            <a:hlinkClick r:id="" action="ppaction://media"/>
            <a:extLst>
              <a:ext uri="{FF2B5EF4-FFF2-40B4-BE49-F238E27FC236}">
                <a16:creationId xmlns:a16="http://schemas.microsoft.com/office/drawing/2014/main" id="{84594E9E-E066-D63D-1472-6972DBB4EF0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25509" y="5006778"/>
            <a:ext cx="497090" cy="497090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16826FC7-953C-F8E4-0ADC-09DC632CDEA5}"/>
              </a:ext>
            </a:extLst>
          </p:cNvPr>
          <p:cNvSpPr/>
          <p:nvPr/>
        </p:nvSpPr>
        <p:spPr>
          <a:xfrm>
            <a:off x="3899968" y="156706"/>
            <a:ext cx="55126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събиране</a:t>
            </a:r>
            <a:r>
              <a:rPr lang="de-DE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lvl="0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subirane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690BA2-3EB1-053C-3D0F-D751B44D508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6941136" y="225095"/>
            <a:ext cx="468000" cy="4680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5408FB-BD02-91DD-5A61-4215B6340EB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2614312" y="4082244"/>
            <a:ext cx="468000" cy="4680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B26981-76F4-F7BD-59F0-1507739DE6D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9038369" y="2741545"/>
            <a:ext cx="468000" cy="4680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DA942C-4725-7BDB-2BAD-10AE3F630C3A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9038369" y="4537344"/>
            <a:ext cx="468000" cy="468000"/>
          </a:xfrm>
          <a:prstGeom prst="rect">
            <a:avLst/>
          </a:prstGeom>
        </p:spPr>
      </p:pic>
      <p:sp>
        <p:nvSpPr>
          <p:cNvPr id="44" name="Abgerundetes Rechteck 43">
            <a:extLst>
              <a:ext uri="{FF2B5EF4-FFF2-40B4-BE49-F238E27FC236}">
                <a16:creationId xmlns:a16="http://schemas.microsoft.com/office/drawing/2014/main" id="{089258E5-9C51-7DF0-682D-5246EDF986A4}"/>
              </a:ext>
            </a:extLst>
          </p:cNvPr>
          <p:cNvSpPr/>
          <p:nvPr/>
        </p:nvSpPr>
        <p:spPr>
          <a:xfrm>
            <a:off x="162447" y="960763"/>
            <a:ext cx="4265974" cy="2007648"/>
          </a:xfrm>
          <a:prstGeom prst="roundRect">
            <a:avLst>
              <a:gd name="adj" fmla="val 537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610DCFA4-1282-0CBC-A5AD-BDE11C5722B7}"/>
              </a:ext>
            </a:extLst>
          </p:cNvPr>
          <p:cNvGrpSpPr/>
          <p:nvPr/>
        </p:nvGrpSpPr>
        <p:grpSpPr>
          <a:xfrm>
            <a:off x="299106" y="1108527"/>
            <a:ext cx="3600861" cy="1657052"/>
            <a:chOff x="-2022774" y="1517253"/>
            <a:chExt cx="2066175" cy="1657052"/>
          </a:xfrm>
        </p:grpSpPr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5CCD7E29-74EB-224F-B102-1443C54B67CB}"/>
                </a:ext>
              </a:extLst>
            </p:cNvPr>
            <p:cNvSpPr txBox="1"/>
            <p:nvPr/>
          </p:nvSpPr>
          <p:spPr>
            <a:xfrm>
              <a:off x="-2022774" y="1517253"/>
              <a:ext cx="2065681" cy="756000"/>
            </a:xfrm>
            <a:prstGeom prst="roundRect">
              <a:avLst>
                <a:gd name="adj" fmla="val 7251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schriftliche Addition mit </a:t>
              </a:r>
              <a:r>
                <a:rPr lang="de-DE" sz="2000" b="1" dirty="0">
                  <a:latin typeface="Comic Sans MS" panose="030F0902030302020204" pitchFamily="66" charset="0"/>
                </a:rPr>
                <a:t>Übertrag</a:t>
              </a:r>
              <a:endParaRPr lang="de-DE" sz="2400" b="1" dirty="0">
                <a:latin typeface="Comic Sans MS" panose="030F0902030302020204" pitchFamily="66" charset="0"/>
              </a:endParaRP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FCECA1EB-1550-86A3-858D-90E353D95D3E}"/>
                </a:ext>
              </a:extLst>
            </p:cNvPr>
            <p:cNvSpPr txBox="1"/>
            <p:nvPr/>
          </p:nvSpPr>
          <p:spPr>
            <a:xfrm>
              <a:off x="-2022769" y="2346305"/>
              <a:ext cx="2066170" cy="82800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lvl="0" algn="ctr"/>
              <a:r>
                <a:rPr lang="bg-BG" dirty="0"/>
                <a:t>Писмено събиране с </a:t>
              </a:r>
              <a:r>
                <a:rPr lang="bg-BG" b="1" dirty="0"/>
                <a:t>преминаване</a:t>
              </a:r>
              <a:endParaRPr lang="uk-UA" b="1" dirty="0"/>
            </a:p>
            <a:p>
              <a:pPr lvl="0" algn="ctr"/>
              <a:r>
                <a:rPr 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[Pismeno subirane s preminavane]</a:t>
              </a:r>
            </a:p>
          </p:txBody>
        </p:sp>
      </p:grpSp>
      <p:pic>
        <p:nvPicPr>
          <p:cNvPr id="5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C17233-ED45-AE55-3AEA-2937981D3D02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3960421" y="2206393"/>
            <a:ext cx="468000" cy="468000"/>
          </a:xfrm>
          <a:prstGeom prst="rect">
            <a:avLst/>
          </a:prstGeom>
        </p:spPr>
      </p:pic>
      <p:pic>
        <p:nvPicPr>
          <p:cNvPr id="5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E1133C-5429-4F0B-D4A1-01C0F786CDF5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2631698" y="5737561"/>
            <a:ext cx="468000" cy="468000"/>
          </a:xfrm>
          <a:prstGeom prst="rect">
            <a:avLst/>
          </a:prstGeom>
        </p:spPr>
      </p:pic>
      <p:pic>
        <p:nvPicPr>
          <p:cNvPr id="4" name="Audio Recording 21.07.2023, 18:33:17">
            <a:hlinkClick r:id="" action="ppaction://media"/>
            <a:extLst>
              <a:ext uri="{FF2B5EF4-FFF2-40B4-BE49-F238E27FC236}">
                <a16:creationId xmlns:a16="http://schemas.microsoft.com/office/drawing/2014/main" id="{98EA1565-BE4A-59D3-E24B-9B7DF223F979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5201" y="126967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543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20D21E8B-A6FB-7BF4-2B40-C8450584CC28}"/>
              </a:ext>
            </a:extLst>
          </p:cNvPr>
          <p:cNvSpPr/>
          <p:nvPr/>
        </p:nvSpPr>
        <p:spPr>
          <a:xfrm>
            <a:off x="6739261" y="3568557"/>
            <a:ext cx="2952150" cy="3066888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477AD6-0A9C-982A-2B16-0E5547225F12}"/>
              </a:ext>
            </a:extLst>
          </p:cNvPr>
          <p:cNvSpPr/>
          <p:nvPr/>
        </p:nvSpPr>
        <p:spPr>
          <a:xfrm>
            <a:off x="3391763" y="3568557"/>
            <a:ext cx="3228917" cy="3066894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6AE6014-EAF0-34BD-F6FB-C02AF38648C3}"/>
              </a:ext>
            </a:extLst>
          </p:cNvPr>
          <p:cNvSpPr/>
          <p:nvPr/>
        </p:nvSpPr>
        <p:spPr>
          <a:xfrm>
            <a:off x="213768" y="3568556"/>
            <a:ext cx="3027309" cy="3066880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6976275-71C9-4BC2-7159-E5D648180C08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A54C188C-74B4-4E3B-B8CC-9058A31FD9DE}"/>
              </a:ext>
            </a:extLst>
          </p:cNvPr>
          <p:cNvGrpSpPr/>
          <p:nvPr/>
        </p:nvGrpSpPr>
        <p:grpSpPr>
          <a:xfrm>
            <a:off x="3454779" y="3647384"/>
            <a:ext cx="2825444" cy="2916770"/>
            <a:chOff x="-1307752" y="1575303"/>
            <a:chExt cx="1228568" cy="929759"/>
          </a:xfrm>
        </p:grpSpPr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3BB83AE2-389E-58AD-E5D1-14FFC8A504B0}"/>
                </a:ext>
              </a:extLst>
            </p:cNvPr>
            <p:cNvSpPr txBox="1"/>
            <p:nvPr/>
          </p:nvSpPr>
          <p:spPr>
            <a:xfrm>
              <a:off x="-1307752" y="1575303"/>
              <a:ext cx="1228568" cy="311402"/>
            </a:xfrm>
            <a:prstGeom prst="roundRect">
              <a:avLst>
                <a:gd name="adj" fmla="val 1025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3 </a:t>
              </a:r>
              <a:r>
                <a:rPr lang="de-DE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</a:t>
              </a:r>
              <a:r>
                <a:rPr lang="de-DE" dirty="0">
                  <a:latin typeface="Comic Sans MS" panose="030F0902030302020204" pitchFamily="66" charset="0"/>
                </a:rPr>
                <a:t> plus 9 </a:t>
              </a:r>
              <a:r>
                <a:rPr lang="de-DE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</a:t>
              </a:r>
              <a:r>
                <a:rPr lang="de-DE" dirty="0">
                  <a:latin typeface="Comic Sans MS" panose="030F0902030302020204" pitchFamily="66" charset="0"/>
                </a:rPr>
                <a:t> gleich 12 </a:t>
              </a:r>
              <a:r>
                <a:rPr lang="de-DE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</a:t>
              </a:r>
              <a:r>
                <a:rPr lang="de-DE" dirty="0">
                  <a:latin typeface="Comic Sans MS" panose="030F0902030302020204" pitchFamily="66" charset="0"/>
                </a:rPr>
                <a:t>. Ich schreibe 2 </a:t>
              </a:r>
              <a:r>
                <a:rPr lang="de-DE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 </a:t>
              </a:r>
              <a:r>
                <a:rPr lang="de-DE" dirty="0">
                  <a:latin typeface="Comic Sans MS" panose="030F0902030302020204" pitchFamily="66" charset="0"/>
                </a:rPr>
                <a:t>und </a:t>
              </a:r>
              <a:r>
                <a:rPr lang="de-DE" b="1" dirty="0">
                  <a:latin typeface="Comic Sans MS" panose="030F0902030302020204" pitchFamily="66" charset="0"/>
                </a:rPr>
                <a:t>übertrage</a:t>
              </a:r>
              <a:r>
                <a:rPr lang="de-DE" dirty="0">
                  <a:latin typeface="Comic Sans MS" panose="030F0902030302020204" pitchFamily="66" charset="0"/>
                </a:rPr>
                <a:t> 1 </a:t>
              </a:r>
              <a:r>
                <a:rPr lang="de-DE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H.</a:t>
              </a:r>
              <a:r>
                <a:rPr lang="de-DE" dirty="0">
                  <a:latin typeface="Comic Sans MS" panose="030F0902030302020204" pitchFamily="66" charset="0"/>
                </a:rPr>
                <a:t> 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20A177BE-1509-A820-18D5-ED06E109DD41}"/>
                </a:ext>
              </a:extLst>
            </p:cNvPr>
            <p:cNvSpPr txBox="1"/>
            <p:nvPr/>
          </p:nvSpPr>
          <p:spPr>
            <a:xfrm>
              <a:off x="-1307752" y="1909431"/>
              <a:ext cx="1228568" cy="595631"/>
            </a:xfrm>
            <a:prstGeom prst="roundRect">
              <a:avLst>
                <a:gd name="adj" fmla="val 626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3 десетици плюс 9 десетици е равно на 12 десетици. Записвам 2 десетици и пренасям 1 стотица.</a:t>
              </a:r>
              <a:endParaRPr lang="de-DE" altLang="de-DE" sz="1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[3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desetitsi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plyus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9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desetitsi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12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desetitsi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2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desetitsi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i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prenasyam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stotitsa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Textfeld 25">
            <a:extLst>
              <a:ext uri="{FF2B5EF4-FFF2-40B4-BE49-F238E27FC236}">
                <a16:creationId xmlns:a16="http://schemas.microsoft.com/office/drawing/2014/main" id="{CBC501F4-6324-5308-FB7E-65A47DDAFA58}"/>
              </a:ext>
            </a:extLst>
          </p:cNvPr>
          <p:cNvSpPr txBox="1"/>
          <p:nvPr/>
        </p:nvSpPr>
        <p:spPr>
          <a:xfrm>
            <a:off x="6830527" y="4696981"/>
            <a:ext cx="2290435" cy="169330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6 стотици плюс 2 стотици плюс 1 стотица е равно на 9 стотици.</a:t>
            </a:r>
            <a:endParaRPr lang="de-DE" altLang="de-DE" sz="1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[6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stotitsi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plyus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stotitsi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plyus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stotitsa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ravno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na 9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stotitsi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20765FAB-0D85-905A-B6B6-FF4D3AC91BE3}"/>
              </a:ext>
            </a:extLst>
          </p:cNvPr>
          <p:cNvGrpSpPr/>
          <p:nvPr/>
        </p:nvGrpSpPr>
        <p:grpSpPr>
          <a:xfrm>
            <a:off x="285642" y="3651587"/>
            <a:ext cx="2341642" cy="2497361"/>
            <a:chOff x="-1586718" y="1545539"/>
            <a:chExt cx="1438615" cy="785508"/>
          </a:xfrm>
        </p:grpSpPr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46793B04-80BD-30C0-BD71-0F89F584567B}"/>
                </a:ext>
              </a:extLst>
            </p:cNvPr>
            <p:cNvSpPr txBox="1"/>
            <p:nvPr/>
          </p:nvSpPr>
          <p:spPr>
            <a:xfrm>
              <a:off x="-1586718" y="1545539"/>
              <a:ext cx="1427486" cy="27175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1 </a:t>
              </a:r>
              <a:r>
                <a:rPr lang="de-DE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</a:t>
              </a:r>
              <a:r>
                <a:rPr lang="de-DE" dirty="0">
                  <a:latin typeface="Comic Sans MS" panose="030F0902030302020204" pitchFamily="66" charset="0"/>
                </a:rPr>
                <a:t> plus 7 </a:t>
              </a:r>
              <a:r>
                <a:rPr lang="de-DE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</a:t>
              </a:r>
              <a:r>
                <a:rPr lang="de-DE" dirty="0">
                  <a:latin typeface="Comic Sans MS" panose="030F0902030302020204" pitchFamily="66" charset="0"/>
                </a:rPr>
                <a:t> gleich 8 </a:t>
              </a:r>
              <a:r>
                <a:rPr lang="de-DE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</a:t>
              </a:r>
              <a:r>
                <a:rPr lang="de-DE" dirty="0">
                  <a:latin typeface="Comic Sans MS" panose="030F0902030302020204" pitchFamily="66" charset="0"/>
                </a:rPr>
                <a:t>.  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213A6F70-97D7-F140-E266-541B0153D0F1}"/>
                </a:ext>
              </a:extLst>
            </p:cNvPr>
            <p:cNvSpPr txBox="1"/>
            <p:nvPr/>
          </p:nvSpPr>
          <p:spPr>
            <a:xfrm>
              <a:off x="-1575589" y="1874352"/>
              <a:ext cx="1427486" cy="456695"/>
            </a:xfrm>
            <a:prstGeom prst="roundRect">
              <a:avLst>
                <a:gd name="adj" fmla="val 874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1 единица плюс 7 единици е равно на 8 единици.</a:t>
              </a:r>
              <a:endPara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[1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edinitsa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plyus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7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edinitsi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8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edinitsi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kumimoji="0" lang="de-DE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385744BE-7FAA-2A4F-F368-C7A91292AF8A}"/>
              </a:ext>
            </a:extLst>
          </p:cNvPr>
          <p:cNvSpPr txBox="1"/>
          <p:nvPr/>
        </p:nvSpPr>
        <p:spPr>
          <a:xfrm>
            <a:off x="6835261" y="3651587"/>
            <a:ext cx="2280968" cy="86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6 </a:t>
            </a:r>
            <a:r>
              <a:rPr lang="de-DE" dirty="0">
                <a:solidFill>
                  <a:schemeClr val="accent6"/>
                </a:solidFill>
                <a:latin typeface="Comic Sans MS" panose="030F0902030302020204" pitchFamily="66" charset="0"/>
              </a:rPr>
              <a:t>H</a:t>
            </a:r>
            <a:r>
              <a:rPr lang="de-DE" dirty="0">
                <a:latin typeface="Comic Sans MS" panose="030F0902030302020204" pitchFamily="66" charset="0"/>
              </a:rPr>
              <a:t> plus 3 </a:t>
            </a:r>
            <a:r>
              <a:rPr lang="de-DE" dirty="0">
                <a:solidFill>
                  <a:schemeClr val="accent6"/>
                </a:solidFill>
                <a:latin typeface="Comic Sans MS" panose="030F0902030302020204" pitchFamily="66" charset="0"/>
              </a:rPr>
              <a:t>H</a:t>
            </a:r>
            <a:r>
              <a:rPr lang="de-DE" dirty="0">
                <a:latin typeface="Comic Sans MS" panose="030F0902030302020204" pitchFamily="66" charset="0"/>
              </a:rPr>
              <a:t> gleich 9 </a:t>
            </a:r>
            <a:r>
              <a:rPr lang="de-DE" dirty="0">
                <a:solidFill>
                  <a:schemeClr val="accent6"/>
                </a:solidFill>
                <a:latin typeface="Comic Sans MS" panose="030F0902030302020204" pitchFamily="66" charset="0"/>
              </a:rPr>
              <a:t>H</a:t>
            </a:r>
            <a:r>
              <a:rPr lang="de-DE" dirty="0">
                <a:latin typeface="Comic Sans MS" panose="030F0902030302020204" pitchFamily="66" charset="0"/>
              </a:rPr>
              <a:t>.  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pic>
        <p:nvPicPr>
          <p:cNvPr id="4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86A381C4-FC08-560E-FC90-B024B04B32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12" name="Audio Recording 19.01.2023, 11:02:08">
            <a:hlinkClick r:id="" action="ppaction://media"/>
            <a:extLst>
              <a:ext uri="{FF2B5EF4-FFF2-40B4-BE49-F238E27FC236}">
                <a16:creationId xmlns:a16="http://schemas.microsoft.com/office/drawing/2014/main" id="{44DDE090-C549-88A3-6317-91E412146B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21267" y="3971671"/>
            <a:ext cx="468000" cy="468000"/>
          </a:xfrm>
          <a:prstGeom prst="rect">
            <a:avLst/>
          </a:prstGeom>
        </p:spPr>
      </p:pic>
      <p:pic>
        <p:nvPicPr>
          <p:cNvPr id="16" name="Audio Recording 19.01.2023, 11:02:25">
            <a:hlinkClick r:id="" action="ppaction://media"/>
            <a:extLst>
              <a:ext uri="{FF2B5EF4-FFF2-40B4-BE49-F238E27FC236}">
                <a16:creationId xmlns:a16="http://schemas.microsoft.com/office/drawing/2014/main" id="{50E7DF3B-0E81-10D6-0E86-8609DB0F6C9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64136" y="3971671"/>
            <a:ext cx="468000" cy="468000"/>
          </a:xfrm>
          <a:prstGeom prst="rect">
            <a:avLst/>
          </a:prstGeom>
        </p:spPr>
      </p:pic>
      <p:pic>
        <p:nvPicPr>
          <p:cNvPr id="17" name="Audio Recording 19.01.2023, 11:02:49">
            <a:hlinkClick r:id="" action="ppaction://media"/>
            <a:extLst>
              <a:ext uri="{FF2B5EF4-FFF2-40B4-BE49-F238E27FC236}">
                <a16:creationId xmlns:a16="http://schemas.microsoft.com/office/drawing/2014/main" id="{28203222-1B53-7FFE-9602-05C7ACD7F63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93267" y="3930647"/>
            <a:ext cx="468000" cy="468000"/>
          </a:xfrm>
          <a:prstGeom prst="rect">
            <a:avLst/>
          </a:prstGeom>
        </p:spPr>
      </p:pic>
      <p:pic>
        <p:nvPicPr>
          <p:cNvPr id="21" name="Audio Recording 12.03.2023, 21:25:20">
            <a:hlinkClick r:id="" action="ppaction://media"/>
            <a:extLst>
              <a:ext uri="{FF2B5EF4-FFF2-40B4-BE49-F238E27FC236}">
                <a16:creationId xmlns:a16="http://schemas.microsoft.com/office/drawing/2014/main" id="{215CB62B-916B-9053-1CE2-D836A67229A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904883" y="228581"/>
            <a:ext cx="468000" cy="468000"/>
          </a:xfrm>
          <a:prstGeom prst="rect">
            <a:avLst/>
          </a:prstGeom>
        </p:spPr>
      </p:pic>
      <p:graphicFrame>
        <p:nvGraphicFramePr>
          <p:cNvPr id="22" name="Tabelle 9">
            <a:extLst>
              <a:ext uri="{FF2B5EF4-FFF2-40B4-BE49-F238E27FC236}">
                <a16:creationId xmlns:a16="http://schemas.microsoft.com/office/drawing/2014/main" id="{EE735E9F-4BDD-2C72-381F-A7C454655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853758"/>
              </p:ext>
            </p:extLst>
          </p:nvPr>
        </p:nvGraphicFramePr>
        <p:xfrm>
          <a:off x="880365" y="1174745"/>
          <a:ext cx="1762892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723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4386B860-29DE-0ACD-A4CD-D32F72FCE9BD}"/>
              </a:ext>
            </a:extLst>
          </p:cNvPr>
          <p:cNvCxnSpPr>
            <a:cxnSpLocks/>
          </p:cNvCxnSpPr>
          <p:nvPr/>
        </p:nvCxnSpPr>
        <p:spPr>
          <a:xfrm>
            <a:off x="871656" y="2888491"/>
            <a:ext cx="17628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Tabelle 9">
            <a:extLst>
              <a:ext uri="{FF2B5EF4-FFF2-40B4-BE49-F238E27FC236}">
                <a16:creationId xmlns:a16="http://schemas.microsoft.com/office/drawing/2014/main" id="{F3E303FE-E302-3DB3-8C8F-DA89B431E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667601"/>
              </p:ext>
            </p:extLst>
          </p:nvPr>
        </p:nvGraphicFramePr>
        <p:xfrm>
          <a:off x="4064946" y="1180983"/>
          <a:ext cx="17568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graphicFrame>
        <p:nvGraphicFramePr>
          <p:cNvPr id="26" name="Tabelle 9">
            <a:extLst>
              <a:ext uri="{FF2B5EF4-FFF2-40B4-BE49-F238E27FC236}">
                <a16:creationId xmlns:a16="http://schemas.microsoft.com/office/drawing/2014/main" id="{A6F4481D-15CE-6B3F-08B5-254F30BBF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70441"/>
              </p:ext>
            </p:extLst>
          </p:nvPr>
        </p:nvGraphicFramePr>
        <p:xfrm>
          <a:off x="7294235" y="1174745"/>
          <a:ext cx="17568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6AFAF75E-B931-0B44-DD1E-6FC764FCED15}"/>
              </a:ext>
            </a:extLst>
          </p:cNvPr>
          <p:cNvCxnSpPr>
            <a:cxnSpLocks/>
          </p:cNvCxnSpPr>
          <p:nvPr/>
        </p:nvCxnSpPr>
        <p:spPr>
          <a:xfrm>
            <a:off x="4062109" y="2908366"/>
            <a:ext cx="17628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4BB4FEA1-E767-9A00-25AC-F8946EA77A36}"/>
              </a:ext>
            </a:extLst>
          </p:cNvPr>
          <p:cNvCxnSpPr>
            <a:cxnSpLocks/>
          </p:cNvCxnSpPr>
          <p:nvPr/>
        </p:nvCxnSpPr>
        <p:spPr>
          <a:xfrm>
            <a:off x="7288143" y="2898428"/>
            <a:ext cx="17628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0F082635-F558-73EC-F911-99A4ADB31918}"/>
              </a:ext>
            </a:extLst>
          </p:cNvPr>
          <p:cNvSpPr/>
          <p:nvPr/>
        </p:nvSpPr>
        <p:spPr>
          <a:xfrm>
            <a:off x="7736852" y="1186707"/>
            <a:ext cx="429443" cy="2148038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24843827-6285-65DF-62D9-4BE131D780E3}"/>
              </a:ext>
            </a:extLst>
          </p:cNvPr>
          <p:cNvSpPr/>
          <p:nvPr/>
        </p:nvSpPr>
        <p:spPr>
          <a:xfrm>
            <a:off x="4953000" y="1198670"/>
            <a:ext cx="420858" cy="2136075"/>
          </a:xfrm>
          <a:prstGeom prst="roundRect">
            <a:avLst>
              <a:gd name="adj" fmla="val 1054"/>
            </a:avLst>
          </a:prstGeom>
          <a:solidFill>
            <a:srgbClr val="0070C0">
              <a:alpha val="1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C6364590-06C9-6A9B-41AD-B87C60E80542}"/>
              </a:ext>
            </a:extLst>
          </p:cNvPr>
          <p:cNvSpPr/>
          <p:nvPr/>
        </p:nvSpPr>
        <p:spPr>
          <a:xfrm>
            <a:off x="2212052" y="1187262"/>
            <a:ext cx="422496" cy="2147483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E101837-BC8F-14FF-1DC3-6878341BD78D}"/>
              </a:ext>
            </a:extLst>
          </p:cNvPr>
          <p:cNvSpPr txBox="1"/>
          <p:nvPr/>
        </p:nvSpPr>
        <p:spPr>
          <a:xfrm>
            <a:off x="4584208" y="2679505"/>
            <a:ext cx="294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9E263B9D-8009-6201-D18B-448759261380}"/>
              </a:ext>
            </a:extLst>
          </p:cNvPr>
          <p:cNvSpPr txBox="1"/>
          <p:nvPr/>
        </p:nvSpPr>
        <p:spPr>
          <a:xfrm>
            <a:off x="7804089" y="2655818"/>
            <a:ext cx="294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7D2C15D-B97A-E548-9869-B2D7790C1685}"/>
              </a:ext>
            </a:extLst>
          </p:cNvPr>
          <p:cNvSpPr/>
          <p:nvPr/>
        </p:nvSpPr>
        <p:spPr>
          <a:xfrm>
            <a:off x="3899968" y="156706"/>
            <a:ext cx="55126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събиране</a:t>
            </a:r>
            <a:r>
              <a:rPr lang="de-DE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lvl="0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subirane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1CEFAE-A1EC-F87E-2084-DD2A54EB4EE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>
            <a:biLevel thresh="25000"/>
          </a:blip>
          <a:stretch>
            <a:fillRect/>
          </a:stretch>
        </p:blipFill>
        <p:spPr>
          <a:xfrm>
            <a:off x="6941136" y="225095"/>
            <a:ext cx="468000" cy="468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E22674-DE96-4614-6797-DBD28777B92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>
            <a:biLevel thresh="25000"/>
          </a:blip>
          <a:stretch>
            <a:fillRect/>
          </a:stretch>
        </p:blipFill>
        <p:spPr>
          <a:xfrm>
            <a:off x="2717194" y="5075634"/>
            <a:ext cx="468000" cy="468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9E2F04-3A0B-9018-7444-73EBAB1D8DC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>
            <a:biLevel thresh="25000"/>
          </a:blip>
          <a:stretch>
            <a:fillRect/>
          </a:stretch>
        </p:blipFill>
        <p:spPr>
          <a:xfrm>
            <a:off x="6193856" y="5065586"/>
            <a:ext cx="468000" cy="468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2B18B9-7C05-8AB3-7938-E5A71095D4A9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>
            <a:biLevel thresh="25000"/>
          </a:blip>
          <a:stretch>
            <a:fillRect/>
          </a:stretch>
        </p:blipFill>
        <p:spPr>
          <a:xfrm>
            <a:off x="9211631" y="507563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5203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8004197F-095B-FE9F-D181-117EADA336EF}"/>
              </a:ext>
            </a:extLst>
          </p:cNvPr>
          <p:cNvSpPr/>
          <p:nvPr/>
        </p:nvSpPr>
        <p:spPr>
          <a:xfrm>
            <a:off x="174359" y="2485688"/>
            <a:ext cx="3820668" cy="2051805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C58784E-6464-F2F3-0BC4-6EB06BE1C3CC}"/>
              </a:ext>
            </a:extLst>
          </p:cNvPr>
          <p:cNvGrpSpPr/>
          <p:nvPr/>
        </p:nvGrpSpPr>
        <p:grpSpPr>
          <a:xfrm>
            <a:off x="318481" y="2539559"/>
            <a:ext cx="3038256" cy="1947138"/>
            <a:chOff x="-1555879" y="1570132"/>
            <a:chExt cx="1321104" cy="649748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6A8FCEA-35E2-0880-F4E0-0D6A340621E1}"/>
                </a:ext>
              </a:extLst>
            </p:cNvPr>
            <p:cNvSpPr txBox="1"/>
            <p:nvPr/>
          </p:nvSpPr>
          <p:spPr>
            <a:xfrm>
              <a:off x="-1549678" y="1570132"/>
              <a:ext cx="1314903" cy="21589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bündele die 12 Zehner zu 1 Hunderter und 2 Zehnern.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A08EB7D-6264-3C4B-F19E-B3C4F21814C5}"/>
                </a:ext>
              </a:extLst>
            </p:cNvPr>
            <p:cNvSpPr txBox="1"/>
            <p:nvPr/>
          </p:nvSpPr>
          <p:spPr>
            <a:xfrm>
              <a:off x="-1555879" y="1806961"/>
              <a:ext cx="1312293" cy="41291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Обединявам 12-те десетици към </a:t>
              </a:r>
              <a:r>
                <a:rPr lang="de-DE" altLang="de-DE" sz="1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bg-BG" altLang="de-DE" sz="1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стотица и 2</a:t>
              </a:r>
              <a:r>
                <a:rPr lang="de-DE" altLang="de-DE" sz="1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bg-BG" altLang="de-DE" sz="1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десетици</a:t>
              </a:r>
              <a:r>
                <a:rPr lang="de-DE" altLang="de-DE" sz="1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Obedinyavam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12-te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desetitsi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kum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edna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stotitsa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i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dve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desetitsi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CA7C1AD5-806E-40D3-94F2-E262BE095DFF}"/>
              </a:ext>
            </a:extLst>
          </p:cNvPr>
          <p:cNvSpPr/>
          <p:nvPr/>
        </p:nvSpPr>
        <p:spPr>
          <a:xfrm>
            <a:off x="208826" y="1000724"/>
            <a:ext cx="2768770" cy="1319784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E2CB476-1B98-3589-B337-261702376DB1}"/>
              </a:ext>
            </a:extLst>
          </p:cNvPr>
          <p:cNvGrpSpPr/>
          <p:nvPr/>
        </p:nvGrpSpPr>
        <p:grpSpPr>
          <a:xfrm>
            <a:off x="410502" y="1142876"/>
            <a:ext cx="2015374" cy="1049904"/>
            <a:chOff x="-1549679" y="1609700"/>
            <a:chExt cx="1311505" cy="356020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0222EFF-2914-ACF7-E66F-B824E17AFFF7}"/>
                </a:ext>
              </a:extLst>
            </p:cNvPr>
            <p:cNvSpPr txBox="1"/>
            <p:nvPr/>
          </p:nvSpPr>
          <p:spPr>
            <a:xfrm>
              <a:off x="-1549678" y="1609700"/>
              <a:ext cx="1311504" cy="1385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Bündeln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CAA344D-C234-CA78-BD4A-A1667EA083D0}"/>
                </a:ext>
              </a:extLst>
            </p:cNvPr>
            <p:cNvSpPr txBox="1"/>
            <p:nvPr/>
          </p:nvSpPr>
          <p:spPr>
            <a:xfrm>
              <a:off x="-1549679" y="1778002"/>
              <a:ext cx="1311505" cy="18771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обединяване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obedinyavane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370B5AF8-8768-31F8-42CB-EC4E08AA18B1}"/>
              </a:ext>
            </a:extLst>
          </p:cNvPr>
          <p:cNvSpPr/>
          <p:nvPr/>
        </p:nvSpPr>
        <p:spPr>
          <a:xfrm>
            <a:off x="172885" y="4637927"/>
            <a:ext cx="3820668" cy="2082488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E60D1FC-C7C3-3F61-BC91-5904B0F6DB0A}"/>
              </a:ext>
            </a:extLst>
          </p:cNvPr>
          <p:cNvGrpSpPr/>
          <p:nvPr/>
        </p:nvGrpSpPr>
        <p:grpSpPr>
          <a:xfrm>
            <a:off x="318480" y="4761999"/>
            <a:ext cx="3155939" cy="1773803"/>
            <a:chOff x="-1549678" y="1591520"/>
            <a:chExt cx="1372275" cy="591908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35D36D60-B33E-6942-87AF-D2AC1BD1905B}"/>
                </a:ext>
              </a:extLst>
            </p:cNvPr>
            <p:cNvSpPr txBox="1"/>
            <p:nvPr/>
          </p:nvSpPr>
          <p:spPr>
            <a:xfrm>
              <a:off x="-1549678" y="1591520"/>
              <a:ext cx="1372275" cy="21589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verschiebe den</a:t>
              </a:r>
              <a:r>
                <a:rPr lang="de-DE" sz="1600" dirty="0">
                  <a:solidFill>
                    <a:srgbClr val="00B0F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>
                  <a:latin typeface="Comic Sans MS" panose="030F0902030302020204" pitchFamily="66" charset="0"/>
                </a:rPr>
                <a:t>Hunderter</a:t>
              </a:r>
              <a:r>
                <a:rPr lang="de-DE" sz="1600" dirty="0">
                  <a:solidFill>
                    <a:srgbClr val="00B0F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>
                  <a:latin typeface="Comic Sans MS" panose="030F0902030302020204" pitchFamily="66" charset="0"/>
                </a:rPr>
                <a:t>in die Hunderterspalte.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921876C-B676-9EA1-7499-E609C02D7733}"/>
                </a:ext>
              </a:extLst>
            </p:cNvPr>
            <p:cNvSpPr txBox="1"/>
            <p:nvPr/>
          </p:nvSpPr>
          <p:spPr>
            <a:xfrm>
              <a:off x="-1549678" y="1846573"/>
              <a:ext cx="1372275" cy="33685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Пренасям стотицата в колоната на стотиците</a:t>
              </a:r>
              <a:endParaRPr lang="de-DE" altLang="de-DE" sz="1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Prenasyam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stotitsata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v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kolonata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stotitsite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61" name="Tabelle 61">
            <a:extLst>
              <a:ext uri="{FF2B5EF4-FFF2-40B4-BE49-F238E27FC236}">
                <a16:creationId xmlns:a16="http://schemas.microsoft.com/office/drawing/2014/main" id="{00A497F3-7D83-E94B-2B89-0A581E582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824214"/>
              </p:ext>
            </p:extLst>
          </p:nvPr>
        </p:nvGraphicFramePr>
        <p:xfrm>
          <a:off x="4547801" y="1741068"/>
          <a:ext cx="2160000" cy="360356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7273047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2796225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4999552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chemeClr val="accent6"/>
                          </a:solidFill>
                          <a:latin typeface="Grundschrift" panose="03010100010101010101" pitchFamily="66" charset="0"/>
                        </a:rPr>
                        <a:t>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chemeClr val="accent1"/>
                          </a:solidFill>
                          <a:latin typeface="Grundschrift" panose="03010100010101010101" pitchFamily="66" charset="0"/>
                        </a:rPr>
                        <a:t>Z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chemeClr val="accent2"/>
                          </a:solidFill>
                          <a:latin typeface="Grundschrift" panose="03010100010101010101" pitchFamily="66" charset="0"/>
                        </a:rPr>
                        <a:t>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766514"/>
                  </a:ext>
                </a:extLst>
              </a:tr>
              <a:tr h="723566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435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09821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266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de-DE" sz="360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996880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DDFE23BC-423A-075E-8579-BF7112A12EAC}"/>
              </a:ext>
            </a:extLst>
          </p:cNvPr>
          <p:cNvSpPr>
            <a:spLocks noChangeAspect="1"/>
          </p:cNvSpPr>
          <p:nvPr/>
        </p:nvSpPr>
        <p:spPr>
          <a:xfrm>
            <a:off x="5285801" y="2462050"/>
            <a:ext cx="684000" cy="684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6"/>
              </a:solidFill>
            </a:endParaRP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7EA87541-718C-85AA-999C-50CF177541B7}"/>
              </a:ext>
            </a:extLst>
          </p:cNvPr>
          <p:cNvCxnSpPr>
            <a:cxnSpLocks/>
          </p:cNvCxnSpPr>
          <p:nvPr/>
        </p:nvCxnSpPr>
        <p:spPr>
          <a:xfrm flipH="1">
            <a:off x="5051849" y="3114520"/>
            <a:ext cx="424753" cy="7949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112B0927-3E61-7C55-FD81-B8CDAD0C8C1D}"/>
              </a:ext>
            </a:extLst>
          </p:cNvPr>
          <p:cNvSpPr>
            <a:spLocks noChangeAspect="1"/>
          </p:cNvSpPr>
          <p:nvPr/>
        </p:nvSpPr>
        <p:spPr>
          <a:xfrm>
            <a:off x="4564679" y="3917323"/>
            <a:ext cx="684000" cy="684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ogen 4">
            <a:extLst>
              <a:ext uri="{FF2B5EF4-FFF2-40B4-BE49-F238E27FC236}">
                <a16:creationId xmlns:a16="http://schemas.microsoft.com/office/drawing/2014/main" id="{A0605C07-66E9-493B-F254-9C4A3D14F352}"/>
              </a:ext>
            </a:extLst>
          </p:cNvPr>
          <p:cNvSpPr/>
          <p:nvPr/>
        </p:nvSpPr>
        <p:spPr>
          <a:xfrm flipH="1">
            <a:off x="6941136" y="3319854"/>
            <a:ext cx="574034" cy="2562938"/>
          </a:xfrm>
          <a:prstGeom prst="arc">
            <a:avLst>
              <a:gd name="adj1" fmla="val 16184325"/>
              <a:gd name="adj2" fmla="val 5499458"/>
            </a:avLst>
          </a:prstGeom>
          <a:ln w="28575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9C5CC7F-6C60-FD15-33E7-23B5BB17C9AD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CF51F4FB-553B-5EF5-877C-A648C5197E6C}"/>
              </a:ext>
            </a:extLst>
          </p:cNvPr>
          <p:cNvSpPr/>
          <p:nvPr/>
        </p:nvSpPr>
        <p:spPr>
          <a:xfrm>
            <a:off x="7315200" y="1843792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463CCBAB-843A-55C3-CA84-945E426C444E}"/>
              </a:ext>
            </a:extLst>
          </p:cNvPr>
          <p:cNvSpPr/>
          <p:nvPr/>
        </p:nvSpPr>
        <p:spPr>
          <a:xfrm>
            <a:off x="7958685" y="1843792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F833448-C17D-512B-9086-D929B23334D1}"/>
              </a:ext>
            </a:extLst>
          </p:cNvPr>
          <p:cNvSpPr/>
          <p:nvPr/>
        </p:nvSpPr>
        <p:spPr>
          <a:xfrm>
            <a:off x="8588551" y="1843792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5AA7C65A-74E2-0EA7-86B8-759FD04F085F}"/>
              </a:ext>
            </a:extLst>
          </p:cNvPr>
          <p:cNvSpPr/>
          <p:nvPr/>
        </p:nvSpPr>
        <p:spPr>
          <a:xfrm>
            <a:off x="7333526" y="2556360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693618F-DDE6-D5B6-3228-936A739E1B66}"/>
              </a:ext>
            </a:extLst>
          </p:cNvPr>
          <p:cNvSpPr/>
          <p:nvPr/>
        </p:nvSpPr>
        <p:spPr>
          <a:xfrm>
            <a:off x="7333704" y="2666948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B41CC08C-22F1-0D95-897A-23E1D81B28A6}"/>
              </a:ext>
            </a:extLst>
          </p:cNvPr>
          <p:cNvSpPr/>
          <p:nvPr/>
        </p:nvSpPr>
        <p:spPr>
          <a:xfrm>
            <a:off x="7333348" y="2781585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679016DA-E63C-1B03-56FF-E003D2313DB2}"/>
              </a:ext>
            </a:extLst>
          </p:cNvPr>
          <p:cNvSpPr/>
          <p:nvPr/>
        </p:nvSpPr>
        <p:spPr>
          <a:xfrm>
            <a:off x="7333526" y="2903462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B40DF6F3-7E3D-AC7F-68A2-A5DC2FD8F920}"/>
              </a:ext>
            </a:extLst>
          </p:cNvPr>
          <p:cNvSpPr/>
          <p:nvPr/>
        </p:nvSpPr>
        <p:spPr>
          <a:xfrm>
            <a:off x="7332010" y="3031190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13C13EA4-2FC7-E8F0-43B6-9ED1531F6987}"/>
              </a:ext>
            </a:extLst>
          </p:cNvPr>
          <p:cNvSpPr/>
          <p:nvPr/>
        </p:nvSpPr>
        <p:spPr>
          <a:xfrm>
            <a:off x="7332010" y="3241238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DAF02011-B21A-37C6-6AAE-64DBE09067DA}"/>
              </a:ext>
            </a:extLst>
          </p:cNvPr>
          <p:cNvSpPr/>
          <p:nvPr/>
        </p:nvSpPr>
        <p:spPr>
          <a:xfrm>
            <a:off x="7336026" y="3353337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6C5B952F-CB30-E691-72F8-2BF92C29C2A6}"/>
              </a:ext>
            </a:extLst>
          </p:cNvPr>
          <p:cNvSpPr/>
          <p:nvPr/>
        </p:nvSpPr>
        <p:spPr>
          <a:xfrm>
            <a:off x="7336204" y="3463925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3732E441-C85F-F073-42F8-A32A75D38491}"/>
              </a:ext>
            </a:extLst>
          </p:cNvPr>
          <p:cNvSpPr/>
          <p:nvPr/>
        </p:nvSpPr>
        <p:spPr>
          <a:xfrm>
            <a:off x="7335848" y="3578562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9FA5990C-96FE-C89E-9A10-04400467B084}"/>
              </a:ext>
            </a:extLst>
          </p:cNvPr>
          <p:cNvSpPr/>
          <p:nvPr/>
        </p:nvSpPr>
        <p:spPr>
          <a:xfrm>
            <a:off x="7336026" y="3700439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C8971DCC-0476-CAAC-76EE-80BA809BD921}"/>
              </a:ext>
            </a:extLst>
          </p:cNvPr>
          <p:cNvSpPr/>
          <p:nvPr/>
        </p:nvSpPr>
        <p:spPr>
          <a:xfrm>
            <a:off x="7334510" y="3918107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506C7666-40B9-5E59-770B-D6443FF5A976}"/>
              </a:ext>
            </a:extLst>
          </p:cNvPr>
          <p:cNvSpPr/>
          <p:nvPr/>
        </p:nvSpPr>
        <p:spPr>
          <a:xfrm>
            <a:off x="7334510" y="4023225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63173C1-82A3-FF44-AEA1-0572A707D61A}"/>
              </a:ext>
            </a:extLst>
          </p:cNvPr>
          <p:cNvSpPr/>
          <p:nvPr/>
        </p:nvSpPr>
        <p:spPr>
          <a:xfrm>
            <a:off x="7337133" y="416470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C587D21-D7B8-9D18-D529-4E512E7E390D}"/>
              </a:ext>
            </a:extLst>
          </p:cNvPr>
          <p:cNvSpPr/>
          <p:nvPr/>
        </p:nvSpPr>
        <p:spPr>
          <a:xfrm>
            <a:off x="7481094" y="416470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01793826-745C-D1D8-911D-8CB886D7E937}"/>
              </a:ext>
            </a:extLst>
          </p:cNvPr>
          <p:cNvSpPr/>
          <p:nvPr/>
        </p:nvSpPr>
        <p:spPr>
          <a:xfrm>
            <a:off x="7626181" y="416470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6B23B05-EB0C-AC10-A085-28F0C3A47770}"/>
              </a:ext>
            </a:extLst>
          </p:cNvPr>
          <p:cNvSpPr/>
          <p:nvPr/>
        </p:nvSpPr>
        <p:spPr>
          <a:xfrm>
            <a:off x="7770142" y="416470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27B3C54-52E6-1556-919E-C90BC6597E47}"/>
              </a:ext>
            </a:extLst>
          </p:cNvPr>
          <p:cNvSpPr/>
          <p:nvPr/>
        </p:nvSpPr>
        <p:spPr>
          <a:xfrm>
            <a:off x="7923886" y="416470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Abgerundetes Rechteck 80">
            <a:extLst>
              <a:ext uri="{FF2B5EF4-FFF2-40B4-BE49-F238E27FC236}">
                <a16:creationId xmlns:a16="http://schemas.microsoft.com/office/drawing/2014/main" id="{AD6B40B2-1709-A044-A06A-CFAF819E953C}"/>
              </a:ext>
            </a:extLst>
          </p:cNvPr>
          <p:cNvSpPr/>
          <p:nvPr/>
        </p:nvSpPr>
        <p:spPr>
          <a:xfrm>
            <a:off x="7249423" y="2484363"/>
            <a:ext cx="1883425" cy="1332000"/>
          </a:xfrm>
          <a:prstGeom prst="roundRect">
            <a:avLst>
              <a:gd name="adj" fmla="val 556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3294A942-7EE8-F5BA-9EE1-FFAC0D6DBF73}"/>
              </a:ext>
            </a:extLst>
          </p:cNvPr>
          <p:cNvSpPr/>
          <p:nvPr/>
        </p:nvSpPr>
        <p:spPr>
          <a:xfrm>
            <a:off x="7315200" y="4833245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E49F5701-6558-9E4C-6C96-38A0D3D897E0}"/>
              </a:ext>
            </a:extLst>
          </p:cNvPr>
          <p:cNvSpPr/>
          <p:nvPr/>
        </p:nvSpPr>
        <p:spPr>
          <a:xfrm>
            <a:off x="7957706" y="4833245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F9D7A2AC-D94F-C275-5376-B14397A30046}"/>
              </a:ext>
            </a:extLst>
          </p:cNvPr>
          <p:cNvSpPr/>
          <p:nvPr/>
        </p:nvSpPr>
        <p:spPr>
          <a:xfrm>
            <a:off x="8588551" y="4833245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6F9E6EA5-8B60-AB51-CDE9-68C0B24F8838}"/>
              </a:ext>
            </a:extLst>
          </p:cNvPr>
          <p:cNvSpPr/>
          <p:nvPr/>
        </p:nvSpPr>
        <p:spPr>
          <a:xfrm>
            <a:off x="7332010" y="6130456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8A9E3BB3-DC04-A428-6BD5-A74AC0F2FEC2}"/>
              </a:ext>
            </a:extLst>
          </p:cNvPr>
          <p:cNvSpPr/>
          <p:nvPr/>
        </p:nvSpPr>
        <p:spPr>
          <a:xfrm>
            <a:off x="7332010" y="6235574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3C370846-CD79-8FA0-74AC-C59A54CE010F}"/>
              </a:ext>
            </a:extLst>
          </p:cNvPr>
          <p:cNvSpPr/>
          <p:nvPr/>
        </p:nvSpPr>
        <p:spPr>
          <a:xfrm>
            <a:off x="7321450" y="5478471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Abgerundetes Rechteck 92">
            <a:extLst>
              <a:ext uri="{FF2B5EF4-FFF2-40B4-BE49-F238E27FC236}">
                <a16:creationId xmlns:a16="http://schemas.microsoft.com/office/drawing/2014/main" id="{2EFE6E76-C196-2905-044A-D75605EB4562}"/>
              </a:ext>
            </a:extLst>
          </p:cNvPr>
          <p:cNvSpPr/>
          <p:nvPr/>
        </p:nvSpPr>
        <p:spPr>
          <a:xfrm>
            <a:off x="7262991" y="5412234"/>
            <a:ext cx="652347" cy="661713"/>
          </a:xfrm>
          <a:prstGeom prst="roundRect">
            <a:avLst>
              <a:gd name="adj" fmla="val 966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C26F07EF-9664-3D53-650F-4D3E6781BF8D}"/>
              </a:ext>
            </a:extLst>
          </p:cNvPr>
          <p:cNvSpPr/>
          <p:nvPr/>
        </p:nvSpPr>
        <p:spPr>
          <a:xfrm>
            <a:off x="7337133" y="63792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EC3ABED5-7AFD-1A86-669F-2A69FDB9AC05}"/>
              </a:ext>
            </a:extLst>
          </p:cNvPr>
          <p:cNvSpPr/>
          <p:nvPr/>
        </p:nvSpPr>
        <p:spPr>
          <a:xfrm>
            <a:off x="7481094" y="63792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2F676DF-0BAA-DBC1-29DC-9F4DD6FCB0B5}"/>
              </a:ext>
            </a:extLst>
          </p:cNvPr>
          <p:cNvSpPr/>
          <p:nvPr/>
        </p:nvSpPr>
        <p:spPr>
          <a:xfrm>
            <a:off x="7626181" y="63792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FF67D21-0963-2B54-B55E-4D94E6B72A51}"/>
              </a:ext>
            </a:extLst>
          </p:cNvPr>
          <p:cNvSpPr/>
          <p:nvPr/>
        </p:nvSpPr>
        <p:spPr>
          <a:xfrm>
            <a:off x="7770142" y="63792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1381C4E-374A-5F59-F224-CA81DD954706}"/>
              </a:ext>
            </a:extLst>
          </p:cNvPr>
          <p:cNvSpPr/>
          <p:nvPr/>
        </p:nvSpPr>
        <p:spPr>
          <a:xfrm>
            <a:off x="7923886" y="63792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21B8CE50-D131-C987-F73E-B4407EF1AD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7" name="Audio Recording 19.01.2023, 11:03:39">
            <a:hlinkClick r:id="" action="ppaction://media"/>
            <a:extLst>
              <a:ext uri="{FF2B5EF4-FFF2-40B4-BE49-F238E27FC236}">
                <a16:creationId xmlns:a16="http://schemas.microsoft.com/office/drawing/2014/main" id="{AE437949-8E2F-5AE7-0028-2658269E314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09596" y="1126624"/>
            <a:ext cx="468000" cy="468000"/>
          </a:xfrm>
          <a:prstGeom prst="rect">
            <a:avLst/>
          </a:prstGeom>
        </p:spPr>
      </p:pic>
      <p:pic>
        <p:nvPicPr>
          <p:cNvPr id="9" name="Audio Recording 19.01.2023, 11:03:52">
            <a:hlinkClick r:id="" action="ppaction://media"/>
            <a:extLst>
              <a:ext uri="{FF2B5EF4-FFF2-40B4-BE49-F238E27FC236}">
                <a16:creationId xmlns:a16="http://schemas.microsoft.com/office/drawing/2014/main" id="{B6E62968-5087-D24B-7128-74DFAEAE8B2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17377" y="2694862"/>
            <a:ext cx="468000" cy="468000"/>
          </a:xfrm>
          <a:prstGeom prst="rect">
            <a:avLst/>
          </a:prstGeom>
        </p:spPr>
      </p:pic>
      <p:pic>
        <p:nvPicPr>
          <p:cNvPr id="10" name="Audio Recording 19.01.2023, 11:04:02">
            <a:hlinkClick r:id="" action="ppaction://media"/>
            <a:extLst>
              <a:ext uri="{FF2B5EF4-FFF2-40B4-BE49-F238E27FC236}">
                <a16:creationId xmlns:a16="http://schemas.microsoft.com/office/drawing/2014/main" id="{5FCFBB90-219F-693B-FB90-683F6577609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25071" y="4851492"/>
            <a:ext cx="468000" cy="4680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4FC45B7F-F1F3-1A8D-6279-77031C2FEE0E}"/>
              </a:ext>
            </a:extLst>
          </p:cNvPr>
          <p:cNvSpPr/>
          <p:nvPr/>
        </p:nvSpPr>
        <p:spPr>
          <a:xfrm>
            <a:off x="3899968" y="156706"/>
            <a:ext cx="55126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събиране</a:t>
            </a:r>
            <a:r>
              <a:rPr lang="de-DE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lvl="0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subirane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510BBA-1088-B564-4C33-CFF0F920B2A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6941136" y="225095"/>
            <a:ext cx="468000" cy="4680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93EF00-3ED1-0F66-6664-EE1C8DC6CAD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2509596" y="1681989"/>
            <a:ext cx="468000" cy="4680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AC9593-8EAA-3FBA-2BD7-5110C379ED5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3418622" y="3286934"/>
            <a:ext cx="468000" cy="4680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2F31A8-ACC2-0CF4-6941-C664EC161C3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3520655" y="559078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623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777</Words>
  <Application>Microsoft Macintosh PowerPoint</Application>
  <PresentationFormat>A4-Papier (210 x 297 mm)</PresentationFormat>
  <Paragraphs>273</Paragraphs>
  <Slides>8</Slides>
  <Notes>3</Notes>
  <HiddenSlides>0</HiddenSlides>
  <MMClips>79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80</cp:revision>
  <cp:lastPrinted>2022-05-18T12:46:11Z</cp:lastPrinted>
  <dcterms:created xsi:type="dcterms:W3CDTF">2022-05-10T12:43:55Z</dcterms:created>
  <dcterms:modified xsi:type="dcterms:W3CDTF">2023-09-05T10:49:40Z</dcterms:modified>
</cp:coreProperties>
</file>