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92" r:id="rId2"/>
    <p:sldId id="303" r:id="rId3"/>
    <p:sldId id="279" r:id="rId4"/>
    <p:sldId id="294" r:id="rId5"/>
    <p:sldId id="296" r:id="rId6"/>
    <p:sldId id="297" r:id="rId7"/>
    <p:sldId id="302" r:id="rId8"/>
    <p:sldId id="295" r:id="rId9"/>
    <p:sldId id="298" r:id="rId10"/>
    <p:sldId id="299" r:id="rId11"/>
    <p:sldId id="300" r:id="rId12"/>
    <p:sldId id="301" r:id="rId13"/>
    <p:sldId id="30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85"/>
    <p:restoredTop sz="95794"/>
  </p:normalViewPr>
  <p:slideViewPr>
    <p:cSldViewPr snapToGrid="0" snapToObjects="1">
      <p:cViewPr varScale="1">
        <p:scale>
          <a:sx n="95" d="100"/>
          <a:sy n="95" d="100"/>
        </p:scale>
        <p:origin x="176" y="9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8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9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10.png"/><Relationship Id="rId21" Type="http://schemas.microsoft.com/office/2007/relationships/media" Target="../media/media11.m4a"/><Relationship Id="rId34" Type="http://schemas.openxmlformats.org/officeDocument/2006/relationships/image" Target="../media/image5.jp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notesSlide" Target="../notesSlides/notesSlide1.xml"/><Relationship Id="rId35" Type="http://schemas.openxmlformats.org/officeDocument/2006/relationships/image" Target="../media/image6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4.png"/><Relationship Id="rId38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0.m4a"/><Relationship Id="rId7" Type="http://schemas.openxmlformats.org/officeDocument/2006/relationships/image" Target="../media/image10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2.m4a"/><Relationship Id="rId7" Type="http://schemas.openxmlformats.org/officeDocument/2006/relationships/image" Target="../media/image1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4.m4a"/><Relationship Id="rId7" Type="http://schemas.openxmlformats.org/officeDocument/2006/relationships/image" Target="../media/image12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8.m4a"/><Relationship Id="rId7" Type="http://schemas.openxmlformats.org/officeDocument/2006/relationships/image" Target="../media/image1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9.m4a"/><Relationship Id="rId18" Type="http://schemas.openxmlformats.org/officeDocument/2006/relationships/audio" Target="../media/media21.m4a"/><Relationship Id="rId26" Type="http://schemas.openxmlformats.org/officeDocument/2006/relationships/notesSlide" Target="../notesSlides/notesSlide2.xml"/><Relationship Id="rId3" Type="http://schemas.microsoft.com/office/2007/relationships/media" Target="../media/media7.m4a"/><Relationship Id="rId21" Type="http://schemas.microsoft.com/office/2007/relationships/media" Target="../media/media23.m4a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21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20.m4a"/><Relationship Id="rId20" Type="http://schemas.openxmlformats.org/officeDocument/2006/relationships/audio" Target="../media/media22.m4a"/><Relationship Id="rId29" Type="http://schemas.openxmlformats.org/officeDocument/2006/relationships/image" Target="../media/image15.png"/><Relationship Id="rId1" Type="http://schemas.microsoft.com/office/2007/relationships/media" Target="../media/media15.m4a"/><Relationship Id="rId6" Type="http://schemas.openxmlformats.org/officeDocument/2006/relationships/audio" Target="../media/media8.m4a"/><Relationship Id="rId11" Type="http://schemas.microsoft.com/office/2007/relationships/media" Target="../media/media18.m4a"/><Relationship Id="rId24" Type="http://schemas.openxmlformats.org/officeDocument/2006/relationships/audio" Target="../media/media24.m4a"/><Relationship Id="rId32" Type="http://schemas.openxmlformats.org/officeDocument/2006/relationships/image" Target="../media/image12.png"/><Relationship Id="rId5" Type="http://schemas.microsoft.com/office/2007/relationships/media" Target="../media/media8.m4a"/><Relationship Id="rId15" Type="http://schemas.microsoft.com/office/2007/relationships/media" Target="../media/media20.m4a"/><Relationship Id="rId23" Type="http://schemas.microsoft.com/office/2007/relationships/media" Target="../media/media24.m4a"/><Relationship Id="rId28" Type="http://schemas.openxmlformats.org/officeDocument/2006/relationships/image" Target="../media/image14.png"/><Relationship Id="rId10" Type="http://schemas.openxmlformats.org/officeDocument/2006/relationships/audio" Target="../media/media17.m4a"/><Relationship Id="rId19" Type="http://schemas.microsoft.com/office/2007/relationships/media" Target="../media/media22.m4a"/><Relationship Id="rId31" Type="http://schemas.openxmlformats.org/officeDocument/2006/relationships/image" Target="../media/image16.png"/><Relationship Id="rId4" Type="http://schemas.openxmlformats.org/officeDocument/2006/relationships/audio" Target="../media/media7.m4a"/><Relationship Id="rId9" Type="http://schemas.microsoft.com/office/2007/relationships/media" Target="../media/media17.m4a"/><Relationship Id="rId14" Type="http://schemas.openxmlformats.org/officeDocument/2006/relationships/audio" Target="../media/media19.m4a"/><Relationship Id="rId22" Type="http://schemas.openxmlformats.org/officeDocument/2006/relationships/audio" Target="../media/media23.m4a"/><Relationship Id="rId27" Type="http://schemas.openxmlformats.org/officeDocument/2006/relationships/image" Target="../media/image13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1.m4a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2.m4a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3.m4a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13.m4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4.m4a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6.m4a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16.m4a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748034D4-6FB4-63EC-D08E-B7614749DBE2}"/>
              </a:ext>
            </a:extLst>
          </p:cNvPr>
          <p:cNvSpPr/>
          <p:nvPr/>
        </p:nvSpPr>
        <p:spPr>
          <a:xfrm>
            <a:off x="144480" y="2301194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399760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636BD3EA-FCCB-75D6-3681-BDAECA88845A}"/>
              </a:ext>
            </a:extLst>
          </p:cNvPr>
          <p:cNvSpPr/>
          <p:nvPr/>
        </p:nvSpPr>
        <p:spPr>
          <a:xfrm>
            <a:off x="6662006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44480" y="5022437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399760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662006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353592" y="5211354"/>
            <a:ext cx="2350419" cy="1195005"/>
            <a:chOff x="-1549678" y="1609700"/>
            <a:chExt cx="2640213" cy="1195005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6402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</a:t>
              </a:r>
              <a:r>
                <a:rPr lang="de-DE" sz="20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Würfel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70"/>
              <a:ext cx="264020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зарче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Zarche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6804895" y="5193675"/>
            <a:ext cx="2391355" cy="1195006"/>
            <a:chOff x="-1549680" y="1609699"/>
            <a:chExt cx="2686199" cy="1195006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80" y="1609699"/>
              <a:ext cx="2686199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dirty="0">
                  <a:latin typeface="Comic Sans MS" panose="030F0902030302020204" pitchFamily="66" charset="0"/>
                </a:rPr>
                <a:t>Rechenrahmen</a:t>
              </a: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7" y="2120870"/>
              <a:ext cx="268619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Сметало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Smetalo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529397" y="2446942"/>
            <a:ext cx="2431324" cy="1275711"/>
            <a:chOff x="-1549679" y="1541903"/>
            <a:chExt cx="2731096" cy="1275711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3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Zehnerstreifen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133779"/>
              <a:ext cx="272019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Лента от 10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Lenta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24293" y="2446943"/>
            <a:ext cx="2379718" cy="1272030"/>
            <a:chOff x="-1932553" y="1518640"/>
            <a:chExt cx="2673124" cy="1272030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932553" y="1518640"/>
              <a:ext cx="267312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932550" y="2106835"/>
              <a:ext cx="2673121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Плоскости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Ploskosti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593765" y="5178010"/>
            <a:ext cx="2366956" cy="1195005"/>
            <a:chOff x="-1549679" y="1609700"/>
            <a:chExt cx="2658794" cy="1195005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65879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Zahlenkarten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0337" y="2120870"/>
              <a:ext cx="263854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Карти с числа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Karti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09593E44-9511-9BE2-DA0F-3E96006256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C2BC50-0A54-726B-AACC-70EC37999483}"/>
              </a:ext>
            </a:extLst>
          </p:cNvPr>
          <p:cNvGrpSpPr/>
          <p:nvPr/>
        </p:nvGrpSpPr>
        <p:grpSpPr>
          <a:xfrm>
            <a:off x="6804896" y="2449934"/>
            <a:ext cx="2391355" cy="1246815"/>
            <a:chOff x="-1709992" y="1609699"/>
            <a:chExt cx="2686196" cy="1246815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FB55761-DC55-F253-4932-76EADB36A453}"/>
                </a:ext>
              </a:extLst>
            </p:cNvPr>
            <p:cNvSpPr txBox="1"/>
            <p:nvPr/>
          </p:nvSpPr>
          <p:spPr>
            <a:xfrm>
              <a:off x="-1709992" y="1609699"/>
              <a:ext cx="268619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Zahlenstrahl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491256F-DB8E-CC61-7227-D1F5104C1D19}"/>
                </a:ext>
              </a:extLst>
            </p:cNvPr>
            <p:cNvSpPr txBox="1"/>
            <p:nvPr/>
          </p:nvSpPr>
          <p:spPr>
            <a:xfrm>
              <a:off x="-1709992" y="2172679"/>
              <a:ext cx="268619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Числова ос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Chislova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CD4E50A3-5B15-8A63-3F46-2BE99E76441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7479" y="1657612"/>
            <a:ext cx="180000" cy="1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C7AB1A-2AB6-EEA4-441B-B33807753B9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57310" y="1859574"/>
            <a:ext cx="180000" cy="1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F551BF-7C73-F9A6-03B7-B2387CFC66E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92603" y="1843397"/>
            <a:ext cx="180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DF3CF6-CF89-FAD1-18CA-E407B64250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2186" y="1525690"/>
            <a:ext cx="180000" cy="1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96ADB0-C9AD-49E9-0104-D9109116F52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26121" y="1589900"/>
            <a:ext cx="180000" cy="1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F9D175-5408-E0A3-8E09-119C2FB2C03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58322" y="1705690"/>
            <a:ext cx="2049863" cy="2257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BDDB069-71A5-32F5-5BA5-7013CC68072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63207" y="4033965"/>
            <a:ext cx="1097111" cy="94038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3E40D-D889-4014-089F-F837D9F2FD8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0800000" flipH="1" flipV="1">
            <a:off x="6662006" y="1518062"/>
            <a:ext cx="2919515" cy="4755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2CBDA-553A-406B-7685-913771B138A9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7068" t="5593" r="6699"/>
          <a:stretch/>
        </p:blipFill>
        <p:spPr>
          <a:xfrm>
            <a:off x="3913701" y="4294845"/>
            <a:ext cx="318559" cy="4668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96D58A-71CC-98C1-BC06-CA9ED294F11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6699" t="5593" r="7068"/>
          <a:stretch/>
        </p:blipFill>
        <p:spPr>
          <a:xfrm>
            <a:off x="4623411" y="4401137"/>
            <a:ext cx="336833" cy="4936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CED163-8318-8B29-B022-AC0635BE1F2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7068" t="5593" r="6699"/>
          <a:stretch/>
        </p:blipFill>
        <p:spPr>
          <a:xfrm>
            <a:off x="5351395" y="4239396"/>
            <a:ext cx="318559" cy="4668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5F01E6-D0D3-AC50-3E03-77D6FC1C49B4}"/>
              </a:ext>
            </a:extLst>
          </p:cNvPr>
          <p:cNvSpPr/>
          <p:nvPr/>
        </p:nvSpPr>
        <p:spPr>
          <a:xfrm>
            <a:off x="3245882" y="112490"/>
            <a:ext cx="402750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000" dirty="0">
                <a:solidFill>
                  <a:prstClr val="black"/>
                </a:solidFill>
                <a:latin typeface="Comic Sans MS" panose="030F0902030302020204" pitchFamily="66" charset="0"/>
              </a:rPr>
              <a:t>Материали в обучението по математика</a:t>
            </a:r>
            <a:r>
              <a:rPr lang="de-DE" sz="20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v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obuchenieto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matematika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3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000940DD-323F-FBB8-2F7D-B96AC1D3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011" y="2439327"/>
            <a:ext cx="468000" cy="468000"/>
          </a:xfrm>
          <a:prstGeom prst="rect">
            <a:avLst/>
          </a:prstGeom>
        </p:spPr>
      </p:pic>
      <p:pic>
        <p:nvPicPr>
          <p:cNvPr id="34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1F8366D2-2735-9AE7-98BA-1D04977ACA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4646" y="2448533"/>
            <a:ext cx="468000" cy="468000"/>
          </a:xfrm>
          <a:prstGeom prst="rect">
            <a:avLst/>
          </a:prstGeom>
        </p:spPr>
      </p:pic>
      <p:pic>
        <p:nvPicPr>
          <p:cNvPr id="35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228991B9-17E9-622E-CB2C-9A806CB9C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885" y="2439327"/>
            <a:ext cx="468000" cy="468000"/>
          </a:xfrm>
          <a:prstGeom prst="rect">
            <a:avLst/>
          </a:prstGeom>
        </p:spPr>
      </p:pic>
      <p:pic>
        <p:nvPicPr>
          <p:cNvPr id="45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C3552DB8-87E6-9866-94CE-965F3871AA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7325" y="5251065"/>
            <a:ext cx="471459" cy="471459"/>
          </a:xfrm>
          <a:prstGeom prst="rect">
            <a:avLst/>
          </a:prstGeom>
        </p:spPr>
      </p:pic>
      <p:pic>
        <p:nvPicPr>
          <p:cNvPr id="47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8A8FF088-5146-9C05-5D3B-B1B17CCD9E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7347" y="5186028"/>
            <a:ext cx="468000" cy="468000"/>
          </a:xfrm>
          <a:prstGeom prst="rect">
            <a:avLst/>
          </a:prstGeom>
        </p:spPr>
      </p:pic>
      <p:pic>
        <p:nvPicPr>
          <p:cNvPr id="49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A1FC8963-FE36-C651-423E-ED957D1D02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9871" y="5178010"/>
            <a:ext cx="468000" cy="46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D5E2C76-D834-C1A8-F4F7-42EDFA6EDB2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63130" y="4028596"/>
            <a:ext cx="878111" cy="888442"/>
          </a:xfrm>
          <a:prstGeom prst="rect">
            <a:avLst/>
          </a:prstGeom>
        </p:spPr>
      </p:pic>
      <p:pic>
        <p:nvPicPr>
          <p:cNvPr id="5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5510E8C0-140A-CF44-1A06-4F414702F05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7DE7E7-DFA0-275D-CBDF-99F4919A9A2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7039387" y="118190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6AF8F-E353-9FCE-DC69-BE2C8D2F329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2730128" y="3136909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6F0D19-2F80-8605-1540-9BCBE0229DC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6008347" y="3146735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0351EF-B0A5-CC5F-2BC1-194B32F4364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9259871" y="3142790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71D33E-5ABF-D88E-07BA-B4FA1899560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2734350" y="5827923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9E0991-85BA-154F-6BEF-A460C3B293C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6005627" y="5820642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FAA42-9B18-052C-FFA3-DDB00E2FDC2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9264477" y="58404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8E3798C-C778-AFDD-BC53-2716DBB25C8D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3EA86-363B-A361-BB98-97F0686EF49E}"/>
              </a:ext>
            </a:extLst>
          </p:cNvPr>
          <p:cNvSpPr txBox="1"/>
          <p:nvPr/>
        </p:nvSpPr>
        <p:spPr>
          <a:xfrm>
            <a:off x="4334213" y="2386292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</a:t>
            </a:r>
            <a:r>
              <a:rPr lang="de-DE" sz="3600" dirty="0" err="1">
                <a:latin typeface="Comic Sans MS" panose="030F0902030302020204" pitchFamily="66" charset="0"/>
              </a:rPr>
              <a:t>Einerwürfel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029A53-C0BD-2EA1-48E4-5E2F67C851D3}"/>
              </a:ext>
            </a:extLst>
          </p:cNvPr>
          <p:cNvSpPr txBox="1"/>
          <p:nvPr/>
        </p:nvSpPr>
        <p:spPr>
          <a:xfrm>
            <a:off x="4334213" y="3387736"/>
            <a:ext cx="4464000" cy="1310700"/>
          </a:xfrm>
          <a:prstGeom prst="roundRect">
            <a:avLst>
              <a:gd name="adj" fmla="val 763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Единично кубче</a:t>
            </a:r>
            <a:endParaRPr lang="de-DE" altLang="de-DE" sz="3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edinichno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kubche</a:t>
            </a:r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16AA547-39D7-27EE-269A-4C413065B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682" y="3306771"/>
            <a:ext cx="1026006" cy="886216"/>
          </a:xfrm>
          <a:prstGeom prst="rect">
            <a:avLst/>
          </a:prstGeom>
        </p:spPr>
      </p:pic>
      <p:pic>
        <p:nvPicPr>
          <p:cNvPr id="3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1CF347F7-58C5-25BA-5C34-A26CCD292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1309" y="249998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36DD7A-2621-C328-E781-E49EDF38E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71962" y="398978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0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C7B8693-FE97-F8AB-C83D-910626F6194F}"/>
              </a:ext>
            </a:extLst>
          </p:cNvPr>
          <p:cNvSpPr/>
          <p:nvPr/>
        </p:nvSpPr>
        <p:spPr>
          <a:xfrm>
            <a:off x="4103520" y="1816541"/>
            <a:ext cx="5455236" cy="4001794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D43EB4-8BCA-A1CB-E8F5-7E0E91867567}"/>
              </a:ext>
            </a:extLst>
          </p:cNvPr>
          <p:cNvSpPr txBox="1"/>
          <p:nvPr/>
        </p:nvSpPr>
        <p:spPr>
          <a:xfrm>
            <a:off x="4334213" y="2195461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Zehnerstange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CDA79B-4E9E-F73E-75C6-6C3B03E598DD}"/>
              </a:ext>
            </a:extLst>
          </p:cNvPr>
          <p:cNvSpPr txBox="1"/>
          <p:nvPr/>
        </p:nvSpPr>
        <p:spPr>
          <a:xfrm>
            <a:off x="4334213" y="3180613"/>
            <a:ext cx="4464000" cy="1298496"/>
          </a:xfrm>
          <a:prstGeom prst="roundRect">
            <a:avLst>
              <a:gd name="adj" fmla="val 558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Стълб от 10</a:t>
            </a:r>
            <a:endParaRPr lang="de-DE" altLang="de-DE" sz="4800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stulb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AF61ED-D33F-0A10-7A99-B45B47414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44" y="3289472"/>
            <a:ext cx="3520090" cy="60166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ED72C1-C35E-9DB3-DA91-30964DFFE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928048" y="3590304"/>
            <a:ext cx="468000" cy="468000"/>
          </a:xfrm>
          <a:prstGeom prst="rect">
            <a:avLst/>
          </a:prstGeom>
        </p:spPr>
      </p:pic>
      <p:pic>
        <p:nvPicPr>
          <p:cNvPr id="9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95ECBC4B-1820-2507-613F-D7B2FA777E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6789" y="23190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3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CF8F14C-94D9-5037-F565-090EE6B2DBBE}"/>
              </a:ext>
            </a:extLst>
          </p:cNvPr>
          <p:cNvSpPr/>
          <p:nvPr/>
        </p:nvSpPr>
        <p:spPr>
          <a:xfrm>
            <a:off x="4103520" y="1868557"/>
            <a:ext cx="5455236" cy="3832528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F0C71-8099-3B9C-05B9-C757BAA71A98}"/>
              </a:ext>
            </a:extLst>
          </p:cNvPr>
          <p:cNvSpPr txBox="1"/>
          <p:nvPr/>
        </p:nvSpPr>
        <p:spPr>
          <a:xfrm>
            <a:off x="4347276" y="2100977"/>
            <a:ext cx="4620246" cy="613053"/>
          </a:xfrm>
          <a:prstGeom prst="roundRect">
            <a:avLst>
              <a:gd name="adj" fmla="val 92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Comic Sans MS" panose="030F0902030302020204" pitchFamily="66" charset="0"/>
              </a:rPr>
              <a:t>die Hunderterplatte</a:t>
            </a:r>
            <a:endParaRPr lang="de-DE" sz="32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6BB994-2CA9-2B27-3012-3E5985FBEE0E}"/>
              </a:ext>
            </a:extLst>
          </p:cNvPr>
          <p:cNvSpPr txBox="1"/>
          <p:nvPr/>
        </p:nvSpPr>
        <p:spPr>
          <a:xfrm>
            <a:off x="4347276" y="3006836"/>
            <a:ext cx="4620246" cy="1246763"/>
          </a:xfrm>
          <a:prstGeom prst="roundRect">
            <a:avLst>
              <a:gd name="adj" fmla="val 710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Плоча от 100</a:t>
            </a:r>
            <a:endParaRPr lang="de-DE" altLang="de-DE" sz="4400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Plocha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26C8B-1A29-7F34-67FC-C34E6D1F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9" y="3180861"/>
            <a:ext cx="3109611" cy="6852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7F51AC-051E-706A-3E06-75AA3F55A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001857" y="3448645"/>
            <a:ext cx="468000" cy="468000"/>
          </a:xfrm>
          <a:prstGeom prst="rect">
            <a:avLst/>
          </a:prstGeom>
        </p:spPr>
      </p:pic>
      <p:pic>
        <p:nvPicPr>
          <p:cNvPr id="9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A3928868-8B65-ABDE-6CBC-F7CFF5A8D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7522" y="218847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70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752FBFB-2167-92E6-503A-0E48F643013A}"/>
              </a:ext>
            </a:extLst>
          </p:cNvPr>
          <p:cNvSpPr/>
          <p:nvPr/>
        </p:nvSpPr>
        <p:spPr>
          <a:xfrm>
            <a:off x="4103520" y="2018777"/>
            <a:ext cx="5455236" cy="2865187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1B28EE-34DA-AA40-56C1-9ABA4BD14135}"/>
              </a:ext>
            </a:extLst>
          </p:cNvPr>
          <p:cNvSpPr txBox="1"/>
          <p:nvPr/>
        </p:nvSpPr>
        <p:spPr>
          <a:xfrm>
            <a:off x="4373402" y="2240944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Tausender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882A69-40AB-2B55-E537-1CC9FFD78D20}"/>
              </a:ext>
            </a:extLst>
          </p:cNvPr>
          <p:cNvSpPr txBox="1"/>
          <p:nvPr/>
        </p:nvSpPr>
        <p:spPr>
          <a:xfrm>
            <a:off x="4373402" y="3178200"/>
            <a:ext cx="4464000" cy="1310700"/>
          </a:xfrm>
          <a:prstGeom prst="roundRect">
            <a:avLst>
              <a:gd name="adj" fmla="val 718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latin typeface="Comic Sans MS" panose="030F0702030302020204" pitchFamily="66" charset="0"/>
              </a:rPr>
              <a:t>Хиляда</a:t>
            </a:r>
            <a:endParaRPr lang="de-DE" sz="48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hilyada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DD510D-090D-C37F-6E83-C843E68A3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90" y="2297951"/>
            <a:ext cx="2875358" cy="258601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07194B-DB2F-BC8A-27F8-039045360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955658" y="3669089"/>
            <a:ext cx="432000" cy="432000"/>
          </a:xfrm>
          <a:prstGeom prst="rect">
            <a:avLst/>
          </a:prstGeom>
        </p:spPr>
      </p:pic>
      <p:pic>
        <p:nvPicPr>
          <p:cNvPr id="7" name="Neue Aufnahme 452.m4a">
            <a:hlinkClick r:id="" action="ppaction://media"/>
            <a:extLst>
              <a:ext uri="{FF2B5EF4-FFF2-40B4-BE49-F238E27FC236}">
                <a16:creationId xmlns:a16="http://schemas.microsoft.com/office/drawing/2014/main" id="{10986372-122A-2F98-575C-50297FADB1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3284" y="23953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02A4F01C-AD69-4632-7E50-B7E756D2AFB8}"/>
              </a:ext>
            </a:extLst>
          </p:cNvPr>
          <p:cNvSpPr/>
          <p:nvPr/>
        </p:nvSpPr>
        <p:spPr>
          <a:xfrm>
            <a:off x="274170" y="2189257"/>
            <a:ext cx="312217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556274" y="2201836"/>
            <a:ext cx="2883680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6599885" y="2188856"/>
            <a:ext cx="3031945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1216633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6711390" y="2363501"/>
            <a:ext cx="2484004" cy="1162441"/>
            <a:chOff x="-1549678" y="1609700"/>
            <a:chExt cx="2790268" cy="1162441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Zehnerstange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69"/>
              <a:ext cx="2790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Стълб от 10</a:t>
              </a:r>
              <a:endParaRPr lang="de-DE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stulb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679669" y="2347761"/>
            <a:ext cx="2224742" cy="1150700"/>
            <a:chOff x="-1549679" y="1541903"/>
            <a:chExt cx="2731096" cy="1150700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902030302020204" pitchFamily="66" charset="0"/>
                </a:rPr>
                <a:t>der </a:t>
              </a:r>
              <a:r>
                <a:rPr lang="de-DE" sz="1800" dirty="0" err="1">
                  <a:latin typeface="Comic Sans MS" panose="030F0902030302020204" pitchFamily="66" charset="0"/>
                </a:rPr>
                <a:t>Einerwürfel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041331"/>
              <a:ext cx="272019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Единично кубче</a:t>
              </a:r>
              <a:endPara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edinichno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kubche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58839" y="2335004"/>
            <a:ext cx="2503539" cy="1174634"/>
            <a:chOff x="-1538378" y="1519189"/>
            <a:chExt cx="2812211" cy="1174634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516430" y="1519189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Würfel-Material</a:t>
              </a: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538378" y="2042551"/>
              <a:ext cx="2790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Кубчета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Kubcheta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1367665" y="5168419"/>
            <a:ext cx="2628838" cy="1195786"/>
            <a:chOff x="-1549679" y="1609700"/>
            <a:chExt cx="2952965" cy="1195786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952965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Hunderterplatte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9" y="2154214"/>
              <a:ext cx="295296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Плоча от 100</a:t>
              </a:r>
              <a:endParaRPr lang="de-DE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Plocha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</a:t>
              </a:r>
              <a:r>
                <a:rPr lang="de-DE" altLang="de-DE" sz="140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D06C840-BAC8-F78B-8972-311266CD913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55208" y="1584241"/>
            <a:ext cx="395583" cy="34168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404485E-0D93-94D0-2BA8-5380890615F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37489" y="1480114"/>
            <a:ext cx="2294902" cy="3922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C7A88C-CBDE-520F-32FB-21D04DD2A1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05706" y="4314964"/>
            <a:ext cx="2190797" cy="482774"/>
          </a:xfrm>
          <a:prstGeom prst="rect">
            <a:avLst/>
          </a:prstGeom>
        </p:spPr>
      </p:pic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0325F52E-7B5E-9A47-3F8F-4EDC3C480468}"/>
              </a:ext>
            </a:extLst>
          </p:cNvPr>
          <p:cNvSpPr/>
          <p:nvPr/>
        </p:nvSpPr>
        <p:spPr>
          <a:xfrm>
            <a:off x="5248694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16A40EB-8220-73F3-0930-347F3DC6443E}"/>
              </a:ext>
            </a:extLst>
          </p:cNvPr>
          <p:cNvSpPr txBox="1"/>
          <p:nvPr/>
        </p:nvSpPr>
        <p:spPr>
          <a:xfrm>
            <a:off x="5393285" y="5168418"/>
            <a:ext cx="26288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Tausender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B8BED99-0306-3DF3-94B6-19A5BBC9F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2378" y="2304124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9C33753-1AA1-6619-016F-8980FE367EF5}"/>
              </a:ext>
            </a:extLst>
          </p:cNvPr>
          <p:cNvGrpSpPr/>
          <p:nvPr/>
        </p:nvGrpSpPr>
        <p:grpSpPr>
          <a:xfrm>
            <a:off x="925552" y="1134747"/>
            <a:ext cx="1819410" cy="899560"/>
            <a:chOff x="925552" y="1134747"/>
            <a:chExt cx="1819410" cy="89956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C59AB48-4736-1F86-DDBB-B7E61240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45653" y="1671757"/>
              <a:ext cx="799309" cy="176139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CDA9E-1EEA-0BEB-9CF1-5C5FCE79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43932" y="1570531"/>
              <a:ext cx="799309" cy="17613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A901FAC-184D-0778-70CF-51A87583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32571" y="1487039"/>
              <a:ext cx="799309" cy="17613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1F430A9-E410-A78E-F4DB-B8A1890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21390213">
              <a:off x="1669175" y="1433892"/>
              <a:ext cx="799309" cy="176139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95F5437-810F-91F3-4C3F-0A202CF1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200445" y="1134747"/>
              <a:ext cx="812974" cy="73116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D1851F3-D4A3-E0CF-4387-4FF308D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25552" y="1790218"/>
              <a:ext cx="93311" cy="805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E6FB6E2-BE35-63A8-506A-41BAB26A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427119" y="1824647"/>
              <a:ext cx="663139" cy="11334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171AE2C-3C75-D507-859F-B2D31D7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664547" y="1860956"/>
              <a:ext cx="694650" cy="12465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643C80-573E-9E98-7A33-C9F7F6B7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721813" y="1915575"/>
              <a:ext cx="694650" cy="1187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E3CFE98-ABEE-5DEE-D8C2-FB740B26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77183" flipH="1">
              <a:off x="1066748" y="1747663"/>
              <a:ext cx="93311" cy="8059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7495561-4C48-156E-707B-C7A86680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1137" y="1839746"/>
              <a:ext cx="93311" cy="8059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A4B895E-B7D2-8B52-70B8-694F8C1D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80546" y="1816271"/>
              <a:ext cx="93311" cy="8059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B31E3B1-F09F-F8E7-0587-6559106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74900" y="1767298"/>
              <a:ext cx="93311" cy="8059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24DB4C5-2372-8BB2-0921-B0F155ED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328125" y="1926957"/>
              <a:ext cx="93311" cy="80598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3DA9C96-F7BA-0B85-29C7-C0E18175A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flipH="1">
              <a:off x="1132997" y="1941843"/>
              <a:ext cx="93311" cy="8059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F3C46B4-DEE8-1419-9DCE-9B6CE423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flipH="1">
              <a:off x="1226783" y="1901544"/>
              <a:ext cx="93311" cy="8059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AF4198-0EFD-DEEF-77C0-5B0D9188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41245" y="1923282"/>
              <a:ext cx="93311" cy="80598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6C068FA-1138-89CF-0298-E24FA8F3BEB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29272" y="3764540"/>
            <a:ext cx="1356864" cy="1220324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42860A2B-0EB4-52E6-EEB9-45A45A3F40D5}"/>
              </a:ext>
            </a:extLst>
          </p:cNvPr>
          <p:cNvSpPr txBox="1"/>
          <p:nvPr/>
        </p:nvSpPr>
        <p:spPr>
          <a:xfrm>
            <a:off x="5420084" y="5734625"/>
            <a:ext cx="262883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atin typeface="Comic Sans MS" panose="030F0702030302020204" pitchFamily="66" charset="0"/>
              </a:rPr>
              <a:t>Хиляда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hilyada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51D3F9A9-C99E-B3CD-663F-41CDFB9F9B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1AF22C8-F113-5700-F9A6-FB518401199B}"/>
              </a:ext>
            </a:extLst>
          </p:cNvPr>
          <p:cNvSpPr/>
          <p:nvPr/>
        </p:nvSpPr>
        <p:spPr>
          <a:xfrm>
            <a:off x="3245882" y="112490"/>
            <a:ext cx="456685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000" dirty="0">
                <a:solidFill>
                  <a:prstClr val="black"/>
                </a:solidFill>
                <a:latin typeface="Comic Sans MS" panose="030F0902030302020204" pitchFamily="66" charset="0"/>
              </a:rPr>
              <a:t>Материали в обучението по математика</a:t>
            </a:r>
            <a:r>
              <a:rPr lang="de-DE" sz="20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v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obuchenieto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matematika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2849AE-B1B2-2469-7DCA-30405E17E8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7039387" y="118190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A83CA1-0EFC-3894-BF01-4A8225ED6A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862378" y="2960052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6517C6-78EE-A001-9188-1B79059086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8151760" y="5897443"/>
            <a:ext cx="432000" cy="432000"/>
          </a:xfrm>
          <a:prstGeom prst="rect">
            <a:avLst/>
          </a:prstGeom>
        </p:spPr>
      </p:pic>
      <p:pic>
        <p:nvPicPr>
          <p:cNvPr id="36" name="Neue Aufnahme 452.m4a">
            <a:hlinkClick r:id="" action="ppaction://media"/>
            <a:extLst>
              <a:ext uri="{FF2B5EF4-FFF2-40B4-BE49-F238E27FC236}">
                <a16:creationId xmlns:a16="http://schemas.microsoft.com/office/drawing/2014/main" id="{75B6744E-63AB-C025-1021-F22E6CE54A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5760" y="5168418"/>
            <a:ext cx="468000" cy="468000"/>
          </a:xfrm>
          <a:prstGeom prst="rect">
            <a:avLst/>
          </a:prstGeom>
        </p:spPr>
      </p:pic>
      <p:pic>
        <p:nvPicPr>
          <p:cNvPr id="26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A5ECFB0E-3287-44FA-DCFB-405910AA351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8182" y="2325478"/>
            <a:ext cx="432000" cy="43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BEB4B-4139-C4E8-6071-2F4D23C2367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922297" y="3035365"/>
            <a:ext cx="432000" cy="432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80D56E-C0C7-0C65-1E1D-D7A3BF57DC5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9211495" y="3063510"/>
            <a:ext cx="432000" cy="432000"/>
          </a:xfrm>
          <a:prstGeom prst="rect">
            <a:avLst/>
          </a:prstGeom>
        </p:spPr>
      </p:pic>
      <p:pic>
        <p:nvPicPr>
          <p:cNvPr id="34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ED8DCB90-5814-C200-B41E-ACBF4337B30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5495" y="2363501"/>
            <a:ext cx="432000" cy="43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E28DC1-5C48-3D5F-5C7C-3E181D2E62E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4079964" y="5861443"/>
            <a:ext cx="432000" cy="432000"/>
          </a:xfrm>
          <a:prstGeom prst="rect">
            <a:avLst/>
          </a:prstGeom>
        </p:spPr>
      </p:pic>
      <p:pic>
        <p:nvPicPr>
          <p:cNvPr id="38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8D0AF96A-6492-8913-2186-413C4823531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8196" y="519245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8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7CBA938-E08B-7F07-2DE6-A46780174DD5}"/>
              </a:ext>
            </a:extLst>
          </p:cNvPr>
          <p:cNvSpPr/>
          <p:nvPr/>
        </p:nvSpPr>
        <p:spPr>
          <a:xfrm>
            <a:off x="4116582" y="2085497"/>
            <a:ext cx="5455236" cy="3763409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7C56A1-AB41-1ED2-C83B-486D93301198}"/>
              </a:ext>
            </a:extLst>
          </p:cNvPr>
          <p:cNvGrpSpPr>
            <a:grpSpLocks noChangeAspect="1"/>
          </p:cNvGrpSpPr>
          <p:nvPr/>
        </p:nvGrpSpPr>
        <p:grpSpPr>
          <a:xfrm>
            <a:off x="1525799" y="3718094"/>
            <a:ext cx="1964399" cy="1915896"/>
            <a:chOff x="931171" y="2292146"/>
            <a:chExt cx="2561108" cy="249787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019EE04-9EB1-C34A-8CB3-86CC0307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8C4720E-150E-87FF-C0AE-68563560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4B72559-C52D-448D-2856-885087A6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88037C7-3100-39F0-3F1B-39EA7E93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B861003-297E-C440-3591-415C78FB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6F485A1-19FB-F9E7-1A3F-D37D341222D2}"/>
              </a:ext>
            </a:extLst>
          </p:cNvPr>
          <p:cNvSpPr txBox="1"/>
          <p:nvPr/>
        </p:nvSpPr>
        <p:spPr>
          <a:xfrm>
            <a:off x="4347277" y="2477486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Comic Sans MS" panose="030F0902030302020204" pitchFamily="66" charset="0"/>
              </a:rPr>
              <a:t>die Plättchen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69D55D-7163-5679-2148-94192582277F}"/>
              </a:ext>
            </a:extLst>
          </p:cNvPr>
          <p:cNvSpPr txBox="1"/>
          <p:nvPr/>
        </p:nvSpPr>
        <p:spPr>
          <a:xfrm>
            <a:off x="4347277" y="3600610"/>
            <a:ext cx="4464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Плоскости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Ploskosti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34268D19-CAA0-BAEF-DB58-1DD47407F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3135" y="2654483"/>
            <a:ext cx="468000" cy="46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7274657-1D1E-D14D-E402-2AC8C13C0253}"/>
              </a:ext>
            </a:extLst>
          </p:cNvPr>
          <p:cNvGrpSpPr>
            <a:grpSpLocks noChangeAspect="1"/>
          </p:cNvGrpSpPr>
          <p:nvPr/>
        </p:nvGrpSpPr>
        <p:grpSpPr>
          <a:xfrm>
            <a:off x="1016730" y="1986418"/>
            <a:ext cx="1964399" cy="1915896"/>
            <a:chOff x="931171" y="2292146"/>
            <a:chExt cx="2561108" cy="249787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06A26ED-4DBD-6961-0375-81A58264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CB44258-7576-B092-E83A-EFD00B2E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D116FFE-9AF7-555F-899A-A2205BAE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B0747DA-2E76-7C86-E440-19A457DD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0CB882-6A95-3478-F2C9-CC452CD7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C2B00B-FEC4-D618-DFCA-F709FFEA5F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933135" y="409929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113D48A-29F3-8F52-745C-4E86694BFBD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1BD109-D12B-58E7-0A30-84301DCE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82" y="3543958"/>
            <a:ext cx="3545487" cy="3905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3C42D2-B82A-2B93-40FA-6D0A657FB709}"/>
              </a:ext>
            </a:extLst>
          </p:cNvPr>
          <p:cNvSpPr txBox="1"/>
          <p:nvPr/>
        </p:nvSpPr>
        <p:spPr>
          <a:xfrm>
            <a:off x="4347277" y="2464422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Zehnerstreifen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8FEFE4-FFE0-2BA2-87D3-66D04CE43BFF}"/>
              </a:ext>
            </a:extLst>
          </p:cNvPr>
          <p:cNvSpPr txBox="1"/>
          <p:nvPr/>
        </p:nvSpPr>
        <p:spPr>
          <a:xfrm>
            <a:off x="4347277" y="3498573"/>
            <a:ext cx="4464000" cy="1425178"/>
          </a:xfrm>
          <a:prstGeom prst="roundRect">
            <a:avLst>
              <a:gd name="adj" fmla="val 634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Лента от 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Lenta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3B2FFB49-7FB2-6A4A-D385-F60D4571F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0642" y="2611922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552629-6CF7-0AC8-ADA7-01D641A710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7547" y="390758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20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5D1A1A1-7ACD-C273-9F18-B2C17C53B34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9912CC-2895-E23B-4F0F-FA8D303C2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176361" y="3292420"/>
            <a:ext cx="3824873" cy="6917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617F8B-B9CC-4AAF-3322-1940677653AC}"/>
              </a:ext>
            </a:extLst>
          </p:cNvPr>
          <p:cNvSpPr txBox="1"/>
          <p:nvPr/>
        </p:nvSpPr>
        <p:spPr>
          <a:xfrm>
            <a:off x="4347277" y="246442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Zahlenstrahl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67989-E200-D7CE-64ED-3D0B3721435F}"/>
              </a:ext>
            </a:extLst>
          </p:cNvPr>
          <p:cNvSpPr txBox="1"/>
          <p:nvPr/>
        </p:nvSpPr>
        <p:spPr>
          <a:xfrm>
            <a:off x="4347277" y="3527830"/>
            <a:ext cx="4464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Числова ос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Chislova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7E261804-917C-A22E-C152-860D5BCFA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6625" y="2651598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C27B4-F45B-B8E1-3A74-993D90C966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26625" y="40265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9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F9F7AEA-7DA9-557F-2DB6-6B46DCD4665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542EB9-6FEB-F632-9113-4B342327605A}"/>
              </a:ext>
            </a:extLst>
          </p:cNvPr>
          <p:cNvSpPr txBox="1"/>
          <p:nvPr/>
        </p:nvSpPr>
        <p:spPr>
          <a:xfrm>
            <a:off x="4347277" y="2464419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8D1D3D-CDC8-1769-8291-4FF764C1E738}"/>
              </a:ext>
            </a:extLst>
          </p:cNvPr>
          <p:cNvSpPr txBox="1"/>
          <p:nvPr/>
        </p:nvSpPr>
        <p:spPr>
          <a:xfrm>
            <a:off x="4347277" y="3472966"/>
            <a:ext cx="4464000" cy="1438573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Зарче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Zarche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4FA12DF3-1DBB-AE57-AFB2-6F32ECC17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5818" y="2642689"/>
            <a:ext cx="471459" cy="4714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22A403-2B23-8896-A5A9-8BB1CDEC2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23" y="3188015"/>
            <a:ext cx="2166146" cy="219163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5AA65D-32AB-116F-612C-26F37E2EB4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5818" y="40498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8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7B68518-B283-9673-7E77-C41084317213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9B4D2D-E449-1637-2B8B-C83737B81C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8" t="5593" r="6699"/>
          <a:stretch/>
        </p:blipFill>
        <p:spPr>
          <a:xfrm>
            <a:off x="1173570" y="2388761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B205D2-C12C-0BFD-0F4F-2D71A6BA29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8" t="5593" r="6699"/>
          <a:stretch/>
        </p:blipFill>
        <p:spPr>
          <a:xfrm>
            <a:off x="2869497" y="2855605"/>
            <a:ext cx="683365" cy="1001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A840B-F198-2190-D53E-CCEB79494C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99" t="5593" r="7068"/>
          <a:stretch/>
        </p:blipFill>
        <p:spPr>
          <a:xfrm>
            <a:off x="1515252" y="4054220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EE3023-4BE1-661D-1E7B-A91431E4EFAD}"/>
              </a:ext>
            </a:extLst>
          </p:cNvPr>
          <p:cNvSpPr txBox="1"/>
          <p:nvPr/>
        </p:nvSpPr>
        <p:spPr>
          <a:xfrm>
            <a:off x="4404737" y="2449072"/>
            <a:ext cx="4464000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Zahlenkarten</a:t>
            </a:r>
            <a:endParaRPr lang="de-DE" sz="4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2659A0-90E4-ADB3-CB89-AB12B0388C2D}"/>
              </a:ext>
            </a:extLst>
          </p:cNvPr>
          <p:cNvSpPr txBox="1"/>
          <p:nvPr/>
        </p:nvSpPr>
        <p:spPr>
          <a:xfrm>
            <a:off x="4404737" y="3450217"/>
            <a:ext cx="4464000" cy="1438573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Карти с числа</a:t>
            </a:r>
            <a:endParaRPr kumimoji="0" lang="de-DE" altLang="de-D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Karti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chisla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5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9C632150-7C2F-97DF-73EC-AE94DDD58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1395" y="262822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6C82FB-E8F0-7DBA-240B-57DA2798CB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951395" y="39539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78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0067BC2-BCE2-A72D-D568-C7263093B98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10C0F-B86B-2298-3898-7679F1BA4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44" y="2479459"/>
            <a:ext cx="2446197" cy="20967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B27AC-933C-5259-75D6-ECCE89531864}"/>
              </a:ext>
            </a:extLst>
          </p:cNvPr>
          <p:cNvSpPr txBox="1"/>
          <p:nvPr/>
        </p:nvSpPr>
        <p:spPr>
          <a:xfrm>
            <a:off x="4347277" y="246442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Rechenrahmen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39E9A8-8548-649C-65C6-50A3C5A3F01F}"/>
              </a:ext>
            </a:extLst>
          </p:cNvPr>
          <p:cNvSpPr txBox="1"/>
          <p:nvPr/>
        </p:nvSpPr>
        <p:spPr>
          <a:xfrm>
            <a:off x="4347277" y="3440366"/>
            <a:ext cx="4464000" cy="1438573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Сметало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Smetalo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C6429A7B-53F6-A598-96B8-0858FF553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5965" y="2662652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4F43AC-FE9E-DED9-3CDC-E78BBD2F7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65965" y="39256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F6E06FE-0D49-D356-7AB4-1FA525658464}"/>
              </a:ext>
            </a:extLst>
          </p:cNvPr>
          <p:cNvSpPr/>
          <p:nvPr/>
        </p:nvSpPr>
        <p:spPr>
          <a:xfrm>
            <a:off x="4103520" y="1971923"/>
            <a:ext cx="5455236" cy="3846412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19307-9FA4-BEAA-960C-C191E22CB9C5}"/>
              </a:ext>
            </a:extLst>
          </p:cNvPr>
          <p:cNvSpPr txBox="1"/>
          <p:nvPr/>
        </p:nvSpPr>
        <p:spPr>
          <a:xfrm>
            <a:off x="4334214" y="2195463"/>
            <a:ext cx="4609755" cy="132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Würfel-Material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C9F132-DDEC-ED7C-3D82-02752D6B6AF4}"/>
              </a:ext>
            </a:extLst>
          </p:cNvPr>
          <p:cNvSpPr txBox="1"/>
          <p:nvPr/>
        </p:nvSpPr>
        <p:spPr>
          <a:xfrm>
            <a:off x="4334214" y="3682412"/>
            <a:ext cx="4609754" cy="1438573"/>
          </a:xfrm>
          <a:prstGeom prst="roundRect">
            <a:avLst>
              <a:gd name="adj" fmla="val 683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Кубчета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Kubcheta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6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A98E752-2DA2-BC22-030F-44C38FBEA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1334" y="2625474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A610AE-E7AE-B561-DE31-821F496C8DB1}"/>
              </a:ext>
            </a:extLst>
          </p:cNvPr>
          <p:cNvGrpSpPr>
            <a:grpSpLocks noChangeAspect="1"/>
          </p:cNvGrpSpPr>
          <p:nvPr/>
        </p:nvGrpSpPr>
        <p:grpSpPr>
          <a:xfrm>
            <a:off x="287281" y="2668212"/>
            <a:ext cx="3670558" cy="1951222"/>
            <a:chOff x="287281" y="2668212"/>
            <a:chExt cx="3670558" cy="195122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AD88E86-C9DA-DA7B-8274-5F6DCD70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5277" y="3832710"/>
              <a:ext cx="1612562" cy="35535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5A73A94-F45A-2424-E12C-04CFE029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0061" y="3628493"/>
              <a:ext cx="1612562" cy="35535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B1F63BF-704D-8EF9-7544-3B6295E5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7140" y="3460053"/>
              <a:ext cx="1612562" cy="3553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BBF2DF4-CE48-26BC-321C-160F49D9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90213">
              <a:off x="1787498" y="3352831"/>
              <a:ext cx="1612562" cy="35535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9AA0DD2-7AC9-0FBC-5649-7F823E7F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228" y="2668212"/>
              <a:ext cx="1719052" cy="154606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E7FC36-F3D0-4922-6BFF-22E14824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7281" y="4071699"/>
              <a:ext cx="188251" cy="16260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A876589-08FA-69C6-3CA6-5B13E95F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020" y="4114546"/>
              <a:ext cx="1337845" cy="22866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64DCB-990A-170D-F167-A4CA2457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5093" y="4243483"/>
              <a:ext cx="1401418" cy="23953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393870-5AE3-7D8C-C41E-7CE3FD5A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2003" y="4379899"/>
              <a:ext cx="1401418" cy="23953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8B45925-7D38-CF70-4428-480B303F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7183" flipH="1">
              <a:off x="572135" y="3985846"/>
              <a:ext cx="188251" cy="16260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A52B7E-C12E-0F9C-7D02-5AAD276D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863" y="4171619"/>
              <a:ext cx="188251" cy="16260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D45B4D4-2C01-4B08-268D-4C60E30F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462" y="4124260"/>
              <a:ext cx="188251" cy="16260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3B258FF-36F4-9F61-9393-3E72C3CC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26" y="4025459"/>
              <a:ext cx="188251" cy="16260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630EC98-496D-C7CB-845E-B6219C89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9449" y="4347562"/>
              <a:ext cx="188251" cy="16260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21DBC3A-C6F6-5F7C-4CF8-266CDC87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05790" y="4377594"/>
              <a:ext cx="188251" cy="16260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F37EB-B245-D197-6A9A-0480E994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4998" y="4296293"/>
              <a:ext cx="188251" cy="16260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887FFB7-0EEF-81A5-C6FD-8BA79AA9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7663" y="4340149"/>
              <a:ext cx="188251" cy="162602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470EF4-7E57-4901-BAFE-722937AB08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981334" y="4153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4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202</Words>
  <Application>Microsoft Macintosh PowerPoint</Application>
  <PresentationFormat>A4-Papier (210 x 297 mm)</PresentationFormat>
  <Paragraphs>75</Paragraphs>
  <Slides>13</Slides>
  <Notes>3</Notes>
  <HiddenSlides>0</HiddenSlides>
  <MMClips>48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2023-11-28T10:35:36Z</dcterms:modified>
</cp:coreProperties>
</file>