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17" r:id="rId3"/>
    <p:sldId id="315" r:id="rId4"/>
    <p:sldId id="318" r:id="rId5"/>
    <p:sldId id="319" r:id="rId6"/>
    <p:sldId id="320" r:id="rId7"/>
    <p:sldId id="32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5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24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6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.m4a"/><Relationship Id="rId6" Type="http://schemas.openxmlformats.org/officeDocument/2006/relationships/audio" Target="../media/media12.m4a"/><Relationship Id="rId11" Type="http://schemas.microsoft.com/office/2007/relationships/media" Target="../media/media14.m4a"/><Relationship Id="rId24" Type="http://schemas.openxmlformats.org/officeDocument/2006/relationships/image" Target="../media/image3.png"/><Relationship Id="rId5" Type="http://schemas.microsoft.com/office/2007/relationships/media" Target="../media/media12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13.m4a"/><Relationship Id="rId19" Type="http://schemas.microsoft.com/office/2007/relationships/media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3.m4a"/><Relationship Id="rId18" Type="http://schemas.openxmlformats.org/officeDocument/2006/relationships/image" Target="../media/image4.jpg"/><Relationship Id="rId3" Type="http://schemas.microsoft.com/office/2007/relationships/media" Target="../media/media20.m4a"/><Relationship Id="rId7" Type="http://schemas.microsoft.com/office/2007/relationships/media" Target="../media/media1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2.m4a"/><Relationship Id="rId5" Type="http://schemas.microsoft.com/office/2007/relationships/media" Target="../media/media21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6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6.m4a"/><Relationship Id="rId18" Type="http://schemas.openxmlformats.org/officeDocument/2006/relationships/image" Target="../media/image4.jpg"/><Relationship Id="rId3" Type="http://schemas.microsoft.com/office/2007/relationships/media" Target="../media/media25.m4a"/><Relationship Id="rId7" Type="http://schemas.microsoft.com/office/2007/relationships/media" Target="../media/media1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21.m4a"/><Relationship Id="rId6" Type="http://schemas.openxmlformats.org/officeDocument/2006/relationships/audio" Target="../media/media20.m4a"/><Relationship Id="rId11" Type="http://schemas.microsoft.com/office/2007/relationships/media" Target="../media/media22.m4a"/><Relationship Id="rId5" Type="http://schemas.microsoft.com/office/2007/relationships/media" Target="../media/media20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microsoft.com/office/2007/relationships/media" Target="../media/media6.m4a"/><Relationship Id="rId14" Type="http://schemas.openxmlformats.org/officeDocument/2006/relationships/audio" Target="../media/media2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microsoft.com/office/2007/relationships/media" Target="../media/media6.m4a"/><Relationship Id="rId18" Type="http://schemas.openxmlformats.org/officeDocument/2006/relationships/image" Target="../media/image4.jpg"/><Relationship Id="rId3" Type="http://schemas.microsoft.com/office/2007/relationships/media" Target="../media/media1.m4a"/><Relationship Id="rId7" Type="http://schemas.microsoft.com/office/2007/relationships/media" Target="../media/media29.m4a"/><Relationship Id="rId12" Type="http://schemas.openxmlformats.org/officeDocument/2006/relationships/audio" Target="../media/media31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27.m4a"/><Relationship Id="rId6" Type="http://schemas.openxmlformats.org/officeDocument/2006/relationships/audio" Target="../media/media28.m4a"/><Relationship Id="rId11" Type="http://schemas.microsoft.com/office/2007/relationships/media" Target="../media/media31.m4a"/><Relationship Id="rId5" Type="http://schemas.microsoft.com/office/2007/relationships/media" Target="../media/media28.m4a"/><Relationship Id="rId15" Type="http://schemas.microsoft.com/office/2007/relationships/media" Target="../media/media24.m4a"/><Relationship Id="rId10" Type="http://schemas.openxmlformats.org/officeDocument/2006/relationships/audio" Target="../media/media30.m4a"/><Relationship Id="rId19" Type="http://schemas.openxmlformats.org/officeDocument/2006/relationships/image" Target="../media/image2.png"/><Relationship Id="rId4" Type="http://schemas.openxmlformats.org/officeDocument/2006/relationships/audio" Target="../media/media1.m4a"/><Relationship Id="rId9" Type="http://schemas.microsoft.com/office/2007/relationships/media" Target="../media/media30.m4a"/><Relationship Id="rId1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microsoft.com/office/2007/relationships/media" Target="../media/media36.m4a"/><Relationship Id="rId18" Type="http://schemas.openxmlformats.org/officeDocument/2006/relationships/audio" Target="../media/media38.m4a"/><Relationship Id="rId3" Type="http://schemas.microsoft.com/office/2007/relationships/media" Target="../media/media1.m4a"/><Relationship Id="rId21" Type="http://schemas.openxmlformats.org/officeDocument/2006/relationships/slideLayout" Target="../slideLayouts/slideLayout2.xml"/><Relationship Id="rId7" Type="http://schemas.microsoft.com/office/2007/relationships/media" Target="../media/media34.m4a"/><Relationship Id="rId12" Type="http://schemas.openxmlformats.org/officeDocument/2006/relationships/audio" Target="../media/media6.m4a"/><Relationship Id="rId17" Type="http://schemas.microsoft.com/office/2007/relationships/media" Target="../media/media38.m4a"/><Relationship Id="rId2" Type="http://schemas.openxmlformats.org/officeDocument/2006/relationships/audio" Target="../media/media32.m4a"/><Relationship Id="rId16" Type="http://schemas.openxmlformats.org/officeDocument/2006/relationships/audio" Target="../media/media37.m4a"/><Relationship Id="rId20" Type="http://schemas.openxmlformats.org/officeDocument/2006/relationships/audio" Target="../media/media39.m4a"/><Relationship Id="rId1" Type="http://schemas.microsoft.com/office/2007/relationships/media" Target="../media/media32.m4a"/><Relationship Id="rId6" Type="http://schemas.openxmlformats.org/officeDocument/2006/relationships/audio" Target="../media/media3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3.m4a"/><Relationship Id="rId15" Type="http://schemas.microsoft.com/office/2007/relationships/media" Target="../media/media37.m4a"/><Relationship Id="rId23" Type="http://schemas.openxmlformats.org/officeDocument/2006/relationships/image" Target="../media/image2.png"/><Relationship Id="rId10" Type="http://schemas.openxmlformats.org/officeDocument/2006/relationships/audio" Target="../media/media35.m4a"/><Relationship Id="rId19" Type="http://schemas.microsoft.com/office/2007/relationships/media" Target="../media/media39.m4a"/><Relationship Id="rId4" Type="http://schemas.openxmlformats.org/officeDocument/2006/relationships/audio" Target="../media/media1.m4a"/><Relationship Id="rId9" Type="http://schemas.microsoft.com/office/2007/relationships/media" Target="../media/media35.m4a"/><Relationship Id="rId14" Type="http://schemas.openxmlformats.org/officeDocument/2006/relationships/audio" Target="../media/media36.m4a"/><Relationship Id="rId2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44.m4a"/><Relationship Id="rId18" Type="http://schemas.openxmlformats.org/officeDocument/2006/relationships/image" Target="../media/image4.jpg"/><Relationship Id="rId3" Type="http://schemas.microsoft.com/office/2007/relationships/media" Target="../media/media41.m4a"/><Relationship Id="rId7" Type="http://schemas.microsoft.com/office/2007/relationships/media" Target="../media/media1.m4a"/><Relationship Id="rId12" Type="http://schemas.openxmlformats.org/officeDocument/2006/relationships/audio" Target="../media/media43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40.m4a"/><Relationship Id="rId6" Type="http://schemas.openxmlformats.org/officeDocument/2006/relationships/audio" Target="../media/media42.m4a"/><Relationship Id="rId11" Type="http://schemas.microsoft.com/office/2007/relationships/media" Target="../media/media43.m4a"/><Relationship Id="rId5" Type="http://schemas.microsoft.com/office/2007/relationships/media" Target="../media/media42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1.m4a"/><Relationship Id="rId9" Type="http://schemas.microsoft.com/office/2007/relationships/media" Target="../media/media6.m4a"/><Relationship Id="rId14" Type="http://schemas.openxmlformats.org/officeDocument/2006/relationships/audio" Target="../media/media4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2" name="Rechteck 108">
            <a:extLst>
              <a:ext uri="{FF2B5EF4-FFF2-40B4-BE49-F238E27FC236}">
                <a16:creationId xmlns:a16="http://schemas.microsoft.com/office/drawing/2014/main" id="{065B19A2-F875-EB7B-820C-903A373F9C98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121CC2-62DC-1C17-ABDD-BC2472F3D1EF}"/>
              </a:ext>
            </a:extLst>
          </p:cNvPr>
          <p:cNvSpPr txBox="1"/>
          <p:nvPr/>
        </p:nvSpPr>
        <p:spPr>
          <a:xfrm>
            <a:off x="240784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77 - 35 = 42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EDB78E-8B56-E4AB-7510-260A97B35C68}"/>
              </a:ext>
            </a:extLst>
          </p:cNvPr>
          <p:cNvCxnSpPr>
            <a:cxnSpLocks/>
          </p:cNvCxnSpPr>
          <p:nvPr/>
        </p:nvCxnSpPr>
        <p:spPr>
          <a:xfrm flipV="1">
            <a:off x="234979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1F083F-E700-8028-9C45-D4A8CCE53D93}"/>
              </a:ext>
            </a:extLst>
          </p:cNvPr>
          <p:cNvCxnSpPr>
            <a:cxnSpLocks/>
          </p:cNvCxnSpPr>
          <p:nvPr/>
        </p:nvCxnSpPr>
        <p:spPr>
          <a:xfrm flipV="1">
            <a:off x="498593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8F7584-3289-B637-73DF-D4A330D216BB}"/>
              </a:ext>
            </a:extLst>
          </p:cNvPr>
          <p:cNvCxnSpPr>
            <a:cxnSpLocks/>
          </p:cNvCxnSpPr>
          <p:nvPr/>
        </p:nvCxnSpPr>
        <p:spPr>
          <a:xfrm flipH="1" flipV="1">
            <a:off x="718545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3E8B1B-C884-F0F7-DD01-B65F96A5DA95}"/>
              </a:ext>
            </a:extLst>
          </p:cNvPr>
          <p:cNvGrpSpPr/>
          <p:nvPr/>
        </p:nvGrpSpPr>
        <p:grpSpPr>
          <a:xfrm>
            <a:off x="630197" y="4887781"/>
            <a:ext cx="2763327" cy="1556116"/>
            <a:chOff x="573423" y="4997960"/>
            <a:chExt cx="2763327" cy="1556116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D38CD1-DE20-B74E-D29C-B9ACE56C8B65}"/>
                </a:ext>
              </a:extLst>
            </p:cNvPr>
            <p:cNvSpPr/>
            <p:nvPr/>
          </p:nvSpPr>
          <p:spPr>
            <a:xfrm>
              <a:off x="573423" y="4997960"/>
              <a:ext cx="2763327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79F5C45-DBCA-2C71-38AB-7DE934D64E3E}"/>
                </a:ext>
              </a:extLst>
            </p:cNvPr>
            <p:cNvGrpSpPr/>
            <p:nvPr/>
          </p:nvGrpSpPr>
          <p:grpSpPr>
            <a:xfrm>
              <a:off x="729132" y="5165096"/>
              <a:ext cx="1992431" cy="1176537"/>
              <a:chOff x="-1622515" y="1588188"/>
              <a:chExt cx="1677849" cy="1176537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9AA82EB-0B92-D4A3-F4F1-2B352604EBA7}"/>
                  </a:ext>
                </a:extLst>
              </p:cNvPr>
              <p:cNvSpPr txBox="1"/>
              <p:nvPr/>
            </p:nvSpPr>
            <p:spPr>
              <a:xfrm>
                <a:off x="-1622515" y="15881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Minuend</a:t>
                </a:r>
                <a:r>
                  <a:rPr lang="de-DE" dirty="0">
                    <a:solidFill>
                      <a:srgbClr val="C02200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rgbClr val="C022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CDA9FC-1847-7C34-C6F7-FD1B5D0C65EA}"/>
                  </a:ext>
                </a:extLst>
              </p:cNvPr>
              <p:cNvSpPr txBox="1"/>
              <p:nvPr/>
            </p:nvSpPr>
            <p:spPr>
              <a:xfrm>
                <a:off x="-1613779" y="2113453"/>
                <a:ext cx="1669113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умаляемо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umalyaemo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3E015C-3258-EBC4-58D4-4EC092357ED1}"/>
              </a:ext>
            </a:extLst>
          </p:cNvPr>
          <p:cNvGrpSpPr/>
          <p:nvPr/>
        </p:nvGrpSpPr>
        <p:grpSpPr>
          <a:xfrm>
            <a:off x="3664480" y="4882724"/>
            <a:ext cx="2763321" cy="1556116"/>
            <a:chOff x="3668480" y="4584755"/>
            <a:chExt cx="2763321" cy="1556116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1C09B976-B2DA-4352-5FEA-D9604C43ACB1}"/>
                </a:ext>
              </a:extLst>
            </p:cNvPr>
            <p:cNvSpPr/>
            <p:nvPr/>
          </p:nvSpPr>
          <p:spPr>
            <a:xfrm>
              <a:off x="3668480" y="4584755"/>
              <a:ext cx="2763321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B4D78-30A2-EF90-BE39-9E9D99C8C4F6}"/>
                </a:ext>
              </a:extLst>
            </p:cNvPr>
            <p:cNvGrpSpPr/>
            <p:nvPr/>
          </p:nvGrpSpPr>
          <p:grpSpPr>
            <a:xfrm>
              <a:off x="3791846" y="4773573"/>
              <a:ext cx="1983451" cy="1159912"/>
              <a:chOff x="-1579461" y="1724644"/>
              <a:chExt cx="1670287" cy="1159912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5B66816-8E1C-03DE-71DA-C11B2B2F3A3A}"/>
                  </a:ext>
                </a:extLst>
              </p:cNvPr>
              <p:cNvSpPr txBox="1"/>
              <p:nvPr/>
            </p:nvSpPr>
            <p:spPr>
              <a:xfrm>
                <a:off x="-1579461" y="1724644"/>
                <a:ext cx="167028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Subtrahend</a:t>
                </a:r>
                <a:r>
                  <a:rPr lang="de-DE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E0327B-CE0F-D88E-3208-F37F2F2BBE52}"/>
                  </a:ext>
                </a:extLst>
              </p:cNvPr>
              <p:cNvSpPr txBox="1"/>
              <p:nvPr/>
            </p:nvSpPr>
            <p:spPr>
              <a:xfrm>
                <a:off x="-1579456" y="2233284"/>
                <a:ext cx="1670282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умалител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umalitel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4CE123D-0237-1DEE-B951-C153E3B446E0}"/>
              </a:ext>
            </a:extLst>
          </p:cNvPr>
          <p:cNvGrpSpPr/>
          <p:nvPr/>
        </p:nvGrpSpPr>
        <p:grpSpPr>
          <a:xfrm>
            <a:off x="6673469" y="4887780"/>
            <a:ext cx="2602333" cy="1551059"/>
            <a:chOff x="6929186" y="3234140"/>
            <a:chExt cx="2602333" cy="1551059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1BFBD22-542C-3018-FAAF-BC695B829570}"/>
                </a:ext>
              </a:extLst>
            </p:cNvPr>
            <p:cNvSpPr/>
            <p:nvPr/>
          </p:nvSpPr>
          <p:spPr>
            <a:xfrm>
              <a:off x="6929186" y="3234140"/>
              <a:ext cx="2602333" cy="155105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11547DCC-0C1D-166C-DCE2-FF8AC6835809}"/>
                </a:ext>
              </a:extLst>
            </p:cNvPr>
            <p:cNvGrpSpPr/>
            <p:nvPr/>
          </p:nvGrpSpPr>
          <p:grpSpPr>
            <a:xfrm>
              <a:off x="7090490" y="3403267"/>
              <a:ext cx="1781299" cy="1174546"/>
              <a:chOff x="-1733949" y="1753857"/>
              <a:chExt cx="2224700" cy="1174546"/>
            </a:xfrm>
          </p:grpSpPr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E89870F-36EC-729D-D59F-56146CDEF9A5}"/>
                  </a:ext>
                </a:extLst>
              </p:cNvPr>
              <p:cNvSpPr txBox="1"/>
              <p:nvPr/>
            </p:nvSpPr>
            <p:spPr>
              <a:xfrm>
                <a:off x="-1733949" y="1753857"/>
                <a:ext cx="2224700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Differenz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922FF9C-3164-42BF-C1E9-2E5D2EA541F3}"/>
                  </a:ext>
                </a:extLst>
              </p:cNvPr>
              <p:cNvSpPr txBox="1"/>
              <p:nvPr/>
            </p:nvSpPr>
            <p:spPr>
              <a:xfrm>
                <a:off x="-1733949" y="2277131"/>
                <a:ext cx="222469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разлика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razlika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9E1A66E-88C8-F5A4-C73A-E729993F587A}"/>
              </a:ext>
            </a:extLst>
          </p:cNvPr>
          <p:cNvGrpSpPr/>
          <p:nvPr/>
        </p:nvGrpSpPr>
        <p:grpSpPr>
          <a:xfrm>
            <a:off x="3496394" y="1046006"/>
            <a:ext cx="2952000" cy="1637539"/>
            <a:chOff x="3645250" y="1287557"/>
            <a:chExt cx="2163159" cy="1637539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3B07CAC4-171C-ECFE-6705-B252F643BEE3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357B22AD-3574-AD7B-A017-6F6C346895AA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195642"/>
              <a:chOff x="-1549679" y="1609700"/>
              <a:chExt cx="1819739" cy="1195642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7F0FBD4-EC47-3BE8-C482-CFE36F627414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4426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Subtraktion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CF96B27-8C38-D1B8-E530-1AEC0A06841F}"/>
                  </a:ext>
                </a:extLst>
              </p:cNvPr>
              <p:cNvSpPr txBox="1"/>
              <p:nvPr/>
            </p:nvSpPr>
            <p:spPr>
              <a:xfrm>
                <a:off x="-1549679" y="2154070"/>
                <a:ext cx="181973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Изваждане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izvazhdane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1741365-59FC-BCD0-57A1-33F121A6B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06:51">
            <a:hlinkClick r:id="" action="ppaction://media"/>
            <a:extLst>
              <a:ext uri="{FF2B5EF4-FFF2-40B4-BE49-F238E27FC236}">
                <a16:creationId xmlns:a16="http://schemas.microsoft.com/office/drawing/2014/main" id="{A8527BD0-CB6A-6262-50A2-62A3B572D0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7149" y="120083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1:07:02">
            <a:hlinkClick r:id="" action="ppaction://media"/>
            <a:extLst>
              <a:ext uri="{FF2B5EF4-FFF2-40B4-BE49-F238E27FC236}">
                <a16:creationId xmlns:a16="http://schemas.microsoft.com/office/drawing/2014/main" id="{5E647EF2-4456-7C16-C8A3-4F0FE25837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700" y="505806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1:07:10">
            <a:hlinkClick r:id="" action="ppaction://media"/>
            <a:extLst>
              <a:ext uri="{FF2B5EF4-FFF2-40B4-BE49-F238E27FC236}">
                <a16:creationId xmlns:a16="http://schemas.microsoft.com/office/drawing/2014/main" id="{40F3848C-BE63-600B-61AD-5D017CF175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8253" y="5054725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07:17">
            <a:hlinkClick r:id="" action="ppaction://media"/>
            <a:extLst>
              <a:ext uri="{FF2B5EF4-FFF2-40B4-BE49-F238E27FC236}">
                <a16:creationId xmlns:a16="http://schemas.microsoft.com/office/drawing/2014/main" id="{40EF5318-DE82-1D3F-B53B-B8B2921014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6421" y="5018357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E35578-23B3-186C-32ED-19DF9A1B4A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3DE820-97CA-4D8A-0283-7AD66D96207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27149" y="1853457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D2B178-7398-3235-1262-6A223EB7A70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51930" y="5679588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E36B52-FAF7-2C09-E684-1A45A70BA40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27160" y="5679588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995111-E7DD-6A9B-7D35-152C71361B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646421" y="56563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671207"/>
            <a:ext cx="288568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32023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717608" y="2740262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3CAF-D19D-DCA5-B7E8-8EDB6A54F154}"/>
              </a:ext>
            </a:extLst>
          </p:cNvPr>
          <p:cNvSpPr txBox="1"/>
          <p:nvPr/>
        </p:nvSpPr>
        <p:spPr>
          <a:xfrm>
            <a:off x="815138" y="1909664"/>
            <a:ext cx="2072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anose="030F0902030302020204" pitchFamily="66" charset="0"/>
              </a:rPr>
              <a:t>77 - 35 = 42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50154" y="4828668"/>
            <a:ext cx="2261602" cy="1145499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зображення</a:t>
              </a:r>
              <a:r>
                <a:rPr lang="ru-RU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числа 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zobrazhennya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5464A48-6C31-ED3C-90DE-5F78675177F2}"/>
              </a:ext>
            </a:extLst>
          </p:cNvPr>
          <p:cNvGrpSpPr/>
          <p:nvPr/>
        </p:nvGrpSpPr>
        <p:grpSpPr>
          <a:xfrm>
            <a:off x="5467649" y="4751385"/>
            <a:ext cx="1440000" cy="1324282"/>
            <a:chOff x="7141707" y="1912059"/>
            <a:chExt cx="1440000" cy="132428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C250D6D-0594-E58F-F40E-634601F3D1B6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D470E7A5-CAF4-92F3-1380-50AF65EF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17FCDC81-CA7F-128E-E266-BBC5F57BA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>
                <a:extLst>
                  <a:ext uri="{FF2B5EF4-FFF2-40B4-BE49-F238E27FC236}">
                    <a16:creationId xmlns:a16="http://schemas.microsoft.com/office/drawing/2014/main" id="{FF214B1D-4DB6-13B8-1B03-4E2D99E5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>
                <a:extLst>
                  <a:ext uri="{FF2B5EF4-FFF2-40B4-BE49-F238E27FC236}">
                    <a16:creationId xmlns:a16="http://schemas.microsoft.com/office/drawing/2014/main" id="{D8AE4D0E-2F2D-F28F-CB9A-44242440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>
                <a:extLst>
                  <a:ext uri="{FF2B5EF4-FFF2-40B4-BE49-F238E27FC236}">
                    <a16:creationId xmlns:a16="http://schemas.microsoft.com/office/drawing/2014/main" id="{2529937B-E221-1106-3DA0-E13E81F05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D0E40C69-EBFB-9C05-1A7C-3BD865259D94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6C94EF7-4456-8B1D-FD25-DD31C1426D8E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0FF7AB5-B132-FF54-F269-7CFB9AD89867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B1D6884F-461E-25F4-319D-E0535A4E8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>
                <a:extLst>
                  <a:ext uri="{FF2B5EF4-FFF2-40B4-BE49-F238E27FC236}">
                    <a16:creationId xmlns:a16="http://schemas.microsoft.com/office/drawing/2014/main" id="{69BD0C45-B0B8-6878-429C-0CD517E3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A7BEEEF-4C20-E0AF-FF33-953A011869C0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5925795-F453-A2D8-11C2-9907CAF1B4D8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D24C0F6-1229-B137-FDED-C430BDB24713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8E179A-5A41-49E6-33D6-95C28EE55F2D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4BC4389-8EDC-C1FB-C838-F712F700FF49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7FB7A29D-6F78-7BD4-BD2D-5CE1A6F573E3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C71498DB-3914-F54E-E9C9-099C42CB179E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25CC710A-F60C-2562-BAB4-8446FB7634FF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6B82D6F2-A8B4-74B6-396D-132B5289B297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>
                <a:extLst>
                  <a:ext uri="{FF2B5EF4-FFF2-40B4-BE49-F238E27FC236}">
                    <a16:creationId xmlns:a16="http://schemas.microsoft.com/office/drawing/2014/main" id="{41B22652-0B00-5ABF-3324-37AB2D84B5A0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050DCBF1-C0CF-30C3-8A9F-80E20CEA8135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21944FFC-3E90-28CB-C1F2-2F70635FA825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2C185979-F5BD-ED61-43A9-BD5FC06810CD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931623-A05F-B71F-263A-B368D3D70DE5}"/>
              </a:ext>
            </a:extLst>
          </p:cNvPr>
          <p:cNvGrpSpPr/>
          <p:nvPr/>
        </p:nvGrpSpPr>
        <p:grpSpPr>
          <a:xfrm>
            <a:off x="3895050" y="1291944"/>
            <a:ext cx="1762455" cy="1015663"/>
            <a:chOff x="3664783" y="4644460"/>
            <a:chExt cx="1762455" cy="1015663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33A4517-CDC2-48A6-EA64-8A740FE36B37}"/>
                </a:ext>
              </a:extLst>
            </p:cNvPr>
            <p:cNvSpPr txBox="1"/>
            <p:nvPr/>
          </p:nvSpPr>
          <p:spPr>
            <a:xfrm>
              <a:off x="3664783" y="4644460"/>
              <a:ext cx="17624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Comic Sans MS" panose="030F0902030302020204" pitchFamily="66" charset="0"/>
                </a:rPr>
                <a:t>77 - 35 = 42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77 - </a:t>
              </a:r>
              <a:r>
                <a:rPr lang="de-DE" sz="20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000" b="1" dirty="0">
                  <a:latin typeface="Comic Sans MS" panose="030F0902030302020204" pitchFamily="66" charset="0"/>
                </a:rPr>
                <a:t>5 = 72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72 - 30</a:t>
              </a:r>
              <a:r>
                <a:rPr lang="de-DE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b="1" dirty="0">
                  <a:latin typeface="Comic Sans MS" panose="030F0902030302020204" pitchFamily="66" charset="0"/>
                </a:rPr>
                <a:t>= 42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560E4374-39B8-4CC3-09EF-1BB7959A6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65" y="4979271"/>
              <a:ext cx="15843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717608" y="3239651"/>
            <a:ext cx="2130727" cy="607397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alibri" panose="020F0502020204030204" pitchFamily="34" charset="0"/>
                <a:cs typeface="Calibri" panose="020F0502020204030204" pitchFamily="34" charset="0"/>
              </a:rPr>
              <a:t>Ос на изчисление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[Os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izchislenie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F63FFA5-1589-7B83-A244-CB1494A61A63}"/>
              </a:ext>
            </a:extLst>
          </p:cNvPr>
          <p:cNvGrpSpPr>
            <a:grpSpLocks noChangeAspect="1"/>
          </p:cNvGrpSpPr>
          <p:nvPr/>
        </p:nvGrpSpPr>
        <p:grpSpPr>
          <a:xfrm>
            <a:off x="6337640" y="985068"/>
            <a:ext cx="3287587" cy="1451082"/>
            <a:chOff x="3695742" y="1987423"/>
            <a:chExt cx="2494936" cy="110122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920D8B9-107F-3E09-DD02-B543DB1B5E8A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3919E09-501D-F596-A2BE-0745A1E53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46328B2-EC6E-3CC1-CF78-1FDE70334F90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1C3204C-4DDE-8CB9-53DB-9075A1A74A4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B83C27-2A94-6A54-C852-0E14929E71D2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10017D3-8E1A-5DE8-E67E-FDDEBA83C787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B516DA8-DBB8-0E1B-04E7-7D4F64F5637E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35CCA24F-29E1-F8B4-875C-77649D149E19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287E94E5-5483-CE40-4D91-7275A7AAACFA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C73AD9FB-E345-606A-3364-DDD0A39911E4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29F40D7-C27C-9201-9B48-7CE7AD47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668210FD-7FBA-92C4-776B-C2DF5D190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B27EA153-C26F-BF97-BCA0-832B8666BD48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4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4E032BFE-EE71-D890-8443-7D10BCCF5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6:23">
            <a:hlinkClick r:id="" action="ppaction://media"/>
            <a:extLst>
              <a:ext uri="{FF2B5EF4-FFF2-40B4-BE49-F238E27FC236}">
                <a16:creationId xmlns:a16="http://schemas.microsoft.com/office/drawing/2014/main" id="{A1E92007-ACA5-B423-DD9C-410309A4A0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9050" y="2679157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6:34">
            <a:hlinkClick r:id="" action="ppaction://media"/>
            <a:extLst>
              <a:ext uri="{FF2B5EF4-FFF2-40B4-BE49-F238E27FC236}">
                <a16:creationId xmlns:a16="http://schemas.microsoft.com/office/drawing/2014/main" id="{59AC623A-F38D-154C-DC71-DE16B54D8F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0305" y="4763245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6DF3BA19-82B9-7DE0-0E51-4BF1A7A871C1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9B053F-5FD1-702E-14BC-1A655FF25A5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C717B1-0B8F-DBFE-F6A7-7D61C7FF34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870732" y="3359662"/>
            <a:ext cx="468000" cy="468000"/>
          </a:xfrm>
          <a:prstGeom prst="rect">
            <a:avLst/>
          </a:prstGeom>
        </p:spPr>
      </p:pic>
      <p:pic>
        <p:nvPicPr>
          <p:cNvPr id="7" name="Audio Recording 10.07.2023, 10:51:42">
            <a:hlinkClick r:id="" action="ppaction://media"/>
            <a:extLst>
              <a:ext uri="{FF2B5EF4-FFF2-40B4-BE49-F238E27FC236}">
                <a16:creationId xmlns:a16="http://schemas.microsoft.com/office/drawing/2014/main" id="{D2B12F16-91C5-40B8-EB7B-1DA74EE376F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11754" y="5488522"/>
            <a:ext cx="468000" cy="468000"/>
          </a:xfrm>
          <a:prstGeom prst="rect">
            <a:avLst/>
          </a:prstGeom>
        </p:spPr>
      </p:pic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396313E6-FF2B-E6A0-0286-22FFAA84CC96}"/>
              </a:ext>
            </a:extLst>
          </p:cNvPr>
          <p:cNvSpPr/>
          <p:nvPr/>
        </p:nvSpPr>
        <p:spPr>
          <a:xfrm>
            <a:off x="28077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A9EE3E-ADFC-C6BC-BB6E-7B1F49730779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7" name="Textfeld 7">
            <a:extLst>
              <a:ext uri="{FF2B5EF4-FFF2-40B4-BE49-F238E27FC236}">
                <a16:creationId xmlns:a16="http://schemas.microsoft.com/office/drawing/2014/main" id="{1EE079F9-5A05-51E1-1DD2-18571C2311D7}"/>
              </a:ext>
            </a:extLst>
          </p:cNvPr>
          <p:cNvSpPr txBox="1"/>
          <p:nvPr/>
        </p:nvSpPr>
        <p:spPr>
          <a:xfrm>
            <a:off x="457952" y="3262153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рівняння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rivnyannya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C151876-87FC-1FB3-E876-BF0BB91FC20E}"/>
              </a:ext>
            </a:extLst>
          </p:cNvPr>
          <p:cNvSpPr/>
          <p:nvPr/>
        </p:nvSpPr>
        <p:spPr>
          <a:xfrm>
            <a:off x="339661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00661C0-70FD-EA4B-FDA1-836F7806DC6F}"/>
              </a:ext>
            </a:extLst>
          </p:cNvPr>
          <p:cNvGrpSpPr/>
          <p:nvPr/>
        </p:nvGrpSpPr>
        <p:grpSpPr>
          <a:xfrm>
            <a:off x="3550268" y="2740103"/>
            <a:ext cx="2195114" cy="1175088"/>
            <a:chOff x="-1549678" y="1597896"/>
            <a:chExt cx="1656693" cy="1009243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F1F9179-BE89-CAF8-87DD-A7CC94E49EAF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EFB12743-3EF9-C965-ADAE-0A8EBCE9E4BA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cs typeface="Calibri" panose="020F0502020204030204" pitchFamily="34" charset="0"/>
                </a:rPr>
                <a:t>спосіб розрахунку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sposib rozrakhunku]</a:t>
              </a:r>
            </a:p>
          </p:txBody>
        </p:sp>
      </p:grpSp>
      <p:pic>
        <p:nvPicPr>
          <p:cNvPr id="40" name="Audio Recording 22.02.2023, 11:22:43">
            <a:hlinkClick r:id="" action="ppaction://media"/>
            <a:extLst>
              <a:ext uri="{FF2B5EF4-FFF2-40B4-BE49-F238E27FC236}">
                <a16:creationId xmlns:a16="http://schemas.microsoft.com/office/drawing/2014/main" id="{A9A60ADC-2020-7A3C-C3B9-0CD2F82A703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62021" y="3377340"/>
            <a:ext cx="468000" cy="468000"/>
          </a:xfrm>
          <a:prstGeom prst="rect">
            <a:avLst/>
          </a:prstGeom>
        </p:spPr>
      </p:pic>
      <p:pic>
        <p:nvPicPr>
          <p:cNvPr id="42" name="Audio Recording 22.02.2023, 11:21:16">
            <a:hlinkClick r:id="" action="ppaction://media"/>
            <a:extLst>
              <a:ext uri="{FF2B5EF4-FFF2-40B4-BE49-F238E27FC236}">
                <a16:creationId xmlns:a16="http://schemas.microsoft.com/office/drawing/2014/main" id="{E10B68CB-68F1-FC5B-1602-CD32D46EB13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73807" y="3374851"/>
            <a:ext cx="468000" cy="468000"/>
          </a:xfrm>
          <a:prstGeom prst="rect">
            <a:avLst/>
          </a:prstGeom>
        </p:spPr>
      </p:pic>
      <p:pic>
        <p:nvPicPr>
          <p:cNvPr id="43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83EC2150-8E10-1217-C222-4A07F1489BD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2747708"/>
            <a:ext cx="468000" cy="468000"/>
          </a:xfrm>
          <a:prstGeom prst="rect">
            <a:avLst/>
          </a:prstGeom>
        </p:spPr>
      </p:pic>
      <p:pic>
        <p:nvPicPr>
          <p:cNvPr id="45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DFAD0B6E-076F-D79A-04AF-E94C735FA44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477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1" y="1079658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D36B3-8925-8D7D-5447-AA32D5065A44}"/>
              </a:ext>
            </a:extLst>
          </p:cNvPr>
          <p:cNvGrpSpPr/>
          <p:nvPr/>
        </p:nvGrpSpPr>
        <p:grpSpPr>
          <a:xfrm>
            <a:off x="4000028" y="3646769"/>
            <a:ext cx="2258691" cy="1200329"/>
            <a:chOff x="7650547" y="1466689"/>
            <a:chExt cx="1491859" cy="120032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965-7075-FB1F-1FB7-343337D558F6}"/>
                </a:ext>
              </a:extLst>
            </p:cNvPr>
            <p:cNvSpPr txBox="1"/>
            <p:nvPr/>
          </p:nvSpPr>
          <p:spPr>
            <a:xfrm>
              <a:off x="7650547" y="1466689"/>
              <a:ext cx="149185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47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47 -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CB9AFED2-C482-E847-BDA5-1FBD74C9A2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8259" y="1847749"/>
              <a:ext cx="121267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41970-1C70-B533-318A-C3F5295B3B78}"/>
              </a:ext>
            </a:extLst>
          </p:cNvPr>
          <p:cNvGrpSpPr>
            <a:grpSpLocks noChangeAspect="1"/>
          </p:cNvGrpSpPr>
          <p:nvPr/>
        </p:nvGrpSpPr>
        <p:grpSpPr>
          <a:xfrm>
            <a:off x="474283" y="3410114"/>
            <a:ext cx="3262968" cy="1454423"/>
            <a:chOff x="3692580" y="1966273"/>
            <a:chExt cx="2473357" cy="11024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7382AF2-3A5D-C65E-B84D-4A8B338CF14D}"/>
                </a:ext>
              </a:extLst>
            </p:cNvPr>
            <p:cNvGrpSpPr/>
            <p:nvPr/>
          </p:nvGrpSpPr>
          <p:grpSpPr>
            <a:xfrm>
              <a:off x="3692580" y="1966273"/>
              <a:ext cx="2473357" cy="1096427"/>
              <a:chOff x="161984" y="1521483"/>
              <a:chExt cx="2473357" cy="1096427"/>
            </a:xfrm>
          </p:grpSpPr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6A74953B-666B-F1D9-7B3B-787F45DCD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576D412-CD1B-83D2-7CB1-5AECC5FC1E78}"/>
                  </a:ext>
                </a:extLst>
              </p:cNvPr>
              <p:cNvSpPr txBox="1"/>
              <p:nvPr/>
            </p:nvSpPr>
            <p:spPr>
              <a:xfrm>
                <a:off x="1327050" y="1521483"/>
                <a:ext cx="5499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CC17420-8B30-0BE4-8F86-CDC7158417AD}"/>
                  </a:ext>
                </a:extLst>
              </p:cNvPr>
              <p:cNvSpPr txBox="1"/>
              <p:nvPr/>
            </p:nvSpPr>
            <p:spPr>
              <a:xfrm>
                <a:off x="313665" y="1763931"/>
                <a:ext cx="490035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31ADB7B-A419-065D-0ADF-0749CCB666E2}"/>
                  </a:ext>
                </a:extLst>
              </p:cNvPr>
              <p:cNvSpPr txBox="1"/>
              <p:nvPr/>
            </p:nvSpPr>
            <p:spPr>
              <a:xfrm>
                <a:off x="161984" y="2307443"/>
                <a:ext cx="484598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A6C8713-420C-E795-2DF2-6D2B25A38129}"/>
                  </a:ext>
                </a:extLst>
              </p:cNvPr>
              <p:cNvSpPr txBox="1"/>
              <p:nvPr/>
            </p:nvSpPr>
            <p:spPr>
              <a:xfrm>
                <a:off x="519266" y="231462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05269E-1F9A-FC46-AE39-E43D82C67977}"/>
                  </a:ext>
                </a:extLst>
              </p:cNvPr>
              <p:cNvSpPr txBox="1"/>
              <p:nvPr/>
            </p:nvSpPr>
            <p:spPr>
              <a:xfrm>
                <a:off x="2178940" y="230744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43E8B715-5996-0B96-E7B1-D5EA2B9CC8AB}"/>
                </a:ext>
              </a:extLst>
            </p:cNvPr>
            <p:cNvSpPr/>
            <p:nvPr/>
          </p:nvSpPr>
          <p:spPr>
            <a:xfrm>
              <a:off x="4221828" y="2246113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88D42F8E-F49A-CB94-D45B-311DA1B495F3}"/>
                </a:ext>
              </a:extLst>
            </p:cNvPr>
            <p:cNvSpPr/>
            <p:nvPr/>
          </p:nvSpPr>
          <p:spPr>
            <a:xfrm>
              <a:off x="3866531" y="2481673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A4ADBE0-853C-B969-04D1-FAB299281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9742EAD-83E0-ABD0-9021-2C4248E10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1745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E0ACA1C3-F2AE-5568-E96F-027B37DA5E9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685731"/>
            <a:ext cx="3210941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Изваждане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bg-BG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стъпка по стъпка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izvazhdane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876415" y="3537482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4643735" y="1349123"/>
            <a:ext cx="4662784" cy="1841451"/>
            <a:chOff x="-558320" y="1226796"/>
            <a:chExt cx="4662784" cy="1841451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-499491" y="1292703"/>
              <a:ext cx="4286270" cy="607397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von der 77. Dann subtrahiere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1600" dirty="0">
                  <a:latin typeface="Comic Sans MS" panose="030F0902030302020204" pitchFamily="66" charset="0"/>
                </a:rPr>
                <a:t> von der 47.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-558320" y="1226796"/>
              <a:ext cx="4662784" cy="1841451"/>
            </a:xfrm>
            <a:prstGeom prst="wedgeRoundRectCallout">
              <a:avLst>
                <a:gd name="adj1" fmla="val 27142"/>
                <a:gd name="adj2" fmla="val 6558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53164"/>
              <a:ext cx="2455247" cy="849110"/>
              <a:chOff x="3194977" y="4953164"/>
              <a:chExt cx="2455247" cy="849110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53164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42.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42.]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" name="Audio Recording 25.01.2023, 12:27:11">
            <a:hlinkClick r:id="" action="ppaction://media"/>
            <a:extLst>
              <a:ext uri="{FF2B5EF4-FFF2-40B4-BE49-F238E27FC236}">
                <a16:creationId xmlns:a16="http://schemas.microsoft.com/office/drawing/2014/main" id="{9F00D531-07EB-2B38-959F-835DD08E2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8519" y="1493881"/>
            <a:ext cx="468000" cy="468000"/>
          </a:xfrm>
          <a:prstGeom prst="rect">
            <a:avLst/>
          </a:prstGeom>
        </p:spPr>
      </p:pic>
      <p:pic>
        <p:nvPicPr>
          <p:cNvPr id="46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1877497F-AEAB-BBEC-92D1-C008E3E1B1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4813" y="5279263"/>
            <a:ext cx="468000" cy="468000"/>
          </a:xfrm>
          <a:prstGeom prst="rect">
            <a:avLst/>
          </a:prstGeom>
        </p:spPr>
      </p:pic>
      <p:pic>
        <p:nvPicPr>
          <p:cNvPr id="47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891C6325-0950-CC60-862B-F95D042E1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A32DDA23-17B6-ECEB-5897-A175F7CF10CC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6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D689F937-2632-051B-C3FE-250172FAF2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18734F24-487D-A645-355C-D5B665A8B754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0E5A3E-F725-A1D4-D743-132D9C386872}"/>
              </a:ext>
            </a:extLst>
          </p:cNvPr>
          <p:cNvSpPr txBox="1"/>
          <p:nvPr/>
        </p:nvSpPr>
        <p:spPr>
          <a:xfrm>
            <a:off x="4647926" y="2030993"/>
            <a:ext cx="4190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Изваждам първо </a:t>
            </a:r>
            <a:r>
              <a:rPr lang="bg-BG" altLang="de-DE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от 77. След това изваждам </a:t>
            </a:r>
            <a:r>
              <a:rPr lang="bg-BG" altLang="de-DE" sz="1600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от 47.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47.]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AC4B5-94AB-8F1A-23EF-2C0F3481F04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1CC46F-1CAA-24DD-876A-819F4DD97C6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55065" y="1738831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ED7B4D-6479-3D73-891C-2B05BE0617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54834" y="2369335"/>
            <a:ext cx="468000" cy="468000"/>
          </a:xfrm>
          <a:prstGeom prst="rect">
            <a:avLst/>
          </a:prstGeom>
        </p:spPr>
      </p:pic>
      <p:pic>
        <p:nvPicPr>
          <p:cNvPr id="23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EAB7C724-331A-A644-28D1-398216042C0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7972" y="572713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4263189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subtrahiere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von der  77. Dann subtrahiere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von der 72.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704348" y="1922730"/>
            <a:ext cx="4351922" cy="1054953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Първо изваждам </a:t>
            </a:r>
            <a:r>
              <a:rPr lang="bg-BG" altLang="de-DE" sz="1600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от 77. След това изваждам </a:t>
            </a:r>
            <a:r>
              <a:rPr lang="bg-BG" altLang="de-DE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от 72.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72.]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669969"/>
            <a:ext cx="3210941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Изваждане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bg-BG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стъпка по стъпка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izvazhdane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883263"/>
          </a:xfrm>
          <a:prstGeom prst="wedgeRoundRectCallout">
            <a:avLst>
              <a:gd name="adj1" fmla="val 33374"/>
              <a:gd name="adj2" fmla="val 63324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6DC942-8393-0DA8-6BD0-301EEEC1EED1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56E0AE3-E1E9-C0A0-A696-F4755CABA398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FCE5957-E517-8AF8-4C87-913FDE753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C8C469A-CFCF-56E2-B56C-DDB868AFF91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2B3DDD5-FB53-EC16-2B44-09F3CFBE5431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85DF5D2-273B-BD6B-0BE1-296140B91951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CC3E722-6703-5C48-7BBB-47BC54C75ECD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53D37388-B51B-12AF-EF1E-B040EE80AB6F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D82CFF1C-0C0C-1A18-30F3-92E9E382F89F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713CDB59-9E6C-FA36-9FE2-A41D53634069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9EC5E35-5D86-85D6-D5C1-9810A5D674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8B84920-7B3D-372C-AA1C-527BC2B868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7A14F0D3-FE6F-80C1-B73F-55340663A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A4CDEA9-E6AE-C4A2-6155-C88F5D373A56}"/>
              </a:ext>
            </a:extLst>
          </p:cNvPr>
          <p:cNvGrpSpPr/>
          <p:nvPr/>
        </p:nvGrpSpPr>
        <p:grpSpPr>
          <a:xfrm>
            <a:off x="3866533" y="3694876"/>
            <a:ext cx="2256027" cy="1200329"/>
            <a:chOff x="7498678" y="1465955"/>
            <a:chExt cx="1672591" cy="120032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EC5D45A-E8B8-7111-21FC-E372C27BE36E}"/>
                </a:ext>
              </a:extLst>
            </p:cNvPr>
            <p:cNvSpPr txBox="1"/>
            <p:nvPr/>
          </p:nvSpPr>
          <p:spPr>
            <a:xfrm>
              <a:off x="7498678" y="1465955"/>
              <a:ext cx="16725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72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72 -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  <a:endParaRPr lang="de-DE" sz="2000" b="1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1FC730D3-4A19-111F-7D74-95ABB786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9" y="1847523"/>
              <a:ext cx="1399381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C348FEB-510C-3165-84E4-9B603D279405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C7CB2EB-0190-8474-025A-85795927C0CF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70ABE61-73E0-27D2-C64F-2A76A63856EE}"/>
                </a:ext>
              </a:extLst>
            </p:cNvPr>
            <p:cNvSpPr txBox="1"/>
            <p:nvPr/>
          </p:nvSpPr>
          <p:spPr>
            <a:xfrm>
              <a:off x="5392695" y="5641139"/>
              <a:ext cx="183468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Резултатът е 42.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Rezultatut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42.]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63" name="Abgerundete rechteckige Legende 62">
              <a:extLst>
                <a:ext uri="{FF2B5EF4-FFF2-40B4-BE49-F238E27FC236}">
                  <a16:creationId xmlns:a16="http://schemas.microsoft.com/office/drawing/2014/main" id="{F2BC8110-5F01-8A25-1A64-422A9B83E186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5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2D424573-B363-6733-882E-25AA9C972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993" y="1172268"/>
            <a:ext cx="468000" cy="468000"/>
          </a:xfrm>
          <a:prstGeom prst="rect">
            <a:avLst/>
          </a:prstGeom>
        </p:spPr>
      </p:pic>
      <p:pic>
        <p:nvPicPr>
          <p:cNvPr id="67" name="Audio Recording 25.01.2023, 12:25:33">
            <a:hlinkClick r:id="" action="ppaction://media"/>
            <a:extLst>
              <a:ext uri="{FF2B5EF4-FFF2-40B4-BE49-F238E27FC236}">
                <a16:creationId xmlns:a16="http://schemas.microsoft.com/office/drawing/2014/main" id="{74E11DF8-19D8-2190-A230-3B4B275DD4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5727" y="1398285"/>
            <a:ext cx="468000" cy="468000"/>
          </a:xfrm>
          <a:prstGeom prst="rect">
            <a:avLst/>
          </a:prstGeom>
        </p:spPr>
      </p:pic>
      <p:pic>
        <p:nvPicPr>
          <p:cNvPr id="68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B296497A-BA76-D401-94AE-050FD8F85A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5822" y="5281304"/>
            <a:ext cx="468000" cy="468000"/>
          </a:xfrm>
          <a:prstGeom prst="rect">
            <a:avLst/>
          </a:prstGeom>
        </p:spPr>
      </p:pic>
      <p:sp>
        <p:nvSpPr>
          <p:cNvPr id="69" name="Rechteck 68">
            <a:extLst>
              <a:ext uri="{FF2B5EF4-FFF2-40B4-BE49-F238E27FC236}">
                <a16:creationId xmlns:a16="http://schemas.microsoft.com/office/drawing/2014/main" id="{F8FC001A-0992-F77D-A529-9E3AB77E201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7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6F975ABF-1C53-3C2C-6857-DB2488CA85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3" name="Rechteck 108">
            <a:extLst>
              <a:ext uri="{FF2B5EF4-FFF2-40B4-BE49-F238E27FC236}">
                <a16:creationId xmlns:a16="http://schemas.microsoft.com/office/drawing/2014/main" id="{F0AA72F7-56EE-52E0-8C70-107566E425F9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63D3F8-52FE-47D3-3615-3EC033B17F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FB9B7-F5F9-5E39-6BD1-CDC57489FD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55065" y="1738831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FD377D-29C0-1667-0F3A-F50FCE4ABA7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0397" y="2240370"/>
            <a:ext cx="468000" cy="468000"/>
          </a:xfrm>
          <a:prstGeom prst="rect">
            <a:avLst/>
          </a:prstGeom>
        </p:spPr>
      </p:pic>
      <p:pic>
        <p:nvPicPr>
          <p:cNvPr id="13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740B1CC4-1150-FDC0-ACCE-4791D16D50E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2151" y="56845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2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392569" y="1213934"/>
            <a:ext cx="4722810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Minuend und Subtrahend in ihre Stellenwerte und rechne Zehner minus Zehner und Einer minus Einer. Dann addiere ich beide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352241" y="2303424"/>
            <a:ext cx="5190809" cy="1534478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600" b="0" i="0" u="none" strike="noStrike" dirty="0">
                <a:effectLst/>
              </a:rPr>
              <a:t>Разлагам умаляемото и умалителя на техните стойности и пресмятам десетици минус десетици и единици минус единици. После добавям двата резултата.</a:t>
            </a:r>
            <a:endParaRPr lang="uk-UA" sz="1400" b="0" i="0" u="none" strike="noStrike" dirty="0">
              <a:effectLst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Razlagam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umalyaemoto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umalitelya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tehnite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stoinosti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minus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minus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Posle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dvata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rezultata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5829"/>
            <a:ext cx="3210941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/>
              <a:t>Изваждане по стойности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izvazhdane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stoinosti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73997" y="4287988"/>
            <a:ext cx="1363673" cy="1605616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2"/>
            <a:ext cx="5368958" cy="2780791"/>
          </a:xfrm>
          <a:prstGeom prst="wedgeRoundRectCallout">
            <a:avLst>
              <a:gd name="adj1" fmla="val 29776"/>
              <a:gd name="adj2" fmla="val 5518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264AAC-0D2D-7248-4475-7CE2E0C67238}"/>
              </a:ext>
            </a:extLst>
          </p:cNvPr>
          <p:cNvGrpSpPr/>
          <p:nvPr/>
        </p:nvGrpSpPr>
        <p:grpSpPr>
          <a:xfrm>
            <a:off x="2428184" y="3978691"/>
            <a:ext cx="3179268" cy="1446550"/>
            <a:chOff x="12484816" y="2036186"/>
            <a:chExt cx="3179268" cy="144655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77F8DC-68BC-9555-3EB8-0A980C69A733}"/>
                </a:ext>
              </a:extLst>
            </p:cNvPr>
            <p:cNvSpPr txBox="1"/>
            <p:nvPr/>
          </p:nvSpPr>
          <p:spPr>
            <a:xfrm>
              <a:off x="12484816" y="2036186"/>
              <a:ext cx="31792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77 - 35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</a:p>
            <a:p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latin typeface="Comic Sans MS" panose="030F0902030302020204" pitchFamily="66" charset="0"/>
                </a:rPr>
                <a:t>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</a:p>
            <a:p>
              <a:endParaRPr lang="de-DE" sz="1600" b="1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73A0687-740C-0332-135E-A37D5D5A59B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090" y="2430892"/>
              <a:ext cx="3142994" cy="0"/>
            </a:xfrm>
            <a:prstGeom prst="line">
              <a:avLst/>
            </a:prstGeom>
            <a:ln w="2540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63F5B9-AAD8-09D7-E4FF-8E418A09BFA3}"/>
              </a:ext>
            </a:extLst>
          </p:cNvPr>
          <p:cNvGrpSpPr/>
          <p:nvPr/>
        </p:nvGrpSpPr>
        <p:grpSpPr>
          <a:xfrm>
            <a:off x="652901" y="4020163"/>
            <a:ext cx="1440000" cy="1324282"/>
            <a:chOff x="7141707" y="1912059"/>
            <a:chExt cx="1440000" cy="132428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D66123-8641-1992-7C36-08B63FED8103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10776156-A84D-7917-66CA-0A9C2DF1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BF890702-B05C-4423-5A80-DE6D9EB1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8713038B-5A1D-33FB-6517-29861B5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B1306D51-F10C-C7ED-DA53-B4F682A52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DE4EE33-EBD3-CAC7-B655-09E21FA75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C72D59DB-0CF6-E1BA-7934-4FDFE8D03C10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B9A3FA5-01C9-8080-07D7-B8B26F0F96B5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3E14D-CE2A-208A-C3E1-BD78EF651A38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AAC44330-9041-DCA7-B3B1-138EA130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08668E9-D076-6EC2-EE24-C6FC601B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FFF450-18BB-B2C6-E373-E2D7395559F5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0B71C-4DFB-9F96-8AE0-99F13B119EE0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6351B0-7305-2E60-D375-2EA51C1C0DA8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2B846A-BE12-EF47-6FB8-2D90858AB1F1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78D146-9193-0525-CA35-60386562093B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5A7B7EC-05BD-97B2-B79A-063E32A53845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>
                <a:extLst>
                  <a:ext uri="{FF2B5EF4-FFF2-40B4-BE49-F238E27FC236}">
                    <a16:creationId xmlns:a16="http://schemas.microsoft.com/office/drawing/2014/main" id="{297D0ED6-06AF-F6A2-D6BE-77ADEF2234CC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EA8823B2-2A64-910B-7F18-A176B1ACA7E6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F5B55D87-3B33-45E1-49BC-2D0BF2727F26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058A18E-BA12-0654-80EE-87FF5FA687B1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944B7E8A-AE15-E758-0268-E47D224EED7C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CE072693-C554-7F93-C673-CEAFF6DA173B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AAFA198-3061-8C96-7567-615363F6771C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9E01FFB-F94C-472F-7C47-157CCA9577C9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0446CF98-D9E0-CAA8-6521-C3083D246998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6FF8B494-AAAF-5E66-8211-34E9865010B7}"/>
                </a:ext>
              </a:extLst>
            </p:cNvPr>
            <p:cNvSpPr txBox="1"/>
            <p:nvPr/>
          </p:nvSpPr>
          <p:spPr>
            <a:xfrm>
              <a:off x="5392695" y="5641139"/>
              <a:ext cx="183468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Резултатът е 42.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Rezultatut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42.]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66" name="Abgerundete rechteckige Legende 65">
              <a:extLst>
                <a:ext uri="{FF2B5EF4-FFF2-40B4-BE49-F238E27FC236}">
                  <a16:creationId xmlns:a16="http://schemas.microsoft.com/office/drawing/2014/main" id="{8F0C802D-67A8-AA78-FF39-5BEDECFF3DC1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0" name="Audio Recording 19.01.2023, 11:09:48">
            <a:hlinkClick r:id="" action="ppaction://media"/>
            <a:extLst>
              <a:ext uri="{FF2B5EF4-FFF2-40B4-BE49-F238E27FC236}">
                <a16:creationId xmlns:a16="http://schemas.microsoft.com/office/drawing/2014/main" id="{7A3F3DCF-7F35-06FB-92E9-F46D3587F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2054" y="5264468"/>
            <a:ext cx="468000" cy="468000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0A2535BB-FDDA-8F7F-95ED-70A60EFDCEF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7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F7A5B5A6-BCDF-22F6-955F-9C85A48B76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93A3AC0-686D-6AD4-F82E-549EF9015AD6}"/>
              </a:ext>
            </a:extLst>
          </p:cNvPr>
          <p:cNvCxnSpPr>
            <a:cxnSpLocks/>
          </p:cNvCxnSpPr>
          <p:nvPr/>
        </p:nvCxnSpPr>
        <p:spPr>
          <a:xfrm flipV="1">
            <a:off x="2428184" y="4373397"/>
            <a:ext cx="3179268" cy="1351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Audio Recording 28.08.2023, 19:56:46">
            <a:hlinkClick r:id="" action="ppaction://media"/>
            <a:extLst>
              <a:ext uri="{FF2B5EF4-FFF2-40B4-BE49-F238E27FC236}">
                <a16:creationId xmlns:a16="http://schemas.microsoft.com/office/drawing/2014/main" id="{FCDC251F-1953-B7E2-C365-786EC63DB6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835" y="1179294"/>
            <a:ext cx="468000" cy="468000"/>
          </a:xfrm>
          <a:prstGeom prst="rect">
            <a:avLst/>
          </a:prstGeom>
        </p:spPr>
      </p:pic>
      <p:pic>
        <p:nvPicPr>
          <p:cNvPr id="23" name="Audio Recording 28.08.2023, 19:57:12">
            <a:hlinkClick r:id="" action="ppaction://media"/>
            <a:extLst>
              <a:ext uri="{FF2B5EF4-FFF2-40B4-BE49-F238E27FC236}">
                <a16:creationId xmlns:a16="http://schemas.microsoft.com/office/drawing/2014/main" id="{1E221B86-2A0F-030A-51FE-66DC8187F28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5379" y="1389958"/>
            <a:ext cx="468000" cy="468000"/>
          </a:xfrm>
          <a:prstGeom prst="rect">
            <a:avLst/>
          </a:prstGeom>
        </p:spPr>
      </p:pic>
      <p:sp>
        <p:nvSpPr>
          <p:cNvPr id="24" name="Rechteck 108">
            <a:extLst>
              <a:ext uri="{FF2B5EF4-FFF2-40B4-BE49-F238E27FC236}">
                <a16:creationId xmlns:a16="http://schemas.microsoft.com/office/drawing/2014/main" id="{131EAE02-0406-68B3-5C43-DE7ADDE54021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F2A1FF-00F7-C0BE-EB5C-8F290DB906F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46793" y="1773379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6BE124-DB9C-9197-F1CB-34C79B2EC9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37434" y="3360202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F0201D-EE6D-EE49-AB9E-F3212339AFB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6928A4-8734-92B4-45B8-8ADD8DCAF98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7972" y="572713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4422925" cy="351651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Помощна задача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pomoshtna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7077717" y="4155661"/>
            <a:ext cx="1397226" cy="1645122"/>
          </a:xfrm>
          <a:prstGeom prst="rect">
            <a:avLst/>
          </a:prstGeom>
        </p:spPr>
      </p:pic>
      <p:sp>
        <p:nvSpPr>
          <p:cNvPr id="66" name="Abgerundete rechteckige Legende 65">
            <a:extLst>
              <a:ext uri="{FF2B5EF4-FFF2-40B4-BE49-F238E27FC236}">
                <a16:creationId xmlns:a16="http://schemas.microsoft.com/office/drawing/2014/main" id="{8F0C802D-67A8-AA78-FF39-5BEDECFF3DC1}"/>
              </a:ext>
            </a:extLst>
          </p:cNvPr>
          <p:cNvSpPr/>
          <p:nvPr/>
        </p:nvSpPr>
        <p:spPr>
          <a:xfrm>
            <a:off x="4515712" y="540749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A17AA25-4901-E356-89CA-4F7BC03993C8}"/>
              </a:ext>
            </a:extLst>
          </p:cNvPr>
          <p:cNvGrpSpPr/>
          <p:nvPr/>
        </p:nvGrpSpPr>
        <p:grpSpPr>
          <a:xfrm>
            <a:off x="4455923" y="5471952"/>
            <a:ext cx="2279730" cy="968999"/>
            <a:chOff x="-1581343" y="1635853"/>
            <a:chExt cx="894524" cy="63325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F38D4A1-507E-F185-78E3-D85D56013763}"/>
                </a:ext>
              </a:extLst>
            </p:cNvPr>
            <p:cNvSpPr txBox="1"/>
            <p:nvPr/>
          </p:nvSpPr>
          <p:spPr>
            <a:xfrm>
              <a:off x="-1581343" y="1635853"/>
              <a:ext cx="893865" cy="24478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25.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EFFA361-79FC-C3CA-DB52-264BC8016B19}"/>
                </a:ext>
              </a:extLst>
            </p:cNvPr>
            <p:cNvSpPr txBox="1"/>
            <p:nvPr/>
          </p:nvSpPr>
          <p:spPr>
            <a:xfrm>
              <a:off x="-1580684" y="1886053"/>
              <a:ext cx="893865" cy="38305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Резултатът е 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Rezultatut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25.]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6F373EC-ABA6-9DF3-3D6B-FBD591E32F3E}"/>
              </a:ext>
            </a:extLst>
          </p:cNvPr>
          <p:cNvSpPr txBox="1"/>
          <p:nvPr/>
        </p:nvSpPr>
        <p:spPr>
          <a:xfrm>
            <a:off x="4062584" y="3647700"/>
            <a:ext cx="22201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53 - 28 = 25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53 -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23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23 + 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25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2E57EC6-ABB8-3FF4-CA49-36EC98946A5E}"/>
              </a:ext>
            </a:extLst>
          </p:cNvPr>
          <p:cNvCxnSpPr>
            <a:cxnSpLocks/>
          </p:cNvCxnSpPr>
          <p:nvPr/>
        </p:nvCxnSpPr>
        <p:spPr>
          <a:xfrm>
            <a:off x="4129202" y="4021759"/>
            <a:ext cx="1764000" cy="1541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7B73074-43A8-4F7D-F46E-2D281D6E599A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303520"/>
            <a:ext cx="3287587" cy="1871239"/>
            <a:chOff x="3695742" y="1826161"/>
            <a:chExt cx="2494936" cy="1420075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8A97C05-56DE-E0C0-DD1E-51F7DA2C8479}"/>
                </a:ext>
              </a:extLst>
            </p:cNvPr>
            <p:cNvGrpSpPr/>
            <p:nvPr/>
          </p:nvGrpSpPr>
          <p:grpSpPr>
            <a:xfrm>
              <a:off x="3695742" y="1826161"/>
              <a:ext cx="2494936" cy="1231611"/>
              <a:chOff x="165146" y="1381371"/>
              <a:chExt cx="2494936" cy="1231611"/>
            </a:xfrm>
          </p:grpSpPr>
          <p:cxnSp>
            <p:nvCxnSpPr>
              <p:cNvPr id="69" name="Gerade Verbindung 68">
                <a:extLst>
                  <a:ext uri="{FF2B5EF4-FFF2-40B4-BE49-F238E27FC236}">
                    <a16:creationId xmlns:a16="http://schemas.microsoft.com/office/drawing/2014/main" id="{72CB9A2B-84AD-2211-EDE4-6B308CB53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F186F0DF-32AC-F895-203B-5A9387D1BF2F}"/>
                  </a:ext>
                </a:extLst>
              </p:cNvPr>
              <p:cNvSpPr txBox="1"/>
              <p:nvPr/>
            </p:nvSpPr>
            <p:spPr>
              <a:xfrm>
                <a:off x="1079332" y="1381371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36570FC4-945D-65D7-2AAE-5EDC761F16F0}"/>
                  </a:ext>
                </a:extLst>
              </p:cNvPr>
              <p:cNvSpPr txBox="1"/>
              <p:nvPr/>
            </p:nvSpPr>
            <p:spPr>
              <a:xfrm>
                <a:off x="542008" y="1820946"/>
                <a:ext cx="490035" cy="280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95A1F99-D308-0EDE-5EF0-66F33CA48FF9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23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4A8955C7-2864-8658-ACB4-893C63C10034}"/>
                  </a:ext>
                </a:extLst>
              </p:cNvPr>
              <p:cNvSpPr txBox="1"/>
              <p:nvPr/>
            </p:nvSpPr>
            <p:spPr>
              <a:xfrm>
                <a:off x="530088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1ED535D2-CF34-DA0F-4DDD-A3D354599628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53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60953BCA-6E3C-2F7B-27C2-A3AD618F74DB}"/>
                </a:ext>
              </a:extLst>
            </p:cNvPr>
            <p:cNvSpPr/>
            <p:nvPr/>
          </p:nvSpPr>
          <p:spPr>
            <a:xfrm>
              <a:off x="3864155" y="2139244"/>
              <a:ext cx="2041449" cy="1106992"/>
            </a:xfrm>
            <a:prstGeom prst="arc">
              <a:avLst>
                <a:gd name="adj1" fmla="val 1083348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D1A15BB9-ADE8-9885-8CA6-DE02A8E614BA}"/>
                </a:ext>
              </a:extLst>
            </p:cNvPr>
            <p:cNvSpPr/>
            <p:nvPr/>
          </p:nvSpPr>
          <p:spPr>
            <a:xfrm flipH="1">
              <a:off x="3880416" y="2479917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7FED3BFD-8076-B798-3B03-CA1168BD9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FDA9F82-19A8-CFAE-B661-DFD329EB4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406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A1D656DA-C74C-A335-752E-ABDF6B4654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Audio Recording 25.01.2023, 12:29:44">
            <a:hlinkClick r:id="" action="ppaction://media"/>
            <a:extLst>
              <a:ext uri="{FF2B5EF4-FFF2-40B4-BE49-F238E27FC236}">
                <a16:creationId xmlns:a16="http://schemas.microsoft.com/office/drawing/2014/main" id="{F97A0ED3-588A-E5FE-4F4F-6C23F222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5151" y="5411670"/>
            <a:ext cx="468000" cy="468000"/>
          </a:xfrm>
          <a:prstGeom prst="rect">
            <a:avLst/>
          </a:prstGeom>
        </p:spPr>
      </p:pic>
      <p:sp>
        <p:nvSpPr>
          <p:cNvPr id="78" name="Rechteck 77">
            <a:extLst>
              <a:ext uri="{FF2B5EF4-FFF2-40B4-BE49-F238E27FC236}">
                <a16:creationId xmlns:a16="http://schemas.microsoft.com/office/drawing/2014/main" id="{4F8730DE-FDFB-13EC-7C42-F806B698238F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81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509E3F3F-48F0-B95F-ADD6-D491890EA4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82" name="Audio Recording 25.01.2023, 12:29:12">
            <a:hlinkClick r:id="" action="ppaction://media"/>
            <a:extLst>
              <a:ext uri="{FF2B5EF4-FFF2-40B4-BE49-F238E27FC236}">
                <a16:creationId xmlns:a16="http://schemas.microsoft.com/office/drawing/2014/main" id="{C21CD717-F65B-6C16-D334-9AF20CA4DA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226" y="1209791"/>
            <a:ext cx="468000" cy="468000"/>
          </a:xfrm>
          <a:prstGeom prst="rect">
            <a:avLst/>
          </a:prstGeom>
        </p:spPr>
      </p:pic>
      <p:pic>
        <p:nvPicPr>
          <p:cNvPr id="85" name="Audio Recording 25.01.2023, 12:30:01">
            <a:hlinkClick r:id="" action="ppaction://media"/>
            <a:extLst>
              <a:ext uri="{FF2B5EF4-FFF2-40B4-BE49-F238E27FC236}">
                <a16:creationId xmlns:a16="http://schemas.microsoft.com/office/drawing/2014/main" id="{1984B61B-943F-7E49-C604-B67DDC487E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8292" y="1570237"/>
            <a:ext cx="468000" cy="468000"/>
          </a:xfrm>
          <a:prstGeom prst="rect">
            <a:avLst/>
          </a:prstGeom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A32B938-04BB-B678-78A7-EAC032E8C39D}"/>
              </a:ext>
            </a:extLst>
          </p:cNvPr>
          <p:cNvGrpSpPr/>
          <p:nvPr/>
        </p:nvGrpSpPr>
        <p:grpSpPr>
          <a:xfrm>
            <a:off x="6521691" y="1033650"/>
            <a:ext cx="2974438" cy="2486566"/>
            <a:chOff x="1255464" y="197798"/>
            <a:chExt cx="2974438" cy="2486566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6C0D5B8-BAC8-FCF8-8FC9-03614565C000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von der 53. Dann addiere ich wieder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59FC9E72-A81E-E450-EC54-FC9B30BEAFA7}"/>
                </a:ext>
              </a:extLst>
            </p:cNvPr>
            <p:cNvSpPr txBox="1"/>
            <p:nvPr/>
          </p:nvSpPr>
          <p:spPr>
            <a:xfrm>
              <a:off x="1255464" y="1275102"/>
              <a:ext cx="2636387" cy="131070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Изваждам първо </a:t>
              </a:r>
              <a:r>
                <a:rPr lang="bg-BG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от 53. После добавям отново </a:t>
              </a:r>
              <a:r>
                <a:rPr lang="bg-BG" altLang="de-DE" sz="1600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Izvazhdam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Posle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otnovo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90" name="Abgerundete rechteckige Legende 89">
              <a:extLst>
                <a:ext uri="{FF2B5EF4-FFF2-40B4-BE49-F238E27FC236}">
                  <a16:creationId xmlns:a16="http://schemas.microsoft.com/office/drawing/2014/main" id="{F57DCCB1-B2B4-7430-A8EF-4E9B19BFAED4}"/>
                </a:ext>
              </a:extLst>
            </p:cNvPr>
            <p:cNvSpPr/>
            <p:nvPr/>
          </p:nvSpPr>
          <p:spPr>
            <a:xfrm>
              <a:off x="1287027" y="197798"/>
              <a:ext cx="2942875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45D39C0-4CEC-AB3C-ADF7-C4E519842F08}"/>
              </a:ext>
            </a:extLst>
          </p:cNvPr>
          <p:cNvGrpSpPr/>
          <p:nvPr/>
        </p:nvGrpSpPr>
        <p:grpSpPr>
          <a:xfrm>
            <a:off x="3818922" y="1345696"/>
            <a:ext cx="2065949" cy="1392046"/>
            <a:chOff x="10788425" y="-474591"/>
            <a:chExt cx="1244708" cy="1195585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98AFEA2B-DE28-AFA8-21BF-8D3B26242025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28 ist nahe an der 30.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FDF27439-D7CA-622A-9C84-078CBAB1A75D}"/>
                </a:ext>
              </a:extLst>
            </p:cNvPr>
            <p:cNvSpPr txBox="1"/>
            <p:nvPr/>
          </p:nvSpPr>
          <p:spPr>
            <a:xfrm>
              <a:off x="10788425" y="217573"/>
              <a:ext cx="1244708" cy="50342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28 </a:t>
              </a:r>
              <a:r>
                <a:rPr lang="de-DE" altLang="de-DE" sz="16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близо до 30.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bg-BG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28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blizo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do 30.]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Abgerundete rechteckige Legende 93">
            <a:extLst>
              <a:ext uri="{FF2B5EF4-FFF2-40B4-BE49-F238E27FC236}">
                <a16:creationId xmlns:a16="http://schemas.microsoft.com/office/drawing/2014/main" id="{9E2CB5FD-B0AB-030C-374C-8E6CB45C6284}"/>
              </a:ext>
            </a:extLst>
          </p:cNvPr>
          <p:cNvSpPr/>
          <p:nvPr/>
        </p:nvSpPr>
        <p:spPr>
          <a:xfrm>
            <a:off x="3847253" y="1221413"/>
            <a:ext cx="2414869" cy="2007405"/>
          </a:xfrm>
          <a:prstGeom prst="wedgeRoundRectCallout">
            <a:avLst>
              <a:gd name="adj1" fmla="val 41116"/>
              <a:gd name="adj2" fmla="val 639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Audio Recording 25.01.2023, 12:28:59">
            <a:hlinkClick r:id="" action="ppaction://media"/>
            <a:extLst>
              <a:ext uri="{FF2B5EF4-FFF2-40B4-BE49-F238E27FC236}">
                <a16:creationId xmlns:a16="http://schemas.microsoft.com/office/drawing/2014/main" id="{9A6A191D-B0A5-292D-0379-2E5F8ADEC5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442" y="1391411"/>
            <a:ext cx="468000" cy="468000"/>
          </a:xfrm>
          <a:prstGeom prst="rect">
            <a:avLst/>
          </a:prstGeom>
        </p:spPr>
      </p:pic>
      <p:sp>
        <p:nvSpPr>
          <p:cNvPr id="4" name="Rechteck 108">
            <a:extLst>
              <a:ext uri="{FF2B5EF4-FFF2-40B4-BE49-F238E27FC236}">
                <a16:creationId xmlns:a16="http://schemas.microsoft.com/office/drawing/2014/main" id="{155563F6-E68E-88A3-CAA6-CB197C06B043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859349-910D-2BA4-9C6B-F0ABB5E9F5C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EBD454-2B28-C784-CC51-A68ADBEC48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31226" y="1767145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FB9409-A0D1-2037-C4B2-1E7CE453280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36567" y="2201816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11AF5A-DF45-C747-AF71-8AF38C632B0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68292" y="2492372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A9A2E-62E1-D600-A1BF-F6BCCAC02D0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578701" y="59662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7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Ergänzen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5096814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Zuerst ergänze ich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1600" dirty="0">
                <a:latin typeface="Comic Sans MS" panose="030F0902030302020204" pitchFamily="66" charset="0"/>
              </a:rPr>
              <a:t> bis zur 75. Danach ergänze ich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1600" dirty="0">
                <a:latin typeface="Comic Sans MS" panose="030F0902030302020204" pitchFamily="66" charset="0"/>
              </a:rPr>
              <a:t> bis zur 77. Dann addiere ich die Zwischenergebnisse.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412060" y="2083980"/>
            <a:ext cx="4969318" cy="131070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Първо допълвам </a:t>
            </a:r>
            <a:r>
              <a:rPr lang="bg-BG" altLang="de-DE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до 75. После допълвам </a:t>
            </a:r>
            <a:r>
              <a:rPr lang="bg-BG" altLang="de-DE" sz="1600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до 77. След това добавям междинните резултати.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dopulvam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40 do 75.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dopulvam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do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mezhdinnite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rezultati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Допълване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dopulvane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0240" y="3592888"/>
            <a:ext cx="1397226" cy="1645122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3"/>
            <a:ext cx="5368958" cy="2235829"/>
          </a:xfrm>
          <a:prstGeom prst="wedgeRoundRectCallout">
            <a:avLst>
              <a:gd name="adj1" fmla="val 27189"/>
              <a:gd name="adj2" fmla="val 584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2A8D1A3-1FE4-5879-E994-F0E209E519B3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38706C6-A79E-BC2A-4B14-AF1F52548EB3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EB6D0162-F0F6-45AF-BD51-098CF7A7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656A559-41BF-433C-F0BD-7F574C45B75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+40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C3D8435-79DD-AAA7-4618-90BD21B4DCC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45B947C-9743-1F95-353E-BD67ED38BDBB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35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6D53DA7-B539-FB0C-11C4-7CADC71A06B4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75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CFED609-0AF3-BBFD-4963-F5DD2AA1DD8C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0442C9AE-5FEC-153E-19D8-7D36D1B109DA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C00AD1B4-4203-5BBC-D6EC-A045A73F673E}"/>
                </a:ext>
              </a:extLst>
            </p:cNvPr>
            <p:cNvSpPr/>
            <p:nvPr/>
          </p:nvSpPr>
          <p:spPr>
            <a:xfrm flipH="1"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3D2DEC8A-B404-C75E-DF6A-D1BEB028F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50EAAE-BB8E-C332-356F-16453E6B63E1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3A78567E-3BD6-4DE7-CBB1-0EB0714BC401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D88FAE0-FB52-23EC-3FB8-9969FE3D77CC}"/>
              </a:ext>
            </a:extLst>
          </p:cNvPr>
          <p:cNvSpPr txBox="1"/>
          <p:nvPr/>
        </p:nvSpPr>
        <p:spPr>
          <a:xfrm>
            <a:off x="3916641" y="3825216"/>
            <a:ext cx="35016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77 - 35 =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2400" b="1" dirty="0">
                <a:latin typeface="Comic Sans MS" panose="030F0902030302020204" pitchFamily="66" charset="0"/>
              </a:rPr>
              <a:t> +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42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 </a:t>
            </a:r>
            <a:r>
              <a:rPr lang="de-DE" sz="2400" b="1" dirty="0">
                <a:latin typeface="Comic Sans MS" panose="030F0902030302020204" pitchFamily="66" charset="0"/>
              </a:rPr>
              <a:t>= 75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75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 </a:t>
            </a:r>
            <a:r>
              <a:rPr lang="de-DE" sz="2400" b="1" dirty="0">
                <a:latin typeface="Comic Sans MS" panose="030F0902030302020204" pitchFamily="66" charset="0"/>
              </a:rPr>
              <a:t>= 77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259773F-E160-C5CA-09F2-B7094AB3A0DE}"/>
              </a:ext>
            </a:extLst>
          </p:cNvPr>
          <p:cNvCxnSpPr>
            <a:cxnSpLocks/>
          </p:cNvCxnSpPr>
          <p:nvPr/>
        </p:nvCxnSpPr>
        <p:spPr>
          <a:xfrm>
            <a:off x="3933245" y="4210271"/>
            <a:ext cx="3129906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E96F1CF-C096-01A0-5F4B-711423DD27CC}"/>
              </a:ext>
            </a:extLst>
          </p:cNvPr>
          <p:cNvSpPr txBox="1"/>
          <p:nvPr/>
        </p:nvSpPr>
        <p:spPr>
          <a:xfrm>
            <a:off x="5176725" y="5346027"/>
            <a:ext cx="2455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Ergebnis ist 42.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BB34BC6-1A6F-9C29-51DE-D457B87FE78F}"/>
              </a:ext>
            </a:extLst>
          </p:cNvPr>
          <p:cNvSpPr txBox="1"/>
          <p:nvPr/>
        </p:nvSpPr>
        <p:spPr>
          <a:xfrm>
            <a:off x="5392695" y="5641139"/>
            <a:ext cx="18346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Резултатът е 42.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Rezultatut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42.]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29C134C5-FF84-174A-22CF-4554D82F0312}"/>
              </a:ext>
            </a:extLst>
          </p:cNvPr>
          <p:cNvSpPr/>
          <p:nvPr/>
        </p:nvSpPr>
        <p:spPr>
          <a:xfrm>
            <a:off x="5303725" y="521015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Audio Recording 25.01.2023, 18:28:53">
            <a:hlinkClick r:id="" action="ppaction://media"/>
            <a:extLst>
              <a:ext uri="{FF2B5EF4-FFF2-40B4-BE49-F238E27FC236}">
                <a16:creationId xmlns:a16="http://schemas.microsoft.com/office/drawing/2014/main" id="{6B12C60F-2258-FA12-DD31-01ADE6B59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265" y="5281304"/>
            <a:ext cx="468000" cy="468000"/>
          </a:xfrm>
          <a:prstGeom prst="rect">
            <a:avLst/>
          </a:prstGeom>
        </p:spPr>
      </p:pic>
      <p:pic>
        <p:nvPicPr>
          <p:cNvPr id="35" name="Audio Recording 25.01.2023, 18:28:15">
            <a:hlinkClick r:id="" action="ppaction://media"/>
            <a:extLst>
              <a:ext uri="{FF2B5EF4-FFF2-40B4-BE49-F238E27FC236}">
                <a16:creationId xmlns:a16="http://schemas.microsoft.com/office/drawing/2014/main" id="{AFAF89DF-9F2C-B3F2-E464-6B098F037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073" y="1440296"/>
            <a:ext cx="468000" cy="468000"/>
          </a:xfrm>
          <a:prstGeom prst="rect">
            <a:avLst/>
          </a:prstGeom>
        </p:spPr>
      </p:pic>
      <p:pic>
        <p:nvPicPr>
          <p:cNvPr id="36" name="Audio Recording 25.01.2023, 18:28:33">
            <a:hlinkClick r:id="" action="ppaction://media"/>
            <a:extLst>
              <a:ext uri="{FF2B5EF4-FFF2-40B4-BE49-F238E27FC236}">
                <a16:creationId xmlns:a16="http://schemas.microsoft.com/office/drawing/2014/main" id="{FDACF086-7D52-3767-57FF-CE8DE1AB8E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557" y="1202923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730DB2FC-6E37-4C12-66A8-6C83E7A0E8A3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40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E57BC45A-DEB1-D8FB-7E92-5918DC8C72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30EAD516-29A8-4C2B-FA3E-5CDE409A4D22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B40ED-9B91-AE11-8B80-3D45FA507A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830187" y="166934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49461C-B5ED-D1DD-5754-9E3809645EE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79072" y="1783728"/>
            <a:ext cx="468000" cy="468000"/>
          </a:xfrm>
          <a:prstGeom prst="rect">
            <a:avLst/>
          </a:prstGeom>
        </p:spPr>
      </p:pic>
      <p:pic>
        <p:nvPicPr>
          <p:cNvPr id="24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F2AA7F7F-2F84-18DB-C9EF-393BB035889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97016" y="2351693"/>
            <a:ext cx="468000" cy="468000"/>
          </a:xfrm>
          <a:prstGeom prst="rect">
            <a:avLst/>
          </a:prstGeom>
        </p:spPr>
      </p:pic>
      <p:pic>
        <p:nvPicPr>
          <p:cNvPr id="26" name="Recorded Sound_2">
            <a:hlinkClick r:id="" action="ppaction://media"/>
            <a:extLst>
              <a:ext uri="{FF2B5EF4-FFF2-40B4-BE49-F238E27FC236}">
                <a16:creationId xmlns:a16="http://schemas.microsoft.com/office/drawing/2014/main" id="{39229462-53F2-BFF1-06BF-03041CEDEF0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265" y="57493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4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650</Words>
  <Application>Microsoft Macintosh PowerPoint</Application>
  <PresentationFormat>A4-Papier (210 x 297 mm)</PresentationFormat>
  <Paragraphs>139</Paragraphs>
  <Slides>7</Slides>
  <Notes>1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2023-08-31T13:58:59Z</dcterms:modified>
</cp:coreProperties>
</file>