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6"/>
  </p:notesMasterIdLst>
  <p:sldIdLst>
    <p:sldId id="297" r:id="rId2"/>
    <p:sldId id="298" r:id="rId3"/>
    <p:sldId id="299" r:id="rId4"/>
    <p:sldId id="300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7C0"/>
    <a:srgbClr val="DD4F53"/>
    <a:srgbClr val="D8E5E8"/>
    <a:srgbClr val="9D9D9D"/>
    <a:srgbClr val="317A85"/>
    <a:srgbClr val="C00000"/>
    <a:srgbClr val="000000"/>
    <a:srgbClr val="008B50"/>
    <a:srgbClr val="F1EEEE"/>
    <a:srgbClr val="ED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/>
    <p:restoredTop sz="95859"/>
  </p:normalViewPr>
  <p:slideViewPr>
    <p:cSldViewPr snapToGrid="0" snapToObjects="1">
      <p:cViewPr varScale="1">
        <p:scale>
          <a:sx n="107" d="100"/>
          <a:sy n="107" d="100"/>
        </p:scale>
        <p:origin x="176" y="2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21.08.23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80F3B6-E7E1-F166-A6B0-F8E8B1A28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4848" y="161623"/>
            <a:ext cx="1074021" cy="6008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21.08.23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image" Target="../media/image2.png"/><Relationship Id="rId3" Type="http://schemas.microsoft.com/office/2007/relationships/media" Target="../media/media2.m4a"/><Relationship Id="rId21" Type="http://schemas.microsoft.com/office/2007/relationships/media" Target="../media/media11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29" Type="http://schemas.openxmlformats.org/officeDocument/2006/relationships/image" Target="../media/image5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image" Target="../media/image4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microsoft.com/office/2007/relationships/media" Target="../media/media19.m4a"/><Relationship Id="rId18" Type="http://schemas.openxmlformats.org/officeDocument/2006/relationships/image" Target="../media/image2.png"/><Relationship Id="rId3" Type="http://schemas.microsoft.com/office/2007/relationships/media" Target="../media/media14.m4a"/><Relationship Id="rId21" Type="http://schemas.openxmlformats.org/officeDocument/2006/relationships/image" Target="../media/image9.png"/><Relationship Id="rId7" Type="http://schemas.microsoft.com/office/2007/relationships/media" Target="../media/media16.m4a"/><Relationship Id="rId12" Type="http://schemas.openxmlformats.org/officeDocument/2006/relationships/audio" Target="../media/media18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6" Type="http://schemas.openxmlformats.org/officeDocument/2006/relationships/audio" Target="../media/media20.m4a"/><Relationship Id="rId20" Type="http://schemas.openxmlformats.org/officeDocument/2006/relationships/image" Target="../media/image8.png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microsoft.com/office/2007/relationships/media" Target="../media/media18.m4a"/><Relationship Id="rId5" Type="http://schemas.microsoft.com/office/2007/relationships/media" Target="../media/media15.m4a"/><Relationship Id="rId15" Type="http://schemas.microsoft.com/office/2007/relationships/media" Target="../media/media20.m4a"/><Relationship Id="rId10" Type="http://schemas.openxmlformats.org/officeDocument/2006/relationships/audio" Target="../media/media17.m4a"/><Relationship Id="rId19" Type="http://schemas.openxmlformats.org/officeDocument/2006/relationships/image" Target="../media/image7.png"/><Relationship Id="rId4" Type="http://schemas.openxmlformats.org/officeDocument/2006/relationships/audio" Target="../media/media14.m4a"/><Relationship Id="rId9" Type="http://schemas.microsoft.com/office/2007/relationships/media" Target="../media/media17.m4a"/><Relationship Id="rId14" Type="http://schemas.openxmlformats.org/officeDocument/2006/relationships/audio" Target="../media/media19.m4a"/><Relationship Id="rId2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15.m4a"/><Relationship Id="rId18" Type="http://schemas.openxmlformats.org/officeDocument/2006/relationships/audio" Target="../media/media27.m4a"/><Relationship Id="rId26" Type="http://schemas.openxmlformats.org/officeDocument/2006/relationships/audio" Target="../media/media31.m4a"/><Relationship Id="rId21" Type="http://schemas.microsoft.com/office/2007/relationships/media" Target="../media/media29.m4a"/><Relationship Id="rId34" Type="http://schemas.openxmlformats.org/officeDocument/2006/relationships/image" Target="../media/image12.png"/><Relationship Id="rId7" Type="http://schemas.microsoft.com/office/2007/relationships/media" Target="../media/media24.m4a"/><Relationship Id="rId12" Type="http://schemas.openxmlformats.org/officeDocument/2006/relationships/audio" Target="../media/media26.m4a"/><Relationship Id="rId17" Type="http://schemas.microsoft.com/office/2007/relationships/media" Target="../media/media27.m4a"/><Relationship Id="rId25" Type="http://schemas.microsoft.com/office/2007/relationships/media" Target="../media/media31.m4a"/><Relationship Id="rId33" Type="http://schemas.openxmlformats.org/officeDocument/2006/relationships/image" Target="../media/image11.png"/><Relationship Id="rId2" Type="http://schemas.openxmlformats.org/officeDocument/2006/relationships/audio" Target="../media/media21.m4a"/><Relationship Id="rId16" Type="http://schemas.openxmlformats.org/officeDocument/2006/relationships/audio" Target="../media/media16.m4a"/><Relationship Id="rId20" Type="http://schemas.openxmlformats.org/officeDocument/2006/relationships/audio" Target="../media/media28.m4a"/><Relationship Id="rId29" Type="http://schemas.openxmlformats.org/officeDocument/2006/relationships/slideLayout" Target="../slideLayouts/slideLayout2.xml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microsoft.com/office/2007/relationships/media" Target="../media/media26.m4a"/><Relationship Id="rId24" Type="http://schemas.openxmlformats.org/officeDocument/2006/relationships/audio" Target="../media/media30.m4a"/><Relationship Id="rId32" Type="http://schemas.openxmlformats.org/officeDocument/2006/relationships/image" Target="../media/image10.png"/><Relationship Id="rId37" Type="http://schemas.openxmlformats.org/officeDocument/2006/relationships/image" Target="../media/image6.png"/><Relationship Id="rId5" Type="http://schemas.microsoft.com/office/2007/relationships/media" Target="../media/media23.m4a"/><Relationship Id="rId15" Type="http://schemas.microsoft.com/office/2007/relationships/media" Target="../media/media16.m4a"/><Relationship Id="rId23" Type="http://schemas.microsoft.com/office/2007/relationships/media" Target="../media/media30.m4a"/><Relationship Id="rId28" Type="http://schemas.openxmlformats.org/officeDocument/2006/relationships/audio" Target="../media/media32.m4a"/><Relationship Id="rId36" Type="http://schemas.openxmlformats.org/officeDocument/2006/relationships/image" Target="../media/image4.png"/><Relationship Id="rId10" Type="http://schemas.openxmlformats.org/officeDocument/2006/relationships/audio" Target="../media/media25.m4a"/><Relationship Id="rId19" Type="http://schemas.microsoft.com/office/2007/relationships/media" Target="../media/media28.m4a"/><Relationship Id="rId31" Type="http://schemas.openxmlformats.org/officeDocument/2006/relationships/image" Target="../media/image5.png"/><Relationship Id="rId4" Type="http://schemas.openxmlformats.org/officeDocument/2006/relationships/audio" Target="../media/media22.m4a"/><Relationship Id="rId9" Type="http://schemas.microsoft.com/office/2007/relationships/media" Target="../media/media25.m4a"/><Relationship Id="rId14" Type="http://schemas.openxmlformats.org/officeDocument/2006/relationships/audio" Target="../media/media15.m4a"/><Relationship Id="rId22" Type="http://schemas.openxmlformats.org/officeDocument/2006/relationships/audio" Target="../media/media29.m4a"/><Relationship Id="rId27" Type="http://schemas.microsoft.com/office/2007/relationships/media" Target="../media/media32.m4a"/><Relationship Id="rId30" Type="http://schemas.openxmlformats.org/officeDocument/2006/relationships/image" Target="../media/image2.png"/><Relationship Id="rId35" Type="http://schemas.openxmlformats.org/officeDocument/2006/relationships/image" Target="../media/image13.png"/><Relationship Id="rId8" Type="http://schemas.openxmlformats.org/officeDocument/2006/relationships/audio" Target="../media/media24.m4a"/><Relationship Id="rId3" Type="http://schemas.microsoft.com/office/2007/relationships/media" Target="../media/media22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13" Type="http://schemas.microsoft.com/office/2007/relationships/media" Target="../media/media16.m4a"/><Relationship Id="rId18" Type="http://schemas.openxmlformats.org/officeDocument/2006/relationships/audio" Target="../media/media39.m4a"/><Relationship Id="rId26" Type="http://schemas.openxmlformats.org/officeDocument/2006/relationships/image" Target="../media/image2.png"/><Relationship Id="rId3" Type="http://schemas.microsoft.com/office/2007/relationships/media" Target="../media/media33.m4a"/><Relationship Id="rId21" Type="http://schemas.microsoft.com/office/2007/relationships/media" Target="../media/media41.m4a"/><Relationship Id="rId7" Type="http://schemas.microsoft.com/office/2007/relationships/media" Target="../media/media35.m4a"/><Relationship Id="rId12" Type="http://schemas.openxmlformats.org/officeDocument/2006/relationships/audio" Target="../media/media37.m4a"/><Relationship Id="rId17" Type="http://schemas.microsoft.com/office/2007/relationships/media" Target="../media/media39.m4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6" Type="http://schemas.openxmlformats.org/officeDocument/2006/relationships/audio" Target="../media/media38.m4a"/><Relationship Id="rId20" Type="http://schemas.openxmlformats.org/officeDocument/2006/relationships/audio" Target="../media/media40.m4a"/><Relationship Id="rId29" Type="http://schemas.openxmlformats.org/officeDocument/2006/relationships/image" Target="../media/image16.png"/><Relationship Id="rId1" Type="http://schemas.microsoft.com/office/2007/relationships/media" Target="../media/media15.m4a"/><Relationship Id="rId6" Type="http://schemas.openxmlformats.org/officeDocument/2006/relationships/audio" Target="../media/media34.m4a"/><Relationship Id="rId11" Type="http://schemas.microsoft.com/office/2007/relationships/media" Target="../media/media37.m4a"/><Relationship Id="rId24" Type="http://schemas.openxmlformats.org/officeDocument/2006/relationships/audio" Target="../media/media42.m4a"/><Relationship Id="rId32" Type="http://schemas.openxmlformats.org/officeDocument/2006/relationships/image" Target="../media/image6.png"/><Relationship Id="rId5" Type="http://schemas.microsoft.com/office/2007/relationships/media" Target="../media/media34.m4a"/><Relationship Id="rId15" Type="http://schemas.microsoft.com/office/2007/relationships/media" Target="../media/media38.m4a"/><Relationship Id="rId23" Type="http://schemas.microsoft.com/office/2007/relationships/media" Target="../media/media42.m4a"/><Relationship Id="rId28" Type="http://schemas.openxmlformats.org/officeDocument/2006/relationships/image" Target="../media/image15.png"/><Relationship Id="rId10" Type="http://schemas.openxmlformats.org/officeDocument/2006/relationships/audio" Target="../media/media36.m4a"/><Relationship Id="rId19" Type="http://schemas.microsoft.com/office/2007/relationships/media" Target="../media/media40.m4a"/><Relationship Id="rId31" Type="http://schemas.openxmlformats.org/officeDocument/2006/relationships/image" Target="../media/image18.png"/><Relationship Id="rId4" Type="http://schemas.openxmlformats.org/officeDocument/2006/relationships/audio" Target="../media/media33.m4a"/><Relationship Id="rId9" Type="http://schemas.microsoft.com/office/2007/relationships/media" Target="../media/media36.m4a"/><Relationship Id="rId14" Type="http://schemas.openxmlformats.org/officeDocument/2006/relationships/audio" Target="../media/media16.m4a"/><Relationship Id="rId22" Type="http://schemas.openxmlformats.org/officeDocument/2006/relationships/audio" Target="../media/media41.m4a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079D1540-4595-A701-7E57-9AA8E52EED29}"/>
              </a:ext>
            </a:extLst>
          </p:cNvPr>
          <p:cNvSpPr/>
          <p:nvPr/>
        </p:nvSpPr>
        <p:spPr>
          <a:xfrm>
            <a:off x="3639697" y="3288478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08" name="Abgerundetes Rechteck 107">
            <a:extLst>
              <a:ext uri="{FF2B5EF4-FFF2-40B4-BE49-F238E27FC236}">
                <a16:creationId xmlns:a16="http://schemas.microsoft.com/office/drawing/2014/main" id="{573359B8-696C-65CE-6E28-E7F0892D0BBA}"/>
              </a:ext>
            </a:extLst>
          </p:cNvPr>
          <p:cNvSpPr/>
          <p:nvPr/>
        </p:nvSpPr>
        <p:spPr>
          <a:xfrm>
            <a:off x="448437" y="3305151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0D176DFC-5A65-7D1C-DB3F-B06F9E93484A}"/>
              </a:ext>
            </a:extLst>
          </p:cNvPr>
          <p:cNvSpPr/>
          <p:nvPr/>
        </p:nvSpPr>
        <p:spPr>
          <a:xfrm>
            <a:off x="6689773" y="3305151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80029249-8F50-4AE7-87E4-95087A832FBE}"/>
              </a:ext>
            </a:extLst>
          </p:cNvPr>
          <p:cNvSpPr/>
          <p:nvPr/>
        </p:nvSpPr>
        <p:spPr>
          <a:xfrm>
            <a:off x="432393" y="4825819"/>
            <a:ext cx="4497612" cy="179521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1" name="Abgerundetes Rechteck 40">
            <a:extLst>
              <a:ext uri="{FF2B5EF4-FFF2-40B4-BE49-F238E27FC236}">
                <a16:creationId xmlns:a16="http://schemas.microsoft.com/office/drawing/2014/main" id="{22571D87-BC2F-2C9B-C297-B4D6471CA2A3}"/>
              </a:ext>
            </a:extLst>
          </p:cNvPr>
          <p:cNvSpPr/>
          <p:nvPr/>
        </p:nvSpPr>
        <p:spPr>
          <a:xfrm>
            <a:off x="5036161" y="4831774"/>
            <a:ext cx="4497612" cy="179521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5705FD6-973D-750A-15F7-15B41DF2EFE6}"/>
              </a:ext>
            </a:extLst>
          </p:cNvPr>
          <p:cNvSpPr txBox="1"/>
          <p:nvPr/>
        </p:nvSpPr>
        <p:spPr>
          <a:xfrm>
            <a:off x="669506" y="3869214"/>
            <a:ext cx="197107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altLang="de-DE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тон</a:t>
            </a:r>
            <a:endParaRPr lang="de-DE" altLang="de-DE" sz="20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[ton]</a:t>
            </a:r>
            <a:endParaRPr lang="de-DE" altLang="de-DE" sz="2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222A60C-8F38-ED06-E855-1E986B7E677C}"/>
              </a:ext>
            </a:extLst>
          </p:cNvPr>
          <p:cNvSpPr/>
          <p:nvPr/>
        </p:nvSpPr>
        <p:spPr>
          <a:xfrm>
            <a:off x="144000" y="144000"/>
            <a:ext cx="39188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Gewichtseinheiten</a:t>
            </a:r>
            <a:r>
              <a:rPr lang="de-DE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72D094-6225-2C24-FA6F-ED4F31D53C19}"/>
              </a:ext>
            </a:extLst>
          </p:cNvPr>
          <p:cNvSpPr txBox="1"/>
          <p:nvPr/>
        </p:nvSpPr>
        <p:spPr>
          <a:xfrm>
            <a:off x="599866" y="4996865"/>
            <a:ext cx="365232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Eine Tonne hat 1000 Kilogramm.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19E73A8-D17D-1D46-0989-C917B340FF12}"/>
              </a:ext>
            </a:extLst>
          </p:cNvPr>
          <p:cNvSpPr txBox="1"/>
          <p:nvPr/>
        </p:nvSpPr>
        <p:spPr>
          <a:xfrm>
            <a:off x="5175248" y="5034864"/>
            <a:ext cx="365232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 Kilogramm hat 1000 Gramm.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D217DD9-C7E6-06B3-438D-FA3E57582F29}"/>
              </a:ext>
            </a:extLst>
          </p:cNvPr>
          <p:cNvSpPr txBox="1"/>
          <p:nvPr/>
        </p:nvSpPr>
        <p:spPr>
          <a:xfrm>
            <a:off x="3861331" y="3402679"/>
            <a:ext cx="1971071" cy="3575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Comic Sans MS" panose="030F0902030302020204" pitchFamily="66" charset="0"/>
              </a:rPr>
              <a:t>das Kilogramm (kg)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84A17A2-8DAB-E2D5-3C74-B8AD365B02B3}"/>
              </a:ext>
            </a:extLst>
          </p:cNvPr>
          <p:cNvSpPr txBox="1"/>
          <p:nvPr/>
        </p:nvSpPr>
        <p:spPr>
          <a:xfrm>
            <a:off x="669506" y="3419352"/>
            <a:ext cx="197107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Tonne (t)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6388489-FB5F-C001-72E1-B6D0BB35A38E}"/>
              </a:ext>
            </a:extLst>
          </p:cNvPr>
          <p:cNvSpPr txBox="1"/>
          <p:nvPr/>
        </p:nvSpPr>
        <p:spPr>
          <a:xfrm>
            <a:off x="6919485" y="3419352"/>
            <a:ext cx="197107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Gramm (</a:t>
            </a:r>
            <a:r>
              <a:rPr lang="de-DE" sz="1600" dirty="0" err="1">
                <a:latin typeface="Comic Sans MS" panose="030F0902030302020204" pitchFamily="66" charset="0"/>
              </a:rPr>
              <a:t>g</a:t>
            </a:r>
            <a:r>
              <a:rPr lang="de-DE" sz="1600" dirty="0">
                <a:latin typeface="Comic Sans MS" panose="030F0902030302020204" pitchFamily="66" charset="0"/>
              </a:rPr>
              <a:t>)</a:t>
            </a:r>
            <a:endParaRPr lang="de-DE" dirty="0">
              <a:latin typeface="Comic Sans MS" panose="030F0902030302020204" pitchFamily="66" charset="0"/>
            </a:endParaRPr>
          </a:p>
        </p:txBody>
      </p:sp>
      <p:pic>
        <p:nvPicPr>
          <p:cNvPr id="42" name="Audio Recording 16.01.2023, 11:28:29">
            <a:hlinkClick r:id="" action="ppaction://media"/>
            <a:extLst>
              <a:ext uri="{FF2B5EF4-FFF2-40B4-BE49-F238E27FC236}">
                <a16:creationId xmlns:a16="http://schemas.microsoft.com/office/drawing/2014/main" id="{58AAEAFC-99C1-EE7C-B0A1-676E48FDE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79556" y="236971"/>
            <a:ext cx="468000" cy="468000"/>
          </a:xfrm>
          <a:prstGeom prst="rect">
            <a:avLst/>
          </a:prstGeom>
        </p:spPr>
      </p:pic>
      <p:pic>
        <p:nvPicPr>
          <p:cNvPr id="43" name="Audio Recording 16.01.2023, 11:28:53">
            <a:hlinkClick r:id="" action="ppaction://media"/>
            <a:extLst>
              <a:ext uri="{FF2B5EF4-FFF2-40B4-BE49-F238E27FC236}">
                <a16:creationId xmlns:a16="http://schemas.microsoft.com/office/drawing/2014/main" id="{FEDEC247-76AE-F0D6-E96A-0D5146A9EA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6661" y="3334622"/>
            <a:ext cx="468000" cy="468000"/>
          </a:xfrm>
          <a:prstGeom prst="rect">
            <a:avLst/>
          </a:prstGeom>
        </p:spPr>
      </p:pic>
      <p:pic>
        <p:nvPicPr>
          <p:cNvPr id="44" name="Audio Recording 16.01.2023, 11:29:38">
            <a:hlinkClick r:id="" action="ppaction://media"/>
            <a:extLst>
              <a:ext uri="{FF2B5EF4-FFF2-40B4-BE49-F238E27FC236}">
                <a16:creationId xmlns:a16="http://schemas.microsoft.com/office/drawing/2014/main" id="{0A7757E5-E5ED-FD13-2C18-5235A2908C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46134" y="3364124"/>
            <a:ext cx="468000" cy="468000"/>
          </a:xfrm>
          <a:prstGeom prst="rect">
            <a:avLst/>
          </a:prstGeom>
        </p:spPr>
      </p:pic>
      <p:pic>
        <p:nvPicPr>
          <p:cNvPr id="45" name="Audio Recording 16.01.2023, 11:30:03">
            <a:hlinkClick r:id="" action="ppaction://media"/>
            <a:extLst>
              <a:ext uri="{FF2B5EF4-FFF2-40B4-BE49-F238E27FC236}">
                <a16:creationId xmlns:a16="http://schemas.microsoft.com/office/drawing/2014/main" id="{EB655213-7836-B3EC-A5A3-6AAC3D4AFA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9965" y="4977036"/>
            <a:ext cx="468000" cy="468000"/>
          </a:xfrm>
          <a:prstGeom prst="rect">
            <a:avLst/>
          </a:prstGeom>
        </p:spPr>
      </p:pic>
      <p:pic>
        <p:nvPicPr>
          <p:cNvPr id="46" name="Audio Recording 16.01.2023, 11:30:13">
            <a:hlinkClick r:id="" action="ppaction://media"/>
            <a:extLst>
              <a:ext uri="{FF2B5EF4-FFF2-40B4-BE49-F238E27FC236}">
                <a16:creationId xmlns:a16="http://schemas.microsoft.com/office/drawing/2014/main" id="{7F05C4B3-06EF-17D0-EBA2-0E9091A19C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90080" y="5006511"/>
            <a:ext cx="468000" cy="468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B6D155AE-85F5-578D-2880-1F1AF8E0DF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3196" y="1893395"/>
            <a:ext cx="3368798" cy="120837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44055CD2-9673-1041-05AC-2BA389BC22F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59611" y="1456283"/>
            <a:ext cx="1024492" cy="1707487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21950713-8354-39E0-0C12-8C860C11D52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4400792">
            <a:off x="7783738" y="1988771"/>
            <a:ext cx="259382" cy="991756"/>
          </a:xfrm>
          <a:prstGeom prst="rect">
            <a:avLst/>
          </a:prstGeom>
        </p:spPr>
      </p:pic>
      <p:pic>
        <p:nvPicPr>
          <p:cNvPr id="55" name="Audio Recording 16.01.2023, 11:28:45">
            <a:hlinkClick r:id="" action="ppaction://media"/>
            <a:extLst>
              <a:ext uri="{FF2B5EF4-FFF2-40B4-BE49-F238E27FC236}">
                <a16:creationId xmlns:a16="http://schemas.microsoft.com/office/drawing/2014/main" id="{A1DE5069-9569-0BF1-A16C-EE19E43C513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3677" y="3376185"/>
            <a:ext cx="468000" cy="468000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0A1E1003-23F4-A047-F490-87F10EEB581B}"/>
              </a:ext>
            </a:extLst>
          </p:cNvPr>
          <p:cNvSpPr txBox="1"/>
          <p:nvPr/>
        </p:nvSpPr>
        <p:spPr>
          <a:xfrm>
            <a:off x="3861330" y="3854355"/>
            <a:ext cx="197107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altLang="de-DE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килограм</a:t>
            </a:r>
            <a:endParaRPr lang="de-DE" altLang="de-DE" sz="20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kilogram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B711D230-1B01-B6B6-5EF1-A5964A0EDA82}"/>
              </a:ext>
            </a:extLst>
          </p:cNvPr>
          <p:cNvSpPr txBox="1"/>
          <p:nvPr/>
        </p:nvSpPr>
        <p:spPr>
          <a:xfrm>
            <a:off x="6927894" y="3880713"/>
            <a:ext cx="197107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altLang="de-DE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грам</a:t>
            </a:r>
            <a:endParaRPr lang="de-DE" altLang="de-DE" sz="20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[gram]</a:t>
            </a:r>
            <a:endParaRPr lang="de-DE" alt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7CB32EA-8F98-C857-DBA3-7789B8202F4F}"/>
              </a:ext>
            </a:extLst>
          </p:cNvPr>
          <p:cNvSpPr txBox="1"/>
          <p:nvPr/>
        </p:nvSpPr>
        <p:spPr>
          <a:xfrm>
            <a:off x="599866" y="5508300"/>
            <a:ext cx="3652329" cy="911781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Един тон съдържа 1000 килограма.</a:t>
            </a:r>
            <a:b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[Edin ton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sudurzha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kilograma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endParaRPr lang="de-DE" altLang="de-DE" sz="18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CF51C08-7186-8051-05BF-D1FD1575C16B}"/>
              </a:ext>
            </a:extLst>
          </p:cNvPr>
          <p:cNvSpPr txBox="1"/>
          <p:nvPr/>
        </p:nvSpPr>
        <p:spPr>
          <a:xfrm>
            <a:off x="5175248" y="5531866"/>
            <a:ext cx="3652329" cy="911781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Един килограм съдържа 1000 грама.</a:t>
            </a:r>
            <a:br>
              <a:rPr lang="de-DE" alt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[Edin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kilogram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sudurzha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grama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endParaRPr lang="de-DE" altLang="de-DE" sz="18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5610812F-4F00-0798-033C-302D977B18CE}"/>
              </a:ext>
            </a:extLst>
          </p:cNvPr>
          <p:cNvSpPr txBox="1"/>
          <p:nvPr/>
        </p:nvSpPr>
        <p:spPr>
          <a:xfrm>
            <a:off x="3292437" y="67682"/>
            <a:ext cx="40303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Мерни единици за тегло</a:t>
            </a:r>
            <a:r>
              <a:rPr lang="de-D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Merni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edinitsi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teglo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]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6B5F75-73C2-640B-585D-CF34C627E58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7088796" y="236971"/>
            <a:ext cx="468000" cy="46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5A6B61-694E-B01C-45D6-5E9E40D14E3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2718723" y="3983594"/>
            <a:ext cx="468000" cy="46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F42527-0DEB-E7D6-712D-A4B08DC2124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5884735" y="3961221"/>
            <a:ext cx="468000" cy="46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250286-EC41-2E32-D2BC-4B098D5B887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8946134" y="3972349"/>
            <a:ext cx="468000" cy="468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DC5FD4-225D-2A36-05F8-A588852FEB0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4323726" y="5753756"/>
            <a:ext cx="468000" cy="468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63554B-031E-CEF4-B9B4-EBE7B166E6D2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8992045" y="5753756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34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1204F00-FDC8-8FE2-1F62-7062DEE98308}"/>
              </a:ext>
            </a:extLst>
          </p:cNvPr>
          <p:cNvSpPr/>
          <p:nvPr/>
        </p:nvSpPr>
        <p:spPr>
          <a:xfrm>
            <a:off x="5747043" y="4692602"/>
            <a:ext cx="2952799" cy="162817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769B847F-AD83-B7B5-6DCE-0004F010158E}"/>
              </a:ext>
            </a:extLst>
          </p:cNvPr>
          <p:cNvSpPr/>
          <p:nvPr/>
        </p:nvSpPr>
        <p:spPr>
          <a:xfrm>
            <a:off x="2617627" y="4692602"/>
            <a:ext cx="2952799" cy="162817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752F6EB-68F1-E921-380E-59752D3E1162}"/>
              </a:ext>
            </a:extLst>
          </p:cNvPr>
          <p:cNvSpPr txBox="1"/>
          <p:nvPr/>
        </p:nvSpPr>
        <p:spPr>
          <a:xfrm>
            <a:off x="2884087" y="4967498"/>
            <a:ext cx="1898011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die Waage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C04754-E7AE-F8F6-1F27-3395E24B8ED8}"/>
              </a:ext>
            </a:extLst>
          </p:cNvPr>
          <p:cNvSpPr txBox="1"/>
          <p:nvPr/>
        </p:nvSpPr>
        <p:spPr>
          <a:xfrm>
            <a:off x="2884087" y="5495265"/>
            <a:ext cx="1898011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altLang="de-DE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везна</a:t>
            </a:r>
            <a:endParaRPr lang="de-DE" altLang="de-DE" sz="20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6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vezna</a:t>
            </a:r>
            <a:r>
              <a:rPr lang="de-DE" altLang="de-DE" sz="16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8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868149-30D5-FE00-5191-83B5EF6850B2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5" name="Audio Recording 16.01.2023, 11:26:07">
            <a:hlinkClick r:id="" action="ppaction://media"/>
            <a:extLst>
              <a:ext uri="{FF2B5EF4-FFF2-40B4-BE49-F238E27FC236}">
                <a16:creationId xmlns:a16="http://schemas.microsoft.com/office/drawing/2014/main" id="{929612C6-438A-B9B1-3A99-F72615BA0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52286" y="4966566"/>
            <a:ext cx="468000" cy="46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B94469-5DE3-011F-F8A7-F766D293A4D9}"/>
              </a:ext>
            </a:extLst>
          </p:cNvPr>
          <p:cNvSpPr txBox="1"/>
          <p:nvPr/>
        </p:nvSpPr>
        <p:spPr>
          <a:xfrm>
            <a:off x="6022572" y="4967498"/>
            <a:ext cx="1898011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die Waagen</a:t>
            </a:r>
          </a:p>
        </p:txBody>
      </p:sp>
      <p:pic>
        <p:nvPicPr>
          <p:cNvPr id="9" name="Audio Recording 16.01.2023, 11:27:36">
            <a:hlinkClick r:id="" action="ppaction://media"/>
            <a:extLst>
              <a:ext uri="{FF2B5EF4-FFF2-40B4-BE49-F238E27FC236}">
                <a16:creationId xmlns:a16="http://schemas.microsoft.com/office/drawing/2014/main" id="{AB32541E-8947-5E3D-F045-F9CFAFA737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94676" y="4966566"/>
            <a:ext cx="468000" cy="46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9ECDC5-0219-729A-CE94-D0473C285C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87949" y="3188544"/>
            <a:ext cx="1542341" cy="17012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D2F8FCC-971F-35A3-5FEB-3CE1E4DDBFF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3699" y="2946490"/>
            <a:ext cx="2178837" cy="19022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575FD8F-E26C-20E3-4AD2-286CA2BA74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445143" y="1342747"/>
            <a:ext cx="1809862" cy="219223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104E1B2-77B6-EE44-E70A-5B2D41E3472F}"/>
              </a:ext>
            </a:extLst>
          </p:cNvPr>
          <p:cNvGrpSpPr/>
          <p:nvPr/>
        </p:nvGrpSpPr>
        <p:grpSpPr>
          <a:xfrm>
            <a:off x="2478650" y="1084046"/>
            <a:ext cx="4098720" cy="1352469"/>
            <a:chOff x="2518480" y="1142988"/>
            <a:chExt cx="4098720" cy="1352469"/>
          </a:xfrm>
        </p:grpSpPr>
        <p:sp>
          <p:nvSpPr>
            <p:cNvPr id="17" name="Abgerundete rechteckige Legende 16">
              <a:extLst>
                <a:ext uri="{FF2B5EF4-FFF2-40B4-BE49-F238E27FC236}">
                  <a16:creationId xmlns:a16="http://schemas.microsoft.com/office/drawing/2014/main" id="{45862271-CE37-3661-D014-D3699645F536}"/>
                </a:ext>
              </a:extLst>
            </p:cNvPr>
            <p:cNvSpPr/>
            <p:nvPr/>
          </p:nvSpPr>
          <p:spPr>
            <a:xfrm flipH="1">
              <a:off x="2518480" y="1142988"/>
              <a:ext cx="4098720" cy="1352469"/>
            </a:xfrm>
            <a:prstGeom prst="wedgeRoundRectCallout">
              <a:avLst>
                <a:gd name="adj1" fmla="val 34871"/>
                <a:gd name="adj2" fmla="val 7854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16F469F-4B3F-0C1B-2B8C-02D09EC4C760}"/>
                </a:ext>
              </a:extLst>
            </p:cNvPr>
            <p:cNvSpPr txBox="1"/>
            <p:nvPr/>
          </p:nvSpPr>
          <p:spPr>
            <a:xfrm>
              <a:off x="2617627" y="1370244"/>
              <a:ext cx="333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omic Sans MS" panose="030F0902030302020204" pitchFamily="66" charset="0"/>
                </a:rPr>
                <a:t>Ich bin 25 Kilogramm schwer.</a:t>
              </a:r>
            </a:p>
          </p:txBody>
        </p:sp>
        <p:pic>
          <p:nvPicPr>
            <p:cNvPr id="7" name="Audio Recording 23.01.2023, 11:26:12">
              <a:hlinkClick r:id="" action="ppaction://media"/>
              <a:extLst>
                <a:ext uri="{FF2B5EF4-FFF2-40B4-BE49-F238E27FC236}">
                  <a16:creationId xmlns:a16="http://schemas.microsoft.com/office/drawing/2014/main" id="{A69F53AD-A248-53EB-1831-1209CB0324C5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1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947911" y="1345338"/>
              <a:ext cx="468000" cy="468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FA7DADE-BA74-E739-5404-20E2AA5B2BB8}"/>
                </a:ext>
              </a:extLst>
            </p:cNvPr>
            <p:cNvSpPr txBox="1"/>
            <p:nvPr/>
          </p:nvSpPr>
          <p:spPr>
            <a:xfrm>
              <a:off x="2657457" y="1739576"/>
              <a:ext cx="3644277" cy="683835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bg-BG" altLang="de-DE" sz="2000" dirty="0"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Аз тежа 25 килограма.</a:t>
              </a:r>
              <a:endParaRPr lang="de-DE" altLang="de-DE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Az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tezha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kilograma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.]</a:t>
              </a:r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74D8EA24-C041-4E5D-2497-4C1F79AD5D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17901" y="3279425"/>
            <a:ext cx="1476088" cy="162817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1501F13B-CAFC-36E3-66F4-FE06CD515BFD}"/>
              </a:ext>
            </a:extLst>
          </p:cNvPr>
          <p:cNvSpPr txBox="1"/>
          <p:nvPr/>
        </p:nvSpPr>
        <p:spPr>
          <a:xfrm>
            <a:off x="6022572" y="5495265"/>
            <a:ext cx="1898011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000" dirty="0">
                <a:latin typeface="Comic Sans MS" panose="030F0702030302020204" pitchFamily="66" charset="0"/>
              </a:rPr>
              <a:t>везни</a:t>
            </a:r>
            <a:endParaRPr lang="de-DE" altLang="de-DE" sz="20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600" dirty="0" err="1">
                <a:solidFill>
                  <a:srgbClr val="A5A5A5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vezni</a:t>
            </a:r>
            <a:r>
              <a:rPr lang="de-DE" altLang="de-DE" sz="16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8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3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A97F69FC-2B6C-C5FB-1185-542D6647FF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183977"/>
            <a:ext cx="468000" cy="46800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9E0C2CB5-BBF2-8A5E-F959-95E8BB0F3AD5}"/>
              </a:ext>
            </a:extLst>
          </p:cNvPr>
          <p:cNvSpPr/>
          <p:nvPr/>
        </p:nvSpPr>
        <p:spPr>
          <a:xfrm>
            <a:off x="2482719" y="160076"/>
            <a:ext cx="4094651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bg-BG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Измерваме</a:t>
            </a:r>
            <a:r>
              <a:rPr lang="de-DE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Izmervame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67E779-6764-340F-773A-190278838DC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6027904" y="186551"/>
            <a:ext cx="468000" cy="468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3DD800-9283-6226-83F5-C14DC37EF23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5908081" y="1814241"/>
            <a:ext cx="468000" cy="468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C50A51-0843-8F22-9194-9E26731BC73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4842912" y="5603182"/>
            <a:ext cx="468000" cy="468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869C4A-65DC-49E1-1A3A-EA54AEA3E17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7994676" y="560318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104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718EC887-4883-5006-62D5-7462BA353650}"/>
              </a:ext>
            </a:extLst>
          </p:cNvPr>
          <p:cNvGrpSpPr/>
          <p:nvPr/>
        </p:nvGrpSpPr>
        <p:grpSpPr>
          <a:xfrm>
            <a:off x="143999" y="1105740"/>
            <a:ext cx="9641847" cy="2626760"/>
            <a:chOff x="143999" y="1299678"/>
            <a:chExt cx="9641847" cy="2370764"/>
          </a:xfrm>
        </p:grpSpPr>
        <p:sp>
          <p:nvSpPr>
            <p:cNvPr id="70" name="Abgerundetes Rechteck 69">
              <a:extLst>
                <a:ext uri="{FF2B5EF4-FFF2-40B4-BE49-F238E27FC236}">
                  <a16:creationId xmlns:a16="http://schemas.microsoft.com/office/drawing/2014/main" id="{8832768D-F7BA-7E2A-4F18-B813829F8278}"/>
                </a:ext>
              </a:extLst>
            </p:cNvPr>
            <p:cNvSpPr/>
            <p:nvPr/>
          </p:nvSpPr>
          <p:spPr>
            <a:xfrm>
              <a:off x="6643377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1" name="Abgerundetes Rechteck 70">
              <a:extLst>
                <a:ext uri="{FF2B5EF4-FFF2-40B4-BE49-F238E27FC236}">
                  <a16:creationId xmlns:a16="http://schemas.microsoft.com/office/drawing/2014/main" id="{BBD7F102-8BC5-52BE-B7D3-36C151F05F73}"/>
                </a:ext>
              </a:extLst>
            </p:cNvPr>
            <p:cNvSpPr/>
            <p:nvPr/>
          </p:nvSpPr>
          <p:spPr>
            <a:xfrm>
              <a:off x="3393688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2" name="Abgerundetes Rechteck 71">
              <a:extLst>
                <a:ext uri="{FF2B5EF4-FFF2-40B4-BE49-F238E27FC236}">
                  <a16:creationId xmlns:a16="http://schemas.microsoft.com/office/drawing/2014/main" id="{D2195DF4-E33C-53D7-A538-A6307C7A57C0}"/>
                </a:ext>
              </a:extLst>
            </p:cNvPr>
            <p:cNvSpPr/>
            <p:nvPr/>
          </p:nvSpPr>
          <p:spPr>
            <a:xfrm>
              <a:off x="143999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8EA9B67A-A6E5-B6E6-612D-67A1C5BFFA77}"/>
              </a:ext>
            </a:extLst>
          </p:cNvPr>
          <p:cNvGrpSpPr/>
          <p:nvPr/>
        </p:nvGrpSpPr>
        <p:grpSpPr>
          <a:xfrm>
            <a:off x="5794018" y="1587636"/>
            <a:ext cx="458212" cy="725366"/>
            <a:chOff x="2574457" y="1780325"/>
            <a:chExt cx="458212" cy="725366"/>
          </a:xfrm>
        </p:grpSpPr>
        <p:sp>
          <p:nvSpPr>
            <p:cNvPr id="82" name="Abgerundetes Rechteck 81">
              <a:extLst>
                <a:ext uri="{FF2B5EF4-FFF2-40B4-BE49-F238E27FC236}">
                  <a16:creationId xmlns:a16="http://schemas.microsoft.com/office/drawing/2014/main" id="{5130C083-7E5C-378A-8CB8-2262DA69A0A8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126B107-91BA-1220-D0CE-385C66BE35BD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Zierrahmen 83">
              <a:extLst>
                <a:ext uri="{FF2B5EF4-FFF2-40B4-BE49-F238E27FC236}">
                  <a16:creationId xmlns:a16="http://schemas.microsoft.com/office/drawing/2014/main" id="{B10BE507-620C-E751-6201-B6BB2C66582F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E84D68B-237D-863B-DC11-6C3A7BCF994A}"/>
              </a:ext>
            </a:extLst>
          </p:cNvPr>
          <p:cNvGrpSpPr/>
          <p:nvPr/>
        </p:nvGrpSpPr>
        <p:grpSpPr>
          <a:xfrm>
            <a:off x="2528688" y="1587636"/>
            <a:ext cx="458212" cy="725366"/>
            <a:chOff x="2574457" y="1780325"/>
            <a:chExt cx="458212" cy="725366"/>
          </a:xfrm>
        </p:grpSpPr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AC87F30C-29CA-D8C6-49A9-40588C7F2DD7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674FEC-E2F1-4478-71C7-A26F464D2251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Zierrahmen 16">
              <a:extLst>
                <a:ext uri="{FF2B5EF4-FFF2-40B4-BE49-F238E27FC236}">
                  <a16:creationId xmlns:a16="http://schemas.microsoft.com/office/drawing/2014/main" id="{B1FCFD4B-F0D0-8BC7-6CB4-ECA160194895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50C0FB0C-F297-4046-D44E-B75FA5D4001F}"/>
              </a:ext>
            </a:extLst>
          </p:cNvPr>
          <p:cNvGrpSpPr/>
          <p:nvPr/>
        </p:nvGrpSpPr>
        <p:grpSpPr>
          <a:xfrm>
            <a:off x="9145867" y="1587636"/>
            <a:ext cx="458212" cy="725366"/>
            <a:chOff x="9124912" y="1760356"/>
            <a:chExt cx="458212" cy="725366"/>
          </a:xfrm>
        </p:grpSpPr>
        <p:sp>
          <p:nvSpPr>
            <p:cNvPr id="27" name="Abgerundetes Rechteck 26">
              <a:extLst>
                <a:ext uri="{FF2B5EF4-FFF2-40B4-BE49-F238E27FC236}">
                  <a16:creationId xmlns:a16="http://schemas.microsoft.com/office/drawing/2014/main" id="{7A8B835D-309E-5116-50E2-715E2422FE67}"/>
                </a:ext>
              </a:extLst>
            </p:cNvPr>
            <p:cNvSpPr/>
            <p:nvPr/>
          </p:nvSpPr>
          <p:spPr>
            <a:xfrm>
              <a:off x="9124912" y="2017587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AA92061-17F0-6986-6C3A-316C7A7D5933}"/>
                </a:ext>
              </a:extLst>
            </p:cNvPr>
            <p:cNvSpPr/>
            <p:nvPr/>
          </p:nvSpPr>
          <p:spPr>
            <a:xfrm>
              <a:off x="9200288" y="1760356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Zierrahmen 28">
              <a:extLst>
                <a:ext uri="{FF2B5EF4-FFF2-40B4-BE49-F238E27FC236}">
                  <a16:creationId xmlns:a16="http://schemas.microsoft.com/office/drawing/2014/main" id="{78A91A6D-4B9C-1A92-2E68-E93907C962BC}"/>
                </a:ext>
              </a:extLst>
            </p:cNvPr>
            <p:cNvSpPr/>
            <p:nvPr/>
          </p:nvSpPr>
          <p:spPr>
            <a:xfrm>
              <a:off x="9200288" y="1899483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C6F98D5-53F8-1370-ACB3-4B18A3F208C6}"/>
              </a:ext>
            </a:extLst>
          </p:cNvPr>
          <p:cNvGrpSpPr/>
          <p:nvPr/>
        </p:nvGrpSpPr>
        <p:grpSpPr>
          <a:xfrm>
            <a:off x="143999" y="3840706"/>
            <a:ext cx="9641847" cy="2684497"/>
            <a:chOff x="173006" y="3790858"/>
            <a:chExt cx="9641847" cy="2370764"/>
          </a:xfrm>
        </p:grpSpPr>
        <p:sp>
          <p:nvSpPr>
            <p:cNvPr id="73" name="Abgerundetes Rechteck 72">
              <a:extLst>
                <a:ext uri="{FF2B5EF4-FFF2-40B4-BE49-F238E27FC236}">
                  <a16:creationId xmlns:a16="http://schemas.microsoft.com/office/drawing/2014/main" id="{62FCB182-FC03-7267-11BA-AC26A065B468}"/>
                </a:ext>
              </a:extLst>
            </p:cNvPr>
            <p:cNvSpPr/>
            <p:nvPr/>
          </p:nvSpPr>
          <p:spPr>
            <a:xfrm>
              <a:off x="6672384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4" name="Abgerundetes Rechteck 73">
              <a:extLst>
                <a:ext uri="{FF2B5EF4-FFF2-40B4-BE49-F238E27FC236}">
                  <a16:creationId xmlns:a16="http://schemas.microsoft.com/office/drawing/2014/main" id="{F1A50AEF-E8E3-99C9-4932-DD7FF144556E}"/>
                </a:ext>
              </a:extLst>
            </p:cNvPr>
            <p:cNvSpPr/>
            <p:nvPr/>
          </p:nvSpPr>
          <p:spPr>
            <a:xfrm>
              <a:off x="3422695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5" name="Abgerundetes Rechteck 74">
              <a:extLst>
                <a:ext uri="{FF2B5EF4-FFF2-40B4-BE49-F238E27FC236}">
                  <a16:creationId xmlns:a16="http://schemas.microsoft.com/office/drawing/2014/main" id="{0020DE7F-0E66-FD18-7C5C-1C91F19E86CE}"/>
                </a:ext>
              </a:extLst>
            </p:cNvPr>
            <p:cNvSpPr/>
            <p:nvPr/>
          </p:nvSpPr>
          <p:spPr>
            <a:xfrm>
              <a:off x="173006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84AB5E5-7EFA-120D-5439-ED1FFCE3A83D}"/>
              </a:ext>
            </a:extLst>
          </p:cNvPr>
          <p:cNvSpPr txBox="1"/>
          <p:nvPr/>
        </p:nvSpPr>
        <p:spPr>
          <a:xfrm>
            <a:off x="373026" y="2539608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Büroklammer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68441A-106B-BA99-6F53-7E25E73F1C29}"/>
              </a:ext>
            </a:extLst>
          </p:cNvPr>
          <p:cNvSpPr txBox="1"/>
          <p:nvPr/>
        </p:nvSpPr>
        <p:spPr>
          <a:xfrm>
            <a:off x="373027" y="2971783"/>
            <a:ext cx="216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latin typeface="Comic Sans MS" panose="030F0702030302020204" pitchFamily="66" charset="0"/>
              </a:rPr>
              <a:t>Кламер</a:t>
            </a:r>
            <a:endParaRPr lang="de-DE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klamer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AC529EF-FC7C-BF54-7961-E8E10D0BD515}"/>
              </a:ext>
            </a:extLst>
          </p:cNvPr>
          <p:cNvSpPr txBox="1"/>
          <p:nvPr/>
        </p:nvSpPr>
        <p:spPr>
          <a:xfrm>
            <a:off x="2602958" y="1965031"/>
            <a:ext cx="38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8460962-A5A5-8A10-B150-CD86D5747AD4}"/>
              </a:ext>
            </a:extLst>
          </p:cNvPr>
          <p:cNvSpPr txBox="1"/>
          <p:nvPr/>
        </p:nvSpPr>
        <p:spPr>
          <a:xfrm>
            <a:off x="3583993" y="2509147"/>
            <a:ext cx="221060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Backpulver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FC320C0-49A4-DC68-6382-7026BA1DD1D9}"/>
              </a:ext>
            </a:extLst>
          </p:cNvPr>
          <p:cNvSpPr txBox="1"/>
          <p:nvPr/>
        </p:nvSpPr>
        <p:spPr>
          <a:xfrm>
            <a:off x="3583995" y="2952752"/>
            <a:ext cx="2210024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1800" dirty="0">
                <a:latin typeface="Comic Sans MS" panose="030F0702030302020204" pitchFamily="66" charset="0"/>
              </a:rPr>
              <a:t>Бакпулвер</a:t>
            </a:r>
            <a:endParaRPr lang="de-DE" sz="1800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bakpulver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63B2EC7-D353-B49F-6705-C9C07D5B4015}"/>
              </a:ext>
            </a:extLst>
          </p:cNvPr>
          <p:cNvSpPr txBox="1"/>
          <p:nvPr/>
        </p:nvSpPr>
        <p:spPr>
          <a:xfrm>
            <a:off x="5818420" y="1931181"/>
            <a:ext cx="53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8F93367-D1C3-CA58-E9C6-B311CE5DABAC}"/>
              </a:ext>
            </a:extLst>
          </p:cNvPr>
          <p:cNvSpPr txBox="1"/>
          <p:nvPr/>
        </p:nvSpPr>
        <p:spPr>
          <a:xfrm>
            <a:off x="6880506" y="2539318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Schokolade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976DF06-A618-03B5-927B-9746EB4B5E81}"/>
              </a:ext>
            </a:extLst>
          </p:cNvPr>
          <p:cNvSpPr txBox="1"/>
          <p:nvPr/>
        </p:nvSpPr>
        <p:spPr>
          <a:xfrm>
            <a:off x="6895956" y="2967992"/>
            <a:ext cx="216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Шоколад</a:t>
            </a:r>
            <a:endParaRPr lang="de-DE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shokolad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E02FD71-9A11-008F-4520-24446B02D587}"/>
              </a:ext>
            </a:extLst>
          </p:cNvPr>
          <p:cNvSpPr txBox="1"/>
          <p:nvPr/>
        </p:nvSpPr>
        <p:spPr>
          <a:xfrm>
            <a:off x="9094525" y="1945681"/>
            <a:ext cx="57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100g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2E1C8BB-ABE3-1705-10B5-6D6F4697B239}"/>
              </a:ext>
            </a:extLst>
          </p:cNvPr>
          <p:cNvSpPr txBox="1"/>
          <p:nvPr/>
        </p:nvSpPr>
        <p:spPr>
          <a:xfrm>
            <a:off x="332255" y="5240416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Butter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C36F50A-D456-D491-444C-FADF4AA2449E}"/>
              </a:ext>
            </a:extLst>
          </p:cNvPr>
          <p:cNvSpPr txBox="1"/>
          <p:nvPr/>
        </p:nvSpPr>
        <p:spPr>
          <a:xfrm>
            <a:off x="332256" y="5672591"/>
            <a:ext cx="216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latin typeface="Comic Sans MS" panose="030F0702030302020204" pitchFamily="66" charset="0"/>
              </a:rPr>
              <a:t>Масло</a:t>
            </a:r>
            <a:endParaRPr lang="de-DE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maslo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AC3335-A764-9985-5211-BDC8B5076536}"/>
              </a:ext>
            </a:extLst>
          </p:cNvPr>
          <p:cNvSpPr txBox="1"/>
          <p:nvPr/>
        </p:nvSpPr>
        <p:spPr>
          <a:xfrm>
            <a:off x="3611525" y="5275623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Nudeln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B6E1904-7B60-4A5C-BD26-143C538BBE7D}"/>
              </a:ext>
            </a:extLst>
          </p:cNvPr>
          <p:cNvSpPr txBox="1"/>
          <p:nvPr/>
        </p:nvSpPr>
        <p:spPr>
          <a:xfrm>
            <a:off x="3611526" y="5707798"/>
            <a:ext cx="216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Макарони</a:t>
            </a:r>
            <a:endParaRPr lang="de-DE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makaroni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CB625C2-D1B5-F155-2CF3-08DC9FD6B544}"/>
              </a:ext>
            </a:extLst>
          </p:cNvPr>
          <p:cNvSpPr txBox="1"/>
          <p:nvPr/>
        </p:nvSpPr>
        <p:spPr>
          <a:xfrm>
            <a:off x="6880506" y="5298020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Mehl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BB736E7-29A0-7434-4C33-92F437CD3283}"/>
              </a:ext>
            </a:extLst>
          </p:cNvPr>
          <p:cNvSpPr txBox="1"/>
          <p:nvPr/>
        </p:nvSpPr>
        <p:spPr>
          <a:xfrm>
            <a:off x="6880506" y="5719228"/>
            <a:ext cx="216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 err="1">
                <a:latin typeface="Comic Sans MS" panose="030F0702030302020204" pitchFamily="66" charset="0"/>
              </a:rPr>
              <a:t>Брашно</a:t>
            </a:r>
            <a:endParaRPr lang="de-DE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brashno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905BFD4F-FC72-FEEC-1EF6-431104FBB9E2}"/>
              </a:ext>
            </a:extLst>
          </p:cNvPr>
          <p:cNvGrpSpPr/>
          <p:nvPr/>
        </p:nvGrpSpPr>
        <p:grpSpPr>
          <a:xfrm>
            <a:off x="9145867" y="4347808"/>
            <a:ext cx="458212" cy="725366"/>
            <a:chOff x="9105862" y="4553086"/>
            <a:chExt cx="458212" cy="725366"/>
          </a:xfrm>
        </p:grpSpPr>
        <p:sp>
          <p:nvSpPr>
            <p:cNvPr id="38" name="Abgerundetes Rechteck 37">
              <a:extLst>
                <a:ext uri="{FF2B5EF4-FFF2-40B4-BE49-F238E27FC236}">
                  <a16:creationId xmlns:a16="http://schemas.microsoft.com/office/drawing/2014/main" id="{EDC24C33-CB2C-BB61-0FF9-F374D621AAAF}"/>
                </a:ext>
              </a:extLst>
            </p:cNvPr>
            <p:cNvSpPr/>
            <p:nvPr/>
          </p:nvSpPr>
          <p:spPr>
            <a:xfrm>
              <a:off x="9105862" y="4810317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F974667-1539-0A52-62D5-32DD7D8E878C}"/>
                </a:ext>
              </a:extLst>
            </p:cNvPr>
            <p:cNvSpPr/>
            <p:nvPr/>
          </p:nvSpPr>
          <p:spPr>
            <a:xfrm>
              <a:off x="9181238" y="4553086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Zierrahmen 39">
              <a:extLst>
                <a:ext uri="{FF2B5EF4-FFF2-40B4-BE49-F238E27FC236}">
                  <a16:creationId xmlns:a16="http://schemas.microsoft.com/office/drawing/2014/main" id="{D3318622-BEA1-5735-AB29-6C62391E64A7}"/>
                </a:ext>
              </a:extLst>
            </p:cNvPr>
            <p:cNvSpPr/>
            <p:nvPr/>
          </p:nvSpPr>
          <p:spPr>
            <a:xfrm>
              <a:off x="9181238" y="4692213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10275B2A-0017-DC14-A054-545E858612A0}"/>
              </a:ext>
            </a:extLst>
          </p:cNvPr>
          <p:cNvSpPr txBox="1"/>
          <p:nvPr/>
        </p:nvSpPr>
        <p:spPr>
          <a:xfrm>
            <a:off x="9152646" y="4772082"/>
            <a:ext cx="458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1kg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2C1F0D5-78E7-996B-F7D5-179C935407E7}"/>
              </a:ext>
            </a:extLst>
          </p:cNvPr>
          <p:cNvGrpSpPr/>
          <p:nvPr/>
        </p:nvGrpSpPr>
        <p:grpSpPr>
          <a:xfrm>
            <a:off x="5794018" y="4347808"/>
            <a:ext cx="458212" cy="725366"/>
            <a:chOff x="2574457" y="1780325"/>
            <a:chExt cx="458212" cy="725366"/>
          </a:xfrm>
        </p:grpSpPr>
        <p:sp>
          <p:nvSpPr>
            <p:cNvPr id="45" name="Abgerundetes Rechteck 44">
              <a:extLst>
                <a:ext uri="{FF2B5EF4-FFF2-40B4-BE49-F238E27FC236}">
                  <a16:creationId xmlns:a16="http://schemas.microsoft.com/office/drawing/2014/main" id="{7F8697A5-D202-0E0A-9132-2B1276365942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989D07D-AFE1-F610-9950-40DAEBF65096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Zierrahmen 46">
              <a:extLst>
                <a:ext uri="{FF2B5EF4-FFF2-40B4-BE49-F238E27FC236}">
                  <a16:creationId xmlns:a16="http://schemas.microsoft.com/office/drawing/2014/main" id="{D616BB26-2ABD-9FE9-7D6B-8702898EACD0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E0807EFD-5873-A92C-5EF7-CE094E718DDB}"/>
              </a:ext>
            </a:extLst>
          </p:cNvPr>
          <p:cNvSpPr txBox="1"/>
          <p:nvPr/>
        </p:nvSpPr>
        <p:spPr>
          <a:xfrm>
            <a:off x="5759513" y="4738407"/>
            <a:ext cx="65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500g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10E4197A-65AA-9902-65F4-7B35C185B1F2}"/>
              </a:ext>
            </a:extLst>
          </p:cNvPr>
          <p:cNvGrpSpPr/>
          <p:nvPr/>
        </p:nvGrpSpPr>
        <p:grpSpPr>
          <a:xfrm>
            <a:off x="2528688" y="4347808"/>
            <a:ext cx="458212" cy="725366"/>
            <a:chOff x="2574457" y="1780325"/>
            <a:chExt cx="458212" cy="725366"/>
          </a:xfrm>
        </p:grpSpPr>
        <p:sp>
          <p:nvSpPr>
            <p:cNvPr id="51" name="Abgerundetes Rechteck 50">
              <a:extLst>
                <a:ext uri="{FF2B5EF4-FFF2-40B4-BE49-F238E27FC236}">
                  <a16:creationId xmlns:a16="http://schemas.microsoft.com/office/drawing/2014/main" id="{724C4630-B448-3547-BBAC-449F31DD6E45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EDA0A2-6441-6F84-EDD3-300B6BD24095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Zierrahmen 52">
              <a:extLst>
                <a:ext uri="{FF2B5EF4-FFF2-40B4-BE49-F238E27FC236}">
                  <a16:creationId xmlns:a16="http://schemas.microsoft.com/office/drawing/2014/main" id="{7D7433F2-E7E7-A7BC-04F3-84E14E4C537E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8941A852-DAF0-2428-682C-940E44DF6965}"/>
              </a:ext>
            </a:extLst>
          </p:cNvPr>
          <p:cNvSpPr txBox="1"/>
          <p:nvPr/>
        </p:nvSpPr>
        <p:spPr>
          <a:xfrm>
            <a:off x="2469269" y="4717601"/>
            <a:ext cx="65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250g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5D82D2E1-FF16-5BBD-75E7-F737832888CE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55" name="Audio Recording 16.01.2023, 11:24:27">
            <a:hlinkClick r:id="" action="ppaction://media"/>
            <a:extLst>
              <a:ext uri="{FF2B5EF4-FFF2-40B4-BE49-F238E27FC236}">
                <a16:creationId xmlns:a16="http://schemas.microsoft.com/office/drawing/2014/main" id="{F18764DB-59F8-7E06-5526-2D1FB5A3C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8799" y="2501687"/>
            <a:ext cx="468000" cy="468000"/>
          </a:xfrm>
          <a:prstGeom prst="rect">
            <a:avLst/>
          </a:prstGeom>
        </p:spPr>
      </p:pic>
      <p:pic>
        <p:nvPicPr>
          <p:cNvPr id="56" name="Audio Recording 16.01.2023, 11:24:35">
            <a:hlinkClick r:id="" action="ppaction://media"/>
            <a:extLst>
              <a:ext uri="{FF2B5EF4-FFF2-40B4-BE49-F238E27FC236}">
                <a16:creationId xmlns:a16="http://schemas.microsoft.com/office/drawing/2014/main" id="{6A514C5D-D682-5AF1-1B32-E0B69D044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539" y="2436451"/>
            <a:ext cx="468000" cy="468000"/>
          </a:xfrm>
          <a:prstGeom prst="rect">
            <a:avLst/>
          </a:prstGeom>
        </p:spPr>
      </p:pic>
      <p:pic>
        <p:nvPicPr>
          <p:cNvPr id="57" name="Audio Recording 16.01.2023, 11:24:52">
            <a:hlinkClick r:id="" action="ppaction://media"/>
            <a:extLst>
              <a:ext uri="{FF2B5EF4-FFF2-40B4-BE49-F238E27FC236}">
                <a16:creationId xmlns:a16="http://schemas.microsoft.com/office/drawing/2014/main" id="{C715A43C-3AA9-65FF-274B-3091EFB0C8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63176" y="2501687"/>
            <a:ext cx="468000" cy="468000"/>
          </a:xfrm>
          <a:prstGeom prst="rect">
            <a:avLst/>
          </a:prstGeom>
        </p:spPr>
      </p:pic>
      <p:pic>
        <p:nvPicPr>
          <p:cNvPr id="58" name="Audio Recording 16.01.2023, 11:25:00">
            <a:hlinkClick r:id="" action="ppaction://media"/>
            <a:extLst>
              <a:ext uri="{FF2B5EF4-FFF2-40B4-BE49-F238E27FC236}">
                <a16:creationId xmlns:a16="http://schemas.microsoft.com/office/drawing/2014/main" id="{CE975338-F19F-6387-0B71-504832BAE9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05770" y="5186757"/>
            <a:ext cx="468000" cy="468000"/>
          </a:xfrm>
          <a:prstGeom prst="rect">
            <a:avLst/>
          </a:prstGeom>
        </p:spPr>
      </p:pic>
      <p:pic>
        <p:nvPicPr>
          <p:cNvPr id="59" name="Audio Recording 16.01.2023, 11:25:09">
            <a:hlinkClick r:id="" action="ppaction://media"/>
            <a:extLst>
              <a:ext uri="{FF2B5EF4-FFF2-40B4-BE49-F238E27FC236}">
                <a16:creationId xmlns:a16="http://schemas.microsoft.com/office/drawing/2014/main" id="{10CC1781-7F82-4A4E-6FC7-DEDA3FA58B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539" y="5204591"/>
            <a:ext cx="468000" cy="468000"/>
          </a:xfrm>
          <a:prstGeom prst="rect">
            <a:avLst/>
          </a:prstGeom>
        </p:spPr>
      </p:pic>
      <p:pic>
        <p:nvPicPr>
          <p:cNvPr id="60" name="Audio Recording 16.01.2023, 11:25:21">
            <a:hlinkClick r:id="" action="ppaction://media"/>
            <a:extLst>
              <a:ext uri="{FF2B5EF4-FFF2-40B4-BE49-F238E27FC236}">
                <a16:creationId xmlns:a16="http://schemas.microsoft.com/office/drawing/2014/main" id="{FBD9B3A7-C137-E134-8134-7B204B804FC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20018" y="5228908"/>
            <a:ext cx="468000" cy="468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C1CA90DB-9408-2976-2E39-E7572DA1BD3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3024180">
            <a:off x="1412288" y="1197620"/>
            <a:ext cx="328936" cy="1257698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F0EB2F0C-11FF-2C48-D10F-316F6DD42A1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492380" y="1220500"/>
            <a:ext cx="821791" cy="1185994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F1F984DF-7CC1-FCE8-8E2B-11722CC35AD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966641" y="1557712"/>
            <a:ext cx="2000250" cy="7747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6E3DC8A7-6446-7EBA-644A-E65A512BD86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34051" y="4063788"/>
            <a:ext cx="1484880" cy="911409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71EC093E-CE93-7A27-8C0F-1D267A96D46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16200000">
            <a:off x="4231459" y="3530854"/>
            <a:ext cx="741373" cy="2036303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3C6E3B2D-F960-8E74-0BBA-BF3AC193D91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46327" y="3945365"/>
            <a:ext cx="728416" cy="1178202"/>
          </a:xfrm>
          <a:prstGeom prst="rect">
            <a:avLst/>
          </a:prstGeom>
        </p:spPr>
      </p:pic>
      <p:pic>
        <p:nvPicPr>
          <p:cNvPr id="78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7FE45E40-6672-725F-A34A-A14A40353D9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212114"/>
            <a:ext cx="468000" cy="46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39FFDAA-249A-9EF6-892F-0B996817E2DB}"/>
              </a:ext>
            </a:extLst>
          </p:cNvPr>
          <p:cNvSpPr/>
          <p:nvPr/>
        </p:nvSpPr>
        <p:spPr>
          <a:xfrm>
            <a:off x="2482719" y="160076"/>
            <a:ext cx="4094651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bg-BG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Измерваме</a:t>
            </a:r>
            <a:r>
              <a:rPr lang="de-DE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Izmervame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D9A87C-CA73-893E-9C92-5C5184E7181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6027904" y="186551"/>
            <a:ext cx="468000" cy="46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1FCBA6-DDED-14B3-EBC3-3BDFCE28DA9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2620105" y="3082249"/>
            <a:ext cx="468000" cy="46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C7BDAF-2241-B6AA-BB65-B106B1E6C6F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5884999" y="3084475"/>
            <a:ext cx="468000" cy="46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0F6F5F-B650-10EE-3B7B-DC5A35BB0EF7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9163176" y="3033843"/>
            <a:ext cx="468000" cy="468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271E42-D502-2DE0-49A9-545C57EBC23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2605770" y="5747945"/>
            <a:ext cx="468000" cy="468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5115DF-6872-B932-E3AF-0C5F541C1EBA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5848029" y="5783152"/>
            <a:ext cx="468000" cy="468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678FA5-CC55-5DF7-6CAB-A40481FCE62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9147752" y="579458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71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483DE638-BF7B-F4B8-9E0B-893D20B3E9D9}"/>
              </a:ext>
            </a:extLst>
          </p:cNvPr>
          <p:cNvSpPr/>
          <p:nvPr/>
        </p:nvSpPr>
        <p:spPr>
          <a:xfrm>
            <a:off x="4812717" y="1159525"/>
            <a:ext cx="2184656" cy="183849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93410684-CCEF-68EB-E74C-8208FD2DC327}"/>
              </a:ext>
            </a:extLst>
          </p:cNvPr>
          <p:cNvSpPr/>
          <p:nvPr/>
        </p:nvSpPr>
        <p:spPr>
          <a:xfrm>
            <a:off x="2480511" y="1159525"/>
            <a:ext cx="2184656" cy="183849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18E8E452-A0A6-10B7-5219-1C93B8A5BC20}"/>
              </a:ext>
            </a:extLst>
          </p:cNvPr>
          <p:cNvSpPr/>
          <p:nvPr/>
        </p:nvSpPr>
        <p:spPr>
          <a:xfrm>
            <a:off x="6643378" y="5151120"/>
            <a:ext cx="2946900" cy="154680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D1BFE446-77F8-7B54-1AF4-CD21C7295DBA}"/>
              </a:ext>
            </a:extLst>
          </p:cNvPr>
          <p:cNvSpPr/>
          <p:nvPr/>
        </p:nvSpPr>
        <p:spPr>
          <a:xfrm>
            <a:off x="3156324" y="5151120"/>
            <a:ext cx="3421046" cy="154680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E979480D-3DB8-7CAD-5122-23BEA066ED3B}"/>
              </a:ext>
            </a:extLst>
          </p:cNvPr>
          <p:cNvSpPr/>
          <p:nvPr/>
        </p:nvSpPr>
        <p:spPr>
          <a:xfrm>
            <a:off x="143999" y="5151120"/>
            <a:ext cx="2948400" cy="154680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89CBD47-11CE-9CC3-7A6E-BF909A9D8306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3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1BC19915-C339-733E-C994-ECE111B42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212114"/>
            <a:ext cx="468000" cy="46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BFD492-9CC9-6275-D892-ED50801F390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49722" y="1456833"/>
            <a:ext cx="1915068" cy="12963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7BD88E-05C7-FB1F-0DB8-FEC9C28977E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3971457">
            <a:off x="318541" y="1406206"/>
            <a:ext cx="2267387" cy="105154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1821859-C04C-2BD6-AA0E-A112D92EFAFF}"/>
              </a:ext>
            </a:extLst>
          </p:cNvPr>
          <p:cNvSpPr txBox="1"/>
          <p:nvPr/>
        </p:nvSpPr>
        <p:spPr>
          <a:xfrm>
            <a:off x="2636072" y="1490203"/>
            <a:ext cx="1168060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leicht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C3E6712-033B-CBEF-2B57-32FF47F8A48B}"/>
              </a:ext>
            </a:extLst>
          </p:cNvPr>
          <p:cNvSpPr txBox="1"/>
          <p:nvPr/>
        </p:nvSpPr>
        <p:spPr>
          <a:xfrm>
            <a:off x="4953000" y="1490203"/>
            <a:ext cx="1166400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schwer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05090C-2FAE-6994-9E35-5B28FADB5407}"/>
              </a:ext>
            </a:extLst>
          </p:cNvPr>
          <p:cNvSpPr txBox="1"/>
          <p:nvPr/>
        </p:nvSpPr>
        <p:spPr>
          <a:xfrm>
            <a:off x="315723" y="5286227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leichter als…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34507A5-3BEF-0D71-6BFE-328339276433}"/>
              </a:ext>
            </a:extLst>
          </p:cNvPr>
          <p:cNvSpPr txBox="1"/>
          <p:nvPr/>
        </p:nvSpPr>
        <p:spPr>
          <a:xfrm>
            <a:off x="3242240" y="5290570"/>
            <a:ext cx="2734288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genauso schwer wie…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E11753C-F986-7463-4CB0-E01BCD6E6BC4}"/>
              </a:ext>
            </a:extLst>
          </p:cNvPr>
          <p:cNvSpPr txBox="1"/>
          <p:nvPr/>
        </p:nvSpPr>
        <p:spPr>
          <a:xfrm>
            <a:off x="2636072" y="2051505"/>
            <a:ext cx="116806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bg-BG" altLang="de-DE" sz="20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леко</a:t>
            </a:r>
            <a:br>
              <a:rPr lang="de-DE" altLang="de-DE" sz="20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leko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de-DE" altLang="de-DE" sz="20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7328BDD-0087-B927-65E9-0996C84D8547}"/>
              </a:ext>
            </a:extLst>
          </p:cNvPr>
          <p:cNvSpPr txBox="1"/>
          <p:nvPr/>
        </p:nvSpPr>
        <p:spPr>
          <a:xfrm>
            <a:off x="4953000" y="2051505"/>
            <a:ext cx="116640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uk-UA" sz="2000" dirty="0" err="1"/>
              <a:t>тежко</a:t>
            </a:r>
            <a:br>
              <a:rPr lang="de-DE" alt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rgbClr val="A5A5A5"/>
                </a:solidFill>
              </a:rPr>
              <a:t>tezhko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20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95D652B-7A50-DF58-2871-E67B6D76039E}"/>
              </a:ext>
            </a:extLst>
          </p:cNvPr>
          <p:cNvSpPr txBox="1"/>
          <p:nvPr/>
        </p:nvSpPr>
        <p:spPr>
          <a:xfrm>
            <a:off x="315723" y="5725988"/>
            <a:ext cx="2160000" cy="646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702030302020204" pitchFamily="66" charset="0"/>
              </a:rPr>
              <a:t>… </a:t>
            </a:r>
            <a:r>
              <a:rPr lang="bg-BG" dirty="0">
                <a:latin typeface="Comic Sans MS" panose="030F0702030302020204" pitchFamily="66" charset="0"/>
              </a:rPr>
              <a:t>е по-леко от</a:t>
            </a:r>
            <a:r>
              <a:rPr lang="de-DE" dirty="0"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e</a:t>
            </a:r>
            <a:r>
              <a:rPr lang="de-DE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de-DE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po</a:t>
            </a:r>
            <a:r>
              <a:rPr lang="de-DE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de-DE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leko</a:t>
            </a:r>
            <a:r>
              <a:rPr lang="de-DE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de-DE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ot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rgbClr val="317A85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CE0BA3A-FFB9-999A-38BA-AA05DEB56508}"/>
              </a:ext>
            </a:extLst>
          </p:cNvPr>
          <p:cNvSpPr txBox="1"/>
          <p:nvPr/>
        </p:nvSpPr>
        <p:spPr>
          <a:xfrm>
            <a:off x="6781324" y="5286227"/>
            <a:ext cx="2336402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schwerer als…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27E24A6-B5CD-B406-B814-5A87DB7EE83F}"/>
              </a:ext>
            </a:extLst>
          </p:cNvPr>
          <p:cNvSpPr txBox="1"/>
          <p:nvPr/>
        </p:nvSpPr>
        <p:spPr>
          <a:xfrm>
            <a:off x="3261652" y="5736581"/>
            <a:ext cx="2734288" cy="7831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702030302020204" pitchFamily="66" charset="0"/>
              </a:rPr>
              <a:t>… </a:t>
            </a:r>
            <a:r>
              <a:rPr lang="bg-BG" sz="1400" dirty="0">
                <a:latin typeface="Comic Sans MS" panose="030F0702030302020204" pitchFamily="66" charset="0"/>
              </a:rPr>
              <a:t>е точно толкова тежко, колкото</a:t>
            </a:r>
            <a:r>
              <a:rPr lang="de-DE" sz="1400" dirty="0"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de-DE" altLang="de-DE" sz="12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2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e</a:t>
            </a:r>
            <a:r>
              <a:rPr lang="de-DE" sz="12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de-DE" sz="12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tochno</a:t>
            </a:r>
            <a:r>
              <a:rPr lang="de-DE" sz="12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de-DE" sz="12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tolkova</a:t>
            </a:r>
            <a:r>
              <a:rPr lang="de-DE" sz="12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de-DE" sz="12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tezhko</a:t>
            </a:r>
            <a:r>
              <a:rPr lang="de-DE" sz="1200" dirty="0">
                <a:solidFill>
                  <a:srgbClr val="A5A5A5"/>
                </a:solidFill>
                <a:latin typeface="Comic Sans MS" panose="030F0702030302020204" pitchFamily="66" charset="0"/>
              </a:rPr>
              <a:t>, </a:t>
            </a:r>
            <a:r>
              <a:rPr lang="de-DE" sz="12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kolkoto</a:t>
            </a:r>
            <a:r>
              <a:rPr lang="de-DE" altLang="de-DE" sz="12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200" dirty="0">
              <a:solidFill>
                <a:srgbClr val="317A85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E12902F-DCC0-A477-75F1-30158C1596E1}"/>
              </a:ext>
            </a:extLst>
          </p:cNvPr>
          <p:cNvSpPr txBox="1"/>
          <p:nvPr/>
        </p:nvSpPr>
        <p:spPr>
          <a:xfrm>
            <a:off x="6781324" y="5725988"/>
            <a:ext cx="2336402" cy="646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702030302020204" pitchFamily="66" charset="0"/>
              </a:rPr>
              <a:t>…</a:t>
            </a:r>
            <a:r>
              <a:rPr lang="de-DE" dirty="0">
                <a:solidFill>
                  <a:srgbClr val="317A85"/>
                </a:solidFill>
                <a:latin typeface="Comic Sans MS" panose="030F0702030302020204" pitchFamily="66" charset="0"/>
              </a:rPr>
              <a:t> </a:t>
            </a:r>
            <a:r>
              <a:rPr lang="uk-UA" dirty="0">
                <a:latin typeface="Comic Sans MS" panose="030F0702030302020204" pitchFamily="66" charset="0"/>
              </a:rPr>
              <a:t>е по-</a:t>
            </a:r>
            <a:r>
              <a:rPr lang="uk-UA" dirty="0" err="1">
                <a:latin typeface="Comic Sans MS" panose="030F0702030302020204" pitchFamily="66" charset="0"/>
              </a:rPr>
              <a:t>тежко</a:t>
            </a:r>
            <a:r>
              <a:rPr lang="uk-UA" dirty="0">
                <a:latin typeface="Comic Sans MS" panose="030F0702030302020204" pitchFamily="66" charset="0"/>
              </a:rPr>
              <a:t> от</a:t>
            </a:r>
            <a:r>
              <a:rPr lang="de-DE" dirty="0"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e</a:t>
            </a:r>
            <a:r>
              <a:rPr lang="de-DE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de-DE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po</a:t>
            </a:r>
            <a:r>
              <a:rPr lang="de-DE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de-DE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tezhko</a:t>
            </a:r>
            <a:r>
              <a:rPr lang="de-DE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de-DE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ot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rgbClr val="317A85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6FCEB7B-A764-74B2-BA75-4E65E3296B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49722" y="3120380"/>
            <a:ext cx="1929778" cy="218708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D14981B-D094-2F14-08A9-1A617EB9925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42541" y="3116199"/>
            <a:ext cx="1945385" cy="219544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AAC08B3-14A9-0E62-A765-9FCBD410B24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73275" y="3348162"/>
            <a:ext cx="1983294" cy="1731518"/>
          </a:xfrm>
          <a:prstGeom prst="rect">
            <a:avLst/>
          </a:prstGeom>
        </p:spPr>
      </p:pic>
      <p:pic>
        <p:nvPicPr>
          <p:cNvPr id="42" name="Audio Recording 16.01.2023, 11:23:06">
            <a:hlinkClick r:id="" action="ppaction://media"/>
            <a:extLst>
              <a:ext uri="{FF2B5EF4-FFF2-40B4-BE49-F238E27FC236}">
                <a16:creationId xmlns:a16="http://schemas.microsoft.com/office/drawing/2014/main" id="{14ADF14B-FC39-9D0D-28CC-38D86725AA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03336" y="1535606"/>
            <a:ext cx="468000" cy="468000"/>
          </a:xfrm>
          <a:prstGeom prst="rect">
            <a:avLst/>
          </a:prstGeom>
        </p:spPr>
      </p:pic>
      <p:pic>
        <p:nvPicPr>
          <p:cNvPr id="43" name="Audio Recording 16.01.2023, 11:23:17">
            <a:hlinkClick r:id="" action="ppaction://media"/>
            <a:extLst>
              <a:ext uri="{FF2B5EF4-FFF2-40B4-BE49-F238E27FC236}">
                <a16:creationId xmlns:a16="http://schemas.microsoft.com/office/drawing/2014/main" id="{4C19798C-38D7-52A7-BEF7-2BB2B8DB41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6321" y="1502628"/>
            <a:ext cx="468000" cy="468000"/>
          </a:xfrm>
          <a:prstGeom prst="rect">
            <a:avLst/>
          </a:prstGeom>
        </p:spPr>
      </p:pic>
      <p:pic>
        <p:nvPicPr>
          <p:cNvPr id="44" name="Audio Recording 16.01.2023, 11:23:35">
            <a:hlinkClick r:id="" action="ppaction://media"/>
            <a:extLst>
              <a:ext uri="{FF2B5EF4-FFF2-40B4-BE49-F238E27FC236}">
                <a16:creationId xmlns:a16="http://schemas.microsoft.com/office/drawing/2014/main" id="{DB09EA01-28E5-638A-1F34-1AE8D58866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75913" y="5268581"/>
            <a:ext cx="468000" cy="468000"/>
          </a:xfrm>
          <a:prstGeom prst="rect">
            <a:avLst/>
          </a:prstGeom>
        </p:spPr>
      </p:pic>
      <p:pic>
        <p:nvPicPr>
          <p:cNvPr id="45" name="Audio Recording 16.01.2023, 11:23:44">
            <a:hlinkClick r:id="" action="ppaction://media"/>
            <a:extLst>
              <a:ext uri="{FF2B5EF4-FFF2-40B4-BE49-F238E27FC236}">
                <a16:creationId xmlns:a16="http://schemas.microsoft.com/office/drawing/2014/main" id="{11AE46FF-5A75-ED64-48BA-639B5B0511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2444" y="5257988"/>
            <a:ext cx="468000" cy="468000"/>
          </a:xfrm>
          <a:prstGeom prst="rect">
            <a:avLst/>
          </a:prstGeom>
        </p:spPr>
      </p:pic>
      <p:pic>
        <p:nvPicPr>
          <p:cNvPr id="46" name="Audio Recording 16.01.2023, 11:23:51">
            <a:hlinkClick r:id="" action="ppaction://media"/>
            <a:extLst>
              <a:ext uri="{FF2B5EF4-FFF2-40B4-BE49-F238E27FC236}">
                <a16:creationId xmlns:a16="http://schemas.microsoft.com/office/drawing/2014/main" id="{A6B2893B-238C-27E6-7275-60278C0EC1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17726" y="5239512"/>
            <a:ext cx="468000" cy="468000"/>
          </a:xfrm>
          <a:prstGeom prst="rect">
            <a:avLst/>
          </a:prstGeom>
        </p:spPr>
      </p:pic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CEA31DCE-EDCC-9F7B-BB29-0BF31A2A0215}"/>
              </a:ext>
            </a:extLst>
          </p:cNvPr>
          <p:cNvCxnSpPr>
            <a:cxnSpLocks/>
          </p:cNvCxnSpPr>
          <p:nvPr/>
        </p:nvCxnSpPr>
        <p:spPr>
          <a:xfrm>
            <a:off x="9257511" y="3993205"/>
            <a:ext cx="6909" cy="701681"/>
          </a:xfrm>
          <a:prstGeom prst="straightConnector1">
            <a:avLst/>
          </a:prstGeom>
          <a:ln w="38100">
            <a:solidFill>
              <a:srgbClr val="30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8D1072A2-45E6-6339-06D7-C30BB009F722}"/>
              </a:ext>
            </a:extLst>
          </p:cNvPr>
          <p:cNvCxnSpPr>
            <a:cxnSpLocks/>
          </p:cNvCxnSpPr>
          <p:nvPr/>
        </p:nvCxnSpPr>
        <p:spPr>
          <a:xfrm flipV="1">
            <a:off x="2786457" y="3776977"/>
            <a:ext cx="0" cy="716605"/>
          </a:xfrm>
          <a:prstGeom prst="straightConnector1">
            <a:avLst/>
          </a:prstGeom>
          <a:ln w="38100">
            <a:solidFill>
              <a:srgbClr val="30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2AE5D8C6-38B4-3881-E8B6-B873E5BA514E}"/>
              </a:ext>
            </a:extLst>
          </p:cNvPr>
          <p:cNvSpPr/>
          <p:nvPr/>
        </p:nvSpPr>
        <p:spPr>
          <a:xfrm>
            <a:off x="2482719" y="160076"/>
            <a:ext cx="4094651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bg-BG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Измерваме</a:t>
            </a:r>
            <a:r>
              <a:rPr lang="de-DE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Izmervame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295FA5-5931-B5AC-67A7-315C2ED4021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6027904" y="186551"/>
            <a:ext cx="468000" cy="468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01B00C-045A-0BC0-001A-8CB21DBF03E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3903336" y="2143056"/>
            <a:ext cx="468000" cy="468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429FA3-7091-E0E4-AAFC-D281B767940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6176321" y="2144660"/>
            <a:ext cx="468000" cy="468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4D5CC5-3BC5-8BF9-61DC-4C204193D6D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2575913" y="5854042"/>
            <a:ext cx="468000" cy="468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CB7544-75A8-4E47-B0D4-28831779B328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 rotWithShape="1">
          <a:blip r:embed="rId32">
            <a:biLevel thresh="25000"/>
          </a:blip>
          <a:srcRect/>
          <a:stretch/>
        </p:blipFill>
        <p:spPr>
          <a:xfrm>
            <a:off x="6074772" y="5924522"/>
            <a:ext cx="468000" cy="468000"/>
          </a:xfrm>
          <a:prstGeom prst="rect">
            <a:avLst/>
          </a:prstGeom>
          <a:ln w="6350">
            <a:noFill/>
          </a:ln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4C0D33-9688-141C-D851-A6FCB392CE6B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9107774" y="585404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201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233</Words>
  <Application>Microsoft Macintosh PowerPoint</Application>
  <PresentationFormat>A4-Papier (210 x 297 mm)</PresentationFormat>
  <Paragraphs>67</Paragraphs>
  <Slides>4</Slides>
  <Notes>0</Notes>
  <HiddenSlides>0</HiddenSlides>
  <MMClips>46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Katrin Gruhn</cp:lastModifiedBy>
  <cp:revision>77</cp:revision>
  <cp:lastPrinted>2022-05-18T12:46:11Z</cp:lastPrinted>
  <dcterms:created xsi:type="dcterms:W3CDTF">2022-05-10T12:43:55Z</dcterms:created>
  <dcterms:modified xsi:type="dcterms:W3CDTF">2023-08-21T13:30:04Z</dcterms:modified>
</cp:coreProperties>
</file>