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96" r:id="rId2"/>
    <p:sldId id="298" r:id="rId3"/>
    <p:sldId id="297" r:id="rId4"/>
    <p:sldId id="279" r:id="rId5"/>
    <p:sldId id="280" r:id="rId6"/>
    <p:sldId id="281" r:id="rId7"/>
    <p:sldId id="282" r:id="rId8"/>
    <p:sldId id="283" r:id="rId9"/>
    <p:sldId id="284" r:id="rId10"/>
    <p:sldId id="278" r:id="rId11"/>
    <p:sldId id="285" r:id="rId12"/>
    <p:sldId id="286" r:id="rId13"/>
    <p:sldId id="291" r:id="rId14"/>
    <p:sldId id="292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D8E5E8"/>
    <a:srgbClr val="C00000"/>
    <a:srgbClr val="9D9D9D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23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9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microsoft.com/office/2007/relationships/media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slideLayout" Target="../slideLayouts/slideLayout2.xml"/><Relationship Id="rId3" Type="http://schemas.microsoft.com/office/2007/relationships/media" Target="../media/media16.m4a"/><Relationship Id="rId7" Type="http://schemas.microsoft.com/office/2007/relationships/media" Target="../media/media17.m4a"/><Relationship Id="rId12" Type="http://schemas.openxmlformats.org/officeDocument/2006/relationships/audio" Target="../media/media8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media" Target="../media/media5.m4a"/><Relationship Id="rId11" Type="http://schemas.microsoft.com/office/2007/relationships/media" Target="../media/media8.m4a"/><Relationship Id="rId5" Type="http://schemas.openxmlformats.org/officeDocument/2006/relationships/audio" Target="NULL" TargetMode="External"/><Relationship Id="rId10" Type="http://schemas.openxmlformats.org/officeDocument/2006/relationships/audio" Target="../media/media18.m4a"/><Relationship Id="rId4" Type="http://schemas.openxmlformats.org/officeDocument/2006/relationships/audio" Target="../media/media16.m4a"/><Relationship Id="rId9" Type="http://schemas.microsoft.com/office/2007/relationships/media" Target="../media/media18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microsoft.com/office/2007/relationships/media" Target="../media/media11.m4a"/><Relationship Id="rId18" Type="http://schemas.openxmlformats.org/officeDocument/2006/relationships/audio" Target="../media/media25.m4a"/><Relationship Id="rId26" Type="http://schemas.openxmlformats.org/officeDocument/2006/relationships/image" Target="../media/image2.png"/><Relationship Id="rId3" Type="http://schemas.openxmlformats.org/officeDocument/2006/relationships/audio" Target="NULL" TargetMode="External"/><Relationship Id="rId21" Type="http://schemas.microsoft.com/office/2007/relationships/media" Target="../media/media27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17" Type="http://schemas.microsoft.com/office/2007/relationships/media" Target="../media/media25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6" Type="http://schemas.openxmlformats.org/officeDocument/2006/relationships/audio" Target="../media/media24.m4a"/><Relationship Id="rId20" Type="http://schemas.openxmlformats.org/officeDocument/2006/relationships/audio" Target="../media/media26.m4a"/><Relationship Id="rId1" Type="http://schemas.microsoft.com/office/2007/relationships/media" Target="../media/media3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24" Type="http://schemas.openxmlformats.org/officeDocument/2006/relationships/audio" Target="../media/media28.m4a"/><Relationship Id="rId5" Type="http://schemas.microsoft.com/office/2007/relationships/media" Target="../media/media20.m4a"/><Relationship Id="rId15" Type="http://schemas.microsoft.com/office/2007/relationships/media" Target="../media/media24.m4a"/><Relationship Id="rId23" Type="http://schemas.microsoft.com/office/2007/relationships/media" Target="../media/media28.m4a"/><Relationship Id="rId10" Type="http://schemas.openxmlformats.org/officeDocument/2006/relationships/audio" Target="../media/media22.m4a"/><Relationship Id="rId19" Type="http://schemas.microsoft.com/office/2007/relationships/media" Target="../media/media26.m4a"/><Relationship Id="rId4" Type="http://schemas.microsoft.com/office/2007/relationships/media" Target="../media/media19.m4a"/><Relationship Id="rId9" Type="http://schemas.microsoft.com/office/2007/relationships/media" Target="../media/media22.m4a"/><Relationship Id="rId14" Type="http://schemas.openxmlformats.org/officeDocument/2006/relationships/audio" Target="../media/media11.m4a"/><Relationship Id="rId22" Type="http://schemas.openxmlformats.org/officeDocument/2006/relationships/audio" Target="../media/media27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00704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995620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1086711" y="1219631"/>
            <a:ext cx="1132424" cy="1132424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4461239" y="1336461"/>
            <a:ext cx="983522" cy="983522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1120997" y="3966798"/>
            <a:ext cx="1132422" cy="981868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7663425" y="1496568"/>
            <a:ext cx="1132424" cy="744164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7775" y="2607249"/>
            <a:ext cx="175311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Kreis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597779" y="3103255"/>
            <a:ext cx="175311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bg-BG" altLang="de-DE" sz="20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ръг</a:t>
            </a:r>
            <a:r>
              <a:rPr lang="bg-BG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krug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828739" y="2607249"/>
            <a:ext cx="175692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Quadrat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828743" y="3103255"/>
            <a:ext cx="1756928" cy="64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квадрат</a:t>
            </a:r>
            <a:br>
              <a:rPr lang="de-DE" altLang="de-DE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kvadrat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99942" y="5221060"/>
            <a:ext cx="183711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99946" y="5692338"/>
            <a:ext cx="183711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sz="2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az-Cyrl-AZ" altLang="de-DE" sz="2000" dirty="0">
                <a:solidFill>
                  <a:srgbClr val="31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ъгълник</a:t>
            </a:r>
            <a:br>
              <a:rPr lang="de-DE" altLang="de-DE" sz="32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triugulnik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999008" y="2607249"/>
            <a:ext cx="199282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Recht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6999008" y="3103255"/>
            <a:ext cx="1992824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право</a:t>
            </a:r>
            <a:r>
              <a:rPr lang="az-Cyrl-AZ" altLang="de-DE" sz="2000" dirty="0">
                <a:solidFill>
                  <a:srgbClr val="30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r>
              <a:rPr lang="az-Cyrl-AZ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ник</a:t>
            </a:r>
            <a:b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pravougulnik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55EFED-CD9A-57B7-3294-B429D1680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08219" y="2719488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5A8B2A-7F25-6425-B9A2-4ED9F16AA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12996" y="2715101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29973" y="5309204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2B1650-82BA-9EBD-1C83-9FED4BF19A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991832" y="2689435"/>
            <a:ext cx="360000" cy="36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0373-0006-180F-5EAC-06339407C292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B577D1D-3E85-7345-28BE-A9E1B8898CBB}"/>
              </a:ext>
            </a:extLst>
          </p:cNvPr>
          <p:cNvSpPr/>
          <p:nvPr/>
        </p:nvSpPr>
        <p:spPr>
          <a:xfrm>
            <a:off x="2015861" y="27091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Фигури</a:t>
            </a:r>
            <a:r>
              <a:rPr lang="bg-BG" sz="32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Figuri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A381FF8-3EC3-AF78-800B-F7E153461C3F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72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385868" y="270913"/>
            <a:ext cx="360000" cy="360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38096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1EE3E8BF-6966-0163-2C0F-0CC82ED0E76B}"/>
              </a:ext>
            </a:extLst>
          </p:cNvPr>
          <p:cNvSpPr/>
          <p:nvPr/>
        </p:nvSpPr>
        <p:spPr>
          <a:xfrm rot="5400000">
            <a:off x="7499745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Trapez 8">
            <a:extLst>
              <a:ext uri="{FF2B5EF4-FFF2-40B4-BE49-F238E27FC236}">
                <a16:creationId xmlns:a16="http://schemas.microsoft.com/office/drawing/2014/main" id="{C6CA1981-95EC-C0B6-B325-A9D4FB905B16}"/>
              </a:ext>
            </a:extLst>
          </p:cNvPr>
          <p:cNvSpPr/>
          <p:nvPr/>
        </p:nvSpPr>
        <p:spPr>
          <a:xfrm>
            <a:off x="7533526" y="4147679"/>
            <a:ext cx="1366964" cy="811119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13AFC4E1-CB12-1AD6-707D-01D072728B29}"/>
              </a:ext>
            </a:extLst>
          </p:cNvPr>
          <p:cNvSpPr/>
          <p:nvPr/>
        </p:nvSpPr>
        <p:spPr>
          <a:xfrm>
            <a:off x="4233364" y="4123533"/>
            <a:ext cx="1366964" cy="830544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DCFE2F-9456-841C-978D-032416923FE7}"/>
              </a:ext>
            </a:extLst>
          </p:cNvPr>
          <p:cNvSpPr txBox="1"/>
          <p:nvPr/>
        </p:nvSpPr>
        <p:spPr>
          <a:xfrm>
            <a:off x="7057409" y="5221060"/>
            <a:ext cx="18360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Trapez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B35CB8D-4876-BAE1-2B29-5D0E24449C6D}"/>
              </a:ext>
            </a:extLst>
          </p:cNvPr>
          <p:cNvSpPr txBox="1"/>
          <p:nvPr/>
        </p:nvSpPr>
        <p:spPr>
          <a:xfrm>
            <a:off x="7057409" y="5692338"/>
            <a:ext cx="1836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>
                <a:latin typeface="Comic Sans MS" panose="030F0702030302020204" pitchFamily="66" charset="0"/>
              </a:rPr>
              <a:t>трапец</a:t>
            </a:r>
            <a:br>
              <a:rPr lang="de-DE" altLang="de-DE" sz="2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trapets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5BDF992-68E3-3AB9-85E1-3668E227C981}"/>
              </a:ext>
            </a:extLst>
          </p:cNvPr>
          <p:cNvSpPr txBox="1"/>
          <p:nvPr/>
        </p:nvSpPr>
        <p:spPr>
          <a:xfrm>
            <a:off x="3761375" y="5221060"/>
            <a:ext cx="1884029" cy="357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500" dirty="0">
                <a:latin typeface="Comic Sans MS" panose="030F0902030302020204" pitchFamily="66" charset="0"/>
              </a:rPr>
              <a:t>das Parallelogramm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925A549-8C1D-94A2-035F-EC9583BD9E1B}"/>
              </a:ext>
            </a:extLst>
          </p:cNvPr>
          <p:cNvSpPr txBox="1"/>
          <p:nvPr/>
        </p:nvSpPr>
        <p:spPr>
          <a:xfrm>
            <a:off x="3761375" y="5692338"/>
            <a:ext cx="188402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>
                <a:latin typeface="Comic Sans MS" panose="030F0702030302020204" pitchFamily="66" charset="0"/>
              </a:rPr>
              <a:t>успоредник</a:t>
            </a:r>
            <a:br>
              <a:rPr lang="de-DE" altLang="de-DE" sz="1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usporednik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AB9705-E35E-98A6-2266-30616F13980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20734" y="5313963"/>
            <a:ext cx="360000" cy="360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B14E2B-BF14-91E9-81B5-C04600C97AB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83472" y="5338375"/>
            <a:ext cx="360000" cy="360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C84987-EC50-A3AB-4251-15B1EF5EC75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4233364" y="237977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8E9455-A9EB-B738-BDCD-813ED73F5A4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502415" y="3248891"/>
            <a:ext cx="360000" cy="36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240732-AA10-FBB2-6ABD-E4E1B6FD0F2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712996" y="3248891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D5A9F6-339B-1C75-F377-6A6564A7D3F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2529973" y="5837974"/>
            <a:ext cx="360000" cy="36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84A2F1-A165-CCE2-55E1-DFF3CA5AF84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8991832" y="3248891"/>
            <a:ext cx="360000" cy="36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59FC9B-F1BD-A96A-CE45-1006EAB90A6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783472" y="5838819"/>
            <a:ext cx="360000" cy="36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E565BC-F794-1504-8F7A-0DC183DA12E6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9020734" y="58379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B0C593-1DA3-3B2F-34AC-89E82BD6E02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9363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Fünf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93646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bg-BG" altLang="de-DE" sz="3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ето</a:t>
            </a:r>
            <a:r>
              <a:rPr lang="bg-BG" altLang="de-DE" sz="3600" dirty="0" err="1">
                <a:solidFill>
                  <a:srgbClr val="30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r>
              <a:rPr lang="bg-BG" altLang="de-DE" sz="3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ник</a:t>
            </a:r>
            <a:br>
              <a:rPr lang="de-DE" altLang="de-DE" sz="4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petougulnik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4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5" name="Regelmäßiges Fünfeck 64">
            <a:extLst>
              <a:ext uri="{FF2B5EF4-FFF2-40B4-BE49-F238E27FC236}">
                <a16:creationId xmlns:a16="http://schemas.microsoft.com/office/drawing/2014/main" id="{55931FBC-F101-AA89-05A5-550B4B124499}"/>
              </a:ext>
            </a:extLst>
          </p:cNvPr>
          <p:cNvSpPr/>
          <p:nvPr/>
        </p:nvSpPr>
        <p:spPr>
          <a:xfrm>
            <a:off x="463999" y="2041572"/>
            <a:ext cx="3394334" cy="3231924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2CD4DC-9861-5A80-D761-B96CAC6997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0401" y="2823544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CBF443-73AB-2EE6-ED23-1A636D2EC1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90401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9C533D0-0279-18E0-B944-0D0DC8AA383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EC9893A-5B3C-7A17-FC45-38CF82407AD0}"/>
              </a:ext>
            </a:extLst>
          </p:cNvPr>
          <p:cNvSpPr txBox="1"/>
          <p:nvPr/>
        </p:nvSpPr>
        <p:spPr>
          <a:xfrm>
            <a:off x="4493636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Sechs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3347239E-EFB6-4777-255E-4137B4DAE031}"/>
              </a:ext>
            </a:extLst>
          </p:cNvPr>
          <p:cNvSpPr txBox="1"/>
          <p:nvPr/>
        </p:nvSpPr>
        <p:spPr>
          <a:xfrm>
            <a:off x="4493636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шесто</a:t>
            </a:r>
            <a:r>
              <a:rPr lang="az-Cyrl-AZ" altLang="de-DE" sz="3600" dirty="0">
                <a:solidFill>
                  <a:srgbClr val="30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r>
              <a:rPr lang="az-Cyrl-AZ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ник</a:t>
            </a:r>
            <a:br>
              <a:rPr lang="de-DE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shestougulnik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4" name="Sechseck 63">
            <a:extLst>
              <a:ext uri="{FF2B5EF4-FFF2-40B4-BE49-F238E27FC236}">
                <a16:creationId xmlns:a16="http://schemas.microsoft.com/office/drawing/2014/main" id="{422A76F7-A7F0-9CEF-D971-E54F05A4BC26}"/>
              </a:ext>
            </a:extLst>
          </p:cNvPr>
          <p:cNvSpPr/>
          <p:nvPr/>
        </p:nvSpPr>
        <p:spPr>
          <a:xfrm>
            <a:off x="463999" y="2369011"/>
            <a:ext cx="3394730" cy="2925781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B9C906-EAAD-E106-EB48-0C6536B11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7761" y="2827495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8D1F9F-44E4-71C9-130E-647396194B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57761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96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D3CCCDC-DF1F-0E13-94E7-F1F179E55E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0414" y="2700000"/>
            <a:ext cx="417599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Acht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0438" y="3600000"/>
            <a:ext cx="4175999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uk-UA" sz="3600" dirty="0" err="1">
                <a:latin typeface="Comic Sans MS" panose="030F0702030302020204" pitchFamily="66" charset="0"/>
              </a:rPr>
              <a:t>осмо</a:t>
            </a:r>
            <a:r>
              <a:rPr lang="uk-UA" sz="3600" dirty="0" err="1">
                <a:solidFill>
                  <a:srgbClr val="307A85"/>
                </a:solidFill>
                <a:latin typeface="Comic Sans MS" panose="030F0702030302020204" pitchFamily="66" charset="0"/>
              </a:rPr>
              <a:t>ъгъл</a:t>
            </a:r>
            <a:r>
              <a:rPr lang="uk-UA" sz="3600" dirty="0" err="1">
                <a:latin typeface="Comic Sans MS" panose="030F0702030302020204" pitchFamily="66" charset="0"/>
              </a:rPr>
              <a:t>ник</a:t>
            </a:r>
            <a:br>
              <a:rPr lang="de-DE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osmougulnik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3" name="Achteck 72">
            <a:extLst>
              <a:ext uri="{FF2B5EF4-FFF2-40B4-BE49-F238E27FC236}">
                <a16:creationId xmlns:a16="http://schemas.microsoft.com/office/drawing/2014/main" id="{AEADF9A5-F85E-3637-5388-0B5D41CB7565}"/>
              </a:ext>
            </a:extLst>
          </p:cNvPr>
          <p:cNvSpPr/>
          <p:nvPr/>
        </p:nvSpPr>
        <p:spPr>
          <a:xfrm>
            <a:off x="609055" y="2137109"/>
            <a:ext cx="2905471" cy="2925782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2AE9248-3EB0-6077-B65D-57446AE35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5198" y="2854672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C22385-FCE2-3192-543B-DA4A3D5534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725198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32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697DD0-4B05-9A02-6A7D-31BF9C828204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502000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51" y="3533897"/>
            <a:ext cx="4176000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az-Cyrl-AZ" altLang="de-DE" sz="4800" dirty="0">
                <a:solidFill>
                  <a:schemeClr val="accent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br>
              <a:rPr lang="de-DE" altLang="de-DE" sz="6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ugul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6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617546" y="1937916"/>
            <a:ext cx="398152" cy="2388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A891D6-2985-318F-4CC5-82542EB7A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1342" y="2727700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D023F07-551F-C7EC-DBB1-C819E9981DC6}"/>
              </a:ext>
            </a:extLst>
          </p:cNvPr>
          <p:cNvSpPr/>
          <p:nvPr/>
        </p:nvSpPr>
        <p:spPr>
          <a:xfrm rot="16200000">
            <a:off x="592502" y="2253621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15" name="L-Form 14">
            <a:extLst>
              <a:ext uri="{FF2B5EF4-FFF2-40B4-BE49-F238E27FC236}">
                <a16:creationId xmlns:a16="http://schemas.microsoft.com/office/drawing/2014/main" id="{903897CF-4B73-CCDB-4AA6-DCD5E582DA79}"/>
              </a:ext>
            </a:extLst>
          </p:cNvPr>
          <p:cNvSpPr/>
          <p:nvPr/>
        </p:nvSpPr>
        <p:spPr>
          <a:xfrm rot="10800000">
            <a:off x="2696715" y="2204720"/>
            <a:ext cx="892911" cy="894760"/>
          </a:xfrm>
          <a:prstGeom prst="corner">
            <a:avLst>
              <a:gd name="adj1" fmla="val 11227"/>
              <a:gd name="adj2" fmla="val 10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456F18-F0C8-3B50-892D-F38E67BCED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780715" y="409770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F93E398-1684-73F5-4DB5-7948B8B33C9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004CD3-852A-FD05-1A4A-E44FA38ABBE9}"/>
              </a:ext>
            </a:extLst>
          </p:cNvPr>
          <p:cNvSpPr/>
          <p:nvPr/>
        </p:nvSpPr>
        <p:spPr>
          <a:xfrm>
            <a:off x="494700" y="2821425"/>
            <a:ext cx="2998830" cy="2016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2800" y="2502000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2800" y="3535200"/>
            <a:ext cx="4176000" cy="15304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bg-BG" sz="4800" dirty="0">
                <a:solidFill>
                  <a:srgbClr val="ED9107"/>
                </a:solidFill>
                <a:latin typeface="Comic Sans MS" panose="030F0702030302020204" pitchFamily="66" charset="0"/>
              </a:rPr>
              <a:t>страна</a:t>
            </a:r>
            <a:br>
              <a:rPr lang="de-DE" altLang="de-DE" sz="6600" dirty="0">
                <a:solidFill>
                  <a:srgbClr val="BD4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strana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6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>
            <a:off x="3602362" y="3829425"/>
            <a:ext cx="510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D2DE9E-4C42-E6D4-63D6-28CC52A14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7632" y="2727700"/>
            <a:ext cx="468000" cy="46800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CC1BB32-0F77-D286-9500-2FB23DC99F97}"/>
              </a:ext>
            </a:extLst>
          </p:cNvPr>
          <p:cNvCxnSpPr>
            <a:cxnSpLocks/>
          </p:cNvCxnSpPr>
          <p:nvPr/>
        </p:nvCxnSpPr>
        <p:spPr>
          <a:xfrm>
            <a:off x="3504386" y="2818051"/>
            <a:ext cx="0" cy="2019374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D70892-7ED7-A093-4877-87D1839839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777632" y="406644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6360812" y="3257237"/>
            <a:ext cx="1857636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6188D07-863C-4A3F-D948-C58A58FC5CAC}"/>
              </a:ext>
            </a:extLst>
          </p:cNvPr>
          <p:cNvSpPr/>
          <p:nvPr/>
        </p:nvSpPr>
        <p:spPr>
          <a:xfrm>
            <a:off x="6342412" y="1906975"/>
            <a:ext cx="1847274" cy="1152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1451224" y="3257238"/>
            <a:ext cx="1857635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1136470" y="4170395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4A87BF3-A741-5B6F-AC4F-59B6D116D10E}"/>
              </a:ext>
            </a:extLst>
          </p:cNvPr>
          <p:cNvSpPr txBox="1"/>
          <p:nvPr/>
        </p:nvSpPr>
        <p:spPr>
          <a:xfrm>
            <a:off x="1134842" y="4749796"/>
            <a:ext cx="212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2000" dirty="0">
                <a:solidFill>
                  <a:schemeClr val="accent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br>
              <a:rPr lang="de-DE" altLang="de-DE" sz="2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ugul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6046375" y="4170395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B24E22F9-77D3-2094-99CF-F5E2A271A0AF}"/>
              </a:ext>
            </a:extLst>
          </p:cNvPr>
          <p:cNvSpPr txBox="1"/>
          <p:nvPr/>
        </p:nvSpPr>
        <p:spPr>
          <a:xfrm>
            <a:off x="6046375" y="4749796"/>
            <a:ext cx="2124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>
                <a:solidFill>
                  <a:srgbClr val="ED9107"/>
                </a:solidFill>
                <a:latin typeface="Comic Sans MS" panose="030F0702030302020204" pitchFamily="66" charset="0"/>
              </a:rPr>
              <a:t>ст</a:t>
            </a:r>
            <a:r>
              <a:rPr lang="ru-RU" sz="2000" dirty="0">
                <a:solidFill>
                  <a:srgbClr val="ED9107"/>
                </a:solidFill>
                <a:latin typeface="Comic Sans MS" panose="030F0702030302020204" pitchFamily="66" charset="0"/>
              </a:rPr>
              <a:t>рана</a:t>
            </a:r>
            <a:br>
              <a:rPr lang="de-DE" altLang="de-DE" sz="2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strana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97A7AF8F-4365-438D-E10E-48FFE71BE1AD}"/>
              </a:ext>
            </a:extLst>
          </p:cNvPr>
          <p:cNvCxnSpPr>
            <a:cxnSpLocks/>
          </p:cNvCxnSpPr>
          <p:nvPr/>
        </p:nvCxnSpPr>
        <p:spPr>
          <a:xfrm flipH="1">
            <a:off x="3067558" y="1427459"/>
            <a:ext cx="402366" cy="301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20DC149A-5932-702C-4317-F58EECD27BAB}"/>
              </a:ext>
            </a:extLst>
          </p:cNvPr>
          <p:cNvCxnSpPr>
            <a:cxnSpLocks/>
          </p:cNvCxnSpPr>
          <p:nvPr/>
        </p:nvCxnSpPr>
        <p:spPr>
          <a:xfrm flipH="1">
            <a:off x="8286580" y="2799611"/>
            <a:ext cx="3800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CD7DED6F-9790-253A-BAE3-25A9F474DDD9}"/>
              </a:ext>
            </a:extLst>
          </p:cNvPr>
          <p:cNvCxnSpPr>
            <a:cxnSpLocks/>
          </p:cNvCxnSpPr>
          <p:nvPr/>
        </p:nvCxnSpPr>
        <p:spPr>
          <a:xfrm>
            <a:off x="8170375" y="1906975"/>
            <a:ext cx="10529" cy="1152000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6311EA-D77D-8BA9-F818-CAC124EE4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20968" y="4205230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27D6DC-5183-3349-D2A6-CD8D6453C6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34904" y="4194706"/>
            <a:ext cx="360000" cy="360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A50F0C7-4F4C-F57F-4FF5-FD50CE3732EC}"/>
              </a:ext>
            </a:extLst>
          </p:cNvPr>
          <p:cNvSpPr>
            <a:spLocks noChangeAspect="1"/>
          </p:cNvSpPr>
          <p:nvPr/>
        </p:nvSpPr>
        <p:spPr>
          <a:xfrm rot="16200000">
            <a:off x="1577417" y="1761859"/>
            <a:ext cx="1440000" cy="1440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L-Form 16">
            <a:extLst>
              <a:ext uri="{FF2B5EF4-FFF2-40B4-BE49-F238E27FC236}">
                <a16:creationId xmlns:a16="http://schemas.microsoft.com/office/drawing/2014/main" id="{66DAA040-BB40-8172-BE9F-6BBA80C6E720}"/>
              </a:ext>
            </a:extLst>
          </p:cNvPr>
          <p:cNvSpPr/>
          <p:nvPr/>
        </p:nvSpPr>
        <p:spPr>
          <a:xfrm rot="10800000">
            <a:off x="2656410" y="1728697"/>
            <a:ext cx="402367" cy="403200"/>
          </a:xfrm>
          <a:prstGeom prst="corner">
            <a:avLst>
              <a:gd name="adj1" fmla="val 15217"/>
              <a:gd name="adj2" fmla="val 160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22D1FC-CEBA-A70D-B63F-CD21DF25E75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685FB4-27E4-3158-A481-30550E5648D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31BB420-47D4-36EF-272A-43A3EDE67C7F}"/>
              </a:ext>
            </a:extLst>
          </p:cNvPr>
          <p:cNvSpPr/>
          <p:nvPr/>
        </p:nvSpPr>
        <p:spPr>
          <a:xfrm>
            <a:off x="2015861" y="270913"/>
            <a:ext cx="307746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Фигури</a:t>
            </a:r>
            <a:r>
              <a:rPr lang="bg-BG" sz="32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Figuri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  <a:p>
            <a:pPr lvl="0"/>
            <a:endParaRPr lang="de-DE" sz="24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29CE49-9290-3098-12BD-7C00D46570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3320968" y="4895432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1DB08B-2CAC-4CC1-0746-CE8CEC46025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8234904" y="4895432"/>
            <a:ext cx="360000" cy="360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9FFF3B-ECB6-82A7-4C30-731823AEF94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4233364" y="23797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2EBD8F1E-CBC7-E483-94BB-AEA5A664D484}"/>
              </a:ext>
            </a:extLst>
          </p:cNvPr>
          <p:cNvSpPr/>
          <p:nvPr/>
        </p:nvSpPr>
        <p:spPr>
          <a:xfrm>
            <a:off x="1939547" y="106780"/>
            <a:ext cx="47721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z-Cyrl-AZ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Многоъгълници</a:t>
            </a:r>
            <a:r>
              <a:rPr lang="de-DE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Mnogougulnitsi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34689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2616417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8716" y="1742463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10158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>
            <a:spLocks noChangeAspect="1"/>
          </p:cNvSpPr>
          <p:nvPr/>
        </p:nvSpPr>
        <p:spPr>
          <a:xfrm>
            <a:off x="1048395" y="1165940"/>
            <a:ext cx="1328641" cy="1152000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78286" y="2560222"/>
            <a:ext cx="18664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578290" y="3050126"/>
            <a:ext cx="186644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az-Cyrl-AZ" altLang="de-DE" dirty="0">
                <a:solidFill>
                  <a:srgbClr val="31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ъгълник</a:t>
            </a:r>
            <a:br>
              <a:rPr lang="de-DE" altLang="de-DE" sz="40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triugulnik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endParaRPr lang="de-DE" altLang="de-DE" sz="40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63069" y="2576951"/>
            <a:ext cx="360000" cy="360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5944659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E1C6B40-C3AD-DB44-1CC5-61865E4532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8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511507" y="269214"/>
            <a:ext cx="360000" cy="36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335BB73-DCFD-45B9-FE8D-4783FA3024D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Vielecke</a:t>
            </a:r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C0555749-17E9-54A5-73E8-65721D567CD8}"/>
              </a:ext>
            </a:extLst>
          </p:cNvPr>
          <p:cNvSpPr>
            <a:spLocks noChangeAspect="1"/>
          </p:cNvSpPr>
          <p:nvPr/>
        </p:nvSpPr>
        <p:spPr>
          <a:xfrm rot="16200000">
            <a:off x="4223416" y="1123121"/>
            <a:ext cx="1337730" cy="1116000"/>
          </a:xfrm>
          <a:prstGeom prst="diamond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835DFF-02E5-A769-B4C5-3A704CD4944F}"/>
              </a:ext>
            </a:extLst>
          </p:cNvPr>
          <p:cNvSpPr txBox="1"/>
          <p:nvPr/>
        </p:nvSpPr>
        <p:spPr>
          <a:xfrm>
            <a:off x="3799993" y="2560222"/>
            <a:ext cx="191295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Vier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16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49AC4FB-321A-1EE0-294A-9E7C78A73308}"/>
              </a:ext>
            </a:extLst>
          </p:cNvPr>
          <p:cNvSpPr txBox="1"/>
          <p:nvPr/>
        </p:nvSpPr>
        <p:spPr>
          <a:xfrm>
            <a:off x="3799992" y="3050126"/>
            <a:ext cx="191295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72000" rIns="72000" rtlCol="0">
            <a:spAutoFit/>
          </a:bodyPr>
          <a:lstStyle/>
          <a:p>
            <a:pPr algn="ctr"/>
            <a:r>
              <a:rPr lang="uk-UA" dirty="0" err="1">
                <a:latin typeface="Comic Sans MS" panose="030F0702030302020204" pitchFamily="66" charset="0"/>
              </a:rPr>
              <a:t>четири</a:t>
            </a:r>
            <a:r>
              <a:rPr lang="uk-UA" dirty="0" err="1">
                <a:solidFill>
                  <a:srgbClr val="307A85"/>
                </a:solidFill>
                <a:latin typeface="Comic Sans MS" panose="030F0702030302020204" pitchFamily="66" charset="0"/>
              </a:rPr>
              <a:t>ъгъл</a:t>
            </a:r>
            <a:r>
              <a:rPr lang="uk-UA" dirty="0" err="1">
                <a:latin typeface="Comic Sans MS" panose="030F0702030302020204" pitchFamily="66" charset="0"/>
              </a:rPr>
              <a:t>ник</a:t>
            </a:r>
            <a:br>
              <a:rPr lang="de-DE" altLang="de-DE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chetiriugulnik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4A703C5-1797-FC9B-CA52-CB4CC3855D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73989" y="2570793"/>
            <a:ext cx="360000" cy="3600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8C025169-15AF-E665-7C12-294E910CB7E1}"/>
              </a:ext>
            </a:extLst>
          </p:cNvPr>
          <p:cNvSpPr txBox="1"/>
          <p:nvPr/>
        </p:nvSpPr>
        <p:spPr>
          <a:xfrm>
            <a:off x="7043116" y="2560222"/>
            <a:ext cx="181261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Fünf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20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6F4EF68-C521-69C7-DEB3-893968128119}"/>
              </a:ext>
            </a:extLst>
          </p:cNvPr>
          <p:cNvSpPr txBox="1"/>
          <p:nvPr/>
        </p:nvSpPr>
        <p:spPr>
          <a:xfrm>
            <a:off x="7043120" y="3050126"/>
            <a:ext cx="181261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bg-BG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ето</a:t>
            </a:r>
            <a:r>
              <a:rPr lang="bg-BG" altLang="de-DE" dirty="0" err="1">
                <a:solidFill>
                  <a:srgbClr val="30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r>
              <a:rPr lang="bg-BG" altLang="de-DE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ник</a:t>
            </a:r>
            <a:br>
              <a:rPr lang="de-DE" altLang="de-DE" sz="2400" dirty="0">
                <a:solidFill>
                  <a:srgbClr val="317A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petougulnik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9" name="Regelmäßiges Fünfeck 48">
            <a:extLst>
              <a:ext uri="{FF2B5EF4-FFF2-40B4-BE49-F238E27FC236}">
                <a16:creationId xmlns:a16="http://schemas.microsoft.com/office/drawing/2014/main" id="{A62C3DAC-4CC8-212A-ED01-DBC26644539B}"/>
              </a:ext>
            </a:extLst>
          </p:cNvPr>
          <p:cNvSpPr>
            <a:spLocks noChangeAspect="1"/>
          </p:cNvSpPr>
          <p:nvPr/>
        </p:nvSpPr>
        <p:spPr>
          <a:xfrm>
            <a:off x="7508815" y="1093940"/>
            <a:ext cx="1285202" cy="1224000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905F5A-2BA4-D15B-FADD-EA7250BEEC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98645" y="2570793"/>
            <a:ext cx="360000" cy="360000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9AE2239-043F-2E20-72D6-75B5DE15E626}"/>
              </a:ext>
            </a:extLst>
          </p:cNvPr>
          <p:cNvGrpSpPr/>
          <p:nvPr/>
        </p:nvGrpSpPr>
        <p:grpSpPr>
          <a:xfrm>
            <a:off x="2205134" y="5378896"/>
            <a:ext cx="1838839" cy="1129878"/>
            <a:chOff x="1550792" y="3403369"/>
            <a:chExt cx="1439196" cy="1129878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11FD7C64-F99B-8937-F762-6187ACC498F3}"/>
                </a:ext>
              </a:extLst>
            </p:cNvPr>
            <p:cNvSpPr txBox="1"/>
            <p:nvPr/>
          </p:nvSpPr>
          <p:spPr>
            <a:xfrm>
              <a:off x="1550792" y="3403369"/>
              <a:ext cx="143919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Sechs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eck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16580D5-BEDB-A2F1-E000-9937962B9D89}"/>
                </a:ext>
              </a:extLst>
            </p:cNvPr>
            <p:cNvSpPr txBox="1"/>
            <p:nvPr/>
          </p:nvSpPr>
          <p:spPr>
            <a:xfrm>
              <a:off x="1550796" y="3914539"/>
              <a:ext cx="1439192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шесто</a:t>
              </a:r>
              <a:r>
                <a:rPr lang="az-Cyrl-AZ" altLang="de-DE" dirty="0">
                  <a:solidFill>
                    <a:srgbClr val="307A85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ъгъл</a:t>
              </a:r>
              <a:r>
                <a:rPr lang="az-Cyrl-AZ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ник</a:t>
              </a:r>
              <a:b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shestougulnik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Sechseck 54">
            <a:extLst>
              <a:ext uri="{FF2B5EF4-FFF2-40B4-BE49-F238E27FC236}">
                <a16:creationId xmlns:a16="http://schemas.microsoft.com/office/drawing/2014/main" id="{E5090D98-FE59-4941-4314-B69D0DE1B053}"/>
              </a:ext>
            </a:extLst>
          </p:cNvPr>
          <p:cNvSpPr>
            <a:spLocks noChangeAspect="1"/>
          </p:cNvSpPr>
          <p:nvPr/>
        </p:nvSpPr>
        <p:spPr>
          <a:xfrm>
            <a:off x="2630413" y="4027239"/>
            <a:ext cx="1294565" cy="1116000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5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03EE47-CC9A-D298-9BD7-B6C77D477FA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73431" y="5481878"/>
            <a:ext cx="360000" cy="360000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41C9E27-7660-D088-4BC1-E1B65F7398C1}"/>
              </a:ext>
            </a:extLst>
          </p:cNvPr>
          <p:cNvGrpSpPr/>
          <p:nvPr/>
        </p:nvGrpSpPr>
        <p:grpSpPr>
          <a:xfrm>
            <a:off x="5545914" y="5378896"/>
            <a:ext cx="1844542" cy="1129878"/>
            <a:chOff x="4764009" y="3403369"/>
            <a:chExt cx="1844542" cy="1129878"/>
          </a:xfrm>
        </p:grpSpPr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9C4F7424-BE80-943C-71F4-B0E6804FEC84}"/>
                </a:ext>
              </a:extLst>
            </p:cNvPr>
            <p:cNvSpPr txBox="1"/>
            <p:nvPr/>
          </p:nvSpPr>
          <p:spPr>
            <a:xfrm>
              <a:off x="4764009" y="3403369"/>
              <a:ext cx="1844538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Acht</a:t>
              </a:r>
              <a:r>
                <a:rPr lang="de-DE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eck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3D357646-D0D0-B8CC-DAD5-58A967890A1C}"/>
                </a:ext>
              </a:extLst>
            </p:cNvPr>
            <p:cNvSpPr txBox="1"/>
            <p:nvPr/>
          </p:nvSpPr>
          <p:spPr>
            <a:xfrm>
              <a:off x="4764013" y="3914539"/>
              <a:ext cx="1844538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uk-UA" dirty="0" err="1">
                  <a:latin typeface="Comic Sans MS" panose="030F0702030302020204" pitchFamily="66" charset="0"/>
                </a:rPr>
                <a:t>осмо</a:t>
              </a:r>
              <a:r>
                <a:rPr lang="uk-UA" dirty="0" err="1">
                  <a:solidFill>
                    <a:srgbClr val="307A85"/>
                  </a:solidFill>
                  <a:latin typeface="Comic Sans MS" panose="030F0702030302020204" pitchFamily="66" charset="0"/>
                </a:rPr>
                <a:t>ъгъл</a:t>
              </a:r>
              <a:r>
                <a:rPr lang="uk-UA" dirty="0" err="1">
                  <a:latin typeface="Comic Sans MS" panose="030F0702030302020204" pitchFamily="66" charset="0"/>
                </a:rPr>
                <a:t>ник</a:t>
              </a:r>
              <a:b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osmougulnik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1" name="Achteck 60">
            <a:extLst>
              <a:ext uri="{FF2B5EF4-FFF2-40B4-BE49-F238E27FC236}">
                <a16:creationId xmlns:a16="http://schemas.microsoft.com/office/drawing/2014/main" id="{B186F31D-60A3-FAB5-9E7C-096045C03887}"/>
              </a:ext>
            </a:extLst>
          </p:cNvPr>
          <p:cNvSpPr>
            <a:spLocks noChangeAspect="1"/>
          </p:cNvSpPr>
          <p:nvPr/>
        </p:nvSpPr>
        <p:spPr>
          <a:xfrm>
            <a:off x="6025424" y="3987013"/>
            <a:ext cx="1143732" cy="1152000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6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A1E25F9-8374-352D-E9C7-A2174B8728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520866" y="5498905"/>
            <a:ext cx="360000" cy="36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8259CF-56F2-80E0-7C7D-797953C3EA6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2563069" y="3179480"/>
            <a:ext cx="360000" cy="36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745508-4E00-D33C-3840-5C3E57B5986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5773989" y="3179480"/>
            <a:ext cx="360000" cy="360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7498BC-C7F7-F91C-1E90-DCF72333419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8998645" y="3173890"/>
            <a:ext cx="360000" cy="360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C4D639-EA72-257F-D841-8BD51175E51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4073431" y="6070849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731C01-9D34-E2AD-F0EC-F149B31FDD0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7520861" y="6019420"/>
            <a:ext cx="360000" cy="360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5F8F05-42C3-6C03-E60B-53C43E6CD34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6411918" y="2653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463999" y="2041573"/>
            <a:ext cx="3395633" cy="3395633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Kreis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454604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de-DE" altLang="de-DE" sz="3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bg-BG" altLang="de-DE" sz="3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</a:t>
            </a:r>
            <a:r>
              <a:rPr lang="de-DE" altLang="de-DE" sz="3600" dirty="0" err="1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endParaRPr lang="de-DE" altLang="de-DE" sz="3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krug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9018F31-F7AE-57E9-7532-D2EC85FA3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8900" y="2823544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852F14-2021-55B7-3C1A-E82883602A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38900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B655AF3-351E-11F5-25B9-6342A026FD17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379778" y="2267297"/>
            <a:ext cx="3395627" cy="2944183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Drei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4454631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sz="3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az-Cyrl-AZ" altLang="de-DE" sz="3600" dirty="0">
                <a:solidFill>
                  <a:srgbClr val="30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r>
              <a:rPr lang="az-Cyrl-AZ" altLang="de-DE" sz="3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ник</a:t>
            </a:r>
            <a:br>
              <a:rPr lang="de-DE" altLang="de-DE" sz="48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triugulnik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4A5502-44C8-5AB9-B64A-DC595D474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857" y="2823544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1B1627-4F43-5C87-A622-0C78418C35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37857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2D2993-6947-76D0-23C7-3778120875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576974" y="2264817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Quadrat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4448435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квадрат</a:t>
            </a:r>
            <a:br>
              <a:rPr lang="de-DE" altLang="de-DE" sz="48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kvadrat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DB44B8-E181-A23D-9C3F-F029BBA47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3482" y="2823544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CF88BE-5E90-CC9C-3A6C-72C2605572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13482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031DD04E-D22D-8E64-939C-C95E9746F472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5" name="Trapez 54">
            <a:extLst>
              <a:ext uri="{FF2B5EF4-FFF2-40B4-BE49-F238E27FC236}">
                <a16:creationId xmlns:a16="http://schemas.microsoft.com/office/drawing/2014/main" id="{66B2B38D-048F-0CB9-0C75-BEA58EFE185A}"/>
              </a:ext>
            </a:extLst>
          </p:cNvPr>
          <p:cNvSpPr/>
          <p:nvPr/>
        </p:nvSpPr>
        <p:spPr>
          <a:xfrm>
            <a:off x="463999" y="2711197"/>
            <a:ext cx="3395231" cy="2231418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Trapez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1377AC4-79B8-7343-B99F-43C2143A5118}"/>
              </a:ext>
            </a:extLst>
          </p:cNvPr>
          <p:cNvSpPr txBox="1"/>
          <p:nvPr/>
        </p:nvSpPr>
        <p:spPr>
          <a:xfrm>
            <a:off x="4453948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dirty="0" err="1">
                <a:latin typeface="Comic Sans MS" panose="030F0702030302020204" pitchFamily="66" charset="0"/>
              </a:rPr>
              <a:t>трапец</a:t>
            </a:r>
            <a:br>
              <a: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trapets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7B0032-53FE-6E1A-4518-56D929610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0859" y="2823544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1304FF-1F8F-23FC-034E-912AA82D50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10859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864A8D3-618C-F08A-F8E8-7BF11CBD3A6D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7" name="Parallelogramm 46">
            <a:extLst>
              <a:ext uri="{FF2B5EF4-FFF2-40B4-BE49-F238E27FC236}">
                <a16:creationId xmlns:a16="http://schemas.microsoft.com/office/drawing/2014/main" id="{52507BB3-F364-252F-05FF-8D6C8D61141E}"/>
              </a:ext>
            </a:extLst>
          </p:cNvPr>
          <p:cNvSpPr/>
          <p:nvPr/>
        </p:nvSpPr>
        <p:spPr>
          <a:xfrm>
            <a:off x="463999" y="2623680"/>
            <a:ext cx="3395627" cy="2231418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6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292038" y="2700000"/>
            <a:ext cx="447981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Parallelogramm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292039" y="3600000"/>
            <a:ext cx="4479822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dirty="0" err="1">
                <a:latin typeface="Comic Sans MS" panose="030F0702030302020204" pitchFamily="66" charset="0"/>
              </a:rPr>
              <a:t>успоредник</a:t>
            </a:r>
            <a:br>
              <a:rPr lang="de-DE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usporednik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49C359-E291-C8D9-46F3-B083EE8C7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2929" y="2834636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D129C9-0BCB-38A9-8E8D-5594278975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872929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8C61455-3F95-09A9-45F6-711A71FA4F0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491923" y="2712262"/>
            <a:ext cx="3152922" cy="205425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270000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Recht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55435" y="3600000"/>
            <a:ext cx="4176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право</a:t>
            </a:r>
            <a:r>
              <a:rPr lang="az-Cyrl-AZ" altLang="de-DE" sz="3600" dirty="0">
                <a:solidFill>
                  <a:srgbClr val="307A8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ъгъл</a:t>
            </a:r>
            <a:r>
              <a:rPr lang="az-Cyrl-AZ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ник</a:t>
            </a:r>
            <a:br>
              <a:rPr lang="de-DE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28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pravougulnik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FE7A4E-4213-66EA-022C-DECFC5D8F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894" y="2875007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0D5F00-64AB-EE0F-79E4-66119CC2D6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747894" y="3935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191</Words>
  <Application>Microsoft Macintosh PowerPoint</Application>
  <PresentationFormat>A4-Papier (210 x 297 mm)</PresentationFormat>
  <Paragraphs>59</Paragraphs>
  <Slides>14</Slides>
  <Notes>3</Notes>
  <HiddenSlides>0</HiddenSlides>
  <MMClips>54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76</cp:revision>
  <cp:lastPrinted>2022-05-18T12:46:11Z</cp:lastPrinted>
  <dcterms:created xsi:type="dcterms:W3CDTF">2022-05-10T12:43:55Z</dcterms:created>
  <dcterms:modified xsi:type="dcterms:W3CDTF">2023-09-05T10:51:26Z</dcterms:modified>
</cp:coreProperties>
</file>