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0"/>
  </p:notesMasterIdLst>
  <p:sldIdLst>
    <p:sldId id="290" r:id="rId2"/>
    <p:sldId id="291" r:id="rId3"/>
    <p:sldId id="297" r:id="rId4"/>
    <p:sldId id="296" r:id="rId5"/>
    <p:sldId id="294" r:id="rId6"/>
    <p:sldId id="298" r:id="rId7"/>
    <p:sldId id="299" r:id="rId8"/>
    <p:sldId id="293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9107"/>
    <a:srgbClr val="317A85"/>
    <a:srgbClr val="008B50"/>
    <a:srgbClr val="9D9D9D"/>
    <a:srgbClr val="C02200"/>
    <a:srgbClr val="C00000"/>
    <a:srgbClr val="000000"/>
    <a:srgbClr val="F1EEEE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9"/>
    <p:restoredTop sz="95859"/>
  </p:normalViewPr>
  <p:slideViewPr>
    <p:cSldViewPr snapToGrid="0" snapToObjects="1">
      <p:cViewPr varScale="1">
        <p:scale>
          <a:sx n="113" d="100"/>
          <a:sy n="113" d="100"/>
        </p:scale>
        <p:origin x="1640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4848" y="161623"/>
            <a:ext cx="1074021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2.jpg"/><Relationship Id="rId3" Type="http://schemas.microsoft.com/office/2007/relationships/media" Target="../media/media2.m4a"/><Relationship Id="rId21" Type="http://schemas.openxmlformats.org/officeDocument/2006/relationships/image" Target="../media/image5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4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7.png"/><Relationship Id="rId10" Type="http://schemas.openxmlformats.org/officeDocument/2006/relationships/audio" Target="../media/media5.m4a"/><Relationship Id="rId19" Type="http://schemas.openxmlformats.org/officeDocument/2006/relationships/image" Target="../media/image3.jp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openxmlformats.org/officeDocument/2006/relationships/slideLayout" Target="../slideLayouts/slideLayout2.xml"/><Relationship Id="rId3" Type="http://schemas.microsoft.com/office/2007/relationships/media" Target="../media/media10.m4a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image" Target="../media/image7.png"/><Relationship Id="rId2" Type="http://schemas.openxmlformats.org/officeDocument/2006/relationships/audio" Target="../media/media9.m4a"/><Relationship Id="rId16" Type="http://schemas.openxmlformats.org/officeDocument/2006/relationships/image" Target="../media/image4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5" Type="http://schemas.microsoft.com/office/2007/relationships/media" Target="../media/media11.m4a"/><Relationship Id="rId15" Type="http://schemas.openxmlformats.org/officeDocument/2006/relationships/image" Target="../media/image9.jpg"/><Relationship Id="rId10" Type="http://schemas.openxmlformats.org/officeDocument/2006/relationships/audio" Target="../media/media13.m4a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microsoft.com/office/2007/relationships/media" Target="../media/media19.m4a"/><Relationship Id="rId18" Type="http://schemas.openxmlformats.org/officeDocument/2006/relationships/image" Target="../media/image10.jpg"/><Relationship Id="rId3" Type="http://schemas.microsoft.com/office/2007/relationships/media" Target="../media/media16.m4a"/><Relationship Id="rId21" Type="http://schemas.openxmlformats.org/officeDocument/2006/relationships/image" Target="../media/image4.png"/><Relationship Id="rId7" Type="http://schemas.microsoft.com/office/2007/relationships/media" Target="../media/media9.m4a"/><Relationship Id="rId12" Type="http://schemas.openxmlformats.org/officeDocument/2006/relationships/audio" Target="../media/media18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6" Type="http://schemas.openxmlformats.org/officeDocument/2006/relationships/audio" Target="../media/media20.m4a"/><Relationship Id="rId20" Type="http://schemas.openxmlformats.org/officeDocument/2006/relationships/image" Target="../media/image11.jpg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microsoft.com/office/2007/relationships/media" Target="../media/media18.m4a"/><Relationship Id="rId5" Type="http://schemas.microsoft.com/office/2007/relationships/media" Target="../media/media17.m4a"/><Relationship Id="rId15" Type="http://schemas.microsoft.com/office/2007/relationships/media" Target="../media/media20.m4a"/><Relationship Id="rId10" Type="http://schemas.openxmlformats.org/officeDocument/2006/relationships/audio" Target="../media/media12.m4a"/><Relationship Id="rId19" Type="http://schemas.openxmlformats.org/officeDocument/2006/relationships/image" Target="../media/image9.jpg"/><Relationship Id="rId4" Type="http://schemas.openxmlformats.org/officeDocument/2006/relationships/audio" Target="../media/media16.m4a"/><Relationship Id="rId9" Type="http://schemas.microsoft.com/office/2007/relationships/media" Target="../media/media12.m4a"/><Relationship Id="rId14" Type="http://schemas.openxmlformats.org/officeDocument/2006/relationships/audio" Target="../media/media19.m4a"/><Relationship Id="rId2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4a"/><Relationship Id="rId13" Type="http://schemas.microsoft.com/office/2007/relationships/media" Target="../media/media25.m4a"/><Relationship Id="rId18" Type="http://schemas.openxmlformats.org/officeDocument/2006/relationships/audio" Target="../media/media27.m4a"/><Relationship Id="rId3" Type="http://schemas.microsoft.com/office/2007/relationships/media" Target="../media/media22.m4a"/><Relationship Id="rId21" Type="http://schemas.openxmlformats.org/officeDocument/2006/relationships/slideLayout" Target="../slideLayouts/slideLayout2.xml"/><Relationship Id="rId7" Type="http://schemas.microsoft.com/office/2007/relationships/media" Target="../media/media24.m4a"/><Relationship Id="rId12" Type="http://schemas.openxmlformats.org/officeDocument/2006/relationships/audio" Target="../media/media12.m4a"/><Relationship Id="rId17" Type="http://schemas.microsoft.com/office/2007/relationships/media" Target="../media/media27.m4a"/><Relationship Id="rId2" Type="http://schemas.openxmlformats.org/officeDocument/2006/relationships/audio" Target="../media/media21.m4a"/><Relationship Id="rId16" Type="http://schemas.openxmlformats.org/officeDocument/2006/relationships/audio" Target="../media/media26.m4a"/><Relationship Id="rId20" Type="http://schemas.openxmlformats.org/officeDocument/2006/relationships/audio" Target="../media/media28.m4a"/><Relationship Id="rId1" Type="http://schemas.microsoft.com/office/2007/relationships/media" Target="../media/media21.m4a"/><Relationship Id="rId6" Type="http://schemas.openxmlformats.org/officeDocument/2006/relationships/audio" Target="../media/media23.m4a"/><Relationship Id="rId11" Type="http://schemas.microsoft.com/office/2007/relationships/media" Target="../media/media12.m4a"/><Relationship Id="rId5" Type="http://schemas.microsoft.com/office/2007/relationships/media" Target="../media/media23.m4a"/><Relationship Id="rId15" Type="http://schemas.microsoft.com/office/2007/relationships/media" Target="../media/media26.m4a"/><Relationship Id="rId23" Type="http://schemas.openxmlformats.org/officeDocument/2006/relationships/image" Target="../media/image7.png"/><Relationship Id="rId10" Type="http://schemas.openxmlformats.org/officeDocument/2006/relationships/audio" Target="../media/media9.m4a"/><Relationship Id="rId19" Type="http://schemas.microsoft.com/office/2007/relationships/media" Target="../media/media28.m4a"/><Relationship Id="rId4" Type="http://schemas.openxmlformats.org/officeDocument/2006/relationships/audio" Target="../media/media22.m4a"/><Relationship Id="rId9" Type="http://schemas.microsoft.com/office/2007/relationships/media" Target="../media/media9.m4a"/><Relationship Id="rId14" Type="http://schemas.openxmlformats.org/officeDocument/2006/relationships/audio" Target="../media/media25.m4a"/><Relationship Id="rId2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32.m4a"/><Relationship Id="rId13" Type="http://schemas.openxmlformats.org/officeDocument/2006/relationships/image" Target="../media/image8.jpg"/><Relationship Id="rId3" Type="http://schemas.microsoft.com/office/2007/relationships/media" Target="../media/media30.m4a"/><Relationship Id="rId7" Type="http://schemas.microsoft.com/office/2007/relationships/media" Target="../media/media32.m4a"/><Relationship Id="rId12" Type="http://schemas.openxmlformats.org/officeDocument/2006/relationships/image" Target="../media/image12.png"/><Relationship Id="rId2" Type="http://schemas.openxmlformats.org/officeDocument/2006/relationships/audio" Target="../media/media29.m4a"/><Relationship Id="rId16" Type="http://schemas.openxmlformats.org/officeDocument/2006/relationships/image" Target="../media/image7.png"/><Relationship Id="rId1" Type="http://schemas.microsoft.com/office/2007/relationships/media" Target="../media/media29.m4a"/><Relationship Id="rId6" Type="http://schemas.openxmlformats.org/officeDocument/2006/relationships/audio" Target="../media/media31.m4a"/><Relationship Id="rId11" Type="http://schemas.openxmlformats.org/officeDocument/2006/relationships/slideLayout" Target="../slideLayouts/slideLayout2.xml"/><Relationship Id="rId5" Type="http://schemas.microsoft.com/office/2007/relationships/media" Target="../media/media31.m4a"/><Relationship Id="rId15" Type="http://schemas.openxmlformats.org/officeDocument/2006/relationships/image" Target="../media/image10.jpg"/><Relationship Id="rId10" Type="http://schemas.openxmlformats.org/officeDocument/2006/relationships/audio" Target="../media/media33.m4a"/><Relationship Id="rId4" Type="http://schemas.openxmlformats.org/officeDocument/2006/relationships/audio" Target="../media/media30.m4a"/><Relationship Id="rId9" Type="http://schemas.microsoft.com/office/2007/relationships/media" Target="../media/media33.m4a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6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.png"/><Relationship Id="rId3" Type="http://schemas.microsoft.com/office/2007/relationships/media" Target="../media/media35.m4a"/><Relationship Id="rId7" Type="http://schemas.microsoft.com/office/2007/relationships/media" Target="../media/media36.m4a"/><Relationship Id="rId12" Type="http://schemas.openxmlformats.org/officeDocument/2006/relationships/audio" Target="../media/media33.m4a"/><Relationship Id="rId17" Type="http://schemas.openxmlformats.org/officeDocument/2006/relationships/image" Target="../media/image4.png"/><Relationship Id="rId2" Type="http://schemas.openxmlformats.org/officeDocument/2006/relationships/audio" Target="../media/media34.m4a"/><Relationship Id="rId16" Type="http://schemas.openxmlformats.org/officeDocument/2006/relationships/image" Target="../media/image8.jpg"/><Relationship Id="rId1" Type="http://schemas.microsoft.com/office/2007/relationships/media" Target="../media/media34.m4a"/><Relationship Id="rId6" Type="http://schemas.openxmlformats.org/officeDocument/2006/relationships/audio" Target="../media/media29.m4a"/><Relationship Id="rId11" Type="http://schemas.microsoft.com/office/2007/relationships/media" Target="../media/media33.m4a"/><Relationship Id="rId5" Type="http://schemas.microsoft.com/office/2007/relationships/media" Target="../media/media29.m4a"/><Relationship Id="rId15" Type="http://schemas.openxmlformats.org/officeDocument/2006/relationships/image" Target="../media/image12.png"/><Relationship Id="rId10" Type="http://schemas.openxmlformats.org/officeDocument/2006/relationships/audio" Target="../media/media37.m4a"/><Relationship Id="rId4" Type="http://schemas.openxmlformats.org/officeDocument/2006/relationships/audio" Target="../media/media35.m4a"/><Relationship Id="rId9" Type="http://schemas.microsoft.com/office/2007/relationships/media" Target="../media/media37.m4a"/><Relationship Id="rId1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0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.png"/><Relationship Id="rId3" Type="http://schemas.microsoft.com/office/2007/relationships/media" Target="../media/media39.m4a"/><Relationship Id="rId7" Type="http://schemas.microsoft.com/office/2007/relationships/media" Target="../media/media40.m4a"/><Relationship Id="rId12" Type="http://schemas.openxmlformats.org/officeDocument/2006/relationships/audio" Target="../media/media33.m4a"/><Relationship Id="rId17" Type="http://schemas.openxmlformats.org/officeDocument/2006/relationships/image" Target="../media/image10.jpg"/><Relationship Id="rId2" Type="http://schemas.openxmlformats.org/officeDocument/2006/relationships/audio" Target="../media/media38.m4a"/><Relationship Id="rId16" Type="http://schemas.openxmlformats.org/officeDocument/2006/relationships/image" Target="../media/image4.png"/><Relationship Id="rId1" Type="http://schemas.microsoft.com/office/2007/relationships/media" Target="../media/media38.m4a"/><Relationship Id="rId6" Type="http://schemas.openxmlformats.org/officeDocument/2006/relationships/audio" Target="../media/media29.m4a"/><Relationship Id="rId11" Type="http://schemas.microsoft.com/office/2007/relationships/media" Target="../media/media33.m4a"/><Relationship Id="rId5" Type="http://schemas.microsoft.com/office/2007/relationships/media" Target="../media/media29.m4a"/><Relationship Id="rId15" Type="http://schemas.openxmlformats.org/officeDocument/2006/relationships/image" Target="../media/image13.png"/><Relationship Id="rId10" Type="http://schemas.openxmlformats.org/officeDocument/2006/relationships/audio" Target="../media/media41.m4a"/><Relationship Id="rId4" Type="http://schemas.openxmlformats.org/officeDocument/2006/relationships/audio" Target="../media/media39.m4a"/><Relationship Id="rId9" Type="http://schemas.microsoft.com/office/2007/relationships/media" Target="../media/media41.m4a"/><Relationship Id="rId1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5.m4a"/><Relationship Id="rId13" Type="http://schemas.microsoft.com/office/2007/relationships/media" Target="../media/media47.m4a"/><Relationship Id="rId18" Type="http://schemas.openxmlformats.org/officeDocument/2006/relationships/audio" Target="../media/media49.m4a"/><Relationship Id="rId26" Type="http://schemas.openxmlformats.org/officeDocument/2006/relationships/image" Target="../media/image4.png"/><Relationship Id="rId3" Type="http://schemas.microsoft.com/office/2007/relationships/media" Target="../media/media43.m4a"/><Relationship Id="rId21" Type="http://schemas.microsoft.com/office/2007/relationships/media" Target="../media/media51.m4a"/><Relationship Id="rId7" Type="http://schemas.microsoft.com/office/2007/relationships/media" Target="../media/media45.m4a"/><Relationship Id="rId12" Type="http://schemas.openxmlformats.org/officeDocument/2006/relationships/audio" Target="../media/media29.m4a"/><Relationship Id="rId17" Type="http://schemas.microsoft.com/office/2007/relationships/media" Target="../media/media49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6" Type="http://schemas.openxmlformats.org/officeDocument/2006/relationships/audio" Target="../media/media48.m4a"/><Relationship Id="rId20" Type="http://schemas.openxmlformats.org/officeDocument/2006/relationships/audio" Target="../media/media50.m4a"/><Relationship Id="rId1" Type="http://schemas.microsoft.com/office/2007/relationships/media" Target="../media/media42.m4a"/><Relationship Id="rId6" Type="http://schemas.openxmlformats.org/officeDocument/2006/relationships/audio" Target="../media/media44.m4a"/><Relationship Id="rId11" Type="http://schemas.microsoft.com/office/2007/relationships/media" Target="../media/media29.m4a"/><Relationship Id="rId24" Type="http://schemas.openxmlformats.org/officeDocument/2006/relationships/audio" Target="../media/media33.m4a"/><Relationship Id="rId5" Type="http://schemas.microsoft.com/office/2007/relationships/media" Target="../media/media44.m4a"/><Relationship Id="rId15" Type="http://schemas.microsoft.com/office/2007/relationships/media" Target="../media/media48.m4a"/><Relationship Id="rId23" Type="http://schemas.microsoft.com/office/2007/relationships/media" Target="../media/media33.m4a"/><Relationship Id="rId10" Type="http://schemas.openxmlformats.org/officeDocument/2006/relationships/audio" Target="../media/media46.m4a"/><Relationship Id="rId19" Type="http://schemas.microsoft.com/office/2007/relationships/media" Target="../media/media50.m4a"/><Relationship Id="rId4" Type="http://schemas.openxmlformats.org/officeDocument/2006/relationships/audio" Target="../media/media43.m4a"/><Relationship Id="rId9" Type="http://schemas.microsoft.com/office/2007/relationships/media" Target="../media/media46.m4a"/><Relationship Id="rId14" Type="http://schemas.openxmlformats.org/officeDocument/2006/relationships/audio" Target="../media/media47.m4a"/><Relationship Id="rId22" Type="http://schemas.openxmlformats.org/officeDocument/2006/relationships/audio" Target="../media/media51.m4a"/><Relationship Id="rId27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bgerundetes Rechteck 49">
            <a:extLst>
              <a:ext uri="{FF2B5EF4-FFF2-40B4-BE49-F238E27FC236}">
                <a16:creationId xmlns:a16="http://schemas.microsoft.com/office/drawing/2014/main" id="{2F9D55B8-176B-AC95-CC3B-5EF9E22BD5DE}"/>
              </a:ext>
            </a:extLst>
          </p:cNvPr>
          <p:cNvSpPr/>
          <p:nvPr/>
        </p:nvSpPr>
        <p:spPr>
          <a:xfrm>
            <a:off x="6840469" y="4401834"/>
            <a:ext cx="2520000" cy="1728000"/>
          </a:xfrm>
          <a:prstGeom prst="roundRect">
            <a:avLst>
              <a:gd name="adj" fmla="val 659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2F9D55B8-176B-AC95-CC3B-5EF9E22BD5DE}"/>
              </a:ext>
            </a:extLst>
          </p:cNvPr>
          <p:cNvSpPr/>
          <p:nvPr/>
        </p:nvSpPr>
        <p:spPr>
          <a:xfrm>
            <a:off x="545531" y="4414635"/>
            <a:ext cx="2520000" cy="1728000"/>
          </a:xfrm>
          <a:prstGeom prst="roundRect">
            <a:avLst>
              <a:gd name="adj" fmla="val 759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9929ED6-9A5B-785C-4CE2-B6E5212BDA6C}"/>
              </a:ext>
            </a:extLst>
          </p:cNvPr>
          <p:cNvGrpSpPr/>
          <p:nvPr/>
        </p:nvGrpSpPr>
        <p:grpSpPr>
          <a:xfrm>
            <a:off x="652867" y="4658611"/>
            <a:ext cx="1858225" cy="1266546"/>
            <a:chOff x="5385619" y="4957739"/>
            <a:chExt cx="3522397" cy="1194815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FD1C6496-1281-581C-34EA-28B4E7339B95}"/>
                </a:ext>
              </a:extLst>
            </p:cNvPr>
            <p:cNvSpPr txBox="1"/>
            <p:nvPr/>
          </p:nvSpPr>
          <p:spPr>
            <a:xfrm>
              <a:off x="5385619" y="4957739"/>
              <a:ext cx="3522397" cy="38548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</a:t>
              </a:r>
              <a:r>
                <a:rPr lang="de-DE" dirty="0">
                  <a:solidFill>
                    <a:srgbClr val="FF6600"/>
                  </a:solidFill>
                  <a:latin typeface="Comic Sans MS" panose="030F0902030302020204" pitchFamily="66" charset="0"/>
                </a:rPr>
                <a:t> Tabelle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1F6B5E43-478C-D8D5-82A7-6651926E5259}"/>
                </a:ext>
              </a:extLst>
            </p:cNvPr>
            <p:cNvSpPr txBox="1"/>
            <p:nvPr/>
          </p:nvSpPr>
          <p:spPr>
            <a:xfrm>
              <a:off x="5385621" y="5538167"/>
              <a:ext cx="3522395" cy="61438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Таблица</a:t>
              </a:r>
              <a:br>
                <a:rPr lang="de-DE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tablitsa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574896"/>
              </p:ext>
            </p:extLst>
          </p:nvPr>
        </p:nvGraphicFramePr>
        <p:xfrm>
          <a:off x="338172" y="2328969"/>
          <a:ext cx="2756788" cy="127256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24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6804">
                <a:tc>
                  <a:txBody>
                    <a:bodyPr/>
                    <a:lstStyle/>
                    <a:p>
                      <a:endParaRPr lang="de-DE" sz="1800" dirty="0"/>
                    </a:p>
                    <a:p>
                      <a:r>
                        <a:rPr lang="de-DE" sz="1800" dirty="0"/>
                        <a:t>Klasse 2</a:t>
                      </a:r>
                      <a:endParaRPr lang="de-DE" sz="1800" dirty="0">
                        <a:latin typeface="Comic Sans MS" panose="030F09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27"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15</a:t>
                      </a:r>
                      <a:endParaRPr lang="de-DE" sz="1800" dirty="0">
                        <a:latin typeface="Comic Sans MS" panose="030F0902030302020204" pitchFamily="66" charset="0"/>
                        <a:cs typeface="Comic Sans M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9</a:t>
                      </a:r>
                      <a:endParaRPr lang="de-DE" sz="1800" dirty="0">
                        <a:latin typeface="Comic Sans MS" panose="030F0902030302020204" pitchFamily="66" charset="0"/>
                        <a:cs typeface="Comic Sans M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Bild 6" descr="MÃ¤dchen 2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41" y="2419722"/>
            <a:ext cx="565743" cy="743263"/>
          </a:xfrm>
          <a:prstGeom prst="rect">
            <a:avLst/>
          </a:prstGeom>
        </p:spPr>
      </p:pic>
      <p:pic>
        <p:nvPicPr>
          <p:cNvPr id="8" name="Bild 7" descr="Junge 2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58" y="2397426"/>
            <a:ext cx="489927" cy="787856"/>
          </a:xfrm>
          <a:prstGeom prst="rect">
            <a:avLst/>
          </a:prstGeom>
        </p:spPr>
      </p:pic>
      <p:pic>
        <p:nvPicPr>
          <p:cNvPr id="41" name="Bild 40" descr="MÃ¤dchen 2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49" y="2590352"/>
            <a:ext cx="594990" cy="781688"/>
          </a:xfrm>
          <a:prstGeom prst="rect">
            <a:avLst/>
          </a:prstGeom>
        </p:spPr>
      </p:pic>
      <p:pic>
        <p:nvPicPr>
          <p:cNvPr id="47" name="Bild 46" descr="Junge 2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094" y="3449834"/>
            <a:ext cx="486092" cy="781688"/>
          </a:xfrm>
          <a:prstGeom prst="rect">
            <a:avLst/>
          </a:prstGeom>
        </p:spPr>
      </p:pic>
      <p:sp>
        <p:nvSpPr>
          <p:cNvPr id="48" name="Textfeld 47">
            <a:extLst>
              <a:ext uri="{FF2B5EF4-FFF2-40B4-BE49-F238E27FC236}">
                <a16:creationId xmlns:a16="http://schemas.microsoft.com/office/drawing/2014/main" id="{FD1C6496-1281-581C-34EA-28B4E7339B95}"/>
              </a:ext>
            </a:extLst>
          </p:cNvPr>
          <p:cNvSpPr txBox="1"/>
          <p:nvPr/>
        </p:nvSpPr>
        <p:spPr>
          <a:xfrm>
            <a:off x="7001469" y="4632476"/>
            <a:ext cx="185060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</a:t>
            </a:r>
            <a:r>
              <a:rPr lang="de-DE" dirty="0">
                <a:solidFill>
                  <a:srgbClr val="660066"/>
                </a:solidFill>
                <a:latin typeface="Comic Sans MS" panose="030F0902030302020204" pitchFamily="66" charset="0"/>
              </a:rPr>
              <a:t>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omic Sans MS" panose="030F0902030302020204" pitchFamily="66" charset="0"/>
              </a:rPr>
              <a:t>Strichliste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1F6B5E43-478C-D8D5-82A7-6651926E5259}"/>
              </a:ext>
            </a:extLst>
          </p:cNvPr>
          <p:cNvSpPr txBox="1"/>
          <p:nvPr/>
        </p:nvSpPr>
        <p:spPr>
          <a:xfrm>
            <a:off x="6993849" y="5261316"/>
            <a:ext cx="1866125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Маркировки</a:t>
            </a:r>
            <a:br>
              <a: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markirovki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51" name="Abgerundetes Rechteck 50">
            <a:extLst>
              <a:ext uri="{FF2B5EF4-FFF2-40B4-BE49-F238E27FC236}">
                <a16:creationId xmlns:a16="http://schemas.microsoft.com/office/drawing/2014/main" id="{2F9D55B8-176B-AC95-CC3B-5EF9E22BD5DE}"/>
              </a:ext>
            </a:extLst>
          </p:cNvPr>
          <p:cNvSpPr/>
          <p:nvPr/>
        </p:nvSpPr>
        <p:spPr>
          <a:xfrm>
            <a:off x="3693000" y="4414635"/>
            <a:ext cx="2520000" cy="1728000"/>
          </a:xfrm>
          <a:prstGeom prst="roundRect">
            <a:avLst>
              <a:gd name="adj" fmla="val 659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grpSp>
        <p:nvGrpSpPr>
          <p:cNvPr id="52" name="Gruppieren 12">
            <a:extLst>
              <a:ext uri="{FF2B5EF4-FFF2-40B4-BE49-F238E27FC236}">
                <a16:creationId xmlns:a16="http://schemas.microsoft.com/office/drawing/2014/main" id="{19929ED6-9A5B-785C-4CE2-B6E5212BDA6C}"/>
              </a:ext>
            </a:extLst>
          </p:cNvPr>
          <p:cNvGrpSpPr/>
          <p:nvPr/>
        </p:nvGrpSpPr>
        <p:grpSpPr>
          <a:xfrm>
            <a:off x="3800334" y="4651540"/>
            <a:ext cx="1858225" cy="1265571"/>
            <a:chOff x="5580800" y="4874855"/>
            <a:chExt cx="3522397" cy="1193896"/>
          </a:xfrm>
        </p:grpSpPr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FD1C6496-1281-581C-34EA-28B4E7339B95}"/>
                </a:ext>
              </a:extLst>
            </p:cNvPr>
            <p:cNvSpPr txBox="1"/>
            <p:nvPr/>
          </p:nvSpPr>
          <p:spPr>
            <a:xfrm>
              <a:off x="5580800" y="4874855"/>
              <a:ext cx="3522397" cy="38548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</a:t>
              </a:r>
              <a:r>
                <a:rPr lang="de-DE" dirty="0">
                  <a:solidFill>
                    <a:srgbClr val="008000"/>
                  </a:solidFill>
                  <a:latin typeface="Comic Sans MS" panose="030F0902030302020204" pitchFamily="66" charset="0"/>
                </a:rPr>
                <a:t> Diagramm</a:t>
              </a: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1F6B5E43-478C-D8D5-82A7-6651926E5259}"/>
                </a:ext>
              </a:extLst>
            </p:cNvPr>
            <p:cNvSpPr txBox="1"/>
            <p:nvPr/>
          </p:nvSpPr>
          <p:spPr>
            <a:xfrm>
              <a:off x="5580800" y="5454363"/>
              <a:ext cx="3522397" cy="61438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Диаграма</a:t>
              </a:r>
              <a:br>
                <a:rPr lang="de-DE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diagrama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5" name="Bild 74" descr="MÃ¤dchen 2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556" y="3503324"/>
            <a:ext cx="555319" cy="729569"/>
          </a:xfrm>
          <a:prstGeom prst="rect">
            <a:avLst/>
          </a:prstGeom>
        </p:spPr>
      </p:pic>
      <p:pic>
        <p:nvPicPr>
          <p:cNvPr id="76" name="Bild 75" descr="Junge 2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62" y="3482552"/>
            <a:ext cx="490766" cy="78920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F53A843-F79C-3CDE-E4A1-93FB826B43A8}"/>
              </a:ext>
            </a:extLst>
          </p:cNvPr>
          <p:cNvSpPr/>
          <p:nvPr/>
        </p:nvSpPr>
        <p:spPr>
          <a:xfrm>
            <a:off x="144000" y="144000"/>
            <a:ext cx="272853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Daten darstellen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2AFBD41-950F-6745-0127-0F16383281BB}"/>
              </a:ext>
            </a:extLst>
          </p:cNvPr>
          <p:cNvSpPr/>
          <p:nvPr/>
        </p:nvSpPr>
        <p:spPr>
          <a:xfrm>
            <a:off x="3173990" y="151762"/>
            <a:ext cx="362547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Представяне на данни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Predstavyane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danni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8F9B612-E6FF-3922-02BD-7A0E48D1F78E}"/>
              </a:ext>
            </a:extLst>
          </p:cNvPr>
          <p:cNvGrpSpPr>
            <a:grpSpLocks noChangeAspect="1"/>
          </p:cNvGrpSpPr>
          <p:nvPr/>
        </p:nvGrpSpPr>
        <p:grpSpPr>
          <a:xfrm>
            <a:off x="3604816" y="1907267"/>
            <a:ext cx="2126165" cy="1525085"/>
            <a:chOff x="5321536" y="3737999"/>
            <a:chExt cx="2589079" cy="1857130"/>
          </a:xfrm>
        </p:grpSpPr>
        <p:sp>
          <p:nvSpPr>
            <p:cNvPr id="20" name="Rechteck 19"/>
            <p:cNvSpPr/>
            <p:nvPr/>
          </p:nvSpPr>
          <p:spPr>
            <a:xfrm>
              <a:off x="6380417" y="4382273"/>
              <a:ext cx="431031" cy="1203558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Rechteck 69"/>
            <p:cNvSpPr/>
            <p:nvPr/>
          </p:nvSpPr>
          <p:spPr>
            <a:xfrm>
              <a:off x="7194892" y="4890056"/>
              <a:ext cx="431031" cy="695774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" name="Gerade Verbindung 25"/>
            <p:cNvCxnSpPr>
              <a:cxnSpLocks/>
            </p:cNvCxnSpPr>
            <p:nvPr/>
          </p:nvCxnSpPr>
          <p:spPr>
            <a:xfrm>
              <a:off x="6178710" y="3737999"/>
              <a:ext cx="0" cy="1857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/>
          </p:nvCxnSpPr>
          <p:spPr>
            <a:xfrm flipH="1">
              <a:off x="6185394" y="5595129"/>
              <a:ext cx="17252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6085020" y="4819357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/>
            <p:cNvSpPr txBox="1"/>
            <p:nvPr/>
          </p:nvSpPr>
          <p:spPr>
            <a:xfrm>
              <a:off x="5462042" y="4576804"/>
              <a:ext cx="666449" cy="44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omic Sans MS"/>
                  <a:cs typeface="Comic Sans MS"/>
                </a:rPr>
                <a:t> </a:t>
              </a:r>
              <a:r>
                <a:rPr lang="de-DE" sz="1600" dirty="0">
                  <a:latin typeface="Comic Sans MS"/>
                  <a:cs typeface="Comic Sans MS"/>
                </a:rPr>
                <a:t>10</a:t>
              </a:r>
              <a:endParaRPr lang="de-DE" dirty="0">
                <a:latin typeface="Comic Sans MS"/>
                <a:cs typeface="Comic Sans MS"/>
              </a:endParaRPr>
            </a:p>
          </p:txBody>
        </p:sp>
        <p:cxnSp>
          <p:nvCxnSpPr>
            <p:cNvPr id="5" name="Gerade Verbindung 4">
              <a:extLst>
                <a:ext uri="{FF2B5EF4-FFF2-40B4-BE49-F238E27FC236}">
                  <a16:creationId xmlns:a16="http://schemas.microsoft.com/office/drawing/2014/main" id="{991917EE-CA97-B05B-C7BA-53ACB5FA3E5D}"/>
                </a:ext>
              </a:extLst>
            </p:cNvPr>
            <p:cNvCxnSpPr/>
            <p:nvPr/>
          </p:nvCxnSpPr>
          <p:spPr>
            <a:xfrm>
              <a:off x="6084399" y="4382273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800F817-2D82-1906-1F6D-4E838A50FD50}"/>
                </a:ext>
              </a:extLst>
            </p:cNvPr>
            <p:cNvSpPr txBox="1"/>
            <p:nvPr/>
          </p:nvSpPr>
          <p:spPr>
            <a:xfrm>
              <a:off x="5454252" y="4162013"/>
              <a:ext cx="666449" cy="44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omic Sans MS"/>
                  <a:cs typeface="Comic Sans MS"/>
                </a:rPr>
                <a:t> </a:t>
              </a:r>
              <a:r>
                <a:rPr lang="de-DE" sz="1600" dirty="0">
                  <a:latin typeface="Comic Sans MS"/>
                  <a:cs typeface="Comic Sans MS"/>
                </a:rPr>
                <a:t>15</a:t>
              </a:r>
              <a:endParaRPr lang="de-DE" dirty="0">
                <a:latin typeface="Comic Sans MS"/>
                <a:cs typeface="Comic Sans MS"/>
              </a:endParaRPr>
            </a:p>
          </p:txBody>
        </p:sp>
        <p:cxnSp>
          <p:nvCxnSpPr>
            <p:cNvPr id="9" name="Gerade Verbindung 8">
              <a:extLst>
                <a:ext uri="{FF2B5EF4-FFF2-40B4-BE49-F238E27FC236}">
                  <a16:creationId xmlns:a16="http://schemas.microsoft.com/office/drawing/2014/main" id="{AD1FF97D-9751-FB73-5DA7-CC659172A210}"/>
                </a:ext>
              </a:extLst>
            </p:cNvPr>
            <p:cNvCxnSpPr/>
            <p:nvPr/>
          </p:nvCxnSpPr>
          <p:spPr>
            <a:xfrm>
              <a:off x="6084399" y="5294933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CE358849-5A79-7F74-265C-A6EA88D3F88F}"/>
                </a:ext>
              </a:extLst>
            </p:cNvPr>
            <p:cNvSpPr txBox="1"/>
            <p:nvPr/>
          </p:nvSpPr>
          <p:spPr>
            <a:xfrm>
              <a:off x="5483257" y="5061911"/>
              <a:ext cx="666449" cy="44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omic Sans MS"/>
                  <a:cs typeface="Comic Sans MS"/>
                </a:rPr>
                <a:t>  </a:t>
              </a:r>
              <a:r>
                <a:rPr lang="de-DE" sz="1600" dirty="0">
                  <a:latin typeface="Comic Sans MS"/>
                  <a:cs typeface="Comic Sans MS"/>
                </a:rPr>
                <a:t>5</a:t>
              </a:r>
              <a:endParaRPr lang="de-DE" dirty="0">
                <a:latin typeface="Comic Sans MS"/>
                <a:cs typeface="Comic Sans MS"/>
              </a:endParaRPr>
            </a:p>
          </p:txBody>
        </p: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F8206B80-17E8-CFEA-FB3E-B4D65E1D09B5}"/>
                </a:ext>
              </a:extLst>
            </p:cNvPr>
            <p:cNvCxnSpPr/>
            <p:nvPr/>
          </p:nvCxnSpPr>
          <p:spPr>
            <a:xfrm>
              <a:off x="6084399" y="3923062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5E0D2CD-5413-55AC-E10E-D7E7A7052876}"/>
                </a:ext>
              </a:extLst>
            </p:cNvPr>
            <p:cNvSpPr txBox="1"/>
            <p:nvPr/>
          </p:nvSpPr>
          <p:spPr>
            <a:xfrm>
              <a:off x="5321536" y="3737999"/>
              <a:ext cx="762870" cy="44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omic Sans MS"/>
                  <a:cs typeface="Comic Sans MS"/>
                </a:rPr>
                <a:t>  </a:t>
              </a:r>
              <a:r>
                <a:rPr lang="de-DE" sz="1600" dirty="0">
                  <a:latin typeface="Comic Sans MS"/>
                  <a:cs typeface="Comic Sans MS"/>
                </a:rPr>
                <a:t>20</a:t>
              </a:r>
              <a:endParaRPr lang="de-DE" dirty="0">
                <a:latin typeface="Comic Sans MS"/>
                <a:cs typeface="Comic Sans MS"/>
              </a:endParaRPr>
            </a:p>
          </p:txBody>
        </p:sp>
      </p:grpSp>
      <p:pic>
        <p:nvPicPr>
          <p:cNvPr id="22" name="Audio Recording 16.01.2023, 11:12:24">
            <a:hlinkClick r:id="" action="ppaction://media"/>
            <a:extLst>
              <a:ext uri="{FF2B5EF4-FFF2-40B4-BE49-F238E27FC236}">
                <a16:creationId xmlns:a16="http://schemas.microsoft.com/office/drawing/2014/main" id="{A4DDDF3F-892E-3A43-5C2B-6626BEA724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38532" y="188744"/>
            <a:ext cx="468000" cy="468000"/>
          </a:xfrm>
          <a:prstGeom prst="rect">
            <a:avLst/>
          </a:prstGeom>
        </p:spPr>
      </p:pic>
      <p:pic>
        <p:nvPicPr>
          <p:cNvPr id="24" name="Audio Recording 16.01.2023, 11:11:48">
            <a:hlinkClick r:id="" action="ppaction://media"/>
            <a:extLst>
              <a:ext uri="{FF2B5EF4-FFF2-40B4-BE49-F238E27FC236}">
                <a16:creationId xmlns:a16="http://schemas.microsoft.com/office/drawing/2014/main" id="{B09F68CF-FFDF-5DAA-9766-92DFF2334C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70790" y="4632476"/>
            <a:ext cx="468000" cy="468000"/>
          </a:xfrm>
          <a:prstGeom prst="rect">
            <a:avLst/>
          </a:prstGeom>
        </p:spPr>
      </p:pic>
      <p:pic>
        <p:nvPicPr>
          <p:cNvPr id="27" name="Audio Recording 16.01.2023, 11:11:28">
            <a:hlinkClick r:id="" action="ppaction://media"/>
            <a:extLst>
              <a:ext uri="{FF2B5EF4-FFF2-40B4-BE49-F238E27FC236}">
                <a16:creationId xmlns:a16="http://schemas.microsoft.com/office/drawing/2014/main" id="{55CD340D-8A9E-A144-5240-3CC893F1CD7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90896" y="4621847"/>
            <a:ext cx="468000" cy="468000"/>
          </a:xfrm>
          <a:prstGeom prst="rect">
            <a:avLst/>
          </a:prstGeom>
        </p:spPr>
      </p:pic>
      <p:pic>
        <p:nvPicPr>
          <p:cNvPr id="30" name="Audio Recording 16.01.2023, 11:12:04">
            <a:hlinkClick r:id="" action="ppaction://media"/>
            <a:extLst>
              <a:ext uri="{FF2B5EF4-FFF2-40B4-BE49-F238E27FC236}">
                <a16:creationId xmlns:a16="http://schemas.microsoft.com/office/drawing/2014/main" id="{988C74B2-858F-C215-9012-86C51CFC990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92469" y="4574765"/>
            <a:ext cx="468000" cy="468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0D7296B-EE36-2D0D-AC7E-B9EECC4E6C42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11993" y="2727304"/>
            <a:ext cx="445697" cy="43318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52EC63A1-69EB-5693-B2F5-E38505CA1E94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3105" y="2728443"/>
            <a:ext cx="445697" cy="433186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5776046D-C9CB-782D-8902-30042D2F36BE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14217" y="2721962"/>
            <a:ext cx="445697" cy="43318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121290B8-4B7A-9CEE-E243-BF1F269353D3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11992" y="3636734"/>
            <a:ext cx="445697" cy="433186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E3CE177A-4774-3175-855D-14B069D95E1D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3783" y="3631830"/>
            <a:ext cx="269295" cy="435256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6E5ACE-2FF3-0C85-7CD7-4E923BE95F1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6670736" y="199284"/>
            <a:ext cx="468000" cy="468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FDE8BE-DE3E-2AFF-18DE-9299D4F8279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2570790" y="5387555"/>
            <a:ext cx="468000" cy="4680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7E1BDD-CABC-A6C8-C4B3-28CC8495ECD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5728264" y="5382241"/>
            <a:ext cx="468000" cy="468000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BD3435-C9E1-6CCA-574E-9F248722ECA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910234" y="538186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648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84205" y="2298169"/>
            <a:ext cx="2016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Wie kommst du zur Schule?</a:t>
            </a:r>
            <a:endParaRPr lang="de-DE" dirty="0"/>
          </a:p>
        </p:txBody>
      </p:sp>
      <p:sp>
        <p:nvSpPr>
          <p:cNvPr id="133" name="Textfeld 132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453192" y="4324465"/>
            <a:ext cx="2787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Как идваш на училище?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[Kak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idvash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uchilishte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?]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6221E24-E765-2FBC-DC19-24A49DACEAFC}"/>
              </a:ext>
            </a:extLst>
          </p:cNvPr>
          <p:cNvSpPr/>
          <p:nvPr/>
        </p:nvSpPr>
        <p:spPr>
          <a:xfrm>
            <a:off x="144000" y="144000"/>
            <a:ext cx="272853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Häufigkeiten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6BCAB01-A48B-826A-D75B-A60D9D95F317}"/>
              </a:ext>
            </a:extLst>
          </p:cNvPr>
          <p:cNvSpPr/>
          <p:nvPr/>
        </p:nvSpPr>
        <p:spPr>
          <a:xfrm>
            <a:off x="2785295" y="125129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Честоти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chestoti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ABEA0CA6-A3B1-AE46-E15A-2315C483E382}"/>
              </a:ext>
            </a:extLst>
          </p:cNvPr>
          <p:cNvSpPr/>
          <p:nvPr/>
        </p:nvSpPr>
        <p:spPr>
          <a:xfrm>
            <a:off x="566664" y="2190989"/>
            <a:ext cx="2560847" cy="860692"/>
          </a:xfrm>
          <a:prstGeom prst="wedgeRoundRectCallout">
            <a:avLst>
              <a:gd name="adj1" fmla="val 59832"/>
              <a:gd name="adj2" fmla="val 3891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bgerundete rechteckige Legende 4">
            <a:extLst>
              <a:ext uri="{FF2B5EF4-FFF2-40B4-BE49-F238E27FC236}">
                <a16:creationId xmlns:a16="http://schemas.microsoft.com/office/drawing/2014/main" id="{5A3B561E-6D04-FE87-BBD5-F8BBE24F7AF7}"/>
              </a:ext>
            </a:extLst>
          </p:cNvPr>
          <p:cNvSpPr/>
          <p:nvPr/>
        </p:nvSpPr>
        <p:spPr>
          <a:xfrm>
            <a:off x="530028" y="4263139"/>
            <a:ext cx="2787788" cy="1302620"/>
          </a:xfrm>
          <a:prstGeom prst="wedgeRoundRectCallout">
            <a:avLst>
              <a:gd name="adj1" fmla="val 46349"/>
              <a:gd name="adj2" fmla="val -78040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505D930-D331-5064-61A2-FDEB2762A097}"/>
              </a:ext>
            </a:extLst>
          </p:cNvPr>
          <p:cNvSpPr txBox="1"/>
          <p:nvPr/>
        </p:nvSpPr>
        <p:spPr>
          <a:xfrm>
            <a:off x="6544980" y="2317664"/>
            <a:ext cx="207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komme </a:t>
            </a:r>
            <a:r>
              <a:rPr lang="de-DE" b="1" dirty="0">
                <a:latin typeface="Comic Sans MS" panose="030F0902030302020204" pitchFamily="66" charset="0"/>
              </a:rPr>
              <a:t>immer</a:t>
            </a:r>
            <a:r>
              <a:rPr lang="de-DE" dirty="0">
                <a:latin typeface="Comic Sans MS" panose="030F0902030302020204" pitchFamily="66" charset="0"/>
              </a:rPr>
              <a:t> mit dem Bus.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9B58A5C-88DC-902E-A832-7ACEF64BBD9B}"/>
              </a:ext>
            </a:extLst>
          </p:cNvPr>
          <p:cNvSpPr txBox="1"/>
          <p:nvPr/>
        </p:nvSpPr>
        <p:spPr>
          <a:xfrm>
            <a:off x="6377117" y="4324465"/>
            <a:ext cx="2874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Аз идвам </a:t>
            </a:r>
            <a:r>
              <a:rPr lang="bg-BG" altLang="de-DE" sz="20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винаги</a:t>
            </a:r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с автобуса.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Az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idvam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vinagi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avtobusa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9" name="Bild 2" descr="MÃ¤dchen 1.jpg">
            <a:extLst>
              <a:ext uri="{FF2B5EF4-FFF2-40B4-BE49-F238E27FC236}">
                <a16:creationId xmlns:a16="http://schemas.microsoft.com/office/drawing/2014/main" id="{221069FB-2AC3-0825-49E5-A7043CCDFD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4502" y="2960520"/>
            <a:ext cx="1106781" cy="1302619"/>
          </a:xfrm>
          <a:prstGeom prst="rect">
            <a:avLst/>
          </a:prstGeom>
        </p:spPr>
      </p:pic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879BD0E2-7211-9350-F1DE-ECE9995BECF3}"/>
              </a:ext>
            </a:extLst>
          </p:cNvPr>
          <p:cNvSpPr/>
          <p:nvPr/>
        </p:nvSpPr>
        <p:spPr>
          <a:xfrm>
            <a:off x="6430046" y="2190989"/>
            <a:ext cx="2560847" cy="1044580"/>
          </a:xfrm>
          <a:prstGeom prst="wedgeRoundRectCallout">
            <a:avLst>
              <a:gd name="adj1" fmla="val -60980"/>
              <a:gd name="adj2" fmla="val 2853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 rechteckige Legende 10">
            <a:extLst>
              <a:ext uri="{FF2B5EF4-FFF2-40B4-BE49-F238E27FC236}">
                <a16:creationId xmlns:a16="http://schemas.microsoft.com/office/drawing/2014/main" id="{DB599205-C635-0B53-1B68-FE0C615855D1}"/>
              </a:ext>
            </a:extLst>
          </p:cNvPr>
          <p:cNvSpPr/>
          <p:nvPr/>
        </p:nvSpPr>
        <p:spPr>
          <a:xfrm>
            <a:off x="6377117" y="4263139"/>
            <a:ext cx="2874384" cy="1302619"/>
          </a:xfrm>
          <a:prstGeom prst="wedgeRoundRectCallout">
            <a:avLst>
              <a:gd name="adj1" fmla="val -59492"/>
              <a:gd name="adj2" fmla="val -4120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Bild 5" descr="Junge 1 spricht.jpg">
            <a:extLst>
              <a:ext uri="{FF2B5EF4-FFF2-40B4-BE49-F238E27FC236}">
                <a16:creationId xmlns:a16="http://schemas.microsoft.com/office/drawing/2014/main" id="{0BE97233-3AD2-08D4-22B4-F5718D57102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5994" y="2855335"/>
            <a:ext cx="954024" cy="1325880"/>
          </a:xfrm>
          <a:prstGeom prst="rect">
            <a:avLst/>
          </a:prstGeom>
        </p:spPr>
      </p:pic>
      <p:pic>
        <p:nvPicPr>
          <p:cNvPr id="6" name="Audio Recording 16.01.2023, 11:14:52">
            <a:hlinkClick r:id="" action="ppaction://media"/>
            <a:extLst>
              <a:ext uri="{FF2B5EF4-FFF2-40B4-BE49-F238E27FC236}">
                <a16:creationId xmlns:a16="http://schemas.microsoft.com/office/drawing/2014/main" id="{5B20F7AA-2AE6-9A10-CB63-51072E7E4F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17139" y="183977"/>
            <a:ext cx="468000" cy="468000"/>
          </a:xfrm>
          <a:prstGeom prst="rect">
            <a:avLst/>
          </a:prstGeom>
        </p:spPr>
      </p:pic>
      <p:pic>
        <p:nvPicPr>
          <p:cNvPr id="13" name="Audio Recording 16.01.2023, 11:12:42">
            <a:hlinkClick r:id="" action="ppaction://media"/>
            <a:extLst>
              <a:ext uri="{FF2B5EF4-FFF2-40B4-BE49-F238E27FC236}">
                <a16:creationId xmlns:a16="http://schemas.microsoft.com/office/drawing/2014/main" id="{76C3B4A4-BEE0-1497-B9E9-CE75220524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07496" y="2403272"/>
            <a:ext cx="468000" cy="468000"/>
          </a:xfrm>
          <a:prstGeom prst="rect">
            <a:avLst/>
          </a:prstGeom>
        </p:spPr>
      </p:pic>
      <p:pic>
        <p:nvPicPr>
          <p:cNvPr id="15" name="Audio Recording 16.01.2023, 11:13:24">
            <a:hlinkClick r:id="" action="ppaction://media"/>
            <a:extLst>
              <a:ext uri="{FF2B5EF4-FFF2-40B4-BE49-F238E27FC236}">
                <a16:creationId xmlns:a16="http://schemas.microsoft.com/office/drawing/2014/main" id="{33B855D9-A38B-483E-9A22-FEDF2BD3C7E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32901" y="2537405"/>
            <a:ext cx="468000" cy="468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A15B19-AD2E-A5E7-3D9B-4715C7914DE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>
            <a:biLevel thresh="25000"/>
          </a:blip>
          <a:stretch>
            <a:fillRect/>
          </a:stretch>
        </p:blipFill>
        <p:spPr>
          <a:xfrm>
            <a:off x="5279827" y="223955"/>
            <a:ext cx="468000" cy="468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B23940-4AC6-E34E-CE59-7CAF6E03F5B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741496" y="4446448"/>
            <a:ext cx="468000" cy="468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D4FE57-5368-E9A9-B2B6-0C589021CA0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756893" y="484327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3637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844509" y="1926850"/>
            <a:ext cx="2126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komme </a:t>
            </a:r>
            <a:r>
              <a:rPr lang="de-DE" b="1" dirty="0">
                <a:latin typeface="Comic Sans MS" panose="030F0902030302020204" pitchFamily="66" charset="0"/>
              </a:rPr>
              <a:t>nie</a:t>
            </a:r>
            <a:r>
              <a:rPr lang="de-DE" dirty="0">
                <a:latin typeface="Comic Sans MS" panose="030F0902030302020204" pitchFamily="66" charset="0"/>
              </a:rPr>
              <a:t> mit dem Auto.</a:t>
            </a:r>
            <a:endParaRPr lang="de-DE" dirty="0"/>
          </a:p>
        </p:txBody>
      </p:sp>
      <p:sp>
        <p:nvSpPr>
          <p:cNvPr id="133" name="Textfeld 132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202660" y="3441604"/>
            <a:ext cx="3197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Аз не идвам </a:t>
            </a:r>
            <a:r>
              <a:rPr lang="bg-BG" altLang="de-DE" sz="20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никога</a:t>
            </a:r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с колата.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Az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idvam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nikoga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kolata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44" name="Bild 143" descr="MaÌdchen 3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08" y="3005107"/>
            <a:ext cx="954024" cy="1284651"/>
          </a:xfrm>
          <a:prstGeom prst="rect">
            <a:avLst/>
          </a:prstGeom>
        </p:spPr>
      </p:pic>
      <p:pic>
        <p:nvPicPr>
          <p:cNvPr id="6" name="Bild 5" descr="Junge 1 spricht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60885" y="2638856"/>
            <a:ext cx="954024" cy="1325880"/>
          </a:xfrm>
          <a:prstGeom prst="rect">
            <a:avLst/>
          </a:prstGeom>
        </p:spPr>
      </p:pic>
      <p:sp>
        <p:nvSpPr>
          <p:cNvPr id="151" name="Textfeld 150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634120" y="1620152"/>
            <a:ext cx="232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komme </a:t>
            </a:r>
            <a:r>
              <a:rPr lang="de-DE" b="1" dirty="0">
                <a:latin typeface="Comic Sans MS" panose="030F0902030302020204" pitchFamily="66" charset="0"/>
              </a:rPr>
              <a:t>selten</a:t>
            </a:r>
            <a:r>
              <a:rPr lang="de-DE" dirty="0">
                <a:latin typeface="Comic Sans MS" panose="030F0902030302020204" pitchFamily="66" charset="0"/>
              </a:rPr>
              <a:t> mit dem Fahrrad.</a:t>
            </a:r>
            <a:endParaRPr lang="de-DE" dirty="0"/>
          </a:p>
        </p:txBody>
      </p:sp>
      <p:sp>
        <p:nvSpPr>
          <p:cNvPr id="152" name="Textfeld 151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6416666" y="3171629"/>
            <a:ext cx="2878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Аз идвам </a:t>
            </a:r>
            <a:r>
              <a:rPr lang="bg-BG" altLang="de-DE" sz="20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рядко</a:t>
            </a:r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с колелото.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Az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idvam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ryadko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koleloto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1523446" y="5432188"/>
            <a:ext cx="2126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komme </a:t>
            </a:r>
            <a:r>
              <a:rPr lang="de-DE" b="1" dirty="0">
                <a:latin typeface="Comic Sans MS" panose="030F0902030302020204" pitchFamily="66" charset="0"/>
              </a:rPr>
              <a:t>oft </a:t>
            </a:r>
            <a:r>
              <a:rPr lang="de-DE" dirty="0">
                <a:latin typeface="Comic Sans MS" panose="030F0902030302020204" pitchFamily="66" charset="0"/>
              </a:rPr>
              <a:t>zu Fuß.</a:t>
            </a:r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5456504" y="5434018"/>
            <a:ext cx="319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Аз идвам </a:t>
            </a:r>
            <a:r>
              <a:rPr lang="bg-BG" altLang="de-DE" sz="20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често</a:t>
            </a:r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пеша.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Az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idvam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chesto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pesha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Bild 1" descr="Junge 3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28" y="4412246"/>
            <a:ext cx="868680" cy="145999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77F7961-4853-2CD7-5992-8522A1885A8E}"/>
              </a:ext>
            </a:extLst>
          </p:cNvPr>
          <p:cNvSpPr/>
          <p:nvPr/>
        </p:nvSpPr>
        <p:spPr>
          <a:xfrm>
            <a:off x="144000" y="144000"/>
            <a:ext cx="272853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Häufigkeiten</a:t>
            </a:r>
          </a:p>
        </p:txBody>
      </p:sp>
      <p:sp>
        <p:nvSpPr>
          <p:cNvPr id="8" name="Abgerundete rechteckige Legende 7">
            <a:extLst>
              <a:ext uri="{FF2B5EF4-FFF2-40B4-BE49-F238E27FC236}">
                <a16:creationId xmlns:a16="http://schemas.microsoft.com/office/drawing/2014/main" id="{6B3B0FED-9376-F336-243C-8BC41DC82F6C}"/>
              </a:ext>
            </a:extLst>
          </p:cNvPr>
          <p:cNvSpPr/>
          <p:nvPr/>
        </p:nvSpPr>
        <p:spPr>
          <a:xfrm>
            <a:off x="941966" y="1723242"/>
            <a:ext cx="2315646" cy="1053548"/>
          </a:xfrm>
          <a:prstGeom prst="wedgeRoundRectCallout">
            <a:avLst>
              <a:gd name="adj1" fmla="val 62806"/>
              <a:gd name="adj2" fmla="val 3891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9954888E-6198-8040-09BE-1E578F45E2AF}"/>
              </a:ext>
            </a:extLst>
          </p:cNvPr>
          <p:cNvSpPr/>
          <p:nvPr/>
        </p:nvSpPr>
        <p:spPr>
          <a:xfrm>
            <a:off x="345930" y="3356360"/>
            <a:ext cx="3092021" cy="1206893"/>
          </a:xfrm>
          <a:prstGeom prst="wedgeRoundRectCallout">
            <a:avLst>
              <a:gd name="adj1" fmla="val 60481"/>
              <a:gd name="adj2" fmla="val -40330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 rechteckige Legende 11">
            <a:extLst>
              <a:ext uri="{FF2B5EF4-FFF2-40B4-BE49-F238E27FC236}">
                <a16:creationId xmlns:a16="http://schemas.microsoft.com/office/drawing/2014/main" id="{43EFD3DF-FCD4-6EC7-DAE0-1C5917D321B7}"/>
              </a:ext>
            </a:extLst>
          </p:cNvPr>
          <p:cNvSpPr/>
          <p:nvPr/>
        </p:nvSpPr>
        <p:spPr>
          <a:xfrm>
            <a:off x="6621621" y="3069786"/>
            <a:ext cx="2860749" cy="1342460"/>
          </a:xfrm>
          <a:prstGeom prst="wedgeRoundRectCallout">
            <a:avLst>
              <a:gd name="adj1" fmla="val -65744"/>
              <a:gd name="adj2" fmla="val -2179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C6B25A32-038D-2388-8B1D-0553ECBFB0E6}"/>
              </a:ext>
            </a:extLst>
          </p:cNvPr>
          <p:cNvSpPr/>
          <p:nvPr/>
        </p:nvSpPr>
        <p:spPr>
          <a:xfrm>
            <a:off x="5659906" y="1379429"/>
            <a:ext cx="2673754" cy="1053548"/>
          </a:xfrm>
          <a:prstGeom prst="wedgeRoundRectCallout">
            <a:avLst>
              <a:gd name="adj1" fmla="val -39791"/>
              <a:gd name="adj2" fmla="val 8325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DE0D5B16-89AF-E540-A8AE-FD9667959235}"/>
              </a:ext>
            </a:extLst>
          </p:cNvPr>
          <p:cNvSpPr/>
          <p:nvPr/>
        </p:nvSpPr>
        <p:spPr>
          <a:xfrm>
            <a:off x="5622583" y="5289062"/>
            <a:ext cx="3330731" cy="1053548"/>
          </a:xfrm>
          <a:prstGeom prst="wedgeRoundRectCallout">
            <a:avLst>
              <a:gd name="adj1" fmla="val -59340"/>
              <a:gd name="adj2" fmla="val -32783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 rechteckige Legende 14">
            <a:extLst>
              <a:ext uri="{FF2B5EF4-FFF2-40B4-BE49-F238E27FC236}">
                <a16:creationId xmlns:a16="http://schemas.microsoft.com/office/drawing/2014/main" id="{07B473E9-09DD-4358-DB96-0FED7056FC3C}"/>
              </a:ext>
            </a:extLst>
          </p:cNvPr>
          <p:cNvSpPr/>
          <p:nvPr/>
        </p:nvSpPr>
        <p:spPr>
          <a:xfrm>
            <a:off x="1446064" y="5289062"/>
            <a:ext cx="2495828" cy="1053548"/>
          </a:xfrm>
          <a:prstGeom prst="wedgeRoundRectCallout">
            <a:avLst>
              <a:gd name="adj1" fmla="val 56950"/>
              <a:gd name="adj2" fmla="val -37500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Audio Recording 16.01.2023, 11:12:56">
            <a:hlinkClick r:id="" action="ppaction://media"/>
            <a:extLst>
              <a:ext uri="{FF2B5EF4-FFF2-40B4-BE49-F238E27FC236}">
                <a16:creationId xmlns:a16="http://schemas.microsoft.com/office/drawing/2014/main" id="{48680EAA-EC22-5152-7585-E1E3A123A9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36960" y="2052100"/>
            <a:ext cx="468000" cy="468000"/>
          </a:xfrm>
          <a:prstGeom prst="rect">
            <a:avLst/>
          </a:prstGeom>
        </p:spPr>
      </p:pic>
      <p:pic>
        <p:nvPicPr>
          <p:cNvPr id="10" name="Audio Recording 16.01.2023, 11:13:09">
            <a:hlinkClick r:id="" action="ppaction://media"/>
            <a:extLst>
              <a:ext uri="{FF2B5EF4-FFF2-40B4-BE49-F238E27FC236}">
                <a16:creationId xmlns:a16="http://schemas.microsoft.com/office/drawing/2014/main" id="{09A944A2-196C-D9B0-BF6E-95CF0B1710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81897" y="5764035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1:13:39">
            <a:hlinkClick r:id="" action="ppaction://media"/>
            <a:extLst>
              <a:ext uri="{FF2B5EF4-FFF2-40B4-BE49-F238E27FC236}">
                <a16:creationId xmlns:a16="http://schemas.microsoft.com/office/drawing/2014/main" id="{72402CA8-CE2D-F145-2696-734912AE9B1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8071" y="1672203"/>
            <a:ext cx="468000" cy="468000"/>
          </a:xfrm>
          <a:prstGeom prst="rect">
            <a:avLst/>
          </a:prstGeom>
        </p:spPr>
      </p:pic>
      <p:pic>
        <p:nvPicPr>
          <p:cNvPr id="18" name="Audio Recording 16.01.2023, 11:14:52">
            <a:hlinkClick r:id="" action="ppaction://media"/>
            <a:extLst>
              <a:ext uri="{FF2B5EF4-FFF2-40B4-BE49-F238E27FC236}">
                <a16:creationId xmlns:a16="http://schemas.microsoft.com/office/drawing/2014/main" id="{EB90289B-239C-BE47-241C-F65ADE21981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17139" y="183977"/>
            <a:ext cx="468000" cy="46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1584A61-E664-0F69-8BA2-EE1A819F0E28}"/>
              </a:ext>
            </a:extLst>
          </p:cNvPr>
          <p:cNvSpPr/>
          <p:nvPr/>
        </p:nvSpPr>
        <p:spPr>
          <a:xfrm>
            <a:off x="2785295" y="125129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Честоти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chestoti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100A1A-D503-D7C4-A5E3-45881E8C353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biLevel thresh="25000"/>
          </a:blip>
          <a:stretch>
            <a:fillRect/>
          </a:stretch>
        </p:blipFill>
        <p:spPr>
          <a:xfrm>
            <a:off x="5279827" y="223955"/>
            <a:ext cx="468000" cy="468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239809-9568-E3D0-6313-8F79ED6B207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932074" y="3715758"/>
            <a:ext cx="468000" cy="468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A939639-2A02-EF3F-90FF-54C81E66895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419918" y="5781056"/>
            <a:ext cx="468000" cy="468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FF7A60-A3ED-3433-16F8-2964988C095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953314" y="382175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164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4978D59D-CA31-D61C-212C-779BFB98F000}"/>
              </a:ext>
            </a:extLst>
          </p:cNvPr>
          <p:cNvSpPr/>
          <p:nvPr/>
        </p:nvSpPr>
        <p:spPr>
          <a:xfrm>
            <a:off x="501409" y="3253027"/>
            <a:ext cx="2073907" cy="1548000"/>
          </a:xfrm>
          <a:prstGeom prst="roundRect">
            <a:avLst>
              <a:gd name="adj" fmla="val 759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7EA5D9D-B1F7-B973-19A3-92D282C0F4A0}"/>
              </a:ext>
            </a:extLst>
          </p:cNvPr>
          <p:cNvSpPr/>
          <p:nvPr/>
        </p:nvSpPr>
        <p:spPr>
          <a:xfrm>
            <a:off x="2731791" y="3253027"/>
            <a:ext cx="2073907" cy="1548000"/>
          </a:xfrm>
          <a:prstGeom prst="roundRect">
            <a:avLst>
              <a:gd name="adj" fmla="val 759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EF74B88B-40AD-798C-84BB-D7946390ED94}"/>
              </a:ext>
            </a:extLst>
          </p:cNvPr>
          <p:cNvSpPr/>
          <p:nvPr/>
        </p:nvSpPr>
        <p:spPr>
          <a:xfrm>
            <a:off x="4962939" y="3253027"/>
            <a:ext cx="2073907" cy="1548000"/>
          </a:xfrm>
          <a:prstGeom prst="roundRect">
            <a:avLst>
              <a:gd name="adj" fmla="val 759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F3A69558-BE3C-51F3-75EF-E18462C98BD7}"/>
              </a:ext>
            </a:extLst>
          </p:cNvPr>
          <p:cNvSpPr/>
          <p:nvPr/>
        </p:nvSpPr>
        <p:spPr>
          <a:xfrm>
            <a:off x="7192556" y="3253027"/>
            <a:ext cx="2073907" cy="1548000"/>
          </a:xfrm>
          <a:prstGeom prst="roundRect">
            <a:avLst>
              <a:gd name="adj" fmla="val 759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97A20882-BEF9-BD28-A98D-CAB1ABC3E795}"/>
              </a:ext>
            </a:extLst>
          </p:cNvPr>
          <p:cNvSpPr txBox="1"/>
          <p:nvPr/>
        </p:nvSpPr>
        <p:spPr>
          <a:xfrm>
            <a:off x="7341378" y="3420619"/>
            <a:ext cx="1379579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nie</a:t>
            </a:r>
            <a:endParaRPr lang="de-DE" sz="2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25" name="Textfeld 124">
            <a:extLst>
              <a:ext uri="{FF2B5EF4-FFF2-40B4-BE49-F238E27FC236}">
                <a16:creationId xmlns:a16="http://schemas.microsoft.com/office/drawing/2014/main" id="{636BA4B0-3251-25A8-DE94-8704E21F5F5F}"/>
              </a:ext>
            </a:extLst>
          </p:cNvPr>
          <p:cNvSpPr txBox="1"/>
          <p:nvPr/>
        </p:nvSpPr>
        <p:spPr>
          <a:xfrm>
            <a:off x="7341382" y="3948766"/>
            <a:ext cx="1379579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никога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nikoga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26" name="Textfeld 125">
            <a:extLst>
              <a:ext uri="{FF2B5EF4-FFF2-40B4-BE49-F238E27FC236}">
                <a16:creationId xmlns:a16="http://schemas.microsoft.com/office/drawing/2014/main" id="{38F76701-2083-748A-552A-4080730483A9}"/>
              </a:ext>
            </a:extLst>
          </p:cNvPr>
          <p:cNvSpPr txBox="1"/>
          <p:nvPr/>
        </p:nvSpPr>
        <p:spPr>
          <a:xfrm>
            <a:off x="5135629" y="3420619"/>
            <a:ext cx="1379579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selten</a:t>
            </a:r>
            <a:endParaRPr lang="de-DE" sz="2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8BFF4A79-CF12-1F50-48C6-8B6513D43E7D}"/>
              </a:ext>
            </a:extLst>
          </p:cNvPr>
          <p:cNvSpPr txBox="1"/>
          <p:nvPr/>
        </p:nvSpPr>
        <p:spPr>
          <a:xfrm>
            <a:off x="5135629" y="3948766"/>
            <a:ext cx="1379579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рядко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ryadko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69485AD1-0090-D12A-A13A-4A44CAAE6AE5}"/>
              </a:ext>
            </a:extLst>
          </p:cNvPr>
          <p:cNvSpPr txBox="1"/>
          <p:nvPr/>
        </p:nvSpPr>
        <p:spPr>
          <a:xfrm>
            <a:off x="2882471" y="3420619"/>
            <a:ext cx="1379579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oft</a:t>
            </a:r>
            <a:endParaRPr lang="de-DE" sz="2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452430E0-E7C0-1772-59F7-F9FD05F7BB93}"/>
              </a:ext>
            </a:extLst>
          </p:cNvPr>
          <p:cNvSpPr txBox="1"/>
          <p:nvPr/>
        </p:nvSpPr>
        <p:spPr>
          <a:xfrm>
            <a:off x="2882475" y="3948766"/>
            <a:ext cx="1379579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често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chesto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37902490-DB15-4A49-A30E-413338F1C09B}"/>
              </a:ext>
            </a:extLst>
          </p:cNvPr>
          <p:cNvSpPr txBox="1"/>
          <p:nvPr/>
        </p:nvSpPr>
        <p:spPr>
          <a:xfrm>
            <a:off x="675308" y="3420619"/>
            <a:ext cx="1379579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immer</a:t>
            </a:r>
            <a:endParaRPr lang="de-DE" sz="2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31" name="Textfeld 130">
            <a:extLst>
              <a:ext uri="{FF2B5EF4-FFF2-40B4-BE49-F238E27FC236}">
                <a16:creationId xmlns:a16="http://schemas.microsoft.com/office/drawing/2014/main" id="{91D80CF5-B3F7-07CF-D03C-BBB0FE671501}"/>
              </a:ext>
            </a:extLst>
          </p:cNvPr>
          <p:cNvSpPr txBox="1"/>
          <p:nvPr/>
        </p:nvSpPr>
        <p:spPr>
          <a:xfrm>
            <a:off x="675312" y="3948766"/>
            <a:ext cx="1379579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винаги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vinagi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AC73A30-5213-C564-052C-89CA44677511}"/>
              </a:ext>
            </a:extLst>
          </p:cNvPr>
          <p:cNvSpPr/>
          <p:nvPr/>
        </p:nvSpPr>
        <p:spPr>
          <a:xfrm>
            <a:off x="144000" y="144000"/>
            <a:ext cx="272853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Häufigkeiten</a:t>
            </a:r>
          </a:p>
        </p:txBody>
      </p:sp>
      <p:pic>
        <p:nvPicPr>
          <p:cNvPr id="2" name="Audio Recording 16.01.2023, 11:13:51">
            <a:hlinkClick r:id="" action="ppaction://media"/>
            <a:extLst>
              <a:ext uri="{FF2B5EF4-FFF2-40B4-BE49-F238E27FC236}">
                <a16:creationId xmlns:a16="http://schemas.microsoft.com/office/drawing/2014/main" id="{52201B18-ACAB-C96E-02D1-1293B149E3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02965" y="3429000"/>
            <a:ext cx="468000" cy="468000"/>
          </a:xfrm>
          <a:prstGeom prst="rect">
            <a:avLst/>
          </a:prstGeom>
        </p:spPr>
      </p:pic>
      <p:pic>
        <p:nvPicPr>
          <p:cNvPr id="9" name="Audio Recording 16.01.2023, 11:14:10">
            <a:hlinkClick r:id="" action="ppaction://media"/>
            <a:extLst>
              <a:ext uri="{FF2B5EF4-FFF2-40B4-BE49-F238E27FC236}">
                <a16:creationId xmlns:a16="http://schemas.microsoft.com/office/drawing/2014/main" id="{EE0299E0-25A7-AD2F-602D-BBD6E3CB43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99874" y="3429000"/>
            <a:ext cx="468000" cy="468000"/>
          </a:xfrm>
          <a:prstGeom prst="rect">
            <a:avLst/>
          </a:prstGeom>
        </p:spPr>
      </p:pic>
      <p:pic>
        <p:nvPicPr>
          <p:cNvPr id="10" name="Audio Recording 16.01.2023, 11:14:20">
            <a:hlinkClick r:id="" action="ppaction://media"/>
            <a:extLst>
              <a:ext uri="{FF2B5EF4-FFF2-40B4-BE49-F238E27FC236}">
                <a16:creationId xmlns:a16="http://schemas.microsoft.com/office/drawing/2014/main" id="{FD22F0E1-7379-3FDB-61B1-1F626742454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61872" y="3433252"/>
            <a:ext cx="468000" cy="468000"/>
          </a:xfrm>
          <a:prstGeom prst="rect">
            <a:avLst/>
          </a:prstGeom>
        </p:spPr>
      </p:pic>
      <p:pic>
        <p:nvPicPr>
          <p:cNvPr id="11" name="Audio Recording 16.01.2023, 11:14:29">
            <a:hlinkClick r:id="" action="ppaction://media"/>
            <a:extLst>
              <a:ext uri="{FF2B5EF4-FFF2-40B4-BE49-F238E27FC236}">
                <a16:creationId xmlns:a16="http://schemas.microsoft.com/office/drawing/2014/main" id="{0561C9CA-A299-AC10-F2FC-013C07C458C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62692" y="3432236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1:14:52">
            <a:hlinkClick r:id="" action="ppaction://media"/>
            <a:extLst>
              <a:ext uri="{FF2B5EF4-FFF2-40B4-BE49-F238E27FC236}">
                <a16:creationId xmlns:a16="http://schemas.microsoft.com/office/drawing/2014/main" id="{B776DB8E-424E-E279-9EB2-20C805FFBB8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17139" y="183977"/>
            <a:ext cx="468000" cy="46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73676492-3588-48B9-4296-18D33602ED7C}"/>
              </a:ext>
            </a:extLst>
          </p:cNvPr>
          <p:cNvSpPr/>
          <p:nvPr/>
        </p:nvSpPr>
        <p:spPr>
          <a:xfrm>
            <a:off x="2785295" y="125129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Честоти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chestoti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FB1142A-EFAC-F215-D0DF-C616838F171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5279827" y="223955"/>
            <a:ext cx="468000" cy="468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B8C488-28B1-9ABA-DA64-226C1EE2408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2081103" y="4056683"/>
            <a:ext cx="468000" cy="468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BDC8E8-EB28-C645-785A-654E8610D87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4288873" y="4056683"/>
            <a:ext cx="468000" cy="468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5C3BC8-1898-295C-0B3F-FBBCE34D50F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6565058" y="4040402"/>
            <a:ext cx="468000" cy="468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BB2105-97F0-DD9D-CEDE-0155926A0130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778807" y="404040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992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feld 39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655845" y="1325564"/>
            <a:ext cx="2616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Du nimmst </a:t>
            </a:r>
            <a:r>
              <a:rPr lang="de-DE" b="1" dirty="0">
                <a:latin typeface="Comic Sans MS" panose="030F0902030302020204" pitchFamily="66" charset="0"/>
              </a:rPr>
              <a:t>wahrscheinlich</a:t>
            </a:r>
            <a:r>
              <a:rPr lang="de-DE" dirty="0">
                <a:latin typeface="Comic Sans MS" panose="030F0902030302020204" pitchFamily="66" charset="0"/>
              </a:rPr>
              <a:t> ein grünes Gummibärchen.</a:t>
            </a:r>
            <a:endParaRPr lang="de-DE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5863110" y="4298374"/>
            <a:ext cx="32698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Ти</a:t>
            </a:r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ще вземеш </a:t>
            </a:r>
            <a:r>
              <a:rPr lang="bg-BG" altLang="de-DE" sz="20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вероятно</a:t>
            </a:r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зелен</a:t>
            </a:r>
            <a:r>
              <a:rPr lang="en-US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бонбон.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[Ti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shte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vzemesh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veroyatno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zelen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bonbon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27696" y="1359443"/>
            <a:ext cx="2970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Es ist </a:t>
            </a:r>
            <a:r>
              <a:rPr lang="de-DE" b="1" dirty="0">
                <a:latin typeface="Comic Sans MS" panose="030F0902030302020204" pitchFamily="66" charset="0"/>
              </a:rPr>
              <a:t>unwahrscheinlich</a:t>
            </a:r>
            <a:r>
              <a:rPr lang="de-DE" dirty="0">
                <a:latin typeface="Comic Sans MS" panose="030F0902030302020204" pitchFamily="66" charset="0"/>
              </a:rPr>
              <a:t>, dass du ein  rotes Gummibärchen nimmst.</a:t>
            </a:r>
            <a:endParaRPr lang="de-DE" dirty="0"/>
          </a:p>
        </p:txBody>
      </p:sp>
      <p:pic>
        <p:nvPicPr>
          <p:cNvPr id="2" name="Bild 1" descr="Bildschirmfoto 2022-11-13 um 12.32.08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530" y="4005449"/>
            <a:ext cx="1608632" cy="956613"/>
          </a:xfrm>
          <a:prstGeom prst="rect">
            <a:avLst/>
          </a:prstGeom>
        </p:spPr>
      </p:pic>
      <p:sp>
        <p:nvSpPr>
          <p:cNvPr id="52" name="Textfeld 51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511587" y="4425872"/>
            <a:ext cx="315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Малко вероятно</a:t>
            </a:r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е, че ще вземеш червен бонбон.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Malko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veroyatno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shte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vzemesh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cherven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bonbon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800F217-F392-2B5B-A2EF-D28CE8B00563}"/>
              </a:ext>
            </a:extLst>
          </p:cNvPr>
          <p:cNvSpPr/>
          <p:nvPr/>
        </p:nvSpPr>
        <p:spPr>
          <a:xfrm>
            <a:off x="144000" y="144000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Wahrscheinlichkeiten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8E07A6-A9EA-7FA6-EBE4-BCF12A218F7D}"/>
              </a:ext>
            </a:extLst>
          </p:cNvPr>
          <p:cNvSpPr/>
          <p:nvPr/>
        </p:nvSpPr>
        <p:spPr>
          <a:xfrm>
            <a:off x="3720646" y="129162"/>
            <a:ext cx="383571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Вероятности</a:t>
            </a:r>
            <a:r>
              <a:rPr lang="de-DE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Veroyatnosti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BE45399F-C58C-863E-8580-EF84DE1FFBAE}"/>
              </a:ext>
            </a:extLst>
          </p:cNvPr>
          <p:cNvSpPr/>
          <p:nvPr/>
        </p:nvSpPr>
        <p:spPr>
          <a:xfrm>
            <a:off x="5920367" y="4161453"/>
            <a:ext cx="3269801" cy="1681150"/>
          </a:xfrm>
          <a:prstGeom prst="wedgeRoundRectCallout">
            <a:avLst>
              <a:gd name="adj1" fmla="val -44805"/>
              <a:gd name="adj2" fmla="val -7540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893C49A8-07B2-7A42-3419-55DEFD682550}"/>
              </a:ext>
            </a:extLst>
          </p:cNvPr>
          <p:cNvSpPr/>
          <p:nvPr/>
        </p:nvSpPr>
        <p:spPr>
          <a:xfrm>
            <a:off x="5563837" y="1296581"/>
            <a:ext cx="2914241" cy="1053548"/>
          </a:xfrm>
          <a:prstGeom prst="wedgeRoundRectCallout">
            <a:avLst>
              <a:gd name="adj1" fmla="val -39028"/>
              <a:gd name="adj2" fmla="val 74764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 rechteckige Legende 10">
            <a:extLst>
              <a:ext uri="{FF2B5EF4-FFF2-40B4-BE49-F238E27FC236}">
                <a16:creationId xmlns:a16="http://schemas.microsoft.com/office/drawing/2014/main" id="{A39F7FE6-AACB-51C4-C690-8C94618E697F}"/>
              </a:ext>
            </a:extLst>
          </p:cNvPr>
          <p:cNvSpPr/>
          <p:nvPr/>
        </p:nvSpPr>
        <p:spPr>
          <a:xfrm>
            <a:off x="511588" y="4396054"/>
            <a:ext cx="3269801" cy="1446549"/>
          </a:xfrm>
          <a:prstGeom prst="wedgeRoundRectCallout">
            <a:avLst>
              <a:gd name="adj1" fmla="val 35204"/>
              <a:gd name="adj2" fmla="val -76283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 rechteckige Legende 11">
            <a:extLst>
              <a:ext uri="{FF2B5EF4-FFF2-40B4-BE49-F238E27FC236}">
                <a16:creationId xmlns:a16="http://schemas.microsoft.com/office/drawing/2014/main" id="{839B01B2-0A96-D5C9-C4C4-D7EE9A3806F9}"/>
              </a:ext>
            </a:extLst>
          </p:cNvPr>
          <p:cNvSpPr/>
          <p:nvPr/>
        </p:nvSpPr>
        <p:spPr>
          <a:xfrm>
            <a:off x="527696" y="1294334"/>
            <a:ext cx="3184243" cy="1053548"/>
          </a:xfrm>
          <a:prstGeom prst="wedgeRoundRectCallout">
            <a:avLst>
              <a:gd name="adj1" fmla="val 36972"/>
              <a:gd name="adj2" fmla="val 67217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2" descr="MÃ¤dchen 1.jpg">
            <a:extLst>
              <a:ext uri="{FF2B5EF4-FFF2-40B4-BE49-F238E27FC236}">
                <a16:creationId xmlns:a16="http://schemas.microsoft.com/office/drawing/2014/main" id="{69479E5C-1D44-2650-509E-781C73904C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61" y="2688119"/>
            <a:ext cx="1106781" cy="1302619"/>
          </a:xfrm>
          <a:prstGeom prst="rect">
            <a:avLst/>
          </a:prstGeom>
        </p:spPr>
      </p:pic>
      <p:pic>
        <p:nvPicPr>
          <p:cNvPr id="5" name="Audio Recording 16.01.2023, 11:15:51">
            <a:hlinkClick r:id="" action="ppaction://media"/>
            <a:extLst>
              <a:ext uri="{FF2B5EF4-FFF2-40B4-BE49-F238E27FC236}">
                <a16:creationId xmlns:a16="http://schemas.microsoft.com/office/drawing/2014/main" id="{4C62346A-D8FA-21F1-1D30-50DA5B3169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18112" y="197144"/>
            <a:ext cx="468000" cy="468000"/>
          </a:xfrm>
          <a:prstGeom prst="rect">
            <a:avLst/>
          </a:prstGeom>
        </p:spPr>
      </p:pic>
      <p:pic>
        <p:nvPicPr>
          <p:cNvPr id="7" name="Audio Recording 16.01.2023, 11:15:51">
            <a:hlinkClick r:id="" action="ppaction://media"/>
            <a:extLst>
              <a:ext uri="{FF2B5EF4-FFF2-40B4-BE49-F238E27FC236}">
                <a16:creationId xmlns:a16="http://schemas.microsoft.com/office/drawing/2014/main" id="{95500BBD-0901-64BF-D22C-CDF6182835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3939" y="1613959"/>
            <a:ext cx="468000" cy="468000"/>
          </a:xfrm>
          <a:prstGeom prst="rect">
            <a:avLst/>
          </a:prstGeom>
        </p:spPr>
      </p:pic>
      <p:pic>
        <p:nvPicPr>
          <p:cNvPr id="15" name="Audio Recording 16.01.2023, 11:16:08">
            <a:hlinkClick r:id="" action="ppaction://media"/>
            <a:extLst>
              <a:ext uri="{FF2B5EF4-FFF2-40B4-BE49-F238E27FC236}">
                <a16:creationId xmlns:a16="http://schemas.microsoft.com/office/drawing/2014/main" id="{70D8D8B3-4216-DAE3-4D32-A084E4573A1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06995" y="1319229"/>
            <a:ext cx="468000" cy="468000"/>
          </a:xfrm>
          <a:prstGeom prst="rect">
            <a:avLst/>
          </a:prstGeom>
        </p:spPr>
      </p:pic>
      <p:pic>
        <p:nvPicPr>
          <p:cNvPr id="17" name="Bild 7" descr="MaÌdchen 3.jpg">
            <a:extLst>
              <a:ext uri="{FF2B5EF4-FFF2-40B4-BE49-F238E27FC236}">
                <a16:creationId xmlns:a16="http://schemas.microsoft.com/office/drawing/2014/main" id="{BEC41549-DCAF-F469-6F6D-0A0A352BCD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02830"/>
            <a:ext cx="967367" cy="1302619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CFDD1F-F133-86BD-C1A6-A259F8FF432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591907" y="5262072"/>
            <a:ext cx="468000" cy="468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5B8CFC-A1D9-5A94-D18C-396A06F7ABB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207460" y="5010041"/>
            <a:ext cx="468000" cy="468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B5FF3B-300B-7D9D-71BE-9954D4C9744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7356308" y="22317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0122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MaÌdchen 3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02830"/>
            <a:ext cx="967367" cy="1302619"/>
          </a:xfrm>
          <a:prstGeom prst="rect">
            <a:avLst/>
          </a:prstGeom>
        </p:spPr>
      </p:pic>
      <p:pic>
        <p:nvPicPr>
          <p:cNvPr id="2" name="Bild 1" descr="Bildschirmfoto 2022-11-13 um 12.32.08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81" y="4034372"/>
            <a:ext cx="1608632" cy="956613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800F217-F392-2B5B-A2EF-D28CE8B00563}"/>
              </a:ext>
            </a:extLst>
          </p:cNvPr>
          <p:cNvSpPr/>
          <p:nvPr/>
        </p:nvSpPr>
        <p:spPr>
          <a:xfrm>
            <a:off x="144000" y="144000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Wahrscheinlichkeiten</a:t>
            </a:r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BE45399F-C58C-863E-8580-EF84DE1FFBAE}"/>
              </a:ext>
            </a:extLst>
          </p:cNvPr>
          <p:cNvSpPr/>
          <p:nvPr/>
        </p:nvSpPr>
        <p:spPr>
          <a:xfrm>
            <a:off x="5844331" y="4417512"/>
            <a:ext cx="3526128" cy="1681150"/>
          </a:xfrm>
          <a:prstGeom prst="wedgeRoundRectCallout">
            <a:avLst>
              <a:gd name="adj1" fmla="val -44805"/>
              <a:gd name="adj2" fmla="val -7540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893C49A8-07B2-7A42-3419-55DEFD682550}"/>
              </a:ext>
            </a:extLst>
          </p:cNvPr>
          <p:cNvSpPr/>
          <p:nvPr/>
        </p:nvSpPr>
        <p:spPr>
          <a:xfrm>
            <a:off x="5563837" y="1296581"/>
            <a:ext cx="3308698" cy="1053548"/>
          </a:xfrm>
          <a:prstGeom prst="wedgeRoundRectCallout">
            <a:avLst>
              <a:gd name="adj1" fmla="val -39028"/>
              <a:gd name="adj2" fmla="val 74764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 rechteckige Legende 10">
            <a:extLst>
              <a:ext uri="{FF2B5EF4-FFF2-40B4-BE49-F238E27FC236}">
                <a16:creationId xmlns:a16="http://schemas.microsoft.com/office/drawing/2014/main" id="{A39F7FE6-AACB-51C4-C690-8C94618E697F}"/>
              </a:ext>
            </a:extLst>
          </p:cNvPr>
          <p:cNvSpPr/>
          <p:nvPr/>
        </p:nvSpPr>
        <p:spPr>
          <a:xfrm>
            <a:off x="465286" y="4425871"/>
            <a:ext cx="3269801" cy="1681150"/>
          </a:xfrm>
          <a:prstGeom prst="wedgeRoundRectCallout">
            <a:avLst>
              <a:gd name="adj1" fmla="val 32018"/>
              <a:gd name="adj2" fmla="val -80284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 rechteckige Legende 11">
            <a:extLst>
              <a:ext uri="{FF2B5EF4-FFF2-40B4-BE49-F238E27FC236}">
                <a16:creationId xmlns:a16="http://schemas.microsoft.com/office/drawing/2014/main" id="{839B01B2-0A96-D5C9-C4C4-D7EE9A3806F9}"/>
              </a:ext>
            </a:extLst>
          </p:cNvPr>
          <p:cNvSpPr/>
          <p:nvPr/>
        </p:nvSpPr>
        <p:spPr>
          <a:xfrm>
            <a:off x="458248" y="1294333"/>
            <a:ext cx="3040750" cy="1137795"/>
          </a:xfrm>
          <a:prstGeom prst="wedgeRoundRectCallout">
            <a:avLst>
              <a:gd name="adj1" fmla="val 36972"/>
              <a:gd name="adj2" fmla="val 67217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2" descr="MÃ¤dchen 1.jpg">
            <a:extLst>
              <a:ext uri="{FF2B5EF4-FFF2-40B4-BE49-F238E27FC236}">
                <a16:creationId xmlns:a16="http://schemas.microsoft.com/office/drawing/2014/main" id="{69479E5C-1D44-2650-509E-781C73904C3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61" y="2688119"/>
            <a:ext cx="1106781" cy="130261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F0D2878-BC90-9B27-6E0B-55D0912B5853}"/>
              </a:ext>
            </a:extLst>
          </p:cNvPr>
          <p:cNvSpPr txBox="1"/>
          <p:nvPr/>
        </p:nvSpPr>
        <p:spPr>
          <a:xfrm>
            <a:off x="503866" y="1367774"/>
            <a:ext cx="2794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Es ist </a:t>
            </a:r>
            <a:r>
              <a:rPr lang="de-DE" b="1" dirty="0">
                <a:latin typeface="Comic Sans MS" panose="030F0902030302020204" pitchFamily="66" charset="0"/>
              </a:rPr>
              <a:t>möglich</a:t>
            </a:r>
            <a:r>
              <a:rPr lang="de-DE" dirty="0">
                <a:latin typeface="Comic Sans MS" panose="030F0902030302020204" pitchFamily="66" charset="0"/>
              </a:rPr>
              <a:t>, dass du ein  rotes Gummibärchen nimmst.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B9A0B4F-D2A5-7039-BE70-D8974A2BDEB9}"/>
              </a:ext>
            </a:extLst>
          </p:cNvPr>
          <p:cNvSpPr txBox="1"/>
          <p:nvPr/>
        </p:nvSpPr>
        <p:spPr>
          <a:xfrm>
            <a:off x="442136" y="4529002"/>
            <a:ext cx="30564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Възможно</a:t>
            </a:r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е да вземеш червен</a:t>
            </a:r>
            <a:r>
              <a:rPr lang="en-US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бонбон.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Vuzmozhno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vzemesh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cherven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bonbon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0D8644C-2CDB-2063-EC80-1AF49505547D}"/>
              </a:ext>
            </a:extLst>
          </p:cNvPr>
          <p:cNvSpPr txBox="1"/>
          <p:nvPr/>
        </p:nvSpPr>
        <p:spPr>
          <a:xfrm>
            <a:off x="5665327" y="1370732"/>
            <a:ext cx="2960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Es ist </a:t>
            </a:r>
            <a:r>
              <a:rPr lang="de-DE" b="1" dirty="0">
                <a:latin typeface="Comic Sans MS" panose="030F0902030302020204" pitchFamily="66" charset="0"/>
              </a:rPr>
              <a:t>möglich</a:t>
            </a:r>
            <a:r>
              <a:rPr lang="de-DE" dirty="0">
                <a:latin typeface="Comic Sans MS" panose="030F0902030302020204" pitchFamily="66" charset="0"/>
              </a:rPr>
              <a:t>, dass du ein grünes Gummibärchen nimmst.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9C411A5-82A5-E86E-C972-3C70D400DB12}"/>
              </a:ext>
            </a:extLst>
          </p:cNvPr>
          <p:cNvSpPr txBox="1"/>
          <p:nvPr/>
        </p:nvSpPr>
        <p:spPr>
          <a:xfrm>
            <a:off x="5844331" y="4580978"/>
            <a:ext cx="33589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Възможно</a:t>
            </a:r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е да вземеш зелен бонбон.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Vuzmozhno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vzemesh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zelen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bonbon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7" name="Audio Recording 16.01.2023, 11:17:05">
            <a:hlinkClick r:id="" action="ppaction://media"/>
            <a:extLst>
              <a:ext uri="{FF2B5EF4-FFF2-40B4-BE49-F238E27FC236}">
                <a16:creationId xmlns:a16="http://schemas.microsoft.com/office/drawing/2014/main" id="{571DCDAE-6EEB-C9D7-5F8D-2F5FEC38D0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77774" y="1629230"/>
            <a:ext cx="468000" cy="468000"/>
          </a:xfrm>
          <a:prstGeom prst="rect">
            <a:avLst/>
          </a:prstGeom>
        </p:spPr>
      </p:pic>
      <p:pic>
        <p:nvPicPr>
          <p:cNvPr id="17" name="Audio Recording 16.01.2023, 11:16:44">
            <a:hlinkClick r:id="" action="ppaction://media"/>
            <a:extLst>
              <a:ext uri="{FF2B5EF4-FFF2-40B4-BE49-F238E27FC236}">
                <a16:creationId xmlns:a16="http://schemas.microsoft.com/office/drawing/2014/main" id="{F565232D-7873-5B59-D515-6EEE4B79FD7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93944" y="1863230"/>
            <a:ext cx="468000" cy="468000"/>
          </a:xfrm>
          <a:prstGeom prst="rect">
            <a:avLst/>
          </a:prstGeom>
        </p:spPr>
      </p:pic>
      <p:pic>
        <p:nvPicPr>
          <p:cNvPr id="19" name="Audio Recording 16.01.2023, 11:15:51">
            <a:hlinkClick r:id="" action="ppaction://media"/>
            <a:extLst>
              <a:ext uri="{FF2B5EF4-FFF2-40B4-BE49-F238E27FC236}">
                <a16:creationId xmlns:a16="http://schemas.microsoft.com/office/drawing/2014/main" id="{EAAF9827-FACC-9C93-55F5-79913C4C9F5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18112" y="197144"/>
            <a:ext cx="468000" cy="468000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79C2C1B0-9A10-300A-24E5-EB4BE2F6F70C}"/>
              </a:ext>
            </a:extLst>
          </p:cNvPr>
          <p:cNvSpPr/>
          <p:nvPr/>
        </p:nvSpPr>
        <p:spPr>
          <a:xfrm>
            <a:off x="3720646" y="129162"/>
            <a:ext cx="383571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Вероятности</a:t>
            </a:r>
            <a:r>
              <a:rPr lang="de-DE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Veroyatnosti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1C7544-0A6D-0F6C-E19B-D7C058DD4B7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761944" y="5561419"/>
            <a:ext cx="468000" cy="468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F390BC-3D01-61DD-5A22-9AC4B54C337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004886" y="5545713"/>
            <a:ext cx="468000" cy="468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7187FB-89CE-6F5A-EA59-0A1D6D044EB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7356308" y="22317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1384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7800F217-F392-2B5B-A2EF-D28CE8B00563}"/>
              </a:ext>
            </a:extLst>
          </p:cNvPr>
          <p:cNvSpPr/>
          <p:nvPr/>
        </p:nvSpPr>
        <p:spPr>
          <a:xfrm>
            <a:off x="144000" y="144000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Wahrscheinlichkeiten</a:t>
            </a:r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BE45399F-C58C-863E-8580-EF84DE1FFBAE}"/>
              </a:ext>
            </a:extLst>
          </p:cNvPr>
          <p:cNvSpPr/>
          <p:nvPr/>
        </p:nvSpPr>
        <p:spPr>
          <a:xfrm>
            <a:off x="5713087" y="4425871"/>
            <a:ext cx="3598707" cy="1681150"/>
          </a:xfrm>
          <a:prstGeom prst="wedgeRoundRectCallout">
            <a:avLst>
              <a:gd name="adj1" fmla="val -41589"/>
              <a:gd name="adj2" fmla="val -76783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893C49A8-07B2-7A42-3419-55DEFD682550}"/>
              </a:ext>
            </a:extLst>
          </p:cNvPr>
          <p:cNvSpPr/>
          <p:nvPr/>
        </p:nvSpPr>
        <p:spPr>
          <a:xfrm>
            <a:off x="5563837" y="1296581"/>
            <a:ext cx="3145598" cy="1053548"/>
          </a:xfrm>
          <a:prstGeom prst="wedgeRoundRectCallout">
            <a:avLst>
              <a:gd name="adj1" fmla="val -39028"/>
              <a:gd name="adj2" fmla="val 74764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 rechteckige Legende 10">
            <a:extLst>
              <a:ext uri="{FF2B5EF4-FFF2-40B4-BE49-F238E27FC236}">
                <a16:creationId xmlns:a16="http://schemas.microsoft.com/office/drawing/2014/main" id="{A39F7FE6-AACB-51C4-C690-8C94618E697F}"/>
              </a:ext>
            </a:extLst>
          </p:cNvPr>
          <p:cNvSpPr/>
          <p:nvPr/>
        </p:nvSpPr>
        <p:spPr>
          <a:xfrm>
            <a:off x="437967" y="4425871"/>
            <a:ext cx="3598707" cy="1681150"/>
          </a:xfrm>
          <a:prstGeom prst="wedgeRoundRectCallout">
            <a:avLst>
              <a:gd name="adj1" fmla="val 31696"/>
              <a:gd name="adj2" fmla="val -65137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 rechteckige Legende 11">
            <a:extLst>
              <a:ext uri="{FF2B5EF4-FFF2-40B4-BE49-F238E27FC236}">
                <a16:creationId xmlns:a16="http://schemas.microsoft.com/office/drawing/2014/main" id="{839B01B2-0A96-D5C9-C4C4-D7EE9A3806F9}"/>
              </a:ext>
            </a:extLst>
          </p:cNvPr>
          <p:cNvSpPr/>
          <p:nvPr/>
        </p:nvSpPr>
        <p:spPr>
          <a:xfrm>
            <a:off x="492972" y="1294334"/>
            <a:ext cx="3145599" cy="1053548"/>
          </a:xfrm>
          <a:prstGeom prst="wedgeRoundRectCallout">
            <a:avLst>
              <a:gd name="adj1" fmla="val 33661"/>
              <a:gd name="adj2" fmla="val 7382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2" descr="MÃ¤dchen 1.jpg">
            <a:extLst>
              <a:ext uri="{FF2B5EF4-FFF2-40B4-BE49-F238E27FC236}">
                <a16:creationId xmlns:a16="http://schemas.microsoft.com/office/drawing/2014/main" id="{69479E5C-1D44-2650-509E-781C73904C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61" y="2688119"/>
            <a:ext cx="1106781" cy="1302619"/>
          </a:xfrm>
          <a:prstGeom prst="rect">
            <a:avLst/>
          </a:prstGeom>
        </p:spPr>
      </p:pic>
      <p:pic>
        <p:nvPicPr>
          <p:cNvPr id="7" name="Bild 8" descr="Bildschirmfoto 2022-11-13 um 12.40.35.png">
            <a:extLst>
              <a:ext uri="{FF2B5EF4-FFF2-40B4-BE49-F238E27FC236}">
                <a16:creationId xmlns:a16="http://schemas.microsoft.com/office/drawing/2014/main" id="{DDD96B49-F152-B1C3-E7B0-31F76A8372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003" y="3757860"/>
            <a:ext cx="1065993" cy="114622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D054117-D138-21EB-002A-88719C1DE8BC}"/>
              </a:ext>
            </a:extLst>
          </p:cNvPr>
          <p:cNvSpPr txBox="1"/>
          <p:nvPr/>
        </p:nvSpPr>
        <p:spPr>
          <a:xfrm>
            <a:off x="5442929" y="1471299"/>
            <a:ext cx="296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Du nimmst </a:t>
            </a:r>
            <a:r>
              <a:rPr lang="de-DE" b="1" dirty="0">
                <a:latin typeface="Comic Sans MS" panose="030F0902030302020204" pitchFamily="66" charset="0"/>
              </a:rPr>
              <a:t>sicher</a:t>
            </a:r>
            <a:r>
              <a:rPr lang="de-DE" dirty="0">
                <a:latin typeface="Comic Sans MS" panose="030F0902030302020204" pitchFamily="66" charset="0"/>
              </a:rPr>
              <a:t> ein rotes Gummibärchen.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F308077-0C9F-490A-B563-408517DF2A23}"/>
              </a:ext>
            </a:extLst>
          </p:cNvPr>
          <p:cNvSpPr txBox="1"/>
          <p:nvPr/>
        </p:nvSpPr>
        <p:spPr>
          <a:xfrm>
            <a:off x="5563837" y="4523949"/>
            <a:ext cx="37273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Със сигурност</a:t>
            </a:r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ще вземеш червен</a:t>
            </a:r>
            <a:r>
              <a:rPr lang="en-US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бонбон.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Sus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sigurnost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shte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vzemesh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cherven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bonbon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B5B8C7C-1112-3300-33DC-4629DC984F9E}"/>
              </a:ext>
            </a:extLst>
          </p:cNvPr>
          <p:cNvSpPr txBox="1"/>
          <p:nvPr/>
        </p:nvSpPr>
        <p:spPr>
          <a:xfrm>
            <a:off x="476913" y="1359443"/>
            <a:ext cx="3040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Es ist </a:t>
            </a:r>
            <a:r>
              <a:rPr lang="de-DE" b="1" dirty="0">
                <a:latin typeface="Comic Sans MS" panose="030F0902030302020204" pitchFamily="66" charset="0"/>
              </a:rPr>
              <a:t>unmöglich</a:t>
            </a:r>
            <a:r>
              <a:rPr lang="de-DE" dirty="0">
                <a:latin typeface="Comic Sans MS" panose="030F0902030302020204" pitchFamily="66" charset="0"/>
              </a:rPr>
              <a:t>, dass du ein  grünes Gummibärchen nimmst.</a:t>
            </a:r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68F1B54-95A2-C3DB-3D27-11DE4BA68741}"/>
              </a:ext>
            </a:extLst>
          </p:cNvPr>
          <p:cNvSpPr txBox="1"/>
          <p:nvPr/>
        </p:nvSpPr>
        <p:spPr>
          <a:xfrm>
            <a:off x="536956" y="4697059"/>
            <a:ext cx="33644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Невъзможно</a:t>
            </a:r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е да вземеш зелен</a:t>
            </a:r>
            <a:r>
              <a:rPr lang="en-US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бонбон.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Nevuzmozhno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vzemesh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zelen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bonbon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dio Recording 16.01.2023, 11:18:10">
            <a:hlinkClick r:id="" action="ppaction://media"/>
            <a:extLst>
              <a:ext uri="{FF2B5EF4-FFF2-40B4-BE49-F238E27FC236}">
                <a16:creationId xmlns:a16="http://schemas.microsoft.com/office/drawing/2014/main" id="{DA583089-5D25-BBC6-3DFF-9F7833EC39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05627" y="1912036"/>
            <a:ext cx="468000" cy="468000"/>
          </a:xfrm>
          <a:prstGeom prst="rect">
            <a:avLst/>
          </a:prstGeom>
        </p:spPr>
      </p:pic>
      <p:pic>
        <p:nvPicPr>
          <p:cNvPr id="6" name="Audio Recording 16.01.2023, 11:17:35">
            <a:hlinkClick r:id="" action="ppaction://media"/>
            <a:extLst>
              <a:ext uri="{FF2B5EF4-FFF2-40B4-BE49-F238E27FC236}">
                <a16:creationId xmlns:a16="http://schemas.microsoft.com/office/drawing/2014/main" id="{6B49660B-1656-09CB-C8E3-4FB1C11661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69319" y="1587108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1:15:51">
            <a:hlinkClick r:id="" action="ppaction://media"/>
            <a:extLst>
              <a:ext uri="{FF2B5EF4-FFF2-40B4-BE49-F238E27FC236}">
                <a16:creationId xmlns:a16="http://schemas.microsoft.com/office/drawing/2014/main" id="{DEBA95E2-89E0-1038-3010-B38B544029E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18112" y="197144"/>
            <a:ext cx="468000" cy="468000"/>
          </a:xfrm>
          <a:prstGeom prst="rect">
            <a:avLst/>
          </a:prstGeom>
        </p:spPr>
      </p:pic>
      <p:pic>
        <p:nvPicPr>
          <p:cNvPr id="21" name="Bild 7" descr="MaÌdchen 3.jpg">
            <a:extLst>
              <a:ext uri="{FF2B5EF4-FFF2-40B4-BE49-F238E27FC236}">
                <a16:creationId xmlns:a16="http://schemas.microsoft.com/office/drawing/2014/main" id="{CE7D3604-D7B8-2BC5-EC1D-E2DA8E83FC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02830"/>
            <a:ext cx="967367" cy="130261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F1166DC4-62D5-C8DD-63BF-5B6E54059323}"/>
              </a:ext>
            </a:extLst>
          </p:cNvPr>
          <p:cNvSpPr/>
          <p:nvPr/>
        </p:nvSpPr>
        <p:spPr>
          <a:xfrm>
            <a:off x="3720646" y="129162"/>
            <a:ext cx="383571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Вероятности</a:t>
            </a:r>
            <a:r>
              <a:rPr lang="de-DE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Veroyatnosti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D4062C-B4E5-31E2-A6F2-007F385C00A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709435" y="5561419"/>
            <a:ext cx="468000" cy="468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E7B7CC-2E9B-231C-F746-B2810FE9705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468251" y="5601832"/>
            <a:ext cx="468000" cy="468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2DFF8D-A45C-9C4F-52CC-EE7E511E871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7356308" y="22317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2749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3DDD7AE9-EB2C-BA05-DE03-A29EEA4DF568}"/>
              </a:ext>
            </a:extLst>
          </p:cNvPr>
          <p:cNvSpPr/>
          <p:nvPr/>
        </p:nvSpPr>
        <p:spPr>
          <a:xfrm>
            <a:off x="4874834" y="3931329"/>
            <a:ext cx="3154459" cy="1608384"/>
          </a:xfrm>
          <a:prstGeom prst="roundRect">
            <a:avLst>
              <a:gd name="adj" fmla="val 801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72" name="Abgerundetes Rechteck 71">
            <a:extLst>
              <a:ext uri="{FF2B5EF4-FFF2-40B4-BE49-F238E27FC236}">
                <a16:creationId xmlns:a16="http://schemas.microsoft.com/office/drawing/2014/main" id="{711CAC87-2877-5820-D214-36152E0F558E}"/>
              </a:ext>
            </a:extLst>
          </p:cNvPr>
          <p:cNvSpPr/>
          <p:nvPr/>
        </p:nvSpPr>
        <p:spPr>
          <a:xfrm>
            <a:off x="1271734" y="1384866"/>
            <a:ext cx="6947928" cy="1608384"/>
          </a:xfrm>
          <a:prstGeom prst="roundRect">
            <a:avLst>
              <a:gd name="adj" fmla="val 61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cxnSp>
        <p:nvCxnSpPr>
          <p:cNvPr id="74" name="Gerade Verbindung 73">
            <a:extLst>
              <a:ext uri="{FF2B5EF4-FFF2-40B4-BE49-F238E27FC236}">
                <a16:creationId xmlns:a16="http://schemas.microsoft.com/office/drawing/2014/main" id="{054F58E7-21DB-AE2B-A126-5F26224D7A1B}"/>
              </a:ext>
            </a:extLst>
          </p:cNvPr>
          <p:cNvCxnSpPr>
            <a:cxnSpLocks/>
          </p:cNvCxnSpPr>
          <p:nvPr/>
        </p:nvCxnSpPr>
        <p:spPr>
          <a:xfrm>
            <a:off x="3564268" y="1382837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>
            <a:extLst>
              <a:ext uri="{FF2B5EF4-FFF2-40B4-BE49-F238E27FC236}">
                <a16:creationId xmlns:a16="http://schemas.microsoft.com/office/drawing/2014/main" id="{3F4D2B04-DA9B-F101-2183-2B32D6362233}"/>
              </a:ext>
            </a:extLst>
          </p:cNvPr>
          <p:cNvCxnSpPr>
            <a:cxnSpLocks/>
          </p:cNvCxnSpPr>
          <p:nvPr/>
        </p:nvCxnSpPr>
        <p:spPr>
          <a:xfrm>
            <a:off x="5878463" y="1382837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uppieren 182">
            <a:extLst>
              <a:ext uri="{FF2B5EF4-FFF2-40B4-BE49-F238E27FC236}">
                <a16:creationId xmlns:a16="http://schemas.microsoft.com/office/drawing/2014/main" id="{89713B06-98D9-621C-D9D1-31FBBBDB6B15}"/>
              </a:ext>
            </a:extLst>
          </p:cNvPr>
          <p:cNvGrpSpPr/>
          <p:nvPr/>
        </p:nvGrpSpPr>
        <p:grpSpPr>
          <a:xfrm>
            <a:off x="6147373" y="1658302"/>
            <a:ext cx="1529564" cy="1097315"/>
            <a:chOff x="-1662552" y="1609700"/>
            <a:chExt cx="1718152" cy="1097315"/>
          </a:xfrm>
        </p:grpSpPr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38F76701-2083-748A-552A-4080730483A9}"/>
                </a:ext>
              </a:extLst>
            </p:cNvPr>
            <p:cNvSpPr txBox="1"/>
            <p:nvPr/>
          </p:nvSpPr>
          <p:spPr>
            <a:xfrm>
              <a:off x="-1662552" y="1609700"/>
              <a:ext cx="1718142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unmöglich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8BFF4A79-CF12-1F50-48C6-8B6513D43E7D}"/>
                </a:ext>
              </a:extLst>
            </p:cNvPr>
            <p:cNvSpPr txBox="1"/>
            <p:nvPr/>
          </p:nvSpPr>
          <p:spPr>
            <a:xfrm>
              <a:off x="-1662546" y="2120870"/>
              <a:ext cx="1718146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невъзможно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nevuzmozhno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1" name="Gruppieren 185">
            <a:extLst>
              <a:ext uri="{FF2B5EF4-FFF2-40B4-BE49-F238E27FC236}">
                <a16:creationId xmlns:a16="http://schemas.microsoft.com/office/drawing/2014/main" id="{94590E21-4AD8-5301-589C-ADB0C2550569}"/>
              </a:ext>
            </a:extLst>
          </p:cNvPr>
          <p:cNvGrpSpPr/>
          <p:nvPr/>
        </p:nvGrpSpPr>
        <p:grpSpPr>
          <a:xfrm>
            <a:off x="3844208" y="1658302"/>
            <a:ext cx="1379583" cy="1097315"/>
            <a:chOff x="-1549678" y="1609700"/>
            <a:chExt cx="1549678" cy="1097315"/>
          </a:xfrm>
        </p:grpSpPr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69485AD1-0090-D12A-A13A-4A44CAAE6AE5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möglich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452430E0-E7C0-1772-59F7-F9FD05F7BB93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възможно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vuzmozhno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2" name="Gruppieren 188">
            <a:extLst>
              <a:ext uri="{FF2B5EF4-FFF2-40B4-BE49-F238E27FC236}">
                <a16:creationId xmlns:a16="http://schemas.microsoft.com/office/drawing/2014/main" id="{5B1FAAFF-F381-52C8-085A-7C09010542D5}"/>
              </a:ext>
            </a:extLst>
          </p:cNvPr>
          <p:cNvGrpSpPr/>
          <p:nvPr/>
        </p:nvGrpSpPr>
        <p:grpSpPr>
          <a:xfrm>
            <a:off x="1442732" y="1658302"/>
            <a:ext cx="1616101" cy="1097315"/>
            <a:chOff x="-1651262" y="1609700"/>
            <a:chExt cx="1815357" cy="1097315"/>
          </a:xfrm>
        </p:grpSpPr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37902490-DB15-4A49-A30E-413338F1C09B}"/>
                </a:ext>
              </a:extLst>
            </p:cNvPr>
            <p:cNvSpPr txBox="1"/>
            <p:nvPr/>
          </p:nvSpPr>
          <p:spPr>
            <a:xfrm>
              <a:off x="-1651262" y="1609700"/>
              <a:ext cx="1790645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sicher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91D80CF5-B3F7-07CF-D03C-BBB0FE671501}"/>
                </a:ext>
              </a:extLst>
            </p:cNvPr>
            <p:cNvSpPr txBox="1"/>
            <p:nvPr/>
          </p:nvSpPr>
          <p:spPr>
            <a:xfrm>
              <a:off x="-1651257" y="2120870"/>
              <a:ext cx="1815352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със сигурност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sus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sigurnost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91" name="Abgerundetes Rechteck 90">
            <a:extLst>
              <a:ext uri="{FF2B5EF4-FFF2-40B4-BE49-F238E27FC236}">
                <a16:creationId xmlns:a16="http://schemas.microsoft.com/office/drawing/2014/main" id="{711CAC87-2877-5820-D214-36152E0F558E}"/>
              </a:ext>
            </a:extLst>
          </p:cNvPr>
          <p:cNvSpPr/>
          <p:nvPr/>
        </p:nvSpPr>
        <p:spPr>
          <a:xfrm>
            <a:off x="1288332" y="3931328"/>
            <a:ext cx="3154459" cy="1608384"/>
          </a:xfrm>
          <a:prstGeom prst="roundRect">
            <a:avLst>
              <a:gd name="adj" fmla="val 801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03" name="Gruppieren 185">
            <a:extLst>
              <a:ext uri="{FF2B5EF4-FFF2-40B4-BE49-F238E27FC236}">
                <a16:creationId xmlns:a16="http://schemas.microsoft.com/office/drawing/2014/main" id="{94590E21-4AD8-5301-589C-ADB0C2550569}"/>
              </a:ext>
            </a:extLst>
          </p:cNvPr>
          <p:cNvGrpSpPr/>
          <p:nvPr/>
        </p:nvGrpSpPr>
        <p:grpSpPr>
          <a:xfrm>
            <a:off x="5105348" y="4176193"/>
            <a:ext cx="2253538" cy="1162442"/>
            <a:chOff x="-1549678" y="1609700"/>
            <a:chExt cx="1549678" cy="1162442"/>
          </a:xfrm>
        </p:grpSpPr>
        <p:sp>
          <p:nvSpPr>
            <p:cNvPr id="104" name="Textfeld 103">
              <a:extLst>
                <a:ext uri="{FF2B5EF4-FFF2-40B4-BE49-F238E27FC236}">
                  <a16:creationId xmlns:a16="http://schemas.microsoft.com/office/drawing/2014/main" id="{69485AD1-0090-D12A-A13A-4A44CAAE6AE5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unwahrscheinlich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05" name="Textfeld 104">
              <a:extLst>
                <a:ext uri="{FF2B5EF4-FFF2-40B4-BE49-F238E27FC236}">
                  <a16:creationId xmlns:a16="http://schemas.microsoft.com/office/drawing/2014/main" id="{452430E0-E7C0-1772-59F7-F9FD05F7BB93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малко вероятно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malko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veroyatno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6" name="Gruppieren 185">
            <a:extLst>
              <a:ext uri="{FF2B5EF4-FFF2-40B4-BE49-F238E27FC236}">
                <a16:creationId xmlns:a16="http://schemas.microsoft.com/office/drawing/2014/main" id="{94590E21-4AD8-5301-589C-ADB0C2550569}"/>
              </a:ext>
            </a:extLst>
          </p:cNvPr>
          <p:cNvGrpSpPr/>
          <p:nvPr/>
        </p:nvGrpSpPr>
        <p:grpSpPr>
          <a:xfrm>
            <a:off x="1556132" y="4178779"/>
            <a:ext cx="2253538" cy="1162442"/>
            <a:chOff x="-1549678" y="1609700"/>
            <a:chExt cx="1549678" cy="1162442"/>
          </a:xfrm>
        </p:grpSpPr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69485AD1-0090-D12A-A13A-4A44CAAE6AE5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wahrscheinlich</a:t>
              </a:r>
              <a:endParaRPr lang="de-DE" sz="2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452430E0-E7C0-1772-59F7-F9FD05F7BB93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вероятно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veroyatno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" name="Gerade Verbindung mit Pfeil 3"/>
          <p:cNvCxnSpPr/>
          <p:nvPr/>
        </p:nvCxnSpPr>
        <p:spPr>
          <a:xfrm flipH="1">
            <a:off x="3809670" y="2993250"/>
            <a:ext cx="893334" cy="9137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mit Pfeil 118"/>
          <p:cNvCxnSpPr/>
          <p:nvPr/>
        </p:nvCxnSpPr>
        <p:spPr>
          <a:xfrm>
            <a:off x="5216845" y="2993250"/>
            <a:ext cx="935241" cy="9137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22D4CF4A-787C-0092-2A45-10A93AC4B2AC}"/>
              </a:ext>
            </a:extLst>
          </p:cNvPr>
          <p:cNvSpPr/>
          <p:nvPr/>
        </p:nvSpPr>
        <p:spPr>
          <a:xfrm>
            <a:off x="144000" y="144000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Wahrscheinlichkeiten</a:t>
            </a:r>
          </a:p>
        </p:txBody>
      </p:sp>
      <p:pic>
        <p:nvPicPr>
          <p:cNvPr id="2" name="Audio Recording 16.01.2023, 11:18:34">
            <a:hlinkClick r:id="" action="ppaction://media"/>
            <a:extLst>
              <a:ext uri="{FF2B5EF4-FFF2-40B4-BE49-F238E27FC236}">
                <a16:creationId xmlns:a16="http://schemas.microsoft.com/office/drawing/2014/main" id="{85EC8EB6-CBCA-7367-4428-ABFEDB0BAA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07099" y="1658302"/>
            <a:ext cx="468000" cy="468000"/>
          </a:xfrm>
          <a:prstGeom prst="rect">
            <a:avLst/>
          </a:prstGeom>
        </p:spPr>
      </p:pic>
      <p:pic>
        <p:nvPicPr>
          <p:cNvPr id="7" name="Audio Recording 16.01.2023, 11:18:45">
            <a:hlinkClick r:id="" action="ppaction://media"/>
            <a:extLst>
              <a:ext uri="{FF2B5EF4-FFF2-40B4-BE49-F238E27FC236}">
                <a16:creationId xmlns:a16="http://schemas.microsoft.com/office/drawing/2014/main" id="{BE88E06E-D74E-5B0D-CDB5-26E33F0C3E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13275" y="1661766"/>
            <a:ext cx="468000" cy="468000"/>
          </a:xfrm>
          <a:prstGeom prst="rect">
            <a:avLst/>
          </a:prstGeom>
        </p:spPr>
      </p:pic>
      <p:pic>
        <p:nvPicPr>
          <p:cNvPr id="8" name="Audio Recording 16.01.2023, 11:18:55">
            <a:hlinkClick r:id="" action="ppaction://media"/>
            <a:extLst>
              <a:ext uri="{FF2B5EF4-FFF2-40B4-BE49-F238E27FC236}">
                <a16:creationId xmlns:a16="http://schemas.microsoft.com/office/drawing/2014/main" id="{95DC2B5D-7336-1226-1D84-B3DBCBB4D66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51662" y="1658302"/>
            <a:ext cx="468000" cy="468000"/>
          </a:xfrm>
          <a:prstGeom prst="rect">
            <a:avLst/>
          </a:prstGeom>
        </p:spPr>
      </p:pic>
      <p:pic>
        <p:nvPicPr>
          <p:cNvPr id="9" name="Audio Recording 16.01.2023, 11:19:07">
            <a:hlinkClick r:id="" action="ppaction://media"/>
            <a:extLst>
              <a:ext uri="{FF2B5EF4-FFF2-40B4-BE49-F238E27FC236}">
                <a16:creationId xmlns:a16="http://schemas.microsoft.com/office/drawing/2014/main" id="{6594F244-664E-49FE-65E3-B4B11EBF29C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77392" y="4133634"/>
            <a:ext cx="468000" cy="468000"/>
          </a:xfrm>
          <a:prstGeom prst="rect">
            <a:avLst/>
          </a:prstGeom>
        </p:spPr>
      </p:pic>
      <p:pic>
        <p:nvPicPr>
          <p:cNvPr id="10" name="Audio Recording 16.01.2023, 11:19:18">
            <a:hlinkClick r:id="" action="ppaction://media"/>
            <a:extLst>
              <a:ext uri="{FF2B5EF4-FFF2-40B4-BE49-F238E27FC236}">
                <a16:creationId xmlns:a16="http://schemas.microsoft.com/office/drawing/2014/main" id="{F96E0EB0-E0D5-6461-FEF4-66F7BE5C809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93435" y="4146504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1:15:51">
            <a:hlinkClick r:id="" action="ppaction://media"/>
            <a:extLst>
              <a:ext uri="{FF2B5EF4-FFF2-40B4-BE49-F238E27FC236}">
                <a16:creationId xmlns:a16="http://schemas.microsoft.com/office/drawing/2014/main" id="{6F68F8E9-54C7-4728-E105-A7DE783B7EA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18112" y="197144"/>
            <a:ext cx="468000" cy="4680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C2EBE5D5-A0D8-7DA6-48BD-53C30E5E5E51}"/>
              </a:ext>
            </a:extLst>
          </p:cNvPr>
          <p:cNvSpPr/>
          <p:nvPr/>
        </p:nvSpPr>
        <p:spPr>
          <a:xfrm>
            <a:off x="3720646" y="129162"/>
            <a:ext cx="383571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Вероятности</a:t>
            </a:r>
            <a:r>
              <a:rPr lang="de-DE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Veroyatnosti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53DDF7-D806-6CCE-CCAD-A65018ADEA8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3104776" y="2228849"/>
            <a:ext cx="468000" cy="468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42BC8C-38B4-C7CB-26CA-11F727A877F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5310919" y="2233792"/>
            <a:ext cx="468000" cy="468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87F1FF-6DC0-DBA4-EE07-C0ED0971923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7751662" y="2228544"/>
            <a:ext cx="468000" cy="468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42F14D-E8E9-E2CF-F40B-194388857735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3877392" y="4778999"/>
            <a:ext cx="468000" cy="468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0E4356-4287-8487-68FB-B135BE7375F3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7398505" y="4751600"/>
            <a:ext cx="468000" cy="468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2EA601-7E4A-5E7E-599A-D03558AC8C91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7356308" y="22317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6396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378</Words>
  <Application>Microsoft Macintosh PowerPoint</Application>
  <PresentationFormat>A4-Papier (210 x 297 mm)</PresentationFormat>
  <Paragraphs>90</Paragraphs>
  <Slides>8</Slides>
  <Notes>0</Notes>
  <HiddenSlides>0</HiddenSlides>
  <MMClips>62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72</cp:revision>
  <cp:lastPrinted>2022-05-18T12:46:11Z</cp:lastPrinted>
  <dcterms:created xsi:type="dcterms:W3CDTF">2022-05-10T12:43:55Z</dcterms:created>
  <dcterms:modified xsi:type="dcterms:W3CDTF">2023-09-05T10:53:24Z</dcterms:modified>
</cp:coreProperties>
</file>