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5" r:id="rId1"/>
  </p:sldMasterIdLst>
  <p:notesMasterIdLst>
    <p:notesMasterId r:id="rId27"/>
  </p:notesMasterIdLst>
  <p:sldIdLst>
    <p:sldId id="340" r:id="rId2"/>
    <p:sldId id="341" r:id="rId3"/>
    <p:sldId id="342" r:id="rId4"/>
    <p:sldId id="343" r:id="rId5"/>
    <p:sldId id="339" r:id="rId6"/>
    <p:sldId id="314" r:id="rId7"/>
    <p:sldId id="345" r:id="rId8"/>
    <p:sldId id="346" r:id="rId9"/>
    <p:sldId id="344" r:id="rId10"/>
    <p:sldId id="347" r:id="rId11"/>
    <p:sldId id="348" r:id="rId12"/>
    <p:sldId id="349" r:id="rId13"/>
    <p:sldId id="350" r:id="rId14"/>
    <p:sldId id="351" r:id="rId15"/>
    <p:sldId id="352" r:id="rId16"/>
    <p:sldId id="353" r:id="rId17"/>
    <p:sldId id="354" r:id="rId18"/>
    <p:sldId id="355" r:id="rId19"/>
    <p:sldId id="356" r:id="rId20"/>
    <p:sldId id="357" r:id="rId21"/>
    <p:sldId id="358" r:id="rId22"/>
    <p:sldId id="359" r:id="rId23"/>
    <p:sldId id="360" r:id="rId24"/>
    <p:sldId id="361" r:id="rId25"/>
    <p:sldId id="362" r:id="rId26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847CEF3-A315-D91C-9A6C-647DB946BD79}" name="LaraMarie Weber" initials="LW" userId="S::laramarie.weber@study.tu-dortmund.de::34e40487-5302-46ae-8ad8-783e44663b5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B987"/>
    <a:srgbClr val="D8E5E8"/>
    <a:srgbClr val="317A85"/>
    <a:srgbClr val="C00000"/>
    <a:srgbClr val="9D9D9D"/>
    <a:srgbClr val="000000"/>
    <a:srgbClr val="008B50"/>
    <a:srgbClr val="F1EEEE"/>
    <a:srgbClr val="ED9107"/>
    <a:srgbClr val="F8B4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Mittlere Formatvorlage 4 - Akz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12"/>
    <p:restoredTop sz="95859"/>
  </p:normalViewPr>
  <p:slideViewPr>
    <p:cSldViewPr snapToGrid="0" snapToObjects="1">
      <p:cViewPr varScale="1">
        <p:scale>
          <a:sx n="113" d="100"/>
          <a:sy n="113" d="100"/>
        </p:scale>
        <p:origin x="1544" y="176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CF2054-4460-E348-85D9-02C0275AE025}" type="datetimeFigureOut">
              <a:rPr lang="de-DE" smtClean="0"/>
              <a:t>24.08.23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35B6BB-B895-094E-91D3-BBFF3159E1C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9295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35B6BB-B895-094E-91D3-BBFF3159E1CE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78354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35B6BB-B895-094E-91D3-BBFF3159E1CE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051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35B6BB-B895-094E-91D3-BBFF3159E1CE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30529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35B6BB-B895-094E-91D3-BBFF3159E1CE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63968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Ohne übertrag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35B6BB-B895-094E-91D3-BBFF3159E1CE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97925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35B6BB-B895-094E-91D3-BBFF3159E1CE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17259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35B6BB-B895-094E-91D3-BBFF3159E1CE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47730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35B6BB-B895-094E-91D3-BBFF3159E1CE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71958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Ohne übertrag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35B6BB-B895-094E-91D3-BBFF3159E1CE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18901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35B6BB-B895-094E-91D3-BBFF3159E1CE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39829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35B6BB-B895-094E-91D3-BBFF3159E1CE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7671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35B6BB-B895-094E-91D3-BBFF3159E1CE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74724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35B6BB-B895-094E-91D3-BBFF3159E1CE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6273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Ohne übertrag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35B6BB-B895-094E-91D3-BBFF3159E1CE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4712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35B6BB-B895-094E-91D3-BBFF3159E1CE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90439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35B6BB-B895-094E-91D3-BBFF3159E1CE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34600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Ohne übertrag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35B6BB-B895-094E-91D3-BBFF3159E1CE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74724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35B6BB-B895-094E-91D3-BBFF3159E1CE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78764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35B6BB-B895-094E-91D3-BBFF3159E1CE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29023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35B6BB-B895-094E-91D3-BBFF3159E1CE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03479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Ohne übertrag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35B6BB-B895-094E-91D3-BBFF3159E1CE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8796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25C59-1096-0942-895A-E8F53EF273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2836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FF72774F-6681-DDBB-8C3B-A25917DAB056}"/>
              </a:ext>
            </a:extLst>
          </p:cNvPr>
          <p:cNvSpPr/>
          <p:nvPr userDrawn="1"/>
        </p:nvSpPr>
        <p:spPr>
          <a:xfrm>
            <a:off x="0" y="1"/>
            <a:ext cx="9906000" cy="873674"/>
          </a:xfrm>
          <a:prstGeom prst="rect">
            <a:avLst/>
          </a:prstGeom>
          <a:solidFill>
            <a:srgbClr val="317A8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E80F3B6-E7E1-F166-A6B0-F8E8B1A28C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098399" y="161623"/>
            <a:ext cx="566920" cy="600893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7A5850E0-4C73-82E3-47DE-F77487540242}"/>
              </a:ext>
            </a:extLst>
          </p:cNvPr>
          <p:cNvSpPr txBox="1"/>
          <p:nvPr userDrawn="1"/>
        </p:nvSpPr>
        <p:spPr>
          <a:xfrm>
            <a:off x="8620116" y="542830"/>
            <a:ext cx="127014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PIKAS</a:t>
            </a:r>
            <a:r>
              <a:rPr lang="de-DE" sz="900" dirty="0">
                <a:solidFill>
                  <a:srgbClr val="317A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900" dirty="0" err="1">
                <a:solidFill>
                  <a:srgbClr val="317A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pikas.dzlm.de</a:t>
            </a:r>
            <a:endParaRPr lang="de-DE" sz="900" dirty="0">
              <a:solidFill>
                <a:srgbClr val="317A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384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141687-724A-BE4C-A3D1-5E05E40F5D0A}" type="datetimeFigureOut">
              <a:rPr lang="de-DE" smtClean="0"/>
              <a:t>24.08.23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225C59-1096-0942-895A-E8F53EF273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0214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3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4a"/><Relationship Id="rId13" Type="http://schemas.microsoft.com/office/2007/relationships/media" Target="../media/media7.m4a"/><Relationship Id="rId18" Type="http://schemas.openxmlformats.org/officeDocument/2006/relationships/audio" Target="../media/media9.m4a"/><Relationship Id="rId3" Type="http://schemas.microsoft.com/office/2007/relationships/media" Target="../media/media2.m4a"/><Relationship Id="rId21" Type="http://schemas.openxmlformats.org/officeDocument/2006/relationships/slideLayout" Target="../slideLayouts/slideLayout2.xml"/><Relationship Id="rId7" Type="http://schemas.microsoft.com/office/2007/relationships/media" Target="../media/media4.m4a"/><Relationship Id="rId12" Type="http://schemas.openxmlformats.org/officeDocument/2006/relationships/audio" Target="../media/media6.m4a"/><Relationship Id="rId17" Type="http://schemas.microsoft.com/office/2007/relationships/media" Target="../media/media9.m4a"/><Relationship Id="rId2" Type="http://schemas.openxmlformats.org/officeDocument/2006/relationships/audio" Target="../media/media1.m4a"/><Relationship Id="rId16" Type="http://schemas.openxmlformats.org/officeDocument/2006/relationships/audio" Target="../media/media8.m4a"/><Relationship Id="rId20" Type="http://schemas.openxmlformats.org/officeDocument/2006/relationships/audio" Target="../media/media10.m4a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microsoft.com/office/2007/relationships/media" Target="../media/media6.m4a"/><Relationship Id="rId5" Type="http://schemas.microsoft.com/office/2007/relationships/media" Target="../media/media3.m4a"/><Relationship Id="rId15" Type="http://schemas.microsoft.com/office/2007/relationships/media" Target="../media/media8.m4a"/><Relationship Id="rId23" Type="http://schemas.openxmlformats.org/officeDocument/2006/relationships/image" Target="../media/image3.png"/><Relationship Id="rId10" Type="http://schemas.openxmlformats.org/officeDocument/2006/relationships/audio" Target="../media/media5.m4a"/><Relationship Id="rId19" Type="http://schemas.microsoft.com/office/2007/relationships/media" Target="../media/media10.m4a"/><Relationship Id="rId4" Type="http://schemas.openxmlformats.org/officeDocument/2006/relationships/audio" Target="../media/media2.m4a"/><Relationship Id="rId9" Type="http://schemas.microsoft.com/office/2007/relationships/media" Target="../media/media5.m4a"/><Relationship Id="rId14" Type="http://schemas.openxmlformats.org/officeDocument/2006/relationships/audio" Target="../media/media7.m4a"/><Relationship Id="rId2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4a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3.png"/><Relationship Id="rId3" Type="http://schemas.microsoft.com/office/2007/relationships/media" Target="../media/media55.m4a"/><Relationship Id="rId7" Type="http://schemas.microsoft.com/office/2007/relationships/media" Target="../media/media6.m4a"/><Relationship Id="rId12" Type="http://schemas.openxmlformats.org/officeDocument/2006/relationships/audio" Target="../media/media57.m4a"/><Relationship Id="rId17" Type="http://schemas.openxmlformats.org/officeDocument/2006/relationships/image" Target="../media/image2.png"/><Relationship Id="rId2" Type="http://schemas.openxmlformats.org/officeDocument/2006/relationships/audio" Target="../media/media54.m4a"/><Relationship Id="rId16" Type="http://schemas.openxmlformats.org/officeDocument/2006/relationships/image" Target="../media/image6.jpg"/><Relationship Id="rId1" Type="http://schemas.microsoft.com/office/2007/relationships/media" Target="../media/media54.m4a"/><Relationship Id="rId6" Type="http://schemas.openxmlformats.org/officeDocument/2006/relationships/audio" Target="../media/media5.m4a"/><Relationship Id="rId11" Type="http://schemas.microsoft.com/office/2007/relationships/media" Target="../media/media57.m4a"/><Relationship Id="rId5" Type="http://schemas.microsoft.com/office/2007/relationships/media" Target="../media/media5.m4a"/><Relationship Id="rId15" Type="http://schemas.openxmlformats.org/officeDocument/2006/relationships/image" Target="../media/image5.png"/><Relationship Id="rId10" Type="http://schemas.openxmlformats.org/officeDocument/2006/relationships/audio" Target="../media/media56.m4a"/><Relationship Id="rId4" Type="http://schemas.openxmlformats.org/officeDocument/2006/relationships/audio" Target="../media/media55.m4a"/><Relationship Id="rId9" Type="http://schemas.microsoft.com/office/2007/relationships/media" Target="../media/media56.m4a"/><Relationship Id="rId1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9.m4a"/><Relationship Id="rId13" Type="http://schemas.openxmlformats.org/officeDocument/2006/relationships/image" Target="../media/image2.png"/><Relationship Id="rId3" Type="http://schemas.microsoft.com/office/2007/relationships/media" Target="../media/media5.m4a"/><Relationship Id="rId7" Type="http://schemas.microsoft.com/office/2007/relationships/media" Target="../media/media59.m4a"/><Relationship Id="rId12" Type="http://schemas.openxmlformats.org/officeDocument/2006/relationships/image" Target="../media/image6.jpg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6" Type="http://schemas.openxmlformats.org/officeDocument/2006/relationships/audio" Target="../media/media6.m4a"/><Relationship Id="rId11" Type="http://schemas.openxmlformats.org/officeDocument/2006/relationships/image" Target="../media/image5.png"/><Relationship Id="rId5" Type="http://schemas.microsoft.com/office/2007/relationships/media" Target="../media/media6.m4a"/><Relationship Id="rId10" Type="http://schemas.openxmlformats.org/officeDocument/2006/relationships/notesSlide" Target="../notesSlides/notesSlide7.xml"/><Relationship Id="rId4" Type="http://schemas.openxmlformats.org/officeDocument/2006/relationships/audio" Target="../media/media5.m4a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61.m4a"/><Relationship Id="rId13" Type="http://schemas.openxmlformats.org/officeDocument/2006/relationships/image" Target="../media/image2.png"/><Relationship Id="rId3" Type="http://schemas.microsoft.com/office/2007/relationships/media" Target="../media/media5.m4a"/><Relationship Id="rId7" Type="http://schemas.microsoft.com/office/2007/relationships/media" Target="../media/media61.m4a"/><Relationship Id="rId12" Type="http://schemas.openxmlformats.org/officeDocument/2006/relationships/image" Target="../media/image6.jpg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6" Type="http://schemas.openxmlformats.org/officeDocument/2006/relationships/audio" Target="../media/media6.m4a"/><Relationship Id="rId11" Type="http://schemas.openxmlformats.org/officeDocument/2006/relationships/image" Target="../media/image5.png"/><Relationship Id="rId5" Type="http://schemas.microsoft.com/office/2007/relationships/media" Target="../media/media6.m4a"/><Relationship Id="rId10" Type="http://schemas.openxmlformats.org/officeDocument/2006/relationships/notesSlide" Target="../notesSlides/notesSlide8.xml"/><Relationship Id="rId4" Type="http://schemas.openxmlformats.org/officeDocument/2006/relationships/audio" Target="../media/media5.m4a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4a"/><Relationship Id="rId13" Type="http://schemas.microsoft.com/office/2007/relationships/media" Target="../media/media63.m4a"/><Relationship Id="rId18" Type="http://schemas.openxmlformats.org/officeDocument/2006/relationships/notesSlide" Target="../notesSlides/notesSlide9.xml"/><Relationship Id="rId3" Type="http://schemas.microsoft.com/office/2007/relationships/media" Target="../media/media60.m4a"/><Relationship Id="rId7" Type="http://schemas.microsoft.com/office/2007/relationships/media" Target="../media/media5.m4a"/><Relationship Id="rId12" Type="http://schemas.openxmlformats.org/officeDocument/2006/relationships/audio" Target="../media/media62.m4a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55.m4a"/><Relationship Id="rId16" Type="http://schemas.openxmlformats.org/officeDocument/2006/relationships/audio" Target="../media/media64.m4a"/><Relationship Id="rId20" Type="http://schemas.openxmlformats.org/officeDocument/2006/relationships/image" Target="../media/image3.png"/><Relationship Id="rId1" Type="http://schemas.microsoft.com/office/2007/relationships/media" Target="../media/media55.m4a"/><Relationship Id="rId6" Type="http://schemas.openxmlformats.org/officeDocument/2006/relationships/audio" Target="../media/media58.m4a"/><Relationship Id="rId11" Type="http://schemas.microsoft.com/office/2007/relationships/media" Target="../media/media62.m4a"/><Relationship Id="rId5" Type="http://schemas.microsoft.com/office/2007/relationships/media" Target="../media/media58.m4a"/><Relationship Id="rId15" Type="http://schemas.microsoft.com/office/2007/relationships/media" Target="../media/media64.m4a"/><Relationship Id="rId10" Type="http://schemas.openxmlformats.org/officeDocument/2006/relationships/audio" Target="../media/media6.m4a"/><Relationship Id="rId19" Type="http://schemas.openxmlformats.org/officeDocument/2006/relationships/image" Target="../media/image2.png"/><Relationship Id="rId4" Type="http://schemas.openxmlformats.org/officeDocument/2006/relationships/audio" Target="../media/media60.m4a"/><Relationship Id="rId9" Type="http://schemas.microsoft.com/office/2007/relationships/media" Target="../media/media6.m4a"/><Relationship Id="rId14" Type="http://schemas.openxmlformats.org/officeDocument/2006/relationships/audio" Target="../media/media63.m4a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4a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3.png"/><Relationship Id="rId3" Type="http://schemas.microsoft.com/office/2007/relationships/media" Target="../media/media65.m4a"/><Relationship Id="rId7" Type="http://schemas.microsoft.com/office/2007/relationships/media" Target="../media/media6.m4a"/><Relationship Id="rId12" Type="http://schemas.openxmlformats.org/officeDocument/2006/relationships/audio" Target="../media/media67.m4a"/><Relationship Id="rId17" Type="http://schemas.openxmlformats.org/officeDocument/2006/relationships/image" Target="../media/image2.png"/><Relationship Id="rId2" Type="http://schemas.openxmlformats.org/officeDocument/2006/relationships/audio" Target="../media/media54.m4a"/><Relationship Id="rId16" Type="http://schemas.openxmlformats.org/officeDocument/2006/relationships/image" Target="../media/image6.jpg"/><Relationship Id="rId1" Type="http://schemas.microsoft.com/office/2007/relationships/media" Target="../media/media54.m4a"/><Relationship Id="rId6" Type="http://schemas.openxmlformats.org/officeDocument/2006/relationships/audio" Target="../media/media5.m4a"/><Relationship Id="rId11" Type="http://schemas.microsoft.com/office/2007/relationships/media" Target="../media/media67.m4a"/><Relationship Id="rId5" Type="http://schemas.microsoft.com/office/2007/relationships/media" Target="../media/media5.m4a"/><Relationship Id="rId15" Type="http://schemas.openxmlformats.org/officeDocument/2006/relationships/image" Target="../media/image5.png"/><Relationship Id="rId10" Type="http://schemas.openxmlformats.org/officeDocument/2006/relationships/audio" Target="../media/media66.m4a"/><Relationship Id="rId4" Type="http://schemas.openxmlformats.org/officeDocument/2006/relationships/audio" Target="../media/media65.m4a"/><Relationship Id="rId9" Type="http://schemas.microsoft.com/office/2007/relationships/media" Target="../media/media66.m4a"/><Relationship Id="rId14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69.m4a"/><Relationship Id="rId13" Type="http://schemas.openxmlformats.org/officeDocument/2006/relationships/image" Target="../media/image2.png"/><Relationship Id="rId3" Type="http://schemas.microsoft.com/office/2007/relationships/media" Target="../media/media5.m4a"/><Relationship Id="rId7" Type="http://schemas.microsoft.com/office/2007/relationships/media" Target="../media/media69.m4a"/><Relationship Id="rId12" Type="http://schemas.openxmlformats.org/officeDocument/2006/relationships/image" Target="../media/image6.jpg"/><Relationship Id="rId2" Type="http://schemas.openxmlformats.org/officeDocument/2006/relationships/audio" Target="../media/media68.m4a"/><Relationship Id="rId1" Type="http://schemas.microsoft.com/office/2007/relationships/media" Target="../media/media68.m4a"/><Relationship Id="rId6" Type="http://schemas.openxmlformats.org/officeDocument/2006/relationships/audio" Target="../media/media6.m4a"/><Relationship Id="rId11" Type="http://schemas.openxmlformats.org/officeDocument/2006/relationships/image" Target="../media/image5.png"/><Relationship Id="rId5" Type="http://schemas.microsoft.com/office/2007/relationships/media" Target="../media/media6.m4a"/><Relationship Id="rId10" Type="http://schemas.openxmlformats.org/officeDocument/2006/relationships/notesSlide" Target="../notesSlides/notesSlide11.xml"/><Relationship Id="rId4" Type="http://schemas.openxmlformats.org/officeDocument/2006/relationships/audio" Target="../media/media5.m4a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71.m4a"/><Relationship Id="rId13" Type="http://schemas.openxmlformats.org/officeDocument/2006/relationships/image" Target="../media/image2.png"/><Relationship Id="rId3" Type="http://schemas.microsoft.com/office/2007/relationships/media" Target="../media/media5.m4a"/><Relationship Id="rId7" Type="http://schemas.microsoft.com/office/2007/relationships/media" Target="../media/media71.m4a"/><Relationship Id="rId12" Type="http://schemas.openxmlformats.org/officeDocument/2006/relationships/image" Target="../media/image6.jpg"/><Relationship Id="rId2" Type="http://schemas.openxmlformats.org/officeDocument/2006/relationships/audio" Target="../media/media70.m4a"/><Relationship Id="rId1" Type="http://schemas.microsoft.com/office/2007/relationships/media" Target="../media/media70.m4a"/><Relationship Id="rId6" Type="http://schemas.openxmlformats.org/officeDocument/2006/relationships/audio" Target="../media/media6.m4a"/><Relationship Id="rId11" Type="http://schemas.openxmlformats.org/officeDocument/2006/relationships/image" Target="../media/image5.png"/><Relationship Id="rId5" Type="http://schemas.microsoft.com/office/2007/relationships/media" Target="../media/media6.m4a"/><Relationship Id="rId10" Type="http://schemas.openxmlformats.org/officeDocument/2006/relationships/notesSlide" Target="../notesSlides/notesSlide12.xml"/><Relationship Id="rId4" Type="http://schemas.openxmlformats.org/officeDocument/2006/relationships/audio" Target="../media/media5.m4a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4a"/><Relationship Id="rId13" Type="http://schemas.microsoft.com/office/2007/relationships/media" Target="../media/media73.m4a"/><Relationship Id="rId18" Type="http://schemas.openxmlformats.org/officeDocument/2006/relationships/notesSlide" Target="../notesSlides/notesSlide13.xml"/><Relationship Id="rId3" Type="http://schemas.microsoft.com/office/2007/relationships/media" Target="../media/media65.m4a"/><Relationship Id="rId7" Type="http://schemas.microsoft.com/office/2007/relationships/media" Target="../media/media5.m4a"/><Relationship Id="rId12" Type="http://schemas.openxmlformats.org/officeDocument/2006/relationships/audio" Target="../media/media72.m4a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68.m4a"/><Relationship Id="rId16" Type="http://schemas.openxmlformats.org/officeDocument/2006/relationships/audio" Target="../media/media74.m4a"/><Relationship Id="rId20" Type="http://schemas.openxmlformats.org/officeDocument/2006/relationships/image" Target="../media/image3.png"/><Relationship Id="rId1" Type="http://schemas.microsoft.com/office/2007/relationships/media" Target="../media/media68.m4a"/><Relationship Id="rId6" Type="http://schemas.openxmlformats.org/officeDocument/2006/relationships/audio" Target="../media/media70.m4a"/><Relationship Id="rId11" Type="http://schemas.microsoft.com/office/2007/relationships/media" Target="../media/media72.m4a"/><Relationship Id="rId5" Type="http://schemas.microsoft.com/office/2007/relationships/media" Target="../media/media70.m4a"/><Relationship Id="rId15" Type="http://schemas.microsoft.com/office/2007/relationships/media" Target="../media/media74.m4a"/><Relationship Id="rId10" Type="http://schemas.openxmlformats.org/officeDocument/2006/relationships/audio" Target="../media/media6.m4a"/><Relationship Id="rId19" Type="http://schemas.openxmlformats.org/officeDocument/2006/relationships/image" Target="../media/image2.png"/><Relationship Id="rId4" Type="http://schemas.openxmlformats.org/officeDocument/2006/relationships/audio" Target="../media/media65.m4a"/><Relationship Id="rId9" Type="http://schemas.microsoft.com/office/2007/relationships/media" Target="../media/media6.m4a"/><Relationship Id="rId14" Type="http://schemas.openxmlformats.org/officeDocument/2006/relationships/audio" Target="../media/media73.m4a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4a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3.png"/><Relationship Id="rId3" Type="http://schemas.microsoft.com/office/2007/relationships/media" Target="../media/media76.m4a"/><Relationship Id="rId7" Type="http://schemas.microsoft.com/office/2007/relationships/media" Target="../media/media6.m4a"/><Relationship Id="rId12" Type="http://schemas.openxmlformats.org/officeDocument/2006/relationships/audio" Target="../media/media78.m4a"/><Relationship Id="rId17" Type="http://schemas.openxmlformats.org/officeDocument/2006/relationships/image" Target="../media/image2.png"/><Relationship Id="rId2" Type="http://schemas.openxmlformats.org/officeDocument/2006/relationships/audio" Target="../media/media75.m4a"/><Relationship Id="rId16" Type="http://schemas.openxmlformats.org/officeDocument/2006/relationships/image" Target="../media/image6.jpg"/><Relationship Id="rId1" Type="http://schemas.microsoft.com/office/2007/relationships/media" Target="../media/media75.m4a"/><Relationship Id="rId6" Type="http://schemas.openxmlformats.org/officeDocument/2006/relationships/audio" Target="../media/media5.m4a"/><Relationship Id="rId11" Type="http://schemas.microsoft.com/office/2007/relationships/media" Target="../media/media78.m4a"/><Relationship Id="rId5" Type="http://schemas.microsoft.com/office/2007/relationships/media" Target="../media/media5.m4a"/><Relationship Id="rId15" Type="http://schemas.openxmlformats.org/officeDocument/2006/relationships/image" Target="../media/image5.png"/><Relationship Id="rId10" Type="http://schemas.openxmlformats.org/officeDocument/2006/relationships/audio" Target="../media/media77.m4a"/><Relationship Id="rId4" Type="http://schemas.openxmlformats.org/officeDocument/2006/relationships/audio" Target="../media/media76.m4a"/><Relationship Id="rId9" Type="http://schemas.microsoft.com/office/2007/relationships/media" Target="../media/media77.m4a"/><Relationship Id="rId14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80.m4a"/><Relationship Id="rId13" Type="http://schemas.openxmlformats.org/officeDocument/2006/relationships/image" Target="../media/image2.png"/><Relationship Id="rId3" Type="http://schemas.microsoft.com/office/2007/relationships/media" Target="../media/media5.m4a"/><Relationship Id="rId7" Type="http://schemas.microsoft.com/office/2007/relationships/media" Target="../media/media80.m4a"/><Relationship Id="rId12" Type="http://schemas.openxmlformats.org/officeDocument/2006/relationships/image" Target="../media/image6.jpg"/><Relationship Id="rId2" Type="http://schemas.openxmlformats.org/officeDocument/2006/relationships/audio" Target="../media/media79.m4a"/><Relationship Id="rId1" Type="http://schemas.microsoft.com/office/2007/relationships/media" Target="../media/media79.m4a"/><Relationship Id="rId6" Type="http://schemas.openxmlformats.org/officeDocument/2006/relationships/audio" Target="../media/media6.m4a"/><Relationship Id="rId11" Type="http://schemas.openxmlformats.org/officeDocument/2006/relationships/image" Target="../media/image5.png"/><Relationship Id="rId5" Type="http://schemas.microsoft.com/office/2007/relationships/media" Target="../media/media6.m4a"/><Relationship Id="rId10" Type="http://schemas.openxmlformats.org/officeDocument/2006/relationships/notesSlide" Target="../notesSlides/notesSlide15.xml"/><Relationship Id="rId4" Type="http://schemas.openxmlformats.org/officeDocument/2006/relationships/audio" Target="../media/media5.m4a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14.m4a"/><Relationship Id="rId13" Type="http://schemas.microsoft.com/office/2007/relationships/media" Target="../media/media15.m4a"/><Relationship Id="rId18" Type="http://schemas.openxmlformats.org/officeDocument/2006/relationships/audio" Target="../media/media17.m4a"/><Relationship Id="rId3" Type="http://schemas.microsoft.com/office/2007/relationships/media" Target="../media/media12.m4a"/><Relationship Id="rId21" Type="http://schemas.openxmlformats.org/officeDocument/2006/relationships/slideLayout" Target="../slideLayouts/slideLayout2.xml"/><Relationship Id="rId7" Type="http://schemas.microsoft.com/office/2007/relationships/media" Target="../media/media14.m4a"/><Relationship Id="rId12" Type="http://schemas.openxmlformats.org/officeDocument/2006/relationships/audio" Target="../media/media6.m4a"/><Relationship Id="rId17" Type="http://schemas.microsoft.com/office/2007/relationships/media" Target="../media/media17.m4a"/><Relationship Id="rId2" Type="http://schemas.openxmlformats.org/officeDocument/2006/relationships/audio" Target="../media/media11.m4a"/><Relationship Id="rId16" Type="http://schemas.openxmlformats.org/officeDocument/2006/relationships/audio" Target="../media/media16.m4a"/><Relationship Id="rId20" Type="http://schemas.openxmlformats.org/officeDocument/2006/relationships/audio" Target="../media/media18.m4a"/><Relationship Id="rId1" Type="http://schemas.microsoft.com/office/2007/relationships/media" Target="../media/media11.m4a"/><Relationship Id="rId6" Type="http://schemas.openxmlformats.org/officeDocument/2006/relationships/audio" Target="../media/media13.m4a"/><Relationship Id="rId11" Type="http://schemas.microsoft.com/office/2007/relationships/media" Target="../media/media6.m4a"/><Relationship Id="rId5" Type="http://schemas.microsoft.com/office/2007/relationships/media" Target="../media/media13.m4a"/><Relationship Id="rId15" Type="http://schemas.microsoft.com/office/2007/relationships/media" Target="../media/media16.m4a"/><Relationship Id="rId23" Type="http://schemas.openxmlformats.org/officeDocument/2006/relationships/image" Target="../media/image3.png"/><Relationship Id="rId10" Type="http://schemas.openxmlformats.org/officeDocument/2006/relationships/audio" Target="../media/media5.m4a"/><Relationship Id="rId19" Type="http://schemas.microsoft.com/office/2007/relationships/media" Target="../media/media18.m4a"/><Relationship Id="rId4" Type="http://schemas.openxmlformats.org/officeDocument/2006/relationships/audio" Target="../media/media12.m4a"/><Relationship Id="rId9" Type="http://schemas.microsoft.com/office/2007/relationships/media" Target="../media/media5.m4a"/><Relationship Id="rId14" Type="http://schemas.openxmlformats.org/officeDocument/2006/relationships/audio" Target="../media/media15.m4a"/><Relationship Id="rId2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82.m4a"/><Relationship Id="rId13" Type="http://schemas.openxmlformats.org/officeDocument/2006/relationships/image" Target="../media/image2.png"/><Relationship Id="rId3" Type="http://schemas.microsoft.com/office/2007/relationships/media" Target="../media/media5.m4a"/><Relationship Id="rId7" Type="http://schemas.microsoft.com/office/2007/relationships/media" Target="../media/media82.m4a"/><Relationship Id="rId12" Type="http://schemas.openxmlformats.org/officeDocument/2006/relationships/image" Target="../media/image6.jpg"/><Relationship Id="rId2" Type="http://schemas.openxmlformats.org/officeDocument/2006/relationships/audio" Target="../media/media81.m4a"/><Relationship Id="rId1" Type="http://schemas.microsoft.com/office/2007/relationships/media" Target="../media/media81.m4a"/><Relationship Id="rId6" Type="http://schemas.openxmlformats.org/officeDocument/2006/relationships/audio" Target="../media/media6.m4a"/><Relationship Id="rId11" Type="http://schemas.openxmlformats.org/officeDocument/2006/relationships/image" Target="../media/image5.png"/><Relationship Id="rId5" Type="http://schemas.microsoft.com/office/2007/relationships/media" Target="../media/media6.m4a"/><Relationship Id="rId10" Type="http://schemas.openxmlformats.org/officeDocument/2006/relationships/notesSlide" Target="../notesSlides/notesSlide16.xml"/><Relationship Id="rId4" Type="http://schemas.openxmlformats.org/officeDocument/2006/relationships/audio" Target="../media/media5.m4a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4a"/><Relationship Id="rId13" Type="http://schemas.microsoft.com/office/2007/relationships/media" Target="../media/media85.m4a"/><Relationship Id="rId18" Type="http://schemas.openxmlformats.org/officeDocument/2006/relationships/notesSlide" Target="../notesSlides/notesSlide17.xml"/><Relationship Id="rId3" Type="http://schemas.microsoft.com/office/2007/relationships/media" Target="../media/media83.m4a"/><Relationship Id="rId7" Type="http://schemas.microsoft.com/office/2007/relationships/media" Target="../media/media5.m4a"/><Relationship Id="rId12" Type="http://schemas.openxmlformats.org/officeDocument/2006/relationships/audio" Target="../media/media84.m4a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76.m4a"/><Relationship Id="rId16" Type="http://schemas.openxmlformats.org/officeDocument/2006/relationships/audio" Target="../media/media86.m4a"/><Relationship Id="rId20" Type="http://schemas.openxmlformats.org/officeDocument/2006/relationships/image" Target="../media/image3.png"/><Relationship Id="rId1" Type="http://schemas.microsoft.com/office/2007/relationships/media" Target="../media/media76.m4a"/><Relationship Id="rId6" Type="http://schemas.openxmlformats.org/officeDocument/2006/relationships/audio" Target="../media/media81.m4a"/><Relationship Id="rId11" Type="http://schemas.microsoft.com/office/2007/relationships/media" Target="../media/media84.m4a"/><Relationship Id="rId5" Type="http://schemas.microsoft.com/office/2007/relationships/media" Target="../media/media81.m4a"/><Relationship Id="rId15" Type="http://schemas.microsoft.com/office/2007/relationships/media" Target="../media/media86.m4a"/><Relationship Id="rId10" Type="http://schemas.openxmlformats.org/officeDocument/2006/relationships/audio" Target="../media/media6.m4a"/><Relationship Id="rId19" Type="http://schemas.openxmlformats.org/officeDocument/2006/relationships/image" Target="../media/image2.png"/><Relationship Id="rId4" Type="http://schemas.openxmlformats.org/officeDocument/2006/relationships/audio" Target="../media/media83.m4a"/><Relationship Id="rId9" Type="http://schemas.microsoft.com/office/2007/relationships/media" Target="../media/media6.m4a"/><Relationship Id="rId14" Type="http://schemas.openxmlformats.org/officeDocument/2006/relationships/audio" Target="../media/media85.m4a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4a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3.png"/><Relationship Id="rId3" Type="http://schemas.microsoft.com/office/2007/relationships/media" Target="../media/media87.m4a"/><Relationship Id="rId7" Type="http://schemas.microsoft.com/office/2007/relationships/media" Target="../media/media6.m4a"/><Relationship Id="rId12" Type="http://schemas.openxmlformats.org/officeDocument/2006/relationships/audio" Target="../media/media89.m4a"/><Relationship Id="rId17" Type="http://schemas.openxmlformats.org/officeDocument/2006/relationships/image" Target="../media/image2.png"/><Relationship Id="rId2" Type="http://schemas.openxmlformats.org/officeDocument/2006/relationships/audio" Target="../media/media75.m4a"/><Relationship Id="rId16" Type="http://schemas.openxmlformats.org/officeDocument/2006/relationships/image" Target="../media/image6.jpg"/><Relationship Id="rId1" Type="http://schemas.microsoft.com/office/2007/relationships/media" Target="../media/media75.m4a"/><Relationship Id="rId6" Type="http://schemas.openxmlformats.org/officeDocument/2006/relationships/audio" Target="../media/media5.m4a"/><Relationship Id="rId11" Type="http://schemas.microsoft.com/office/2007/relationships/media" Target="../media/media89.m4a"/><Relationship Id="rId5" Type="http://schemas.microsoft.com/office/2007/relationships/media" Target="../media/media5.m4a"/><Relationship Id="rId15" Type="http://schemas.openxmlformats.org/officeDocument/2006/relationships/image" Target="../media/image5.png"/><Relationship Id="rId10" Type="http://schemas.openxmlformats.org/officeDocument/2006/relationships/audio" Target="../media/media88.m4a"/><Relationship Id="rId4" Type="http://schemas.openxmlformats.org/officeDocument/2006/relationships/audio" Target="../media/media87.m4a"/><Relationship Id="rId9" Type="http://schemas.microsoft.com/office/2007/relationships/media" Target="../media/media88.m4a"/><Relationship Id="rId14" Type="http://schemas.openxmlformats.org/officeDocument/2006/relationships/notesSlide" Target="../notesSlides/notesSlide1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media91.m4a"/><Relationship Id="rId13" Type="http://schemas.openxmlformats.org/officeDocument/2006/relationships/image" Target="../media/image2.png"/><Relationship Id="rId3" Type="http://schemas.microsoft.com/office/2007/relationships/media" Target="../media/media5.m4a"/><Relationship Id="rId7" Type="http://schemas.microsoft.com/office/2007/relationships/media" Target="../media/media91.m4a"/><Relationship Id="rId12" Type="http://schemas.openxmlformats.org/officeDocument/2006/relationships/image" Target="../media/image6.jpg"/><Relationship Id="rId2" Type="http://schemas.openxmlformats.org/officeDocument/2006/relationships/audio" Target="../media/media90.m4a"/><Relationship Id="rId1" Type="http://schemas.microsoft.com/office/2007/relationships/media" Target="../media/media90.m4a"/><Relationship Id="rId6" Type="http://schemas.openxmlformats.org/officeDocument/2006/relationships/audio" Target="../media/media6.m4a"/><Relationship Id="rId11" Type="http://schemas.openxmlformats.org/officeDocument/2006/relationships/image" Target="../media/image5.png"/><Relationship Id="rId5" Type="http://schemas.microsoft.com/office/2007/relationships/media" Target="../media/media6.m4a"/><Relationship Id="rId10" Type="http://schemas.openxmlformats.org/officeDocument/2006/relationships/notesSlide" Target="../notesSlides/notesSlide19.xml"/><Relationship Id="rId4" Type="http://schemas.openxmlformats.org/officeDocument/2006/relationships/audio" Target="../media/media5.m4a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media93.m4a"/><Relationship Id="rId13" Type="http://schemas.openxmlformats.org/officeDocument/2006/relationships/image" Target="../media/image2.png"/><Relationship Id="rId3" Type="http://schemas.microsoft.com/office/2007/relationships/media" Target="../media/media5.m4a"/><Relationship Id="rId7" Type="http://schemas.microsoft.com/office/2007/relationships/media" Target="../media/media93.m4a"/><Relationship Id="rId12" Type="http://schemas.openxmlformats.org/officeDocument/2006/relationships/image" Target="../media/image6.jpg"/><Relationship Id="rId2" Type="http://schemas.openxmlformats.org/officeDocument/2006/relationships/audio" Target="../media/media92.m4a"/><Relationship Id="rId1" Type="http://schemas.microsoft.com/office/2007/relationships/media" Target="../media/media92.m4a"/><Relationship Id="rId6" Type="http://schemas.openxmlformats.org/officeDocument/2006/relationships/audio" Target="../media/media6.m4a"/><Relationship Id="rId11" Type="http://schemas.openxmlformats.org/officeDocument/2006/relationships/image" Target="../media/image5.png"/><Relationship Id="rId5" Type="http://schemas.microsoft.com/office/2007/relationships/media" Target="../media/media6.m4a"/><Relationship Id="rId10" Type="http://schemas.openxmlformats.org/officeDocument/2006/relationships/notesSlide" Target="../notesSlides/notesSlide20.xml"/><Relationship Id="rId4" Type="http://schemas.openxmlformats.org/officeDocument/2006/relationships/audio" Target="../media/media5.m4a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4a"/><Relationship Id="rId13" Type="http://schemas.microsoft.com/office/2007/relationships/media" Target="../media/media96.m4a"/><Relationship Id="rId18" Type="http://schemas.openxmlformats.org/officeDocument/2006/relationships/notesSlide" Target="../notesSlides/notesSlide21.xml"/><Relationship Id="rId3" Type="http://schemas.microsoft.com/office/2007/relationships/media" Target="../media/media94.m4a"/><Relationship Id="rId7" Type="http://schemas.microsoft.com/office/2007/relationships/media" Target="../media/media5.m4a"/><Relationship Id="rId12" Type="http://schemas.openxmlformats.org/officeDocument/2006/relationships/audio" Target="../media/media95.m4a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87.m4a"/><Relationship Id="rId16" Type="http://schemas.openxmlformats.org/officeDocument/2006/relationships/audio" Target="../media/media97.m4a"/><Relationship Id="rId20" Type="http://schemas.openxmlformats.org/officeDocument/2006/relationships/image" Target="../media/image3.png"/><Relationship Id="rId1" Type="http://schemas.microsoft.com/office/2007/relationships/media" Target="../media/media87.m4a"/><Relationship Id="rId6" Type="http://schemas.openxmlformats.org/officeDocument/2006/relationships/audio" Target="../media/media92.m4a"/><Relationship Id="rId11" Type="http://schemas.microsoft.com/office/2007/relationships/media" Target="../media/media95.m4a"/><Relationship Id="rId5" Type="http://schemas.microsoft.com/office/2007/relationships/media" Target="../media/media92.m4a"/><Relationship Id="rId15" Type="http://schemas.microsoft.com/office/2007/relationships/media" Target="../media/media97.m4a"/><Relationship Id="rId10" Type="http://schemas.openxmlformats.org/officeDocument/2006/relationships/audio" Target="../media/media6.m4a"/><Relationship Id="rId19" Type="http://schemas.openxmlformats.org/officeDocument/2006/relationships/image" Target="../media/image2.png"/><Relationship Id="rId4" Type="http://schemas.openxmlformats.org/officeDocument/2006/relationships/audio" Target="../media/media94.m4a"/><Relationship Id="rId9" Type="http://schemas.microsoft.com/office/2007/relationships/media" Target="../media/media6.m4a"/><Relationship Id="rId14" Type="http://schemas.openxmlformats.org/officeDocument/2006/relationships/audio" Target="../media/media96.m4a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20.m4a"/><Relationship Id="rId3" Type="http://schemas.microsoft.com/office/2007/relationships/media" Target="../media/media19.m4a"/><Relationship Id="rId7" Type="http://schemas.microsoft.com/office/2007/relationships/media" Target="../media/media20.m4a"/><Relationship Id="rId12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audio" Target="../media/media6.m4a"/><Relationship Id="rId11" Type="http://schemas.openxmlformats.org/officeDocument/2006/relationships/image" Target="../media/image2.png"/><Relationship Id="rId5" Type="http://schemas.microsoft.com/office/2007/relationships/media" Target="../media/media6.m4a"/><Relationship Id="rId10" Type="http://schemas.openxmlformats.org/officeDocument/2006/relationships/image" Target="../media/image4.jpg"/><Relationship Id="rId4" Type="http://schemas.openxmlformats.org/officeDocument/2006/relationships/audio" Target="../media/media19.m4a"/><Relationship Id="rId9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3" Type="http://schemas.microsoft.com/office/2007/relationships/media" Target="../media/media26.m4a"/><Relationship Id="rId18" Type="http://schemas.openxmlformats.org/officeDocument/2006/relationships/audio" Target="../media/media28.m4a"/><Relationship Id="rId26" Type="http://schemas.openxmlformats.org/officeDocument/2006/relationships/audio" Target="../media/media31.m4a"/><Relationship Id="rId39" Type="http://schemas.openxmlformats.org/officeDocument/2006/relationships/image" Target="../media/image3.png"/><Relationship Id="rId21" Type="http://schemas.microsoft.com/office/2007/relationships/media" Target="../media/media29.m4a"/><Relationship Id="rId34" Type="http://schemas.openxmlformats.org/officeDocument/2006/relationships/audio" Target="../media/media35.m4a"/><Relationship Id="rId7" Type="http://schemas.microsoft.com/office/2007/relationships/media" Target="../media/media23.m4a"/><Relationship Id="rId12" Type="http://schemas.openxmlformats.org/officeDocument/2006/relationships/audio" Target="../media/media25.m4a"/><Relationship Id="rId17" Type="http://schemas.microsoft.com/office/2007/relationships/media" Target="../media/media28.m4a"/><Relationship Id="rId25" Type="http://schemas.microsoft.com/office/2007/relationships/media" Target="../media/media31.m4a"/><Relationship Id="rId33" Type="http://schemas.microsoft.com/office/2007/relationships/media" Target="../media/media35.m4a"/><Relationship Id="rId38" Type="http://schemas.openxmlformats.org/officeDocument/2006/relationships/image" Target="../media/image2.png"/><Relationship Id="rId2" Type="http://schemas.openxmlformats.org/officeDocument/2006/relationships/audio" Target="../media/media5.m4a"/><Relationship Id="rId16" Type="http://schemas.openxmlformats.org/officeDocument/2006/relationships/audio" Target="../media/media27.m4a"/><Relationship Id="rId20" Type="http://schemas.openxmlformats.org/officeDocument/2006/relationships/audio" Target="../media/media6.m4a"/><Relationship Id="rId29" Type="http://schemas.microsoft.com/office/2007/relationships/media" Target="../media/media33.m4a"/><Relationship Id="rId1" Type="http://schemas.microsoft.com/office/2007/relationships/media" Target="../media/media5.m4a"/><Relationship Id="rId6" Type="http://schemas.openxmlformats.org/officeDocument/2006/relationships/audio" Target="../media/media22.m4a"/><Relationship Id="rId11" Type="http://schemas.microsoft.com/office/2007/relationships/media" Target="../media/media25.m4a"/><Relationship Id="rId24" Type="http://schemas.openxmlformats.org/officeDocument/2006/relationships/audio" Target="../media/media30.m4a"/><Relationship Id="rId32" Type="http://schemas.openxmlformats.org/officeDocument/2006/relationships/audio" Target="../media/media34.m4a"/><Relationship Id="rId37" Type="http://schemas.openxmlformats.org/officeDocument/2006/relationships/slideLayout" Target="../slideLayouts/slideLayout2.xml"/><Relationship Id="rId5" Type="http://schemas.microsoft.com/office/2007/relationships/media" Target="../media/media22.m4a"/><Relationship Id="rId15" Type="http://schemas.microsoft.com/office/2007/relationships/media" Target="../media/media27.m4a"/><Relationship Id="rId23" Type="http://schemas.microsoft.com/office/2007/relationships/media" Target="../media/media30.m4a"/><Relationship Id="rId28" Type="http://schemas.openxmlformats.org/officeDocument/2006/relationships/audio" Target="../media/media32.m4a"/><Relationship Id="rId36" Type="http://schemas.openxmlformats.org/officeDocument/2006/relationships/audio" Target="../media/media36.m4a"/><Relationship Id="rId10" Type="http://schemas.openxmlformats.org/officeDocument/2006/relationships/audio" Target="../media/media24.m4a"/><Relationship Id="rId19" Type="http://schemas.microsoft.com/office/2007/relationships/media" Target="../media/media6.m4a"/><Relationship Id="rId31" Type="http://schemas.microsoft.com/office/2007/relationships/media" Target="../media/media34.m4a"/><Relationship Id="rId4" Type="http://schemas.openxmlformats.org/officeDocument/2006/relationships/audio" Target="../media/media21.m4a"/><Relationship Id="rId9" Type="http://schemas.microsoft.com/office/2007/relationships/media" Target="../media/media24.m4a"/><Relationship Id="rId14" Type="http://schemas.openxmlformats.org/officeDocument/2006/relationships/audio" Target="../media/media26.m4a"/><Relationship Id="rId22" Type="http://schemas.openxmlformats.org/officeDocument/2006/relationships/audio" Target="../media/media29.m4a"/><Relationship Id="rId27" Type="http://schemas.microsoft.com/office/2007/relationships/media" Target="../media/media32.m4a"/><Relationship Id="rId30" Type="http://schemas.openxmlformats.org/officeDocument/2006/relationships/audio" Target="../media/media33.m4a"/><Relationship Id="rId35" Type="http://schemas.microsoft.com/office/2007/relationships/media" Target="../media/media36.m4a"/><Relationship Id="rId8" Type="http://schemas.openxmlformats.org/officeDocument/2006/relationships/audio" Target="../media/media23.m4a"/><Relationship Id="rId3" Type="http://schemas.microsoft.com/office/2007/relationships/media" Target="../media/media21.m4a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4a"/><Relationship Id="rId13" Type="http://schemas.microsoft.com/office/2007/relationships/media" Target="../media/media41.m4a"/><Relationship Id="rId18" Type="http://schemas.openxmlformats.org/officeDocument/2006/relationships/notesSlide" Target="../notesSlides/notesSlide1.xml"/><Relationship Id="rId3" Type="http://schemas.microsoft.com/office/2007/relationships/media" Target="../media/media38.m4a"/><Relationship Id="rId7" Type="http://schemas.microsoft.com/office/2007/relationships/media" Target="../media/media5.m4a"/><Relationship Id="rId12" Type="http://schemas.openxmlformats.org/officeDocument/2006/relationships/audio" Target="../media/media40.m4a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6" Type="http://schemas.openxmlformats.org/officeDocument/2006/relationships/audio" Target="../media/media42.m4a"/><Relationship Id="rId20" Type="http://schemas.openxmlformats.org/officeDocument/2006/relationships/image" Target="../media/image3.png"/><Relationship Id="rId1" Type="http://schemas.microsoft.com/office/2007/relationships/media" Target="../media/media37.m4a"/><Relationship Id="rId6" Type="http://schemas.openxmlformats.org/officeDocument/2006/relationships/audio" Target="../media/media39.m4a"/><Relationship Id="rId11" Type="http://schemas.microsoft.com/office/2007/relationships/media" Target="../media/media40.m4a"/><Relationship Id="rId5" Type="http://schemas.microsoft.com/office/2007/relationships/media" Target="../media/media39.m4a"/><Relationship Id="rId15" Type="http://schemas.microsoft.com/office/2007/relationships/media" Target="../media/media42.m4a"/><Relationship Id="rId10" Type="http://schemas.openxmlformats.org/officeDocument/2006/relationships/audio" Target="../media/media6.m4a"/><Relationship Id="rId19" Type="http://schemas.openxmlformats.org/officeDocument/2006/relationships/image" Target="../media/image2.png"/><Relationship Id="rId4" Type="http://schemas.openxmlformats.org/officeDocument/2006/relationships/audio" Target="../media/media38.m4a"/><Relationship Id="rId9" Type="http://schemas.microsoft.com/office/2007/relationships/media" Target="../media/media6.m4a"/><Relationship Id="rId14" Type="http://schemas.openxmlformats.org/officeDocument/2006/relationships/audio" Target="../media/media41.m4a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4.m4a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3.png"/><Relationship Id="rId3" Type="http://schemas.microsoft.com/office/2007/relationships/media" Target="../media/media5.m4a"/><Relationship Id="rId7" Type="http://schemas.microsoft.com/office/2007/relationships/media" Target="../media/media44.m4a"/><Relationship Id="rId12" Type="http://schemas.openxmlformats.org/officeDocument/2006/relationships/audio" Target="../media/media46.m4a"/><Relationship Id="rId17" Type="http://schemas.openxmlformats.org/officeDocument/2006/relationships/image" Target="../media/image6.jpg"/><Relationship Id="rId2" Type="http://schemas.openxmlformats.org/officeDocument/2006/relationships/audio" Target="../media/media43.m4a"/><Relationship Id="rId16" Type="http://schemas.openxmlformats.org/officeDocument/2006/relationships/image" Target="../media/image5.png"/><Relationship Id="rId1" Type="http://schemas.microsoft.com/office/2007/relationships/media" Target="../media/media43.m4a"/><Relationship Id="rId6" Type="http://schemas.openxmlformats.org/officeDocument/2006/relationships/audio" Target="../media/media6.m4a"/><Relationship Id="rId11" Type="http://schemas.microsoft.com/office/2007/relationships/media" Target="../media/media46.m4a"/><Relationship Id="rId5" Type="http://schemas.microsoft.com/office/2007/relationships/media" Target="../media/media6.m4a"/><Relationship Id="rId15" Type="http://schemas.openxmlformats.org/officeDocument/2006/relationships/image" Target="../media/image2.png"/><Relationship Id="rId10" Type="http://schemas.openxmlformats.org/officeDocument/2006/relationships/audio" Target="../media/media45.m4a"/><Relationship Id="rId4" Type="http://schemas.openxmlformats.org/officeDocument/2006/relationships/audio" Target="../media/media5.m4a"/><Relationship Id="rId9" Type="http://schemas.microsoft.com/office/2007/relationships/media" Target="../media/media45.m4a"/><Relationship Id="rId1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8.m4a"/><Relationship Id="rId13" Type="http://schemas.openxmlformats.org/officeDocument/2006/relationships/image" Target="../media/image2.png"/><Relationship Id="rId3" Type="http://schemas.microsoft.com/office/2007/relationships/media" Target="../media/media5.m4a"/><Relationship Id="rId7" Type="http://schemas.microsoft.com/office/2007/relationships/media" Target="../media/media48.m4a"/><Relationship Id="rId12" Type="http://schemas.openxmlformats.org/officeDocument/2006/relationships/image" Target="../media/image6.jpg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audio" Target="../media/media6.m4a"/><Relationship Id="rId11" Type="http://schemas.openxmlformats.org/officeDocument/2006/relationships/image" Target="../media/image5.png"/><Relationship Id="rId5" Type="http://schemas.microsoft.com/office/2007/relationships/media" Target="../media/media6.m4a"/><Relationship Id="rId10" Type="http://schemas.openxmlformats.org/officeDocument/2006/relationships/notesSlide" Target="../notesSlides/notesSlide3.xml"/><Relationship Id="rId4" Type="http://schemas.openxmlformats.org/officeDocument/2006/relationships/audio" Target="../media/media5.m4a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50.m4a"/><Relationship Id="rId13" Type="http://schemas.openxmlformats.org/officeDocument/2006/relationships/image" Target="../media/image2.png"/><Relationship Id="rId3" Type="http://schemas.microsoft.com/office/2007/relationships/media" Target="../media/media5.m4a"/><Relationship Id="rId7" Type="http://schemas.microsoft.com/office/2007/relationships/media" Target="../media/media50.m4a"/><Relationship Id="rId12" Type="http://schemas.openxmlformats.org/officeDocument/2006/relationships/image" Target="../media/image6.jpg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audio" Target="../media/media6.m4a"/><Relationship Id="rId11" Type="http://schemas.openxmlformats.org/officeDocument/2006/relationships/image" Target="../media/image5.png"/><Relationship Id="rId5" Type="http://schemas.microsoft.com/office/2007/relationships/media" Target="../media/media6.m4a"/><Relationship Id="rId10" Type="http://schemas.openxmlformats.org/officeDocument/2006/relationships/notesSlide" Target="../notesSlides/notesSlide4.xml"/><Relationship Id="rId4" Type="http://schemas.openxmlformats.org/officeDocument/2006/relationships/audio" Target="../media/media5.m4a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4a"/><Relationship Id="rId13" Type="http://schemas.microsoft.com/office/2007/relationships/media" Target="../media/media52.m4a"/><Relationship Id="rId18" Type="http://schemas.openxmlformats.org/officeDocument/2006/relationships/notesSlide" Target="../notesSlides/notesSlide5.xml"/><Relationship Id="rId3" Type="http://schemas.microsoft.com/office/2007/relationships/media" Target="../media/media47.m4a"/><Relationship Id="rId7" Type="http://schemas.microsoft.com/office/2007/relationships/media" Target="../media/media5.m4a"/><Relationship Id="rId12" Type="http://schemas.openxmlformats.org/officeDocument/2006/relationships/audio" Target="../media/media51.m4a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6" Type="http://schemas.openxmlformats.org/officeDocument/2006/relationships/audio" Target="../media/media53.m4a"/><Relationship Id="rId20" Type="http://schemas.openxmlformats.org/officeDocument/2006/relationships/image" Target="../media/image3.png"/><Relationship Id="rId1" Type="http://schemas.microsoft.com/office/2007/relationships/media" Target="../media/media49.m4a"/><Relationship Id="rId6" Type="http://schemas.openxmlformats.org/officeDocument/2006/relationships/audio" Target="../media/media46.m4a"/><Relationship Id="rId11" Type="http://schemas.microsoft.com/office/2007/relationships/media" Target="../media/media51.m4a"/><Relationship Id="rId5" Type="http://schemas.microsoft.com/office/2007/relationships/media" Target="../media/media46.m4a"/><Relationship Id="rId15" Type="http://schemas.microsoft.com/office/2007/relationships/media" Target="../media/media53.m4a"/><Relationship Id="rId10" Type="http://schemas.openxmlformats.org/officeDocument/2006/relationships/audio" Target="../media/media6.m4a"/><Relationship Id="rId19" Type="http://schemas.openxmlformats.org/officeDocument/2006/relationships/image" Target="../media/image2.png"/><Relationship Id="rId4" Type="http://schemas.openxmlformats.org/officeDocument/2006/relationships/audio" Target="../media/media47.m4a"/><Relationship Id="rId9" Type="http://schemas.microsoft.com/office/2007/relationships/media" Target="../media/media6.m4a"/><Relationship Id="rId14" Type="http://schemas.openxmlformats.org/officeDocument/2006/relationships/audio" Target="../media/media52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Abgerundetes Rechteck 100">
            <a:extLst>
              <a:ext uri="{FF2B5EF4-FFF2-40B4-BE49-F238E27FC236}">
                <a16:creationId xmlns:a16="http://schemas.microsoft.com/office/drawing/2014/main" id="{4A1A625F-E273-CE25-6D5A-36E36487D13D}"/>
              </a:ext>
            </a:extLst>
          </p:cNvPr>
          <p:cNvSpPr/>
          <p:nvPr/>
        </p:nvSpPr>
        <p:spPr>
          <a:xfrm>
            <a:off x="265950" y="1046792"/>
            <a:ext cx="4458495" cy="1580842"/>
          </a:xfrm>
          <a:prstGeom prst="roundRect">
            <a:avLst>
              <a:gd name="adj" fmla="val 5375"/>
            </a:avLst>
          </a:prstGeom>
          <a:solidFill>
            <a:srgbClr val="317A8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grpSp>
        <p:nvGrpSpPr>
          <p:cNvPr id="121" name="Gruppieren 120">
            <a:extLst>
              <a:ext uri="{FF2B5EF4-FFF2-40B4-BE49-F238E27FC236}">
                <a16:creationId xmlns:a16="http://schemas.microsoft.com/office/drawing/2014/main" id="{91C2DC70-DB6E-7810-4088-ED97803F8D1B}"/>
              </a:ext>
            </a:extLst>
          </p:cNvPr>
          <p:cNvGrpSpPr/>
          <p:nvPr/>
        </p:nvGrpSpPr>
        <p:grpSpPr>
          <a:xfrm>
            <a:off x="436917" y="1194555"/>
            <a:ext cx="3598401" cy="1260850"/>
            <a:chOff x="-2022770" y="1517253"/>
            <a:chExt cx="2064764" cy="1260850"/>
          </a:xfrm>
        </p:grpSpPr>
        <p:sp>
          <p:nvSpPr>
            <p:cNvPr id="122" name="Textfeld 121">
              <a:extLst>
                <a:ext uri="{FF2B5EF4-FFF2-40B4-BE49-F238E27FC236}">
                  <a16:creationId xmlns:a16="http://schemas.microsoft.com/office/drawing/2014/main" id="{E01F0060-BB87-B176-CF37-B6A75CDBA54E}"/>
                </a:ext>
              </a:extLst>
            </p:cNvPr>
            <p:cNvSpPr txBox="1"/>
            <p:nvPr/>
          </p:nvSpPr>
          <p:spPr>
            <a:xfrm>
              <a:off x="-2022769" y="1517253"/>
              <a:ext cx="2064763" cy="4426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>
                  <a:latin typeface="Comic Sans MS" panose="030F0902030302020204" pitchFamily="66" charset="0"/>
                </a:rPr>
                <a:t>die schriftliche Subtraktion</a:t>
              </a:r>
              <a:endParaRPr lang="de-DE" sz="2400" dirty="0">
                <a:latin typeface="Comic Sans MS" panose="030F0902030302020204" pitchFamily="66" charset="0"/>
              </a:endParaRPr>
            </a:p>
          </p:txBody>
        </p:sp>
        <p:sp>
          <p:nvSpPr>
            <p:cNvPr id="123" name="Textfeld 122">
              <a:extLst>
                <a:ext uri="{FF2B5EF4-FFF2-40B4-BE49-F238E27FC236}">
                  <a16:creationId xmlns:a16="http://schemas.microsoft.com/office/drawing/2014/main" id="{321BCA81-72FA-81B3-E390-B05A4BF0FE54}"/>
                </a:ext>
              </a:extLst>
            </p:cNvPr>
            <p:cNvSpPr txBox="1"/>
            <p:nvPr/>
          </p:nvSpPr>
          <p:spPr>
            <a:xfrm>
              <a:off x="-2022770" y="2126831"/>
              <a:ext cx="2064763" cy="651272"/>
            </a:xfrm>
            <a:prstGeom prst="roundRect">
              <a:avLst>
                <a:gd name="adj" fmla="val 10040"/>
              </a:avLst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SY" altLang="de-DE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عملية الطرح</a:t>
              </a:r>
              <a:r>
                <a:rPr lang="de-DE" altLang="de-DE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algn="ctr"/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[</a:t>
              </a:r>
              <a:r>
                <a:rPr lang="de-DE" sz="1400" b="0" i="0" dirty="0" err="1">
                  <a:solidFill>
                    <a:schemeClr val="bg1">
                      <a:lumMod val="65000"/>
                    </a:schemeClr>
                  </a:solidFill>
                  <a:effectLst/>
                  <a:latin typeface="Comic Sans MS" panose="030F0902030302020204" pitchFamily="66" charset="0"/>
                </a:rPr>
                <a:t>eamaliat</a:t>
              </a:r>
              <a:r>
                <a:rPr lang="de-DE" sz="1400" b="0" i="0" dirty="0">
                  <a:solidFill>
                    <a:schemeClr val="bg1">
                      <a:lumMod val="65000"/>
                    </a:schemeClr>
                  </a:solidFill>
                  <a:effectLst/>
                  <a:latin typeface="Comic Sans MS" panose="030F0902030302020204" pitchFamily="66" charset="0"/>
                </a:rPr>
                <a:t> </a:t>
              </a:r>
              <a:r>
                <a:rPr lang="de-DE" sz="1400" b="0" i="0" dirty="0" err="1">
                  <a:solidFill>
                    <a:schemeClr val="bg1">
                      <a:lumMod val="65000"/>
                    </a:schemeClr>
                  </a:solidFill>
                  <a:effectLst/>
                  <a:latin typeface="Comic Sans MS" panose="030F0902030302020204" pitchFamily="66" charset="0"/>
                </a:rPr>
                <a:t>altarh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]</a:t>
              </a:r>
              <a:endParaRPr lang="de-DE" sz="11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" panose="020F0502020204030204" pitchFamily="34" charset="0"/>
              </a:endParaRPr>
            </a:p>
          </p:txBody>
        </p:sp>
      </p:grpSp>
      <p:sp>
        <p:nvSpPr>
          <p:cNvPr id="6" name="Abgerundetes Rechteck 5">
            <a:extLst>
              <a:ext uri="{FF2B5EF4-FFF2-40B4-BE49-F238E27FC236}">
                <a16:creationId xmlns:a16="http://schemas.microsoft.com/office/drawing/2014/main" id="{1E3DA0B8-6A48-2AA1-2245-D66E6A318550}"/>
              </a:ext>
            </a:extLst>
          </p:cNvPr>
          <p:cNvSpPr/>
          <p:nvPr/>
        </p:nvSpPr>
        <p:spPr>
          <a:xfrm>
            <a:off x="5927904" y="4956228"/>
            <a:ext cx="3020092" cy="1508053"/>
          </a:xfrm>
          <a:prstGeom prst="roundRect">
            <a:avLst>
              <a:gd name="adj" fmla="val 5083"/>
            </a:avLst>
          </a:prstGeom>
          <a:solidFill>
            <a:srgbClr val="317A8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F722D629-2618-FA74-34CC-1F35B0EA6D9D}"/>
              </a:ext>
            </a:extLst>
          </p:cNvPr>
          <p:cNvGrpSpPr/>
          <p:nvPr/>
        </p:nvGrpSpPr>
        <p:grpSpPr>
          <a:xfrm>
            <a:off x="6052310" y="5078209"/>
            <a:ext cx="2237291" cy="1264090"/>
            <a:chOff x="-1556172" y="1609700"/>
            <a:chExt cx="1556168" cy="1264090"/>
          </a:xfrm>
        </p:grpSpPr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49D0F05B-8CFE-50B3-207E-64131399BC73}"/>
                </a:ext>
              </a:extLst>
            </p:cNvPr>
            <p:cNvSpPr txBox="1"/>
            <p:nvPr/>
          </p:nvSpPr>
          <p:spPr>
            <a:xfrm>
              <a:off x="-1549678" y="1609700"/>
              <a:ext cx="1549674" cy="4426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>
                  <a:latin typeface="Comic Sans MS" panose="030F0902030302020204" pitchFamily="66" charset="0"/>
                </a:rPr>
                <a:t>die Differenz</a:t>
              </a:r>
              <a:endParaRPr lang="de-DE" sz="2400" dirty="0">
                <a:latin typeface="Comic Sans MS" panose="030F0902030302020204" pitchFamily="66" charset="0"/>
              </a:endParaRPr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A8DEEF64-CB59-FD36-802B-A8FE6441C07B}"/>
                </a:ext>
              </a:extLst>
            </p:cNvPr>
            <p:cNvSpPr txBox="1"/>
            <p:nvPr/>
          </p:nvSpPr>
          <p:spPr>
            <a:xfrm>
              <a:off x="-1556172" y="2189955"/>
              <a:ext cx="1549674" cy="683835"/>
            </a:xfrm>
            <a:prstGeom prst="roundRect">
              <a:avLst>
                <a:gd name="adj" fmla="val 10040"/>
              </a:avLst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SY" sz="2000" dirty="0"/>
                <a:t>ناتج الطرح</a:t>
              </a:r>
              <a:r>
                <a:rPr lang="de-DE" sz="1600" dirty="0"/>
                <a:t> </a:t>
              </a:r>
            </a:p>
            <a:p>
              <a:pPr algn="ctr"/>
              <a:r>
                <a:rPr lang="de-DE" sz="1600" dirty="0">
                  <a:solidFill>
                    <a:srgbClr val="9D9D9D"/>
                  </a:solidFill>
                  <a:latin typeface="Comic Sans MS" panose="030F0902030302020204" pitchFamily="66" charset="0"/>
                </a:rPr>
                <a:t>[</a:t>
              </a:r>
              <a:r>
                <a:rPr lang="de-DE" sz="1600" dirty="0" err="1">
                  <a:solidFill>
                    <a:srgbClr val="9D9D9D"/>
                  </a:solidFill>
                  <a:latin typeface="Comic Sans MS" panose="030F0902030302020204" pitchFamily="66" charset="0"/>
                </a:rPr>
                <a:t>natij</a:t>
              </a:r>
              <a:r>
                <a:rPr lang="de-DE" sz="1600" dirty="0">
                  <a:solidFill>
                    <a:srgbClr val="9D9D9D"/>
                  </a:solidFill>
                  <a:latin typeface="Comic Sans MS" panose="030F0902030302020204" pitchFamily="66" charset="0"/>
                </a:rPr>
                <a:t> </a:t>
              </a:r>
              <a:r>
                <a:rPr lang="de-DE" sz="1600" dirty="0" err="1">
                  <a:solidFill>
                    <a:srgbClr val="9D9D9D"/>
                  </a:solidFill>
                  <a:latin typeface="Comic Sans MS" panose="030F0902030302020204" pitchFamily="66" charset="0"/>
                </a:rPr>
                <a:t>altarh</a:t>
              </a:r>
              <a:r>
                <a:rPr lang="de-DE" sz="1600" dirty="0">
                  <a:solidFill>
                    <a:srgbClr val="9D9D9D"/>
                  </a:solidFill>
                  <a:latin typeface="Comic Sans MS" panose="030F0902030302020204" pitchFamily="66" charset="0"/>
                </a:rPr>
                <a:t>]</a:t>
              </a:r>
            </a:p>
          </p:txBody>
        </p:sp>
      </p:grpSp>
      <p:sp>
        <p:nvSpPr>
          <p:cNvPr id="12" name="Abgerundetes Rechteck 11">
            <a:extLst>
              <a:ext uri="{FF2B5EF4-FFF2-40B4-BE49-F238E27FC236}">
                <a16:creationId xmlns:a16="http://schemas.microsoft.com/office/drawing/2014/main" id="{9652129B-CFE9-2D47-4CF8-244E58B3F101}"/>
              </a:ext>
            </a:extLst>
          </p:cNvPr>
          <p:cNvSpPr/>
          <p:nvPr/>
        </p:nvSpPr>
        <p:spPr>
          <a:xfrm>
            <a:off x="5927904" y="1688681"/>
            <a:ext cx="3020092" cy="1512000"/>
          </a:xfrm>
          <a:prstGeom prst="roundRect">
            <a:avLst>
              <a:gd name="adj" fmla="val 5429"/>
            </a:avLst>
          </a:prstGeom>
          <a:solidFill>
            <a:srgbClr val="317A8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52D9A2A2-3388-A685-EBC3-54930B9CB4C1}"/>
              </a:ext>
            </a:extLst>
          </p:cNvPr>
          <p:cNvGrpSpPr/>
          <p:nvPr/>
        </p:nvGrpSpPr>
        <p:grpSpPr>
          <a:xfrm>
            <a:off x="6052310" y="1824710"/>
            <a:ext cx="2246634" cy="1265234"/>
            <a:chOff x="-1641088" y="1544737"/>
            <a:chExt cx="1549674" cy="1016720"/>
          </a:xfrm>
        </p:grpSpPr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9C8A10F4-7516-F56C-6BBE-6D03AA0B446C}"/>
                </a:ext>
              </a:extLst>
            </p:cNvPr>
            <p:cNvSpPr txBox="1"/>
            <p:nvPr/>
          </p:nvSpPr>
          <p:spPr>
            <a:xfrm>
              <a:off x="-1641088" y="1544737"/>
              <a:ext cx="1549674" cy="35572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>
                  <a:latin typeface="Comic Sans MS" panose="030F0902030302020204" pitchFamily="66" charset="0"/>
                </a:rPr>
                <a:t>der Minuend  </a:t>
              </a:r>
              <a:endParaRPr lang="de-DE" sz="2400" dirty="0">
                <a:latin typeface="Comic Sans MS" panose="030F0902030302020204" pitchFamily="66" charset="0"/>
              </a:endParaRPr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9C1CB1B5-DA29-3062-2DA5-FFA670D66A1C}"/>
                </a:ext>
              </a:extLst>
            </p:cNvPr>
            <p:cNvSpPr txBox="1"/>
            <p:nvPr/>
          </p:nvSpPr>
          <p:spPr>
            <a:xfrm>
              <a:off x="-1641088" y="2011939"/>
              <a:ext cx="1549674" cy="549518"/>
            </a:xfrm>
            <a:prstGeom prst="roundRect">
              <a:avLst>
                <a:gd name="adj" fmla="val 10040"/>
              </a:avLst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SY" sz="2000" dirty="0"/>
                <a:t>المطرح منه</a:t>
              </a:r>
              <a:endParaRPr lang="de-DE" sz="2000" dirty="0"/>
            </a:p>
            <a:p>
              <a:pPr algn="ctr"/>
              <a:r>
                <a:rPr lang="de-DE" sz="1600" dirty="0">
                  <a:solidFill>
                    <a:srgbClr val="9D9D9D"/>
                  </a:solidFill>
                  <a:latin typeface="Comic Sans MS" panose="030F0902030302020204" pitchFamily="66" charset="0"/>
                </a:rPr>
                <a:t>[</a:t>
              </a:r>
              <a:r>
                <a:rPr lang="de-DE" sz="1600" dirty="0" err="1">
                  <a:solidFill>
                    <a:srgbClr val="9D9D9D"/>
                  </a:solidFill>
                  <a:latin typeface="Comic Sans MS" panose="030F0902030302020204" pitchFamily="66" charset="0"/>
                </a:rPr>
                <a:t>almatruh</a:t>
              </a:r>
              <a:r>
                <a:rPr lang="de-DE" sz="1600" dirty="0">
                  <a:solidFill>
                    <a:srgbClr val="9D9D9D"/>
                  </a:solidFill>
                  <a:latin typeface="Comic Sans MS" panose="030F0902030302020204" pitchFamily="66" charset="0"/>
                </a:rPr>
                <a:t> </a:t>
              </a:r>
              <a:r>
                <a:rPr lang="de-DE" sz="1600" dirty="0" err="1">
                  <a:solidFill>
                    <a:srgbClr val="9D9D9D"/>
                  </a:solidFill>
                  <a:latin typeface="Comic Sans MS" panose="030F0902030302020204" pitchFamily="66" charset="0"/>
                </a:rPr>
                <a:t>mnhu</a:t>
              </a:r>
              <a:r>
                <a:rPr lang="de-DE" sz="1600" dirty="0">
                  <a:solidFill>
                    <a:srgbClr val="9D9D9D"/>
                  </a:solidFill>
                  <a:latin typeface="Comic Sans MS" panose="030F0902030302020204" pitchFamily="66" charset="0"/>
                </a:rPr>
                <a:t>]</a:t>
              </a:r>
            </a:p>
          </p:txBody>
        </p:sp>
      </p:grpSp>
      <p:sp>
        <p:nvSpPr>
          <p:cNvPr id="20" name="Abgerundetes Rechteck 19">
            <a:extLst>
              <a:ext uri="{FF2B5EF4-FFF2-40B4-BE49-F238E27FC236}">
                <a16:creationId xmlns:a16="http://schemas.microsoft.com/office/drawing/2014/main" id="{8AAF059A-80A5-519D-D645-5730784A1F26}"/>
              </a:ext>
            </a:extLst>
          </p:cNvPr>
          <p:cNvSpPr/>
          <p:nvPr/>
        </p:nvSpPr>
        <p:spPr>
          <a:xfrm>
            <a:off x="5927904" y="3312584"/>
            <a:ext cx="3020092" cy="1512000"/>
          </a:xfrm>
          <a:prstGeom prst="roundRect">
            <a:avLst>
              <a:gd name="adj" fmla="val 4166"/>
            </a:avLst>
          </a:prstGeom>
          <a:solidFill>
            <a:srgbClr val="317A8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F444E745-DE6F-1473-8EB5-B7E7ACDC06C7}"/>
              </a:ext>
            </a:extLst>
          </p:cNvPr>
          <p:cNvGrpSpPr/>
          <p:nvPr/>
        </p:nvGrpSpPr>
        <p:grpSpPr>
          <a:xfrm>
            <a:off x="6052310" y="3460300"/>
            <a:ext cx="2183527" cy="1250466"/>
            <a:chOff x="-1609490" y="1532349"/>
            <a:chExt cx="1557077" cy="1250466"/>
          </a:xfrm>
        </p:grpSpPr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1FDA69F0-2F9C-A22F-9B4C-FE7BF3959B76}"/>
                </a:ext>
              </a:extLst>
            </p:cNvPr>
            <p:cNvSpPr txBox="1"/>
            <p:nvPr/>
          </p:nvSpPr>
          <p:spPr>
            <a:xfrm>
              <a:off x="-1602087" y="1532349"/>
              <a:ext cx="1549674" cy="4426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>
                  <a:latin typeface="Comic Sans MS" panose="030F0902030302020204" pitchFamily="66" charset="0"/>
                </a:rPr>
                <a:t>der Subtrahend  </a:t>
              </a:r>
              <a:endParaRPr lang="de-DE" sz="2400" dirty="0">
                <a:latin typeface="Comic Sans MS" panose="030F0902030302020204" pitchFamily="66" charset="0"/>
              </a:endParaRPr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11D2703F-19F9-62B6-9444-563D421DF6D2}"/>
                </a:ext>
              </a:extLst>
            </p:cNvPr>
            <p:cNvSpPr txBox="1"/>
            <p:nvPr/>
          </p:nvSpPr>
          <p:spPr>
            <a:xfrm>
              <a:off x="-1609490" y="2098980"/>
              <a:ext cx="1549674" cy="683835"/>
            </a:xfrm>
            <a:prstGeom prst="roundRect">
              <a:avLst>
                <a:gd name="adj" fmla="val 10040"/>
              </a:avLst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SY" sz="2000" dirty="0"/>
                <a:t>المطرح</a:t>
              </a:r>
              <a:r>
                <a:rPr lang="de-DE" sz="1600" dirty="0"/>
                <a:t> </a:t>
              </a:r>
            </a:p>
            <a:p>
              <a:pPr algn="ctr"/>
              <a:r>
                <a:rPr lang="de-DE" sz="1600" dirty="0">
                  <a:solidFill>
                    <a:srgbClr val="9D9D9D"/>
                  </a:solidFill>
                  <a:latin typeface="Comic Sans MS" panose="030F0902030302020204" pitchFamily="66" charset="0"/>
                </a:rPr>
                <a:t>[</a:t>
              </a:r>
              <a:r>
                <a:rPr lang="de-DE" sz="1600" dirty="0" err="1">
                  <a:solidFill>
                    <a:srgbClr val="9D9D9D"/>
                  </a:solidFill>
                  <a:latin typeface="Comic Sans MS" panose="030F0902030302020204" pitchFamily="66" charset="0"/>
                </a:rPr>
                <a:t>almatruh</a:t>
              </a:r>
              <a:r>
                <a:rPr lang="de-DE" sz="1600" dirty="0">
                  <a:solidFill>
                    <a:srgbClr val="9D9D9D"/>
                  </a:solidFill>
                  <a:latin typeface="Comic Sans MS" panose="030F0902030302020204" pitchFamily="66" charset="0"/>
                </a:rPr>
                <a:t>]</a:t>
              </a:r>
            </a:p>
          </p:txBody>
        </p:sp>
      </p:grpSp>
      <p:cxnSp>
        <p:nvCxnSpPr>
          <p:cNvPr id="29" name="Gerade Verbindung mit Pfeil 28">
            <a:extLst>
              <a:ext uri="{FF2B5EF4-FFF2-40B4-BE49-F238E27FC236}">
                <a16:creationId xmlns:a16="http://schemas.microsoft.com/office/drawing/2014/main" id="{745A508A-9691-BC8C-6144-1E5F71EC0BA8}"/>
              </a:ext>
            </a:extLst>
          </p:cNvPr>
          <p:cNvCxnSpPr>
            <a:cxnSpLocks/>
          </p:cNvCxnSpPr>
          <p:nvPr/>
        </p:nvCxnSpPr>
        <p:spPr>
          <a:xfrm flipH="1">
            <a:off x="4329439" y="5591357"/>
            <a:ext cx="1722871" cy="282970"/>
          </a:xfrm>
          <a:prstGeom prst="straightConnector1">
            <a:avLst/>
          </a:prstGeom>
          <a:ln w="31750">
            <a:solidFill>
              <a:srgbClr val="317A8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Tabelle 9">
            <a:extLst>
              <a:ext uri="{FF2B5EF4-FFF2-40B4-BE49-F238E27FC236}">
                <a16:creationId xmlns:a16="http://schemas.microsoft.com/office/drawing/2014/main" id="{7B26FC3B-9358-60B6-E25A-0860A17FAE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9002966"/>
              </p:ext>
            </p:extLst>
          </p:nvPr>
        </p:nvGraphicFramePr>
        <p:xfrm>
          <a:off x="1800534" y="3200681"/>
          <a:ext cx="2448000" cy="30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2000">
                  <a:extLst>
                    <a:ext uri="{9D8B030D-6E8A-4147-A177-3AD203B41FA5}">
                      <a16:colId xmlns:a16="http://schemas.microsoft.com/office/drawing/2014/main" val="2998272911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2074604945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566672601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2889608747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accent6"/>
                          </a:solidFill>
                          <a:latin typeface="Comic Sans MS" panose="030F0902030302020204" pitchFamily="66" charset="0"/>
                        </a:rPr>
                        <a:t>H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rgbClr val="0070C0"/>
                          </a:solidFill>
                          <a:latin typeface="Comic Sans MS" panose="030F0902030302020204" pitchFamily="66" charset="0"/>
                        </a:rPr>
                        <a:t>Z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accent2"/>
                          </a:solidFill>
                          <a:latin typeface="Comic Sans MS" panose="030F0902030302020204" pitchFamily="66" charset="0"/>
                        </a:rPr>
                        <a:t>E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2997326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7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2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6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1516737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-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5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4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3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6397563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5022659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1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8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3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5097626"/>
                  </a:ext>
                </a:extLst>
              </a:tr>
            </a:tbl>
          </a:graphicData>
        </a:graphic>
      </p:graphicFrame>
      <p:cxnSp>
        <p:nvCxnSpPr>
          <p:cNvPr id="30" name="Gerade Verbindung 29">
            <a:extLst>
              <a:ext uri="{FF2B5EF4-FFF2-40B4-BE49-F238E27FC236}">
                <a16:creationId xmlns:a16="http://schemas.microsoft.com/office/drawing/2014/main" id="{3443F653-6107-FD27-28D5-1369703C126A}"/>
              </a:ext>
            </a:extLst>
          </p:cNvPr>
          <p:cNvCxnSpPr>
            <a:cxnSpLocks/>
          </p:cNvCxnSpPr>
          <p:nvPr/>
        </p:nvCxnSpPr>
        <p:spPr>
          <a:xfrm>
            <a:off x="1800534" y="5642767"/>
            <a:ext cx="2448000" cy="15697"/>
          </a:xfrm>
          <a:prstGeom prst="line">
            <a:avLst/>
          </a:prstGeom>
          <a:ln w="3492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" name="Gerade Verbindung mit Pfeil 2">
            <a:extLst>
              <a:ext uri="{FF2B5EF4-FFF2-40B4-BE49-F238E27FC236}">
                <a16:creationId xmlns:a16="http://schemas.microsoft.com/office/drawing/2014/main" id="{C3B4404D-CAD1-54B2-8C1B-AFAB867F7B1B}"/>
              </a:ext>
            </a:extLst>
          </p:cNvPr>
          <p:cNvCxnSpPr>
            <a:cxnSpLocks/>
            <a:endCxn id="4" idx="3"/>
          </p:cNvCxnSpPr>
          <p:nvPr/>
        </p:nvCxnSpPr>
        <p:spPr>
          <a:xfrm flipH="1">
            <a:off x="4248534" y="4268016"/>
            <a:ext cx="1736058" cy="462665"/>
          </a:xfrm>
          <a:prstGeom prst="straightConnector1">
            <a:avLst/>
          </a:prstGeom>
          <a:ln w="31750">
            <a:solidFill>
              <a:srgbClr val="317A8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9EA16481-C105-4522-401F-944017B192DE}"/>
              </a:ext>
            </a:extLst>
          </p:cNvPr>
          <p:cNvCxnSpPr>
            <a:cxnSpLocks/>
          </p:cNvCxnSpPr>
          <p:nvPr/>
        </p:nvCxnSpPr>
        <p:spPr>
          <a:xfrm flipH="1">
            <a:off x="4329439" y="2406109"/>
            <a:ext cx="1722871" cy="1694836"/>
          </a:xfrm>
          <a:prstGeom prst="straightConnector1">
            <a:avLst/>
          </a:prstGeom>
          <a:ln w="31750">
            <a:solidFill>
              <a:srgbClr val="317A8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Audio Recording 19.01.2023, 11:35:07">
            <a:hlinkClick r:id="" action="ppaction://media"/>
            <a:extLst>
              <a:ext uri="{FF2B5EF4-FFF2-40B4-BE49-F238E27FC236}">
                <a16:creationId xmlns:a16="http://schemas.microsoft.com/office/drawing/2014/main" id="{A54EF237-DA44-BA54-935D-8337B9FE43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147215" y="1181460"/>
            <a:ext cx="468000" cy="468000"/>
          </a:xfrm>
          <a:prstGeom prst="rect">
            <a:avLst/>
          </a:prstGeom>
        </p:spPr>
      </p:pic>
      <p:pic>
        <p:nvPicPr>
          <p:cNvPr id="14" name="Audio Recording 19.01.2023, 11:35:17">
            <a:hlinkClick r:id="" action="ppaction://media"/>
            <a:extLst>
              <a:ext uri="{FF2B5EF4-FFF2-40B4-BE49-F238E27FC236}">
                <a16:creationId xmlns:a16="http://schemas.microsoft.com/office/drawing/2014/main" id="{4A85DEE5-0E9F-C977-C8C0-E421B2CF086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389470" y="1799384"/>
            <a:ext cx="468000" cy="468000"/>
          </a:xfrm>
          <a:prstGeom prst="rect">
            <a:avLst/>
          </a:prstGeom>
        </p:spPr>
      </p:pic>
      <p:pic>
        <p:nvPicPr>
          <p:cNvPr id="15" name="Audio Recording 19.01.2023, 11:35:37">
            <a:hlinkClick r:id="" action="ppaction://media"/>
            <a:extLst>
              <a:ext uri="{FF2B5EF4-FFF2-40B4-BE49-F238E27FC236}">
                <a16:creationId xmlns:a16="http://schemas.microsoft.com/office/drawing/2014/main" id="{FD84197E-B0B8-9E5F-B941-9C9E39A3035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389470" y="3447637"/>
            <a:ext cx="468000" cy="468000"/>
          </a:xfrm>
          <a:prstGeom prst="rect">
            <a:avLst/>
          </a:prstGeom>
        </p:spPr>
      </p:pic>
      <p:pic>
        <p:nvPicPr>
          <p:cNvPr id="16" name="Audio Recording 19.01.2023, 11:35:28">
            <a:hlinkClick r:id="" action="ppaction://media"/>
            <a:extLst>
              <a:ext uri="{FF2B5EF4-FFF2-40B4-BE49-F238E27FC236}">
                <a16:creationId xmlns:a16="http://schemas.microsoft.com/office/drawing/2014/main" id="{D63E34EA-6B2F-477F-E5F9-EFF1FC6F8E3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389470" y="5047837"/>
            <a:ext cx="468000" cy="468000"/>
          </a:xfrm>
          <a:prstGeom prst="rect">
            <a:avLst/>
          </a:prstGeom>
        </p:spPr>
      </p:pic>
      <p:sp>
        <p:nvSpPr>
          <p:cNvPr id="35" name="Rechteck 34">
            <a:extLst>
              <a:ext uri="{FF2B5EF4-FFF2-40B4-BE49-F238E27FC236}">
                <a16:creationId xmlns:a16="http://schemas.microsoft.com/office/drawing/2014/main" id="{A4A5E2A5-B995-08EF-8C64-BC51B7B95BBD}"/>
              </a:ext>
            </a:extLst>
          </p:cNvPr>
          <p:cNvSpPr/>
          <p:nvPr/>
        </p:nvSpPr>
        <p:spPr>
          <a:xfrm>
            <a:off x="144000" y="144316"/>
            <a:ext cx="4066013" cy="5479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r>
              <a:rPr lang="de-DE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Schriftlich Subtrahieren</a:t>
            </a:r>
          </a:p>
        </p:txBody>
      </p:sp>
      <p:pic>
        <p:nvPicPr>
          <p:cNvPr id="37" name="Audio Recording 19.01.2023, 11:34:09">
            <a:hlinkClick r:id="" action="ppaction://media"/>
            <a:extLst>
              <a:ext uri="{FF2B5EF4-FFF2-40B4-BE49-F238E27FC236}">
                <a16:creationId xmlns:a16="http://schemas.microsoft.com/office/drawing/2014/main" id="{FDFA1619-BCDE-DD5F-F1E2-0972F289BFF6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849323" y="196992"/>
            <a:ext cx="468000" cy="468000"/>
          </a:xfrm>
          <a:prstGeom prst="rect">
            <a:avLst/>
          </a:prstGeom>
        </p:spPr>
      </p:pic>
      <p:sp>
        <p:nvSpPr>
          <p:cNvPr id="27" name="Rechteck 26">
            <a:extLst>
              <a:ext uri="{FF2B5EF4-FFF2-40B4-BE49-F238E27FC236}">
                <a16:creationId xmlns:a16="http://schemas.microsoft.com/office/drawing/2014/main" id="{6E270C50-F854-967C-5391-172033E1AEAA}"/>
              </a:ext>
            </a:extLst>
          </p:cNvPr>
          <p:cNvSpPr/>
          <p:nvPr/>
        </p:nvSpPr>
        <p:spPr>
          <a:xfrm>
            <a:off x="4329439" y="115452"/>
            <a:ext cx="3020092" cy="54795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pPr lvl="0"/>
            <a:r>
              <a:rPr lang="ar-SY" sz="2800" dirty="0">
                <a:solidFill>
                  <a:prstClr val="black"/>
                </a:solidFill>
              </a:rPr>
              <a:t>الطرح</a:t>
            </a:r>
            <a:r>
              <a:rPr lang="de-DE" sz="2800" dirty="0">
                <a:solidFill>
                  <a:prstClr val="black"/>
                </a:solidFill>
              </a:rPr>
              <a:t> 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[</a:t>
            </a:r>
            <a:r>
              <a:rPr lang="de-DE" b="0" i="0" dirty="0" err="1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altarh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]</a:t>
            </a:r>
          </a:p>
        </p:txBody>
      </p:sp>
      <p:pic>
        <p:nvPicPr>
          <p:cNvPr id="10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D5B5C01E-8816-189B-8CA1-423B6B3A79C7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3">
            <a:biLevel thresh="25000"/>
          </a:blip>
          <a:stretch>
            <a:fillRect/>
          </a:stretch>
        </p:blipFill>
        <p:spPr>
          <a:xfrm>
            <a:off x="6278770" y="196992"/>
            <a:ext cx="468000" cy="468000"/>
          </a:xfrm>
          <a:prstGeom prst="rect">
            <a:avLst/>
          </a:prstGeom>
        </p:spPr>
      </p:pic>
      <p:pic>
        <p:nvPicPr>
          <p:cNvPr id="28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FD554A64-34EE-509B-AF75-EE42825AA5EC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3">
            <a:biLevel thresh="25000"/>
          </a:blip>
          <a:stretch>
            <a:fillRect/>
          </a:stretch>
        </p:blipFill>
        <p:spPr>
          <a:xfrm>
            <a:off x="4147215" y="1895769"/>
            <a:ext cx="468000" cy="468000"/>
          </a:xfrm>
          <a:prstGeom prst="rect">
            <a:avLst/>
          </a:prstGeom>
        </p:spPr>
      </p:pic>
      <p:pic>
        <p:nvPicPr>
          <p:cNvPr id="31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4D659D6C-E623-619E-ADAD-CE535FE6126B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3">
            <a:biLevel thresh="25000"/>
          </a:blip>
          <a:stretch>
            <a:fillRect/>
          </a:stretch>
        </p:blipFill>
        <p:spPr>
          <a:xfrm>
            <a:off x="8389470" y="2499193"/>
            <a:ext cx="468000" cy="468000"/>
          </a:xfrm>
          <a:prstGeom prst="rect">
            <a:avLst/>
          </a:prstGeom>
        </p:spPr>
      </p:pic>
      <p:pic>
        <p:nvPicPr>
          <p:cNvPr id="3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AC031879-AD84-E4EB-0C9A-5FDEA9678185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3">
            <a:biLevel thresh="25000"/>
          </a:blip>
          <a:stretch>
            <a:fillRect/>
          </a:stretch>
        </p:blipFill>
        <p:spPr>
          <a:xfrm>
            <a:off x="8389470" y="4134848"/>
            <a:ext cx="468000" cy="468000"/>
          </a:xfrm>
          <a:prstGeom prst="rect">
            <a:avLst/>
          </a:prstGeom>
        </p:spPr>
      </p:pic>
      <p:pic>
        <p:nvPicPr>
          <p:cNvPr id="33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3388BA08-B827-155A-3DC4-FA6624458065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3">
            <a:biLevel thresh="25000"/>
          </a:blip>
          <a:stretch>
            <a:fillRect/>
          </a:stretch>
        </p:blipFill>
        <p:spPr>
          <a:xfrm>
            <a:off x="8389470" y="5766381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29843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>
            <a:extLst>
              <a:ext uri="{FF2B5EF4-FFF2-40B4-BE49-F238E27FC236}">
                <a16:creationId xmlns:a16="http://schemas.microsoft.com/office/drawing/2014/main" id="{2F97A22C-51F9-B176-4B59-334314814F8C}"/>
              </a:ext>
            </a:extLst>
          </p:cNvPr>
          <p:cNvSpPr/>
          <p:nvPr/>
        </p:nvSpPr>
        <p:spPr>
          <a:xfrm>
            <a:off x="144000" y="992700"/>
            <a:ext cx="3502714" cy="1482596"/>
          </a:xfrm>
          <a:prstGeom prst="roundRect">
            <a:avLst>
              <a:gd name="adj" fmla="val 10594"/>
            </a:avLst>
          </a:prstGeom>
          <a:solidFill>
            <a:srgbClr val="D8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799" dirty="0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D3ED930F-F757-73B1-3E48-6A9203149B4A}"/>
              </a:ext>
            </a:extLst>
          </p:cNvPr>
          <p:cNvGrpSpPr/>
          <p:nvPr/>
        </p:nvGrpSpPr>
        <p:grpSpPr>
          <a:xfrm>
            <a:off x="261325" y="1098612"/>
            <a:ext cx="2726731" cy="1237142"/>
            <a:chOff x="-1549678" y="1609700"/>
            <a:chExt cx="1221261" cy="364787"/>
          </a:xfrm>
        </p:grpSpPr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AF0895B5-61FB-DE8E-696C-52E10A806C1C}"/>
                </a:ext>
              </a:extLst>
            </p:cNvPr>
            <p:cNvSpPr txBox="1"/>
            <p:nvPr/>
          </p:nvSpPr>
          <p:spPr>
            <a:xfrm>
              <a:off x="-1549678" y="1609700"/>
              <a:ext cx="1221261" cy="13052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>
                  <a:latin typeface="Comic Sans MS" panose="030F0902030302020204" pitchFamily="66" charset="0"/>
                </a:rPr>
                <a:t>Entbündeln</a:t>
              </a:r>
              <a:endParaRPr lang="de-DE" sz="2400" dirty="0">
                <a:latin typeface="Comic Sans MS" panose="030F0902030302020204" pitchFamily="66" charset="0"/>
              </a:endParaRPr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752EE5C9-3F6B-17FD-0253-044B29FFAD09}"/>
                </a:ext>
              </a:extLst>
            </p:cNvPr>
            <p:cNvSpPr txBox="1"/>
            <p:nvPr/>
          </p:nvSpPr>
          <p:spPr>
            <a:xfrm>
              <a:off x="-1549674" y="1782451"/>
              <a:ext cx="1221257" cy="192036"/>
            </a:xfrm>
            <a:prstGeom prst="roundRect">
              <a:avLst>
                <a:gd name="adj" fmla="val 10040"/>
              </a:avLst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SY" altLang="de-DE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التفكيك</a:t>
              </a:r>
              <a:endParaRPr lang="de-DE" alt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[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altafkik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]</a:t>
              </a:r>
              <a:endParaRPr lang="de-DE" altLang="de-DE" sz="2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3" name="Grafik 12">
            <a:extLst>
              <a:ext uri="{FF2B5EF4-FFF2-40B4-BE49-F238E27FC236}">
                <a16:creationId xmlns:a16="http://schemas.microsoft.com/office/drawing/2014/main" id="{4BFCD3FE-D8F1-4A2D-BAFB-E433665ACA4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947681" flipH="1">
            <a:off x="8664662" y="5083964"/>
            <a:ext cx="194001" cy="1161806"/>
          </a:xfrm>
          <a:prstGeom prst="rect">
            <a:avLst/>
          </a:prstGeom>
        </p:spPr>
      </p:pic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5CCB74AF-17CA-F331-DC87-D5EF0C9D8FC3}"/>
              </a:ext>
            </a:extLst>
          </p:cNvPr>
          <p:cNvGrpSpPr/>
          <p:nvPr/>
        </p:nvGrpSpPr>
        <p:grpSpPr>
          <a:xfrm>
            <a:off x="571830" y="2611783"/>
            <a:ext cx="4934134" cy="3279121"/>
            <a:chOff x="5352430" y="1244224"/>
            <a:chExt cx="4934134" cy="3279121"/>
          </a:xfrm>
        </p:grpSpPr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66C34F21-876E-ADEA-00D8-CBEEDFEAA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flipH="1">
              <a:off x="5352430" y="2331747"/>
              <a:ext cx="1175666" cy="1887689"/>
            </a:xfrm>
            <a:prstGeom prst="rect">
              <a:avLst/>
            </a:prstGeom>
          </p:spPr>
        </p:pic>
        <p:sp>
          <p:nvSpPr>
            <p:cNvPr id="15" name="Abgerundete rechteckige Legende 14">
              <a:extLst>
                <a:ext uri="{FF2B5EF4-FFF2-40B4-BE49-F238E27FC236}">
                  <a16:creationId xmlns:a16="http://schemas.microsoft.com/office/drawing/2014/main" id="{59D315B7-48F3-C12A-F3A0-92EB3BABEBFB}"/>
                </a:ext>
              </a:extLst>
            </p:cNvPr>
            <p:cNvSpPr/>
            <p:nvPr/>
          </p:nvSpPr>
          <p:spPr>
            <a:xfrm>
              <a:off x="6528097" y="1244224"/>
              <a:ext cx="3062504" cy="957954"/>
            </a:xfrm>
            <a:prstGeom prst="wedgeRoundRectCallout">
              <a:avLst>
                <a:gd name="adj1" fmla="val -35636"/>
                <a:gd name="adj2" fmla="val 83873"/>
                <a:gd name="adj3" fmla="val 16667"/>
              </a:avLst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50573822-F148-9F95-4D85-F416A3E5451F}"/>
                </a:ext>
              </a:extLst>
            </p:cNvPr>
            <p:cNvSpPr txBox="1"/>
            <p:nvPr/>
          </p:nvSpPr>
          <p:spPr>
            <a:xfrm>
              <a:off x="6410061" y="1356962"/>
              <a:ext cx="2907847" cy="953453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>
                  <a:latin typeface="Comic Sans MS" panose="030F0902030302020204" pitchFamily="66" charset="0"/>
                </a:rPr>
                <a:t>3 plus wie viel sind 6? </a:t>
              </a:r>
            </a:p>
            <a:p>
              <a:pPr algn="ctr"/>
              <a:r>
                <a:rPr lang="de-DE" sz="1600" dirty="0">
                  <a:latin typeface="Comic Sans MS" panose="030F0902030302020204" pitchFamily="66" charset="0"/>
                </a:rPr>
                <a:t>Das sind 3, schreibe 3.</a:t>
              </a:r>
            </a:p>
            <a:p>
              <a:pPr algn="ctr"/>
              <a:endParaRPr lang="de-DE" dirty="0">
                <a:latin typeface="Comic Sans MS" panose="030F0902030302020204" pitchFamily="66" charset="0"/>
              </a:endParaRPr>
            </a:p>
          </p:txBody>
        </p: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3F1E2178-4828-8C10-9310-64F0D080F05F}"/>
                </a:ext>
              </a:extLst>
            </p:cNvPr>
            <p:cNvSpPr txBox="1"/>
            <p:nvPr/>
          </p:nvSpPr>
          <p:spPr>
            <a:xfrm>
              <a:off x="7209764" y="2862602"/>
              <a:ext cx="2873205" cy="1660743"/>
            </a:xfrm>
            <a:prstGeom prst="roundRect">
              <a:avLst>
                <a:gd name="adj" fmla="val 10040"/>
              </a:avLst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SY" altLang="de-DE" sz="2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 زائد كم يساوي 6؟</a:t>
              </a:r>
            </a:p>
            <a:p>
              <a:pPr algn="ctr"/>
              <a:r>
                <a:rPr lang="ar-SY" altLang="de-DE" sz="2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هذا 3 ، اكتب 3.</a:t>
              </a:r>
              <a:endParaRPr lang="de-DE" altLang="de-D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de-DE" altLang="de-DE" sz="16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[3 </a:t>
              </a:r>
              <a:r>
                <a:rPr lang="de-DE" altLang="de-DE" sz="16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zayid</a:t>
              </a:r>
              <a:r>
                <a:rPr lang="de-DE" altLang="de-DE" sz="16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kam </a:t>
              </a:r>
              <a:r>
                <a:rPr lang="de-DE" altLang="de-DE" sz="16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yusawy</a:t>
              </a:r>
              <a:r>
                <a:rPr lang="de-DE" altLang="de-DE" sz="16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6?hadha 3 , </a:t>
              </a:r>
              <a:r>
                <a:rPr lang="de-DE" altLang="de-DE" sz="16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aktub</a:t>
              </a:r>
              <a:r>
                <a:rPr lang="de-DE" altLang="de-DE" sz="16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3.]</a:t>
              </a:r>
              <a:endParaRPr lang="de-DE" altLang="de-DE" sz="28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" panose="020F0502020204030204" pitchFamily="34" charset="0"/>
              </a:endParaRPr>
            </a:p>
            <a:p>
              <a:pPr algn="ctr"/>
              <a:endParaRPr lang="de-DE" altLang="de-DE" sz="16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" panose="020F0502020204030204" pitchFamily="34" charset="0"/>
              </a:endParaRPr>
            </a:p>
          </p:txBody>
        </p:sp>
        <p:sp>
          <p:nvSpPr>
            <p:cNvPr id="29" name="Abgerundete rechteckige Legende 28">
              <a:extLst>
                <a:ext uri="{FF2B5EF4-FFF2-40B4-BE49-F238E27FC236}">
                  <a16:creationId xmlns:a16="http://schemas.microsoft.com/office/drawing/2014/main" id="{814A9F30-54D8-5C1F-62CE-76B7C83A0DBE}"/>
                </a:ext>
              </a:extLst>
            </p:cNvPr>
            <p:cNvSpPr/>
            <p:nvPr/>
          </p:nvSpPr>
          <p:spPr>
            <a:xfrm>
              <a:off x="7266472" y="2910648"/>
              <a:ext cx="3020092" cy="1532665"/>
            </a:xfrm>
            <a:prstGeom prst="wedgeRoundRectCallout">
              <a:avLst>
                <a:gd name="adj1" fmla="val -61480"/>
                <a:gd name="adj2" fmla="val -28328"/>
                <a:gd name="adj3" fmla="val 16667"/>
              </a:avLst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4" name="Audio Recording 19.01.2023, 11:42:57">
            <a:hlinkClick r:id="" action="ppaction://media"/>
            <a:extLst>
              <a:ext uri="{FF2B5EF4-FFF2-40B4-BE49-F238E27FC236}">
                <a16:creationId xmlns:a16="http://schemas.microsoft.com/office/drawing/2014/main" id="{FB48D6F6-FD4E-2942-ACBD-C0545133CC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083385" y="1098616"/>
            <a:ext cx="468000" cy="468000"/>
          </a:xfrm>
          <a:prstGeom prst="rect">
            <a:avLst/>
          </a:prstGeom>
        </p:spPr>
      </p:pic>
      <p:pic>
        <p:nvPicPr>
          <p:cNvPr id="10" name="Audio Recording 19.01.2023, 11:43:10">
            <a:hlinkClick r:id="" action="ppaction://media"/>
            <a:extLst>
              <a:ext uri="{FF2B5EF4-FFF2-40B4-BE49-F238E27FC236}">
                <a16:creationId xmlns:a16="http://schemas.microsoft.com/office/drawing/2014/main" id="{6C6C7668-95A1-46C4-B313-1B77031FD56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256445" y="2810460"/>
            <a:ext cx="468000" cy="468000"/>
          </a:xfrm>
          <a:prstGeom prst="rect">
            <a:avLst/>
          </a:prstGeom>
        </p:spPr>
      </p:pic>
      <p:graphicFrame>
        <p:nvGraphicFramePr>
          <p:cNvPr id="16" name="Tabelle 9">
            <a:extLst>
              <a:ext uri="{FF2B5EF4-FFF2-40B4-BE49-F238E27FC236}">
                <a16:creationId xmlns:a16="http://schemas.microsoft.com/office/drawing/2014/main" id="{76B7F5B7-ED3E-F170-77B5-04A3158DFD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7314998"/>
              </p:ext>
            </p:extLst>
          </p:nvPr>
        </p:nvGraphicFramePr>
        <p:xfrm>
          <a:off x="6899307" y="2037802"/>
          <a:ext cx="2448000" cy="30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2000">
                  <a:extLst>
                    <a:ext uri="{9D8B030D-6E8A-4147-A177-3AD203B41FA5}">
                      <a16:colId xmlns:a16="http://schemas.microsoft.com/office/drawing/2014/main" val="2998272911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2074604945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566672601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2889608747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accent6"/>
                          </a:solidFill>
                          <a:latin typeface="Comic Sans MS" panose="030F0902030302020204" pitchFamily="66" charset="0"/>
                        </a:rPr>
                        <a:t>H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rgbClr val="0070C0"/>
                          </a:solidFill>
                          <a:latin typeface="Comic Sans MS" panose="030F0902030302020204" pitchFamily="66" charset="0"/>
                        </a:rPr>
                        <a:t>Z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accent2"/>
                          </a:solidFill>
                          <a:latin typeface="Comic Sans MS" panose="030F0902030302020204" pitchFamily="66" charset="0"/>
                        </a:rPr>
                        <a:t>E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2997326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7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2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6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1516737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-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5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4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3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6397563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5022659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3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5097626"/>
                  </a:ext>
                </a:extLst>
              </a:tr>
            </a:tbl>
          </a:graphicData>
        </a:graphic>
      </p:graphicFrame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EFCCB1B8-0B3A-649D-87BD-39558ED192FF}"/>
              </a:ext>
            </a:extLst>
          </p:cNvPr>
          <p:cNvCxnSpPr>
            <a:cxnSpLocks/>
          </p:cNvCxnSpPr>
          <p:nvPr/>
        </p:nvCxnSpPr>
        <p:spPr>
          <a:xfrm>
            <a:off x="6899307" y="4479888"/>
            <a:ext cx="2448000" cy="15697"/>
          </a:xfrm>
          <a:prstGeom prst="line">
            <a:avLst/>
          </a:prstGeom>
          <a:ln w="3492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Abgerundetes Rechteck 17">
            <a:extLst>
              <a:ext uri="{FF2B5EF4-FFF2-40B4-BE49-F238E27FC236}">
                <a16:creationId xmlns:a16="http://schemas.microsoft.com/office/drawing/2014/main" id="{69A0CF6E-D000-2A43-43C5-4266E3DCA769}"/>
              </a:ext>
            </a:extLst>
          </p:cNvPr>
          <p:cNvSpPr/>
          <p:nvPr/>
        </p:nvSpPr>
        <p:spPr>
          <a:xfrm>
            <a:off x="8735122" y="2037802"/>
            <a:ext cx="610443" cy="3052930"/>
          </a:xfrm>
          <a:prstGeom prst="roundRect">
            <a:avLst>
              <a:gd name="adj" fmla="val 1054"/>
            </a:avLst>
          </a:prstGeom>
          <a:solidFill>
            <a:schemeClr val="accent2">
              <a:alpha val="1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2"/>
              </a:solidFill>
            </a:endParaRP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6D8631AC-1F30-2F89-6023-A07AB6645B1D}"/>
              </a:ext>
            </a:extLst>
          </p:cNvPr>
          <p:cNvSpPr/>
          <p:nvPr/>
        </p:nvSpPr>
        <p:spPr>
          <a:xfrm>
            <a:off x="144000" y="144316"/>
            <a:ext cx="4066013" cy="5479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r>
              <a:rPr lang="de-DE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Schriftlich Subtrahieren</a:t>
            </a:r>
          </a:p>
        </p:txBody>
      </p:sp>
      <p:pic>
        <p:nvPicPr>
          <p:cNvPr id="32" name="Audio Recording 19.01.2023, 11:34:09">
            <a:hlinkClick r:id="" action="ppaction://media"/>
            <a:extLst>
              <a:ext uri="{FF2B5EF4-FFF2-40B4-BE49-F238E27FC236}">
                <a16:creationId xmlns:a16="http://schemas.microsoft.com/office/drawing/2014/main" id="{1ECC035C-9805-0010-DF14-722C2B8F920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849323" y="196992"/>
            <a:ext cx="468000" cy="4680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AE55BF1B-D304-C613-A858-A17F46BF7584}"/>
              </a:ext>
            </a:extLst>
          </p:cNvPr>
          <p:cNvSpPr txBox="1"/>
          <p:nvPr/>
        </p:nvSpPr>
        <p:spPr>
          <a:xfrm>
            <a:off x="144000" y="594697"/>
            <a:ext cx="16310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Plus-Sprechweise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0E67FE88-5354-D3E5-07EC-D4BD14383063}"/>
              </a:ext>
            </a:extLst>
          </p:cNvPr>
          <p:cNvSpPr/>
          <p:nvPr/>
        </p:nvSpPr>
        <p:spPr>
          <a:xfrm>
            <a:off x="4329439" y="115452"/>
            <a:ext cx="3020092" cy="54795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pPr lvl="0"/>
            <a:r>
              <a:rPr lang="ar-SY" sz="2800" dirty="0">
                <a:solidFill>
                  <a:prstClr val="black"/>
                </a:solidFill>
              </a:rPr>
              <a:t>الطرح</a:t>
            </a:r>
            <a:r>
              <a:rPr lang="de-DE" sz="2800" dirty="0">
                <a:solidFill>
                  <a:prstClr val="black"/>
                </a:solidFill>
              </a:rPr>
              <a:t> 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[</a:t>
            </a:r>
            <a:r>
              <a:rPr lang="de-DE" b="0" i="0" dirty="0" err="1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altarh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]</a:t>
            </a:r>
          </a:p>
        </p:txBody>
      </p:sp>
      <p:pic>
        <p:nvPicPr>
          <p:cNvPr id="20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850813AF-925A-92ED-465D-F99A8FEA4E1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>
            <a:biLevel thresh="25000"/>
          </a:blip>
          <a:stretch>
            <a:fillRect/>
          </a:stretch>
        </p:blipFill>
        <p:spPr>
          <a:xfrm>
            <a:off x="6278770" y="196992"/>
            <a:ext cx="468000" cy="468000"/>
          </a:xfrm>
          <a:prstGeom prst="rect">
            <a:avLst/>
          </a:prstGeom>
        </p:spPr>
      </p:pic>
      <p:pic>
        <p:nvPicPr>
          <p:cNvPr id="21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72F38B9F-BBD2-8DD8-0098-0153113CE813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>
            <a:biLevel thresh="25000"/>
          </a:blip>
          <a:stretch>
            <a:fillRect/>
          </a:stretch>
        </p:blipFill>
        <p:spPr>
          <a:xfrm>
            <a:off x="3083384" y="1776117"/>
            <a:ext cx="468000" cy="468000"/>
          </a:xfrm>
          <a:prstGeom prst="rect">
            <a:avLst/>
          </a:prstGeom>
        </p:spPr>
      </p:pic>
      <p:pic>
        <p:nvPicPr>
          <p:cNvPr id="2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58F37877-2B81-ADFE-2FD6-9DCDA210D0F6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953000" y="4683608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9300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4BFCD3FE-D8F1-4A2D-BAFB-E433665ACA4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8562672" flipH="1">
            <a:off x="8211215" y="5047956"/>
            <a:ext cx="194001" cy="1161806"/>
          </a:xfrm>
          <a:prstGeom prst="rect">
            <a:avLst/>
          </a:prstGeom>
        </p:spPr>
      </p:pic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5CCB74AF-17CA-F331-DC87-D5EF0C9D8FC3}"/>
              </a:ext>
            </a:extLst>
          </p:cNvPr>
          <p:cNvGrpSpPr/>
          <p:nvPr/>
        </p:nvGrpSpPr>
        <p:grpSpPr>
          <a:xfrm>
            <a:off x="571830" y="2973767"/>
            <a:ext cx="5770376" cy="2906172"/>
            <a:chOff x="5352430" y="2331747"/>
            <a:chExt cx="5770376" cy="2906172"/>
          </a:xfrm>
        </p:grpSpPr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66C34F21-876E-ADEA-00D8-CBEEDFEAA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5352430" y="2331747"/>
              <a:ext cx="1175666" cy="1887689"/>
            </a:xfrm>
            <a:prstGeom prst="rect">
              <a:avLst/>
            </a:prstGeom>
          </p:spPr>
        </p:pic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3F1E2178-4828-8C10-9310-64F0D080F05F}"/>
                </a:ext>
              </a:extLst>
            </p:cNvPr>
            <p:cNvSpPr txBox="1"/>
            <p:nvPr/>
          </p:nvSpPr>
          <p:spPr>
            <a:xfrm>
              <a:off x="6968474" y="2884992"/>
              <a:ext cx="4079123" cy="2018943"/>
            </a:xfrm>
            <a:prstGeom prst="roundRect">
              <a:avLst>
                <a:gd name="adj" fmla="val 10040"/>
              </a:avLst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SY" altLang="de-DE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 زائد كم يساوي 2؟</a:t>
              </a:r>
            </a:p>
            <a:p>
              <a:pPr algn="ctr"/>
              <a:r>
                <a:rPr lang="ar-SY" altLang="de-DE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هذا لا يعمل ، لذلك أنا أفصل (مائة)</a:t>
              </a:r>
            </a:p>
            <a:p>
              <a:pPr algn="ctr"/>
              <a:r>
                <a:rPr lang="ar-SY" altLang="de-DE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.4 زائد كم يساوي 12؟ هذا 8 ، اكتب 8</a:t>
              </a:r>
              <a:endParaRPr lang="de-DE" alt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[4 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zayid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kam 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yusawy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2?hadha la 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yaemal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, 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lidhalik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'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ana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'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afsil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miayatan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).4 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zayid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kam 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yusawi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12? 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hadha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8 , 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aktub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8.]</a:t>
              </a:r>
              <a:endParaRPr lang="de-DE" altLang="de-DE" sz="2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" panose="020F0502020204030204" pitchFamily="34" charset="0"/>
              </a:endParaRPr>
            </a:p>
            <a:p>
              <a:pPr algn="ctr"/>
              <a:endParaRPr lang="de-DE" altLang="de-DE" sz="16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" panose="020F0502020204030204" pitchFamily="34" charset="0"/>
              </a:endParaRPr>
            </a:p>
          </p:txBody>
        </p:sp>
        <p:sp>
          <p:nvSpPr>
            <p:cNvPr id="29" name="Abgerundete rechteckige Legende 28">
              <a:extLst>
                <a:ext uri="{FF2B5EF4-FFF2-40B4-BE49-F238E27FC236}">
                  <a16:creationId xmlns:a16="http://schemas.microsoft.com/office/drawing/2014/main" id="{814A9F30-54D8-5C1F-62CE-76B7C83A0DBE}"/>
                </a:ext>
              </a:extLst>
            </p:cNvPr>
            <p:cNvSpPr/>
            <p:nvPr/>
          </p:nvSpPr>
          <p:spPr>
            <a:xfrm>
              <a:off x="7016704" y="2786980"/>
              <a:ext cx="4106102" cy="2450939"/>
            </a:xfrm>
            <a:prstGeom prst="wedgeRoundRectCallout">
              <a:avLst>
                <a:gd name="adj1" fmla="val -61480"/>
                <a:gd name="adj2" fmla="val -28328"/>
                <a:gd name="adj3" fmla="val 16667"/>
              </a:avLst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4" name="Abgerundete rechteckige Legende 3">
            <a:extLst>
              <a:ext uri="{FF2B5EF4-FFF2-40B4-BE49-F238E27FC236}">
                <a16:creationId xmlns:a16="http://schemas.microsoft.com/office/drawing/2014/main" id="{114769AF-08FE-7645-F3B9-F6D503A7A8E3}"/>
              </a:ext>
            </a:extLst>
          </p:cNvPr>
          <p:cNvSpPr/>
          <p:nvPr/>
        </p:nvSpPr>
        <p:spPr>
          <a:xfrm>
            <a:off x="1251013" y="1136267"/>
            <a:ext cx="3550081" cy="1460526"/>
          </a:xfrm>
          <a:prstGeom prst="wedgeRoundRectCallout">
            <a:avLst>
              <a:gd name="adj1" fmla="val -30994"/>
              <a:gd name="adj2" fmla="val 80717"/>
              <a:gd name="adj3" fmla="val 16667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F632AD9-7A7C-63AC-728E-97211DE7BC0D}"/>
              </a:ext>
            </a:extLst>
          </p:cNvPr>
          <p:cNvSpPr txBox="1"/>
          <p:nvPr/>
        </p:nvSpPr>
        <p:spPr>
          <a:xfrm>
            <a:off x="1251013" y="1237111"/>
            <a:ext cx="3327360" cy="1191816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Comic Sans MS" panose="030F0902030302020204" pitchFamily="66" charset="0"/>
              </a:rPr>
              <a:t>4 plus wie viel sind 2? Das geht nicht, also entbündele ich einen Hunderter. 4 plus wie viel sind 12? Das sind 8, schreibe 8. </a:t>
            </a:r>
          </a:p>
        </p:txBody>
      </p:sp>
      <p:pic>
        <p:nvPicPr>
          <p:cNvPr id="2" name="Audio Recording 19.01.2023, 16:45:20">
            <a:hlinkClick r:id="" action="ppaction://media"/>
            <a:extLst>
              <a:ext uri="{FF2B5EF4-FFF2-40B4-BE49-F238E27FC236}">
                <a16:creationId xmlns:a16="http://schemas.microsoft.com/office/drawing/2014/main" id="{2D7FB5C0-9583-BB48-465F-C40FA27A89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234650" y="2037802"/>
            <a:ext cx="468000" cy="46800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F46DEFB4-E1B8-E3DF-D65E-65BBC7BF6535}"/>
              </a:ext>
            </a:extLst>
          </p:cNvPr>
          <p:cNvSpPr txBox="1"/>
          <p:nvPr/>
        </p:nvSpPr>
        <p:spPr>
          <a:xfrm>
            <a:off x="8090083" y="2636360"/>
            <a:ext cx="436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Comic Sans MS" panose="030F0902030302020204" pitchFamily="66" charset="0"/>
              </a:rPr>
              <a:t>10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58226C2-7593-7877-2006-C8628F92AD34}"/>
              </a:ext>
            </a:extLst>
          </p:cNvPr>
          <p:cNvSpPr txBox="1"/>
          <p:nvPr/>
        </p:nvSpPr>
        <p:spPr>
          <a:xfrm>
            <a:off x="7469746" y="2631640"/>
            <a:ext cx="436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Comic Sans MS" panose="030F0902030302020204" pitchFamily="66" charset="0"/>
              </a:rPr>
              <a:t>6</a:t>
            </a:r>
          </a:p>
        </p:txBody>
      </p:sp>
      <p:graphicFrame>
        <p:nvGraphicFramePr>
          <p:cNvPr id="18" name="Tabelle 9">
            <a:extLst>
              <a:ext uri="{FF2B5EF4-FFF2-40B4-BE49-F238E27FC236}">
                <a16:creationId xmlns:a16="http://schemas.microsoft.com/office/drawing/2014/main" id="{D0BDBA45-2ABF-3DBB-FC73-4ACBE5F1FD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8377345"/>
              </p:ext>
            </p:extLst>
          </p:nvPr>
        </p:nvGraphicFramePr>
        <p:xfrm>
          <a:off x="6899307" y="2037802"/>
          <a:ext cx="2448000" cy="30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2000">
                  <a:extLst>
                    <a:ext uri="{9D8B030D-6E8A-4147-A177-3AD203B41FA5}">
                      <a16:colId xmlns:a16="http://schemas.microsoft.com/office/drawing/2014/main" val="2998272911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2074604945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566672601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2889608747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accent6"/>
                          </a:solidFill>
                          <a:latin typeface="Comic Sans MS" panose="030F0902030302020204" pitchFamily="66" charset="0"/>
                        </a:rPr>
                        <a:t>H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rgbClr val="0070C0"/>
                          </a:solidFill>
                          <a:latin typeface="Comic Sans MS" panose="030F0902030302020204" pitchFamily="66" charset="0"/>
                        </a:rPr>
                        <a:t>Z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accent2"/>
                          </a:solidFill>
                          <a:latin typeface="Comic Sans MS" panose="030F0902030302020204" pitchFamily="66" charset="0"/>
                        </a:rPr>
                        <a:t>E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2997326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7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2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6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1516737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-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5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4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3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6397563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5022659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8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3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5097626"/>
                  </a:ext>
                </a:extLst>
              </a:tr>
            </a:tbl>
          </a:graphicData>
        </a:graphic>
      </p:graphicFrame>
      <p:cxnSp>
        <p:nvCxnSpPr>
          <p:cNvPr id="19" name="Gerade Verbindung 18">
            <a:extLst>
              <a:ext uri="{FF2B5EF4-FFF2-40B4-BE49-F238E27FC236}">
                <a16:creationId xmlns:a16="http://schemas.microsoft.com/office/drawing/2014/main" id="{589A5E47-5B4C-8B37-31BF-0DBB6B441FD1}"/>
              </a:ext>
            </a:extLst>
          </p:cNvPr>
          <p:cNvCxnSpPr>
            <a:cxnSpLocks/>
          </p:cNvCxnSpPr>
          <p:nvPr/>
        </p:nvCxnSpPr>
        <p:spPr>
          <a:xfrm>
            <a:off x="6899307" y="4479888"/>
            <a:ext cx="2448000" cy="15697"/>
          </a:xfrm>
          <a:prstGeom prst="line">
            <a:avLst/>
          </a:prstGeom>
          <a:ln w="3492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Abgerundetes Rechteck 19">
            <a:extLst>
              <a:ext uri="{FF2B5EF4-FFF2-40B4-BE49-F238E27FC236}">
                <a16:creationId xmlns:a16="http://schemas.microsoft.com/office/drawing/2014/main" id="{ED82A68B-A9D3-2AB8-9C3D-3EC017191662}"/>
              </a:ext>
            </a:extLst>
          </p:cNvPr>
          <p:cNvSpPr/>
          <p:nvPr/>
        </p:nvSpPr>
        <p:spPr>
          <a:xfrm>
            <a:off x="8130567" y="2038900"/>
            <a:ext cx="619156" cy="3058902"/>
          </a:xfrm>
          <a:prstGeom prst="roundRect">
            <a:avLst>
              <a:gd name="adj" fmla="val 1054"/>
            </a:avLst>
          </a:prstGeom>
          <a:solidFill>
            <a:schemeClr val="accent1">
              <a:alpha val="1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accent1"/>
              </a:solidFill>
            </a:endParaRPr>
          </a:p>
        </p:txBody>
      </p:sp>
      <p:cxnSp>
        <p:nvCxnSpPr>
          <p:cNvPr id="25" name="Gerade Verbindung 24">
            <a:extLst>
              <a:ext uri="{FF2B5EF4-FFF2-40B4-BE49-F238E27FC236}">
                <a16:creationId xmlns:a16="http://schemas.microsoft.com/office/drawing/2014/main" id="{DEB4F19A-2304-0FEE-5150-3CD15D4DC9AF}"/>
              </a:ext>
            </a:extLst>
          </p:cNvPr>
          <p:cNvCxnSpPr>
            <a:cxnSpLocks/>
          </p:cNvCxnSpPr>
          <p:nvPr/>
        </p:nvCxnSpPr>
        <p:spPr>
          <a:xfrm flipV="1">
            <a:off x="7664003" y="2754968"/>
            <a:ext cx="321024" cy="335918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3" name="Rechteck 32">
            <a:extLst>
              <a:ext uri="{FF2B5EF4-FFF2-40B4-BE49-F238E27FC236}">
                <a16:creationId xmlns:a16="http://schemas.microsoft.com/office/drawing/2014/main" id="{6847B09D-DD41-D63C-462F-EA3E7728A1CB}"/>
              </a:ext>
            </a:extLst>
          </p:cNvPr>
          <p:cNvSpPr/>
          <p:nvPr/>
        </p:nvSpPr>
        <p:spPr>
          <a:xfrm>
            <a:off x="144000" y="144316"/>
            <a:ext cx="4066013" cy="5479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r>
              <a:rPr lang="de-DE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Schriftlich Subtrahieren</a:t>
            </a:r>
          </a:p>
        </p:txBody>
      </p:sp>
      <p:pic>
        <p:nvPicPr>
          <p:cNvPr id="35" name="Audio Recording 19.01.2023, 11:34:09">
            <a:hlinkClick r:id="" action="ppaction://media"/>
            <a:extLst>
              <a:ext uri="{FF2B5EF4-FFF2-40B4-BE49-F238E27FC236}">
                <a16:creationId xmlns:a16="http://schemas.microsoft.com/office/drawing/2014/main" id="{01043DC9-633F-6B81-13EC-A6756FB1D7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849323" y="196992"/>
            <a:ext cx="468000" cy="4680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1AB7DB10-5863-5BFF-8DCA-CDCB608FA8D4}"/>
              </a:ext>
            </a:extLst>
          </p:cNvPr>
          <p:cNvSpPr txBox="1"/>
          <p:nvPr/>
        </p:nvSpPr>
        <p:spPr>
          <a:xfrm>
            <a:off x="144000" y="594697"/>
            <a:ext cx="16310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Plus-Sprechweise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3BDFA422-2F70-147A-285D-E031743DDC6A}"/>
              </a:ext>
            </a:extLst>
          </p:cNvPr>
          <p:cNvSpPr/>
          <p:nvPr/>
        </p:nvSpPr>
        <p:spPr>
          <a:xfrm>
            <a:off x="4329439" y="115452"/>
            <a:ext cx="3020092" cy="54795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pPr lvl="0"/>
            <a:r>
              <a:rPr lang="ar-SY" sz="2800" dirty="0">
                <a:solidFill>
                  <a:prstClr val="black"/>
                </a:solidFill>
              </a:rPr>
              <a:t>الطرح</a:t>
            </a:r>
            <a:r>
              <a:rPr lang="de-DE" sz="2800" dirty="0">
                <a:solidFill>
                  <a:prstClr val="black"/>
                </a:solidFill>
              </a:rPr>
              <a:t> 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[</a:t>
            </a:r>
            <a:r>
              <a:rPr lang="de-DE" b="0" i="0" dirty="0" err="1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altarh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]</a:t>
            </a:r>
          </a:p>
        </p:txBody>
      </p:sp>
      <p:pic>
        <p:nvPicPr>
          <p:cNvPr id="1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03E00CA5-7B04-CC7B-2FB5-2D5B93336A0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>
            <a:biLevel thresh="25000"/>
          </a:blip>
          <a:stretch>
            <a:fillRect/>
          </a:stretch>
        </p:blipFill>
        <p:spPr>
          <a:xfrm>
            <a:off x="6278770" y="196992"/>
            <a:ext cx="468000" cy="468000"/>
          </a:xfrm>
          <a:prstGeom prst="rect">
            <a:avLst/>
          </a:prstGeom>
        </p:spPr>
      </p:pic>
      <p:pic>
        <p:nvPicPr>
          <p:cNvPr id="15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36C83CE0-BF2B-924C-FA34-FCFEE4B2970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677811" y="5175967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14077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4BFCD3FE-D8F1-4A2D-BAFB-E433665ACA4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8562672" flipH="1">
            <a:off x="7772805" y="5298476"/>
            <a:ext cx="194001" cy="1161806"/>
          </a:xfrm>
          <a:prstGeom prst="rect">
            <a:avLst/>
          </a:prstGeom>
        </p:spPr>
      </p:pic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5CCB74AF-17CA-F331-DC87-D5EF0C9D8FC3}"/>
              </a:ext>
            </a:extLst>
          </p:cNvPr>
          <p:cNvGrpSpPr/>
          <p:nvPr/>
        </p:nvGrpSpPr>
        <p:grpSpPr>
          <a:xfrm>
            <a:off x="558693" y="3053543"/>
            <a:ext cx="4892799" cy="2654793"/>
            <a:chOff x="5352430" y="2331747"/>
            <a:chExt cx="4892799" cy="2654793"/>
          </a:xfrm>
        </p:grpSpPr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66C34F21-876E-ADEA-00D8-CBEEDFEAA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5352430" y="2331747"/>
              <a:ext cx="1175666" cy="1887689"/>
            </a:xfrm>
            <a:prstGeom prst="rect">
              <a:avLst/>
            </a:prstGeom>
          </p:spPr>
        </p:pic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3F1E2178-4828-8C10-9310-64F0D080F05F}"/>
                </a:ext>
              </a:extLst>
            </p:cNvPr>
            <p:cNvSpPr txBox="1"/>
            <p:nvPr/>
          </p:nvSpPr>
          <p:spPr>
            <a:xfrm>
              <a:off x="6965696" y="3260670"/>
              <a:ext cx="2974065" cy="1725870"/>
            </a:xfrm>
            <a:prstGeom prst="roundRect">
              <a:avLst>
                <a:gd name="adj" fmla="val 10040"/>
              </a:avLst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SY" altLang="de-DE" sz="2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5 زائد كم يساوي 6؟</a:t>
              </a:r>
            </a:p>
            <a:p>
              <a:pPr algn="ctr"/>
              <a:r>
                <a:rPr lang="ar-SY" altLang="de-DE" sz="2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هذا 1 ، اكتب 1.</a:t>
              </a:r>
              <a:endParaRPr lang="de-DE" altLang="de-D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de-DE" altLang="de-DE" sz="16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[5 </a:t>
              </a:r>
              <a:r>
                <a:rPr lang="de-DE" altLang="de-DE" sz="16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zayid</a:t>
              </a:r>
              <a:r>
                <a:rPr lang="de-DE" altLang="de-DE" sz="16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kam </a:t>
              </a:r>
              <a:r>
                <a:rPr lang="de-DE" altLang="de-DE" sz="16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yusawy</a:t>
              </a:r>
              <a:r>
                <a:rPr lang="de-DE" altLang="de-DE" sz="16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6?</a:t>
              </a:r>
              <a:r>
                <a:rPr lang="ar-SY" altLang="de-DE" sz="16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altLang="de-DE" sz="16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hadha</a:t>
              </a:r>
              <a:r>
                <a:rPr lang="de-DE" altLang="de-DE" sz="16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1 , </a:t>
              </a:r>
              <a:r>
                <a:rPr lang="de-DE" altLang="de-DE" sz="16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aktub</a:t>
              </a:r>
              <a:r>
                <a:rPr lang="de-DE" altLang="de-DE" sz="16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1.]</a:t>
              </a:r>
              <a:endParaRPr lang="de-DE" altLang="de-DE" sz="28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" panose="020F0502020204030204" pitchFamily="34" charset="0"/>
              </a:endParaRPr>
            </a:p>
            <a:p>
              <a:pPr algn="ctr"/>
              <a:endParaRPr lang="de-DE" altLang="de-DE" sz="16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" panose="020F0502020204030204" pitchFamily="34" charset="0"/>
              </a:endParaRPr>
            </a:p>
          </p:txBody>
        </p:sp>
        <p:sp>
          <p:nvSpPr>
            <p:cNvPr id="29" name="Abgerundete rechteckige Legende 28">
              <a:extLst>
                <a:ext uri="{FF2B5EF4-FFF2-40B4-BE49-F238E27FC236}">
                  <a16:creationId xmlns:a16="http://schemas.microsoft.com/office/drawing/2014/main" id="{814A9F30-54D8-5C1F-62CE-76B7C83A0DBE}"/>
                </a:ext>
              </a:extLst>
            </p:cNvPr>
            <p:cNvSpPr/>
            <p:nvPr/>
          </p:nvSpPr>
          <p:spPr>
            <a:xfrm>
              <a:off x="7016705" y="3176047"/>
              <a:ext cx="3228524" cy="1777705"/>
            </a:xfrm>
            <a:prstGeom prst="wedgeRoundRectCallout">
              <a:avLst>
                <a:gd name="adj1" fmla="val -61480"/>
                <a:gd name="adj2" fmla="val -28328"/>
                <a:gd name="adj3" fmla="val 16667"/>
              </a:avLst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" name="Abgerundete rechteckige Legende 3">
            <a:extLst>
              <a:ext uri="{FF2B5EF4-FFF2-40B4-BE49-F238E27FC236}">
                <a16:creationId xmlns:a16="http://schemas.microsoft.com/office/drawing/2014/main" id="{114769AF-08FE-7645-F3B9-F6D503A7A8E3}"/>
              </a:ext>
            </a:extLst>
          </p:cNvPr>
          <p:cNvSpPr/>
          <p:nvPr/>
        </p:nvSpPr>
        <p:spPr>
          <a:xfrm>
            <a:off x="1317370" y="1628384"/>
            <a:ext cx="2892644" cy="957485"/>
          </a:xfrm>
          <a:prstGeom prst="wedgeRoundRectCallout">
            <a:avLst>
              <a:gd name="adj1" fmla="val -30994"/>
              <a:gd name="adj2" fmla="val 80717"/>
              <a:gd name="adj3" fmla="val 16667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7CF665B-5312-B901-61DD-A09B28C14434}"/>
              </a:ext>
            </a:extLst>
          </p:cNvPr>
          <p:cNvSpPr txBox="1"/>
          <p:nvPr/>
        </p:nvSpPr>
        <p:spPr>
          <a:xfrm>
            <a:off x="1353510" y="1795298"/>
            <a:ext cx="2528263" cy="646984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Comic Sans MS" panose="030F0902030302020204" pitchFamily="66" charset="0"/>
              </a:rPr>
              <a:t>5 plus wie viel sind 6? </a:t>
            </a:r>
          </a:p>
          <a:p>
            <a:pPr algn="ctr"/>
            <a:r>
              <a:rPr lang="de-DE" sz="1600" dirty="0">
                <a:latin typeface="Comic Sans MS" panose="030F0902030302020204" pitchFamily="66" charset="0"/>
              </a:rPr>
              <a:t>Das ist 1, schreibe 1. </a:t>
            </a:r>
          </a:p>
        </p:txBody>
      </p:sp>
      <p:graphicFrame>
        <p:nvGraphicFramePr>
          <p:cNvPr id="7" name="Tabelle 9">
            <a:extLst>
              <a:ext uri="{FF2B5EF4-FFF2-40B4-BE49-F238E27FC236}">
                <a16:creationId xmlns:a16="http://schemas.microsoft.com/office/drawing/2014/main" id="{1E8B3118-840B-62AF-A536-41E6D55881B5}"/>
              </a:ext>
            </a:extLst>
          </p:cNvPr>
          <p:cNvGraphicFramePr>
            <a:graphicFrameLocks noGrp="1"/>
          </p:cNvGraphicFramePr>
          <p:nvPr/>
        </p:nvGraphicFramePr>
        <p:xfrm>
          <a:off x="6899307" y="2037802"/>
          <a:ext cx="2448000" cy="30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2000">
                  <a:extLst>
                    <a:ext uri="{9D8B030D-6E8A-4147-A177-3AD203B41FA5}">
                      <a16:colId xmlns:a16="http://schemas.microsoft.com/office/drawing/2014/main" val="2998272911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2074604945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566672601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2889608747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accent6"/>
                          </a:solidFill>
                          <a:latin typeface="Comic Sans MS" panose="030F0902030302020204" pitchFamily="66" charset="0"/>
                        </a:rPr>
                        <a:t>H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rgbClr val="0070C0"/>
                          </a:solidFill>
                          <a:latin typeface="Comic Sans MS" panose="030F0902030302020204" pitchFamily="66" charset="0"/>
                        </a:rPr>
                        <a:t>Z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accent2"/>
                          </a:solidFill>
                          <a:latin typeface="Comic Sans MS" panose="030F0902030302020204" pitchFamily="66" charset="0"/>
                        </a:rPr>
                        <a:t>E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2997326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7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2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6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1516737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-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5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4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3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6397563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5022659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1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8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3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5097626"/>
                  </a:ext>
                </a:extLst>
              </a:tr>
            </a:tbl>
          </a:graphicData>
        </a:graphic>
      </p:graphicFrame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16C5E20E-BA2D-CBE5-F4F5-A8FC7DC34B85}"/>
              </a:ext>
            </a:extLst>
          </p:cNvPr>
          <p:cNvCxnSpPr>
            <a:cxnSpLocks/>
          </p:cNvCxnSpPr>
          <p:nvPr/>
        </p:nvCxnSpPr>
        <p:spPr>
          <a:xfrm>
            <a:off x="6899307" y="4479888"/>
            <a:ext cx="2448000" cy="15697"/>
          </a:xfrm>
          <a:prstGeom prst="line">
            <a:avLst/>
          </a:prstGeom>
          <a:ln w="3492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Abgerundetes Rechteck 17">
            <a:extLst>
              <a:ext uri="{FF2B5EF4-FFF2-40B4-BE49-F238E27FC236}">
                <a16:creationId xmlns:a16="http://schemas.microsoft.com/office/drawing/2014/main" id="{952F803A-9127-19FF-BD92-281EFB507B47}"/>
              </a:ext>
            </a:extLst>
          </p:cNvPr>
          <p:cNvSpPr/>
          <p:nvPr/>
        </p:nvSpPr>
        <p:spPr>
          <a:xfrm>
            <a:off x="7501214" y="2037802"/>
            <a:ext cx="612000" cy="3060000"/>
          </a:xfrm>
          <a:prstGeom prst="roundRect">
            <a:avLst>
              <a:gd name="adj" fmla="val 1054"/>
            </a:avLst>
          </a:prstGeom>
          <a:solidFill>
            <a:schemeClr val="accent6">
              <a:alpha val="10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2"/>
              </a:solidFill>
            </a:endParaRPr>
          </a:p>
        </p:txBody>
      </p:sp>
      <p:pic>
        <p:nvPicPr>
          <p:cNvPr id="6" name="Audio Recording 19.01.2023, 11:45:24">
            <a:hlinkClick r:id="" action="ppaction://media"/>
            <a:extLst>
              <a:ext uri="{FF2B5EF4-FFF2-40B4-BE49-F238E27FC236}">
                <a16:creationId xmlns:a16="http://schemas.microsoft.com/office/drawing/2014/main" id="{3BBEB7A8-2400-1314-FF7E-0B1F06E9A8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699845" y="1917353"/>
            <a:ext cx="468000" cy="4680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D2758F7B-99D8-6CAC-DE17-8E0181C2FD73}"/>
              </a:ext>
            </a:extLst>
          </p:cNvPr>
          <p:cNvSpPr txBox="1"/>
          <p:nvPr/>
        </p:nvSpPr>
        <p:spPr>
          <a:xfrm>
            <a:off x="8090083" y="2636360"/>
            <a:ext cx="436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Comic Sans MS" panose="030F0902030302020204" pitchFamily="66" charset="0"/>
              </a:rPr>
              <a:t>10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A4AA3716-4A5B-7439-64B4-BB23997F1D41}"/>
              </a:ext>
            </a:extLst>
          </p:cNvPr>
          <p:cNvSpPr txBox="1"/>
          <p:nvPr/>
        </p:nvSpPr>
        <p:spPr>
          <a:xfrm>
            <a:off x="7469746" y="2631640"/>
            <a:ext cx="436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Comic Sans MS" panose="030F0902030302020204" pitchFamily="66" charset="0"/>
              </a:rPr>
              <a:t>6</a:t>
            </a:r>
          </a:p>
        </p:txBody>
      </p: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EB412B5D-8945-0632-A450-7D393AD61772}"/>
              </a:ext>
            </a:extLst>
          </p:cNvPr>
          <p:cNvCxnSpPr>
            <a:cxnSpLocks/>
          </p:cNvCxnSpPr>
          <p:nvPr/>
        </p:nvCxnSpPr>
        <p:spPr>
          <a:xfrm flipV="1">
            <a:off x="7664003" y="2754968"/>
            <a:ext cx="321024" cy="335918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Rechteck 15">
            <a:extLst>
              <a:ext uri="{FF2B5EF4-FFF2-40B4-BE49-F238E27FC236}">
                <a16:creationId xmlns:a16="http://schemas.microsoft.com/office/drawing/2014/main" id="{F28B6449-0AED-F1ED-66F3-DD31934266EF}"/>
              </a:ext>
            </a:extLst>
          </p:cNvPr>
          <p:cNvSpPr/>
          <p:nvPr/>
        </p:nvSpPr>
        <p:spPr>
          <a:xfrm>
            <a:off x="144000" y="144316"/>
            <a:ext cx="4066013" cy="5479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r>
              <a:rPr lang="de-DE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Schriftlich Subtrahieren</a:t>
            </a:r>
          </a:p>
        </p:txBody>
      </p:sp>
      <p:pic>
        <p:nvPicPr>
          <p:cNvPr id="20" name="Audio Recording 19.01.2023, 11:34:09">
            <a:hlinkClick r:id="" action="ppaction://media"/>
            <a:extLst>
              <a:ext uri="{FF2B5EF4-FFF2-40B4-BE49-F238E27FC236}">
                <a16:creationId xmlns:a16="http://schemas.microsoft.com/office/drawing/2014/main" id="{55A733F6-433F-2FDC-B1D5-EEA70E19264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849323" y="196992"/>
            <a:ext cx="468000" cy="46800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85497D8F-7D3E-60DD-A0E7-B473D3C6E5F9}"/>
              </a:ext>
            </a:extLst>
          </p:cNvPr>
          <p:cNvSpPr txBox="1"/>
          <p:nvPr/>
        </p:nvSpPr>
        <p:spPr>
          <a:xfrm>
            <a:off x="144000" y="594697"/>
            <a:ext cx="16310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Plus-Sprechweise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536791A-972D-E05D-6A5C-3D97C996A6B3}"/>
              </a:ext>
            </a:extLst>
          </p:cNvPr>
          <p:cNvSpPr/>
          <p:nvPr/>
        </p:nvSpPr>
        <p:spPr>
          <a:xfrm>
            <a:off x="4329439" y="115452"/>
            <a:ext cx="3020092" cy="54795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pPr lvl="0"/>
            <a:r>
              <a:rPr lang="ar-SY" sz="2800" dirty="0">
                <a:solidFill>
                  <a:prstClr val="black"/>
                </a:solidFill>
              </a:rPr>
              <a:t>الطرح</a:t>
            </a:r>
            <a:r>
              <a:rPr lang="de-DE" sz="2800" dirty="0">
                <a:solidFill>
                  <a:prstClr val="black"/>
                </a:solidFill>
              </a:rPr>
              <a:t> 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[</a:t>
            </a:r>
            <a:r>
              <a:rPr lang="de-DE" b="0" i="0" dirty="0" err="1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altarh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]</a:t>
            </a:r>
          </a:p>
        </p:txBody>
      </p:sp>
      <p:pic>
        <p:nvPicPr>
          <p:cNvPr id="17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91DC6B82-74E7-EBF0-64CE-3196808CA84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>
            <a:biLevel thresh="25000"/>
          </a:blip>
          <a:stretch>
            <a:fillRect/>
          </a:stretch>
        </p:blipFill>
        <p:spPr>
          <a:xfrm>
            <a:off x="6278770" y="196992"/>
            <a:ext cx="468000" cy="468000"/>
          </a:xfrm>
          <a:prstGeom prst="rect">
            <a:avLst/>
          </a:prstGeom>
        </p:spPr>
      </p:pic>
      <p:pic>
        <p:nvPicPr>
          <p:cNvPr id="21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B558104F-050E-DA1F-EF36-DB2D4F33BF3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852661" y="5097802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71984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Abgerundetes Rechteck 26">
            <a:extLst>
              <a:ext uri="{FF2B5EF4-FFF2-40B4-BE49-F238E27FC236}">
                <a16:creationId xmlns:a16="http://schemas.microsoft.com/office/drawing/2014/main" id="{20D21E8B-A6FB-7BF4-2B40-C8450584CC28}"/>
              </a:ext>
            </a:extLst>
          </p:cNvPr>
          <p:cNvSpPr/>
          <p:nvPr/>
        </p:nvSpPr>
        <p:spPr>
          <a:xfrm>
            <a:off x="7088981" y="3329319"/>
            <a:ext cx="2533878" cy="3383351"/>
          </a:xfrm>
          <a:prstGeom prst="roundRect">
            <a:avLst>
              <a:gd name="adj" fmla="val 3324"/>
            </a:avLst>
          </a:prstGeom>
          <a:solidFill>
            <a:srgbClr val="317A8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28" name="Abgerundetes Rechteck 27">
            <a:extLst>
              <a:ext uri="{FF2B5EF4-FFF2-40B4-BE49-F238E27FC236}">
                <a16:creationId xmlns:a16="http://schemas.microsoft.com/office/drawing/2014/main" id="{A3477AD6-0A9C-982A-2B16-0E5547225F12}"/>
              </a:ext>
            </a:extLst>
          </p:cNvPr>
          <p:cNvSpPr/>
          <p:nvPr/>
        </p:nvSpPr>
        <p:spPr>
          <a:xfrm>
            <a:off x="2988613" y="3326071"/>
            <a:ext cx="3933535" cy="3387611"/>
          </a:xfrm>
          <a:prstGeom prst="roundRect">
            <a:avLst>
              <a:gd name="adj" fmla="val 3324"/>
            </a:avLst>
          </a:prstGeom>
          <a:solidFill>
            <a:srgbClr val="317A8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11" name="Abgerundetes Rechteck 10">
            <a:extLst>
              <a:ext uri="{FF2B5EF4-FFF2-40B4-BE49-F238E27FC236}">
                <a16:creationId xmlns:a16="http://schemas.microsoft.com/office/drawing/2014/main" id="{36AE6014-EAF0-34BD-F6FB-C02AF38648C3}"/>
              </a:ext>
            </a:extLst>
          </p:cNvPr>
          <p:cNvSpPr/>
          <p:nvPr/>
        </p:nvSpPr>
        <p:spPr>
          <a:xfrm>
            <a:off x="206827" y="3326071"/>
            <a:ext cx="2614953" cy="3387609"/>
          </a:xfrm>
          <a:prstGeom prst="roundRect">
            <a:avLst>
              <a:gd name="adj" fmla="val 3324"/>
            </a:avLst>
          </a:prstGeom>
          <a:solidFill>
            <a:srgbClr val="317A8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D37971C5-B745-44E6-4DF1-B82C42067BF3}"/>
              </a:ext>
            </a:extLst>
          </p:cNvPr>
          <p:cNvGrpSpPr/>
          <p:nvPr/>
        </p:nvGrpSpPr>
        <p:grpSpPr>
          <a:xfrm>
            <a:off x="319582" y="3438913"/>
            <a:ext cx="1937480" cy="2385778"/>
            <a:chOff x="-1549678" y="1609700"/>
            <a:chExt cx="1190314" cy="750410"/>
          </a:xfrm>
        </p:grpSpPr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20D0C682-F605-D821-5605-AEE801F49B0D}"/>
                </a:ext>
              </a:extLst>
            </p:cNvPr>
            <p:cNvSpPr txBox="1"/>
            <p:nvPr/>
          </p:nvSpPr>
          <p:spPr>
            <a:xfrm>
              <a:off x="-1549678" y="1609700"/>
              <a:ext cx="1190314" cy="271489"/>
            </a:xfrm>
            <a:prstGeom prst="roundRect">
              <a:avLst>
                <a:gd name="adj" fmla="val 7533"/>
              </a:avLst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>
                  <a:latin typeface="Comic Sans MS" panose="030F0902030302020204" pitchFamily="66" charset="0"/>
                </a:rPr>
                <a:t>3 plus wie viel sind 6? Das sind 3, schreibe 3.</a:t>
              </a:r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B747F0CA-4107-A596-DA18-2DFCE792F8EA}"/>
                </a:ext>
              </a:extLst>
            </p:cNvPr>
            <p:cNvSpPr txBox="1"/>
            <p:nvPr/>
          </p:nvSpPr>
          <p:spPr>
            <a:xfrm>
              <a:off x="-1549678" y="1921803"/>
              <a:ext cx="1190314" cy="438307"/>
            </a:xfrm>
            <a:prstGeom prst="roundRect">
              <a:avLst>
                <a:gd name="adj" fmla="val 5823"/>
              </a:avLst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SY" altLang="de-DE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 زائد كم يساوي 6؟ هذا 3 ، اكتب 3.</a:t>
              </a:r>
              <a:endParaRPr lang="de-DE" alt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[</a:t>
              </a:r>
              <a:r>
                <a:rPr lang="nn-NO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3 </a:t>
              </a:r>
              <a:r>
                <a:rPr lang="nn-NO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zayid</a:t>
              </a:r>
              <a:r>
                <a:rPr lang="nn-NO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kam </a:t>
              </a:r>
              <a:r>
                <a:rPr lang="nn-NO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yusawi</a:t>
              </a:r>
              <a:r>
                <a:rPr lang="nn-NO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6? </a:t>
              </a:r>
              <a:r>
                <a:rPr lang="nn-NO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hadha</a:t>
              </a:r>
              <a:r>
                <a:rPr lang="nn-NO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3 , </a:t>
              </a:r>
              <a:r>
                <a:rPr lang="nn-NO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aktub</a:t>
              </a:r>
              <a:r>
                <a:rPr lang="nn-NO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3.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]</a:t>
              </a:r>
              <a:endParaRPr lang="de-DE" altLang="de-DE" sz="2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9C58784E-6464-F2F3-0BC4-6EB06BE1C3CC}"/>
              </a:ext>
            </a:extLst>
          </p:cNvPr>
          <p:cNvGrpSpPr/>
          <p:nvPr/>
        </p:nvGrpSpPr>
        <p:grpSpPr>
          <a:xfrm>
            <a:off x="3085303" y="3438915"/>
            <a:ext cx="3382989" cy="2863950"/>
            <a:chOff x="-1668844" y="1609702"/>
            <a:chExt cx="1988693" cy="970154"/>
          </a:xfrm>
        </p:grpSpPr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C6A8FCEA-35E2-0880-F4E0-0D6A340621E1}"/>
                </a:ext>
              </a:extLst>
            </p:cNvPr>
            <p:cNvSpPr txBox="1"/>
            <p:nvPr/>
          </p:nvSpPr>
          <p:spPr>
            <a:xfrm>
              <a:off x="-1668844" y="1609702"/>
              <a:ext cx="1980378" cy="371962"/>
            </a:xfrm>
            <a:prstGeom prst="roundRect">
              <a:avLst>
                <a:gd name="adj" fmla="val 4327"/>
              </a:avLst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>
                  <a:latin typeface="Comic Sans MS" panose="030F0902030302020204" pitchFamily="66" charset="0"/>
                </a:rPr>
                <a:t>4 plus wie viel sind 2? Das geht nicht, also entbündele ich einen Hunderter. 4 plus wie viel sind 12? Das sind 8, schreibe 8.</a:t>
              </a:r>
            </a:p>
          </p:txBody>
        </p: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6A08EB7D-6264-3C4B-F19E-B3C4F21814C5}"/>
                </a:ext>
              </a:extLst>
            </p:cNvPr>
            <p:cNvSpPr txBox="1"/>
            <p:nvPr/>
          </p:nvSpPr>
          <p:spPr>
            <a:xfrm>
              <a:off x="-1668843" y="2011416"/>
              <a:ext cx="1988692" cy="568440"/>
            </a:xfrm>
            <a:prstGeom prst="roundRect">
              <a:avLst>
                <a:gd name="adj" fmla="val 2625"/>
              </a:avLst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SY" altLang="de-DE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 زائد كم يساوي 2؟هذا لا يعمل ، لذلك أنا أفصل.4 زائد كم يساوي 12؟هذا 8 ، اكتب 8.</a:t>
              </a:r>
              <a:endParaRPr lang="de-DE" alt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[4 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zayid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kam 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yusawy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2?hadha la 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yaemal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, 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lidhalik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'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ana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'ufasli.4 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zayid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kam 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yusawy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12?hadha 8 , 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aktub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8.]</a:t>
              </a:r>
              <a:endParaRPr lang="de-DE" altLang="de-DE" sz="2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DE2CB476-1B98-3589-B337-261702376DB1}"/>
              </a:ext>
            </a:extLst>
          </p:cNvPr>
          <p:cNvGrpSpPr/>
          <p:nvPr/>
        </p:nvGrpSpPr>
        <p:grpSpPr>
          <a:xfrm>
            <a:off x="7247086" y="3438917"/>
            <a:ext cx="1915825" cy="2346794"/>
            <a:chOff x="-1549677" y="1580771"/>
            <a:chExt cx="1288591" cy="789209"/>
          </a:xfrm>
        </p:grpSpPr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30222EFF-2914-ACF7-E66F-B824E17AFFF7}"/>
                </a:ext>
              </a:extLst>
            </p:cNvPr>
            <p:cNvSpPr txBox="1"/>
            <p:nvPr/>
          </p:nvSpPr>
          <p:spPr>
            <a:xfrm>
              <a:off x="-1549677" y="1580771"/>
              <a:ext cx="1288591" cy="292971"/>
            </a:xfrm>
            <a:prstGeom prst="roundRect">
              <a:avLst>
                <a:gd name="adj" fmla="val 8254"/>
              </a:avLst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>
                  <a:latin typeface="Comic Sans MS" panose="030F0902030302020204" pitchFamily="66" charset="0"/>
                </a:rPr>
                <a:t>Von 6 weiter bis 7 ist 1. </a:t>
              </a:r>
            </a:p>
            <a:p>
              <a:pPr algn="ctr"/>
              <a:r>
                <a:rPr lang="de-DE" sz="1600" dirty="0">
                  <a:latin typeface="Comic Sans MS" panose="030F0902030302020204" pitchFamily="66" charset="0"/>
                </a:rPr>
                <a:t>Schreibe 1</a:t>
              </a:r>
              <a:endParaRPr lang="de-DE" dirty="0">
                <a:latin typeface="Comic Sans MS" panose="030F0902030302020204" pitchFamily="66" charset="0"/>
              </a:endParaRPr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0CAA344D-C234-CA78-BD4A-A1667EA083D0}"/>
                </a:ext>
              </a:extLst>
            </p:cNvPr>
            <p:cNvSpPr txBox="1"/>
            <p:nvPr/>
          </p:nvSpPr>
          <p:spPr>
            <a:xfrm>
              <a:off x="-1549677" y="1910163"/>
              <a:ext cx="1288591" cy="459817"/>
            </a:xfrm>
            <a:prstGeom prst="roundRect">
              <a:avLst>
                <a:gd name="adj" fmla="val 2373"/>
              </a:avLst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SY" altLang="de-DE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5 زائد كم يساوي 6؟ هذا 1 ، اكتب 1.</a:t>
              </a:r>
            </a:p>
            <a:p>
              <a:pPr algn="ctr"/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[</a:t>
              </a:r>
              <a:r>
                <a:rPr lang="nn-NO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5 </a:t>
              </a:r>
              <a:r>
                <a:rPr lang="nn-NO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zayid</a:t>
              </a:r>
              <a:r>
                <a:rPr lang="nn-NO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kam </a:t>
              </a:r>
              <a:r>
                <a:rPr lang="nn-NO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yusawi</a:t>
              </a:r>
              <a:r>
                <a:rPr lang="nn-NO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6? </a:t>
              </a:r>
              <a:r>
                <a:rPr lang="nn-NO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hadha</a:t>
              </a:r>
              <a:r>
                <a:rPr lang="nn-NO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1 , </a:t>
              </a:r>
              <a:r>
                <a:rPr lang="nn-NO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aktub</a:t>
              </a:r>
              <a:r>
                <a:rPr lang="nn-NO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1.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]</a:t>
              </a:r>
              <a:endParaRPr lang="de-DE" altLang="de-DE" sz="2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2" name="Tabelle 9">
            <a:extLst>
              <a:ext uri="{FF2B5EF4-FFF2-40B4-BE49-F238E27FC236}">
                <a16:creationId xmlns:a16="http://schemas.microsoft.com/office/drawing/2014/main" id="{9515CF8B-64FB-DF89-575B-F3BCE4698C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6571047"/>
              </p:ext>
            </p:extLst>
          </p:nvPr>
        </p:nvGraphicFramePr>
        <p:xfrm>
          <a:off x="669351" y="1040166"/>
          <a:ext cx="1742400" cy="216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200">
                  <a:extLst>
                    <a:ext uri="{9D8B030D-6E8A-4147-A177-3AD203B41FA5}">
                      <a16:colId xmlns:a16="http://schemas.microsoft.com/office/drawing/2014/main" val="2998272911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074604945"/>
                    </a:ext>
                  </a:extLst>
                </a:gridCol>
                <a:gridCol w="439200">
                  <a:extLst>
                    <a:ext uri="{9D8B030D-6E8A-4147-A177-3AD203B41FA5}">
                      <a16:colId xmlns:a16="http://schemas.microsoft.com/office/drawing/2014/main" val="566672601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889608747"/>
                    </a:ext>
                  </a:extLst>
                </a:gridCol>
              </a:tblGrid>
              <a:tr h="439200">
                <a:tc>
                  <a:txBody>
                    <a:bodyPr/>
                    <a:lstStyle/>
                    <a:p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H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Z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accent2"/>
                          </a:solidFill>
                          <a:latin typeface="Comic Sans MS" panose="030F0902030302020204" pitchFamily="66" charset="0"/>
                        </a:rPr>
                        <a:t>E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2997326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7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2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6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151673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+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5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4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3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6397563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5022659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3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097626"/>
                  </a:ext>
                </a:extLst>
              </a:tr>
            </a:tbl>
          </a:graphicData>
        </a:graphic>
      </p:graphicFrame>
      <p:cxnSp>
        <p:nvCxnSpPr>
          <p:cNvPr id="3" name="Gerade Verbindung 2">
            <a:extLst>
              <a:ext uri="{FF2B5EF4-FFF2-40B4-BE49-F238E27FC236}">
                <a16:creationId xmlns:a16="http://schemas.microsoft.com/office/drawing/2014/main" id="{DBF901F0-BC59-7C58-2430-7BE7DA63EFF8}"/>
              </a:ext>
            </a:extLst>
          </p:cNvPr>
          <p:cNvCxnSpPr>
            <a:cxnSpLocks/>
          </p:cNvCxnSpPr>
          <p:nvPr/>
        </p:nvCxnSpPr>
        <p:spPr>
          <a:xfrm>
            <a:off x="669351" y="2783729"/>
            <a:ext cx="1716607" cy="0"/>
          </a:xfrm>
          <a:prstGeom prst="line">
            <a:avLst/>
          </a:prstGeom>
          <a:ln w="3492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6" name="Tabelle 9">
            <a:extLst>
              <a:ext uri="{FF2B5EF4-FFF2-40B4-BE49-F238E27FC236}">
                <a16:creationId xmlns:a16="http://schemas.microsoft.com/office/drawing/2014/main" id="{27973F2B-B15E-96DC-2190-B4CDB3D627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5258121"/>
              </p:ext>
            </p:extLst>
          </p:nvPr>
        </p:nvGraphicFramePr>
        <p:xfrm>
          <a:off x="3959439" y="1046404"/>
          <a:ext cx="1728000" cy="21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00">
                  <a:extLst>
                    <a:ext uri="{9D8B030D-6E8A-4147-A177-3AD203B41FA5}">
                      <a16:colId xmlns:a16="http://schemas.microsoft.com/office/drawing/2014/main" val="2998272911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074604945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566672601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889608747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H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rgbClr val="0070C0"/>
                          </a:solidFill>
                          <a:latin typeface="Comic Sans MS" panose="030F0902030302020204" pitchFamily="66" charset="0"/>
                        </a:rPr>
                        <a:t>Z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E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2997326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7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2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6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151673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+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5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4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3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6397563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5022659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8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3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097626"/>
                  </a:ext>
                </a:extLst>
              </a:tr>
            </a:tbl>
          </a:graphicData>
        </a:graphic>
      </p:graphicFrame>
      <p:graphicFrame>
        <p:nvGraphicFramePr>
          <p:cNvPr id="8" name="Tabelle 9">
            <a:extLst>
              <a:ext uri="{FF2B5EF4-FFF2-40B4-BE49-F238E27FC236}">
                <a16:creationId xmlns:a16="http://schemas.microsoft.com/office/drawing/2014/main" id="{0EF90D9E-9D3F-031A-C08F-768B07763F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5739391"/>
              </p:ext>
            </p:extLst>
          </p:nvPr>
        </p:nvGraphicFramePr>
        <p:xfrm>
          <a:off x="7434911" y="1040166"/>
          <a:ext cx="1728000" cy="21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00">
                  <a:extLst>
                    <a:ext uri="{9D8B030D-6E8A-4147-A177-3AD203B41FA5}">
                      <a16:colId xmlns:a16="http://schemas.microsoft.com/office/drawing/2014/main" val="2998272911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074604945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566672601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889608747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accent6"/>
                          </a:solidFill>
                          <a:latin typeface="Comic Sans MS" panose="030F0902030302020204" pitchFamily="66" charset="0"/>
                        </a:rPr>
                        <a:t>H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Z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E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2997326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7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2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6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151673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+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5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4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3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6397563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5022659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1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8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3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097626"/>
                  </a:ext>
                </a:extLst>
              </a:tr>
            </a:tbl>
          </a:graphicData>
        </a:graphic>
      </p:graphicFrame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7BEAB4B6-9A6E-D442-5DCA-868BF4F694E9}"/>
              </a:ext>
            </a:extLst>
          </p:cNvPr>
          <p:cNvCxnSpPr>
            <a:cxnSpLocks/>
          </p:cNvCxnSpPr>
          <p:nvPr/>
        </p:nvCxnSpPr>
        <p:spPr>
          <a:xfrm>
            <a:off x="3966047" y="2783729"/>
            <a:ext cx="1721392" cy="0"/>
          </a:xfrm>
          <a:prstGeom prst="line">
            <a:avLst/>
          </a:prstGeom>
          <a:ln w="3492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705DDB56-FC66-3F9F-00A2-285FDAD76809}"/>
              </a:ext>
            </a:extLst>
          </p:cNvPr>
          <p:cNvCxnSpPr>
            <a:cxnSpLocks/>
          </p:cNvCxnSpPr>
          <p:nvPr/>
        </p:nvCxnSpPr>
        <p:spPr>
          <a:xfrm>
            <a:off x="7428819" y="2763848"/>
            <a:ext cx="1734092" cy="0"/>
          </a:xfrm>
          <a:prstGeom prst="line">
            <a:avLst/>
          </a:prstGeom>
          <a:ln w="3492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Abgerundetes Rechteck 14">
            <a:extLst>
              <a:ext uri="{FF2B5EF4-FFF2-40B4-BE49-F238E27FC236}">
                <a16:creationId xmlns:a16="http://schemas.microsoft.com/office/drawing/2014/main" id="{2ADAB3EC-F668-CCF0-7955-7012012FBDA9}"/>
              </a:ext>
            </a:extLst>
          </p:cNvPr>
          <p:cNvSpPr/>
          <p:nvPr/>
        </p:nvSpPr>
        <p:spPr>
          <a:xfrm>
            <a:off x="1977483" y="1050042"/>
            <a:ext cx="423343" cy="2149889"/>
          </a:xfrm>
          <a:prstGeom prst="roundRect">
            <a:avLst>
              <a:gd name="adj" fmla="val 1054"/>
            </a:avLst>
          </a:prstGeom>
          <a:solidFill>
            <a:schemeClr val="accent2">
              <a:alpha val="1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Abgerundetes Rechteck 41">
            <a:extLst>
              <a:ext uri="{FF2B5EF4-FFF2-40B4-BE49-F238E27FC236}">
                <a16:creationId xmlns:a16="http://schemas.microsoft.com/office/drawing/2014/main" id="{E244DCE7-9172-F1F5-EFCC-6EFC7C8EC057}"/>
              </a:ext>
            </a:extLst>
          </p:cNvPr>
          <p:cNvSpPr/>
          <p:nvPr/>
        </p:nvSpPr>
        <p:spPr>
          <a:xfrm>
            <a:off x="4808928" y="1050043"/>
            <a:ext cx="436263" cy="2149888"/>
          </a:xfrm>
          <a:prstGeom prst="roundRect">
            <a:avLst>
              <a:gd name="adj" fmla="val 1054"/>
            </a:avLst>
          </a:prstGeom>
          <a:solidFill>
            <a:schemeClr val="accent1">
              <a:alpha val="1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3" name="Abgerundetes Rechteck 42">
            <a:extLst>
              <a:ext uri="{FF2B5EF4-FFF2-40B4-BE49-F238E27FC236}">
                <a16:creationId xmlns:a16="http://schemas.microsoft.com/office/drawing/2014/main" id="{F7E50C07-6F09-A568-58F0-F0D923739C83}"/>
              </a:ext>
            </a:extLst>
          </p:cNvPr>
          <p:cNvSpPr/>
          <p:nvPr/>
        </p:nvSpPr>
        <p:spPr>
          <a:xfrm>
            <a:off x="7865328" y="1050042"/>
            <a:ext cx="423034" cy="2142689"/>
          </a:xfrm>
          <a:prstGeom prst="roundRect">
            <a:avLst>
              <a:gd name="adj" fmla="val 1054"/>
            </a:avLst>
          </a:prstGeom>
          <a:solidFill>
            <a:schemeClr val="accent6">
              <a:alpha val="10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Audio Recording 19.01.2023, 11:43:10">
            <a:hlinkClick r:id="" action="ppaction://media"/>
            <a:extLst>
              <a:ext uri="{FF2B5EF4-FFF2-40B4-BE49-F238E27FC236}">
                <a16:creationId xmlns:a16="http://schemas.microsoft.com/office/drawing/2014/main" id="{BE082074-318F-553F-314D-B77ADFE616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305184" y="3636487"/>
            <a:ext cx="468000" cy="468000"/>
          </a:xfrm>
          <a:prstGeom prst="rect">
            <a:avLst/>
          </a:prstGeom>
        </p:spPr>
      </p:pic>
      <p:pic>
        <p:nvPicPr>
          <p:cNvPr id="9" name="Audio Recording 19.01.2023, 11:45:24">
            <a:hlinkClick r:id="" action="ppaction://media"/>
            <a:extLst>
              <a:ext uri="{FF2B5EF4-FFF2-40B4-BE49-F238E27FC236}">
                <a16:creationId xmlns:a16="http://schemas.microsoft.com/office/drawing/2014/main" id="{58BB8522-49F8-9F65-C89D-13932702496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154859" y="3681154"/>
            <a:ext cx="468000" cy="4680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325328B7-92B9-F97D-A583-C0AEF43E9AA3}"/>
              </a:ext>
            </a:extLst>
          </p:cNvPr>
          <p:cNvSpPr txBox="1"/>
          <p:nvPr/>
        </p:nvSpPr>
        <p:spPr>
          <a:xfrm>
            <a:off x="4784553" y="1424167"/>
            <a:ext cx="4362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latin typeface="Comic Sans MS" panose="030F0902030302020204" pitchFamily="66" charset="0"/>
              </a:rPr>
              <a:t>10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9334AC5-0476-5078-D69A-0ECED0C61955}"/>
              </a:ext>
            </a:extLst>
          </p:cNvPr>
          <p:cNvSpPr txBox="1"/>
          <p:nvPr/>
        </p:nvSpPr>
        <p:spPr>
          <a:xfrm>
            <a:off x="4349773" y="1431936"/>
            <a:ext cx="4362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latin typeface="Comic Sans MS" panose="030F0902030302020204" pitchFamily="66" charset="0"/>
              </a:rPr>
              <a:t>6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AD4D408A-008E-4732-2407-6C78796D7271}"/>
              </a:ext>
            </a:extLst>
          </p:cNvPr>
          <p:cNvSpPr txBox="1"/>
          <p:nvPr/>
        </p:nvSpPr>
        <p:spPr>
          <a:xfrm>
            <a:off x="8222845" y="1410748"/>
            <a:ext cx="4362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latin typeface="Comic Sans MS" panose="030F0902030302020204" pitchFamily="66" charset="0"/>
              </a:rPr>
              <a:t>10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2A5CD7BE-C4CF-A09E-AF93-CC920C9898EF}"/>
              </a:ext>
            </a:extLst>
          </p:cNvPr>
          <p:cNvSpPr txBox="1"/>
          <p:nvPr/>
        </p:nvSpPr>
        <p:spPr>
          <a:xfrm>
            <a:off x="7802933" y="1418517"/>
            <a:ext cx="4362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latin typeface="Comic Sans MS" panose="030F0902030302020204" pitchFamily="66" charset="0"/>
              </a:rPr>
              <a:t>6</a:t>
            </a:r>
          </a:p>
        </p:txBody>
      </p:sp>
      <p:cxnSp>
        <p:nvCxnSpPr>
          <p:cNvPr id="44" name="Gerade Verbindung 43">
            <a:extLst>
              <a:ext uri="{FF2B5EF4-FFF2-40B4-BE49-F238E27FC236}">
                <a16:creationId xmlns:a16="http://schemas.microsoft.com/office/drawing/2014/main" id="{AF78E9F9-E20A-AAE9-4EB1-E70DD8EC23B0}"/>
              </a:ext>
            </a:extLst>
          </p:cNvPr>
          <p:cNvCxnSpPr>
            <a:cxnSpLocks/>
          </p:cNvCxnSpPr>
          <p:nvPr/>
        </p:nvCxnSpPr>
        <p:spPr>
          <a:xfrm flipV="1">
            <a:off x="7963657" y="1559926"/>
            <a:ext cx="247490" cy="240401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7" name="Gerade Verbindung 46">
            <a:extLst>
              <a:ext uri="{FF2B5EF4-FFF2-40B4-BE49-F238E27FC236}">
                <a16:creationId xmlns:a16="http://schemas.microsoft.com/office/drawing/2014/main" id="{FBA831C7-B47A-5C37-FAEA-A5E2FF4ED84A}"/>
              </a:ext>
            </a:extLst>
          </p:cNvPr>
          <p:cNvCxnSpPr>
            <a:cxnSpLocks/>
          </p:cNvCxnSpPr>
          <p:nvPr/>
        </p:nvCxnSpPr>
        <p:spPr>
          <a:xfrm flipV="1">
            <a:off x="4479118" y="1554465"/>
            <a:ext cx="247490" cy="240401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8" name="Audio Recording 19.01.2023, 16:45:20">
            <a:hlinkClick r:id="" action="ppaction://media"/>
            <a:extLst>
              <a:ext uri="{FF2B5EF4-FFF2-40B4-BE49-F238E27FC236}">
                <a16:creationId xmlns:a16="http://schemas.microsoft.com/office/drawing/2014/main" id="{DFE12D55-C174-6099-59D4-741B76397F1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472718" y="3681154"/>
            <a:ext cx="468000" cy="468000"/>
          </a:xfrm>
          <a:prstGeom prst="rect">
            <a:avLst/>
          </a:prstGeom>
        </p:spPr>
      </p:pic>
      <p:sp>
        <p:nvSpPr>
          <p:cNvPr id="49" name="Rechteck 48">
            <a:extLst>
              <a:ext uri="{FF2B5EF4-FFF2-40B4-BE49-F238E27FC236}">
                <a16:creationId xmlns:a16="http://schemas.microsoft.com/office/drawing/2014/main" id="{F63BB7DC-C5FE-2F87-9464-7EC017050B37}"/>
              </a:ext>
            </a:extLst>
          </p:cNvPr>
          <p:cNvSpPr/>
          <p:nvPr/>
        </p:nvSpPr>
        <p:spPr>
          <a:xfrm>
            <a:off x="144000" y="144316"/>
            <a:ext cx="4066013" cy="5479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r>
              <a:rPr lang="de-DE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Schriftlich Subtrahieren</a:t>
            </a:r>
          </a:p>
        </p:txBody>
      </p:sp>
      <p:pic>
        <p:nvPicPr>
          <p:cNvPr id="51" name="Audio Recording 19.01.2023, 11:34:09">
            <a:hlinkClick r:id="" action="ppaction://media"/>
            <a:extLst>
              <a:ext uri="{FF2B5EF4-FFF2-40B4-BE49-F238E27FC236}">
                <a16:creationId xmlns:a16="http://schemas.microsoft.com/office/drawing/2014/main" id="{D4E1802A-C3C4-1556-C771-5EE4ED028C1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849323" y="196992"/>
            <a:ext cx="468000" cy="468000"/>
          </a:xfrm>
          <a:prstGeom prst="rect">
            <a:avLst/>
          </a:prstGeom>
        </p:spPr>
      </p:pic>
      <p:sp>
        <p:nvSpPr>
          <p:cNvPr id="30" name="Textfeld 29">
            <a:extLst>
              <a:ext uri="{FF2B5EF4-FFF2-40B4-BE49-F238E27FC236}">
                <a16:creationId xmlns:a16="http://schemas.microsoft.com/office/drawing/2014/main" id="{83A9E710-27BD-1EEF-0C3A-9FA033729052}"/>
              </a:ext>
            </a:extLst>
          </p:cNvPr>
          <p:cNvSpPr txBox="1"/>
          <p:nvPr/>
        </p:nvSpPr>
        <p:spPr>
          <a:xfrm>
            <a:off x="144000" y="594697"/>
            <a:ext cx="16310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Plus-Sprechweise</a:t>
            </a: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4C731768-5843-BF8F-1681-F1C1004A2634}"/>
              </a:ext>
            </a:extLst>
          </p:cNvPr>
          <p:cNvSpPr/>
          <p:nvPr/>
        </p:nvSpPr>
        <p:spPr>
          <a:xfrm>
            <a:off x="4329439" y="115452"/>
            <a:ext cx="3020092" cy="54795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pPr lvl="0"/>
            <a:r>
              <a:rPr lang="ar-SY" sz="2800" dirty="0">
                <a:solidFill>
                  <a:prstClr val="black"/>
                </a:solidFill>
              </a:rPr>
              <a:t>الطرح</a:t>
            </a:r>
            <a:r>
              <a:rPr lang="de-DE" sz="2800" dirty="0">
                <a:solidFill>
                  <a:prstClr val="black"/>
                </a:solidFill>
              </a:rPr>
              <a:t> 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[</a:t>
            </a:r>
            <a:r>
              <a:rPr lang="de-DE" b="0" i="0" dirty="0" err="1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altarh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]</a:t>
            </a:r>
          </a:p>
        </p:txBody>
      </p:sp>
      <p:pic>
        <p:nvPicPr>
          <p:cNvPr id="3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153CCB9A-51B1-7CCD-316D-C2ADB6E2A958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>
            <a:biLevel thresh="25000"/>
          </a:blip>
          <a:stretch>
            <a:fillRect/>
          </a:stretch>
        </p:blipFill>
        <p:spPr>
          <a:xfrm>
            <a:off x="6278770" y="196992"/>
            <a:ext cx="468000" cy="468000"/>
          </a:xfrm>
          <a:prstGeom prst="rect">
            <a:avLst/>
          </a:prstGeom>
        </p:spPr>
      </p:pic>
      <p:pic>
        <p:nvPicPr>
          <p:cNvPr id="33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B939D335-AB79-B9E5-A91B-9419245E58CF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>
            <a:biLevel thresh="25000"/>
          </a:blip>
          <a:stretch>
            <a:fillRect/>
          </a:stretch>
        </p:blipFill>
        <p:spPr>
          <a:xfrm>
            <a:off x="2334959" y="4785875"/>
            <a:ext cx="468000" cy="468000"/>
          </a:xfrm>
          <a:prstGeom prst="rect">
            <a:avLst/>
          </a:prstGeom>
        </p:spPr>
      </p:pic>
      <p:pic>
        <p:nvPicPr>
          <p:cNvPr id="34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675C6D4A-1311-F520-80C3-679E858984AC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>
            <a:biLevel thresh="25000"/>
          </a:blip>
          <a:stretch>
            <a:fillRect/>
          </a:stretch>
        </p:blipFill>
        <p:spPr>
          <a:xfrm>
            <a:off x="6472718" y="4893936"/>
            <a:ext cx="468000" cy="468000"/>
          </a:xfrm>
          <a:prstGeom prst="rect">
            <a:avLst/>
          </a:prstGeom>
        </p:spPr>
      </p:pic>
      <p:pic>
        <p:nvPicPr>
          <p:cNvPr id="35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7B55D42C-B717-91B7-7B34-217D33B9BE67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>
            <a:biLevel thresh="25000"/>
          </a:blip>
          <a:stretch>
            <a:fillRect/>
          </a:stretch>
        </p:blipFill>
        <p:spPr>
          <a:xfrm>
            <a:off x="9180933" y="4893936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43537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>
            <a:extLst>
              <a:ext uri="{FF2B5EF4-FFF2-40B4-BE49-F238E27FC236}">
                <a16:creationId xmlns:a16="http://schemas.microsoft.com/office/drawing/2014/main" id="{2F97A22C-51F9-B176-4B59-334314814F8C}"/>
              </a:ext>
            </a:extLst>
          </p:cNvPr>
          <p:cNvSpPr/>
          <p:nvPr/>
        </p:nvSpPr>
        <p:spPr>
          <a:xfrm>
            <a:off x="144000" y="992701"/>
            <a:ext cx="3502714" cy="1450892"/>
          </a:xfrm>
          <a:prstGeom prst="roundRect">
            <a:avLst>
              <a:gd name="adj" fmla="val 10594"/>
            </a:avLst>
          </a:prstGeom>
          <a:solidFill>
            <a:srgbClr val="D8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799" dirty="0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D3ED930F-F757-73B1-3E48-6A9203149B4A}"/>
              </a:ext>
            </a:extLst>
          </p:cNvPr>
          <p:cNvGrpSpPr/>
          <p:nvPr/>
        </p:nvGrpSpPr>
        <p:grpSpPr>
          <a:xfrm>
            <a:off x="261325" y="1098608"/>
            <a:ext cx="2726731" cy="1179267"/>
            <a:chOff x="-1549678" y="1609700"/>
            <a:chExt cx="1221261" cy="347722"/>
          </a:xfrm>
        </p:grpSpPr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AF0895B5-61FB-DE8E-696C-52E10A806C1C}"/>
                </a:ext>
              </a:extLst>
            </p:cNvPr>
            <p:cNvSpPr txBox="1"/>
            <p:nvPr/>
          </p:nvSpPr>
          <p:spPr>
            <a:xfrm>
              <a:off x="-1549678" y="1609700"/>
              <a:ext cx="1221261" cy="13052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>
                  <a:latin typeface="Comic Sans MS" panose="030F0902030302020204" pitchFamily="66" charset="0"/>
                </a:rPr>
                <a:t>Entbündeln</a:t>
              </a:r>
              <a:endParaRPr lang="de-DE" sz="2400" dirty="0">
                <a:latin typeface="Comic Sans MS" panose="030F0902030302020204" pitchFamily="66" charset="0"/>
              </a:endParaRPr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752EE5C9-3F6B-17FD-0253-044B29FFAD09}"/>
                </a:ext>
              </a:extLst>
            </p:cNvPr>
            <p:cNvSpPr txBox="1"/>
            <p:nvPr/>
          </p:nvSpPr>
          <p:spPr>
            <a:xfrm>
              <a:off x="-1549674" y="1765386"/>
              <a:ext cx="1221257" cy="192036"/>
            </a:xfrm>
            <a:prstGeom prst="roundRect">
              <a:avLst>
                <a:gd name="adj" fmla="val 10040"/>
              </a:avLst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SY" altLang="de-DE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التفكيك</a:t>
              </a:r>
              <a:endParaRPr lang="de-DE" alt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[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altafkik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]</a:t>
              </a:r>
              <a:endParaRPr lang="de-DE" altLang="de-DE" sz="2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3" name="Grafik 12">
            <a:extLst>
              <a:ext uri="{FF2B5EF4-FFF2-40B4-BE49-F238E27FC236}">
                <a16:creationId xmlns:a16="http://schemas.microsoft.com/office/drawing/2014/main" id="{4BFCD3FE-D8F1-4A2D-BAFB-E433665ACA4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947681" flipH="1">
            <a:off x="8664662" y="5083964"/>
            <a:ext cx="194001" cy="1161806"/>
          </a:xfrm>
          <a:prstGeom prst="rect">
            <a:avLst/>
          </a:prstGeom>
        </p:spPr>
      </p:pic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5CCB74AF-17CA-F331-DC87-D5EF0C9D8FC3}"/>
              </a:ext>
            </a:extLst>
          </p:cNvPr>
          <p:cNvGrpSpPr/>
          <p:nvPr/>
        </p:nvGrpSpPr>
        <p:grpSpPr>
          <a:xfrm>
            <a:off x="571830" y="2565483"/>
            <a:ext cx="4705844" cy="3188549"/>
            <a:chOff x="5352430" y="1244224"/>
            <a:chExt cx="4705844" cy="3188549"/>
          </a:xfrm>
        </p:grpSpPr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66C34F21-876E-ADEA-00D8-CBEEDFEAA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flipH="1">
              <a:off x="5352430" y="2331747"/>
              <a:ext cx="1175666" cy="1887689"/>
            </a:xfrm>
            <a:prstGeom prst="rect">
              <a:avLst/>
            </a:prstGeom>
          </p:spPr>
        </p:pic>
        <p:sp>
          <p:nvSpPr>
            <p:cNvPr id="15" name="Abgerundete rechteckige Legende 14">
              <a:extLst>
                <a:ext uri="{FF2B5EF4-FFF2-40B4-BE49-F238E27FC236}">
                  <a16:creationId xmlns:a16="http://schemas.microsoft.com/office/drawing/2014/main" id="{59D315B7-48F3-C12A-F3A0-92EB3BABEBFB}"/>
                </a:ext>
              </a:extLst>
            </p:cNvPr>
            <p:cNvSpPr/>
            <p:nvPr/>
          </p:nvSpPr>
          <p:spPr>
            <a:xfrm>
              <a:off x="6528097" y="1244224"/>
              <a:ext cx="2462516" cy="957954"/>
            </a:xfrm>
            <a:prstGeom prst="wedgeRoundRectCallout">
              <a:avLst>
                <a:gd name="adj1" fmla="val -35636"/>
                <a:gd name="adj2" fmla="val 83873"/>
                <a:gd name="adj3" fmla="val 16667"/>
              </a:avLst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50573822-F148-9F95-4D85-F416A3E5451F}"/>
                </a:ext>
              </a:extLst>
            </p:cNvPr>
            <p:cNvSpPr txBox="1"/>
            <p:nvPr/>
          </p:nvSpPr>
          <p:spPr>
            <a:xfrm>
              <a:off x="6196154" y="1348463"/>
              <a:ext cx="2907847" cy="953453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>
                  <a:latin typeface="Comic Sans MS" panose="030F0902030302020204" pitchFamily="66" charset="0"/>
                </a:rPr>
                <a:t>6 minus 3 gleich 3. Schreibe 3.</a:t>
              </a:r>
            </a:p>
            <a:p>
              <a:pPr algn="ctr"/>
              <a:endParaRPr lang="de-DE" dirty="0">
                <a:latin typeface="Comic Sans MS" panose="030F0902030302020204" pitchFamily="66" charset="0"/>
              </a:endParaRPr>
            </a:p>
          </p:txBody>
        </p: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3F1E2178-4828-8C10-9310-64F0D080F05F}"/>
                </a:ext>
              </a:extLst>
            </p:cNvPr>
            <p:cNvSpPr txBox="1"/>
            <p:nvPr/>
          </p:nvSpPr>
          <p:spPr>
            <a:xfrm>
              <a:off x="7405342" y="3032538"/>
              <a:ext cx="2396809" cy="1400235"/>
            </a:xfrm>
            <a:prstGeom prst="roundRect">
              <a:avLst>
                <a:gd name="adj" fmla="val 10040"/>
              </a:avLst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SY" altLang="de-DE" sz="2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6 ناقص 3 يساوي 3 ، اكتب 3.</a:t>
              </a:r>
            </a:p>
            <a:p>
              <a:pPr algn="ctr"/>
              <a:r>
                <a:rPr lang="de-DE" altLang="de-DE" sz="16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[6 </a:t>
              </a:r>
              <a:r>
                <a:rPr lang="de-DE" altLang="de-DE" sz="16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naqis</a:t>
              </a:r>
              <a:r>
                <a:rPr lang="de-DE" altLang="de-DE" sz="16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3 </a:t>
              </a:r>
              <a:r>
                <a:rPr lang="de-DE" altLang="de-DE" sz="16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yusawi</a:t>
              </a:r>
              <a:r>
                <a:rPr lang="de-DE" altLang="de-DE" sz="16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3 , </a:t>
              </a:r>
              <a:r>
                <a:rPr lang="de-DE" altLang="de-DE" sz="16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aktub</a:t>
              </a:r>
              <a:r>
                <a:rPr lang="de-DE" altLang="de-DE" sz="16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3.]</a:t>
              </a:r>
              <a:endParaRPr lang="de-DE" altLang="de-DE" sz="28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" panose="020F0502020204030204" pitchFamily="34" charset="0"/>
              </a:endParaRPr>
            </a:p>
          </p:txBody>
        </p:sp>
        <p:sp>
          <p:nvSpPr>
            <p:cNvPr id="29" name="Abgerundete rechteckige Legende 28">
              <a:extLst>
                <a:ext uri="{FF2B5EF4-FFF2-40B4-BE49-F238E27FC236}">
                  <a16:creationId xmlns:a16="http://schemas.microsoft.com/office/drawing/2014/main" id="{814A9F30-54D8-5C1F-62CE-76B7C83A0DBE}"/>
                </a:ext>
              </a:extLst>
            </p:cNvPr>
            <p:cNvSpPr/>
            <p:nvPr/>
          </p:nvSpPr>
          <p:spPr>
            <a:xfrm>
              <a:off x="7266472" y="2910648"/>
              <a:ext cx="2791802" cy="1465362"/>
            </a:xfrm>
            <a:prstGeom prst="wedgeRoundRectCallout">
              <a:avLst>
                <a:gd name="adj1" fmla="val -61480"/>
                <a:gd name="adj2" fmla="val -28328"/>
                <a:gd name="adj3" fmla="val 16667"/>
              </a:avLst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4" name="Audio Recording 19.01.2023, 11:42:57">
            <a:hlinkClick r:id="" action="ppaction://media"/>
            <a:extLst>
              <a:ext uri="{FF2B5EF4-FFF2-40B4-BE49-F238E27FC236}">
                <a16:creationId xmlns:a16="http://schemas.microsoft.com/office/drawing/2014/main" id="{FB48D6F6-FD4E-2942-ACBD-C0545133CC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083385" y="1085953"/>
            <a:ext cx="468000" cy="468000"/>
          </a:xfrm>
          <a:prstGeom prst="rect">
            <a:avLst/>
          </a:prstGeom>
        </p:spPr>
      </p:pic>
      <p:graphicFrame>
        <p:nvGraphicFramePr>
          <p:cNvPr id="16" name="Tabelle 9">
            <a:extLst>
              <a:ext uri="{FF2B5EF4-FFF2-40B4-BE49-F238E27FC236}">
                <a16:creationId xmlns:a16="http://schemas.microsoft.com/office/drawing/2014/main" id="{76B7F5B7-ED3E-F170-77B5-04A3158DFD0F}"/>
              </a:ext>
            </a:extLst>
          </p:cNvPr>
          <p:cNvGraphicFramePr>
            <a:graphicFrameLocks noGrp="1"/>
          </p:cNvGraphicFramePr>
          <p:nvPr/>
        </p:nvGraphicFramePr>
        <p:xfrm>
          <a:off x="6899307" y="2037802"/>
          <a:ext cx="2448000" cy="30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2000">
                  <a:extLst>
                    <a:ext uri="{9D8B030D-6E8A-4147-A177-3AD203B41FA5}">
                      <a16:colId xmlns:a16="http://schemas.microsoft.com/office/drawing/2014/main" val="2998272911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2074604945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566672601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2889608747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accent6"/>
                          </a:solidFill>
                          <a:latin typeface="Comic Sans MS" panose="030F0902030302020204" pitchFamily="66" charset="0"/>
                        </a:rPr>
                        <a:t>H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rgbClr val="0070C0"/>
                          </a:solidFill>
                          <a:latin typeface="Comic Sans MS" panose="030F0902030302020204" pitchFamily="66" charset="0"/>
                        </a:rPr>
                        <a:t>Z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accent2"/>
                          </a:solidFill>
                          <a:latin typeface="Comic Sans MS" panose="030F0902030302020204" pitchFamily="66" charset="0"/>
                        </a:rPr>
                        <a:t>E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2997326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7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2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6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1516737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-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5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4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3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6397563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5022659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3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5097626"/>
                  </a:ext>
                </a:extLst>
              </a:tr>
            </a:tbl>
          </a:graphicData>
        </a:graphic>
      </p:graphicFrame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EFCCB1B8-0B3A-649D-87BD-39558ED192FF}"/>
              </a:ext>
            </a:extLst>
          </p:cNvPr>
          <p:cNvCxnSpPr>
            <a:cxnSpLocks/>
          </p:cNvCxnSpPr>
          <p:nvPr/>
        </p:nvCxnSpPr>
        <p:spPr>
          <a:xfrm>
            <a:off x="6899307" y="4479888"/>
            <a:ext cx="2448000" cy="15697"/>
          </a:xfrm>
          <a:prstGeom prst="line">
            <a:avLst/>
          </a:prstGeom>
          <a:ln w="3492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Abgerundetes Rechteck 17">
            <a:extLst>
              <a:ext uri="{FF2B5EF4-FFF2-40B4-BE49-F238E27FC236}">
                <a16:creationId xmlns:a16="http://schemas.microsoft.com/office/drawing/2014/main" id="{69A0CF6E-D000-2A43-43C5-4266E3DCA769}"/>
              </a:ext>
            </a:extLst>
          </p:cNvPr>
          <p:cNvSpPr/>
          <p:nvPr/>
        </p:nvSpPr>
        <p:spPr>
          <a:xfrm>
            <a:off x="8735122" y="2037802"/>
            <a:ext cx="610443" cy="3052930"/>
          </a:xfrm>
          <a:prstGeom prst="roundRect">
            <a:avLst>
              <a:gd name="adj" fmla="val 1054"/>
            </a:avLst>
          </a:prstGeom>
          <a:solidFill>
            <a:schemeClr val="accent2">
              <a:alpha val="1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2"/>
              </a:solidFill>
            </a:endParaRPr>
          </a:p>
        </p:txBody>
      </p:sp>
      <p:pic>
        <p:nvPicPr>
          <p:cNvPr id="7" name="Audio Recording 19.01.2023, 12:55:37">
            <a:hlinkClick r:id="" action="ppaction://media"/>
            <a:extLst>
              <a:ext uri="{FF2B5EF4-FFF2-40B4-BE49-F238E27FC236}">
                <a16:creationId xmlns:a16="http://schemas.microsoft.com/office/drawing/2014/main" id="{036C2BFA-D366-DF8A-73D5-2FA514A1C66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647773" y="3019119"/>
            <a:ext cx="468000" cy="468000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AEC5664B-6D9D-7512-5FCA-AFD85E42339A}"/>
              </a:ext>
            </a:extLst>
          </p:cNvPr>
          <p:cNvSpPr/>
          <p:nvPr/>
        </p:nvSpPr>
        <p:spPr>
          <a:xfrm>
            <a:off x="144000" y="144316"/>
            <a:ext cx="4066013" cy="5479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r>
              <a:rPr lang="de-DE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Schriftlich Subtrahieren</a:t>
            </a:r>
          </a:p>
        </p:txBody>
      </p:sp>
      <p:pic>
        <p:nvPicPr>
          <p:cNvPr id="20" name="Audio Recording 19.01.2023, 11:34:09">
            <a:hlinkClick r:id="" action="ppaction://media"/>
            <a:extLst>
              <a:ext uri="{FF2B5EF4-FFF2-40B4-BE49-F238E27FC236}">
                <a16:creationId xmlns:a16="http://schemas.microsoft.com/office/drawing/2014/main" id="{A56CBCF3-3540-3AE6-B5E4-F4A57EACD9C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849323" y="196992"/>
            <a:ext cx="468000" cy="4680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8EBE24E4-51B7-6586-15D8-71A5E9B4E0F7}"/>
              </a:ext>
            </a:extLst>
          </p:cNvPr>
          <p:cNvSpPr txBox="1"/>
          <p:nvPr/>
        </p:nvSpPr>
        <p:spPr>
          <a:xfrm>
            <a:off x="144000" y="594697"/>
            <a:ext cx="18074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Minus-Sprechweise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A174B357-58DE-869C-AFCC-924749579605}"/>
              </a:ext>
            </a:extLst>
          </p:cNvPr>
          <p:cNvSpPr/>
          <p:nvPr/>
        </p:nvSpPr>
        <p:spPr>
          <a:xfrm>
            <a:off x="4329439" y="115452"/>
            <a:ext cx="3020092" cy="54795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pPr lvl="0"/>
            <a:r>
              <a:rPr lang="ar-SY" sz="2800" dirty="0">
                <a:solidFill>
                  <a:prstClr val="black"/>
                </a:solidFill>
              </a:rPr>
              <a:t>الطرح</a:t>
            </a:r>
            <a:r>
              <a:rPr lang="de-DE" sz="2800" dirty="0">
                <a:solidFill>
                  <a:prstClr val="black"/>
                </a:solidFill>
              </a:rPr>
              <a:t> 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[</a:t>
            </a:r>
            <a:r>
              <a:rPr lang="de-DE" b="0" i="0" dirty="0" err="1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altarh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]</a:t>
            </a:r>
          </a:p>
        </p:txBody>
      </p:sp>
      <p:pic>
        <p:nvPicPr>
          <p:cNvPr id="2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43649F0B-AD4A-9DEA-8CDC-E77B2A26600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>
            <a:biLevel thresh="25000"/>
          </a:blip>
          <a:stretch>
            <a:fillRect/>
          </a:stretch>
        </p:blipFill>
        <p:spPr>
          <a:xfrm>
            <a:off x="6278770" y="196992"/>
            <a:ext cx="468000" cy="468000"/>
          </a:xfrm>
          <a:prstGeom prst="rect">
            <a:avLst/>
          </a:prstGeom>
        </p:spPr>
      </p:pic>
      <p:pic>
        <p:nvPicPr>
          <p:cNvPr id="23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F6BE729B-104B-C05E-EDBD-9404C53CC2E2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>
            <a:biLevel thresh="25000"/>
          </a:blip>
          <a:stretch>
            <a:fillRect/>
          </a:stretch>
        </p:blipFill>
        <p:spPr>
          <a:xfrm>
            <a:off x="3083385" y="1718147"/>
            <a:ext cx="468000" cy="468000"/>
          </a:xfrm>
          <a:prstGeom prst="rect">
            <a:avLst/>
          </a:prstGeom>
        </p:spPr>
      </p:pic>
      <p:pic>
        <p:nvPicPr>
          <p:cNvPr id="24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9F6F617B-4876-7989-A44D-074D9FB578FC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805011" y="4819914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96618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4BFCD3FE-D8F1-4A2D-BAFB-E433665ACA4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8562672" flipH="1">
            <a:off x="8211215" y="5047956"/>
            <a:ext cx="194001" cy="1161806"/>
          </a:xfrm>
          <a:prstGeom prst="rect">
            <a:avLst/>
          </a:prstGeom>
        </p:spPr>
      </p:pic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5CCB74AF-17CA-F331-DC87-D5EF0C9D8FC3}"/>
              </a:ext>
            </a:extLst>
          </p:cNvPr>
          <p:cNvGrpSpPr/>
          <p:nvPr/>
        </p:nvGrpSpPr>
        <p:grpSpPr>
          <a:xfrm>
            <a:off x="571830" y="2973767"/>
            <a:ext cx="5214355" cy="2920137"/>
            <a:chOff x="5352430" y="2331747"/>
            <a:chExt cx="5214355" cy="2920137"/>
          </a:xfrm>
        </p:grpSpPr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66C34F21-876E-ADEA-00D8-CBEEDFEAA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5352430" y="2331747"/>
              <a:ext cx="1175666" cy="1887689"/>
            </a:xfrm>
            <a:prstGeom prst="rect">
              <a:avLst/>
            </a:prstGeom>
          </p:spPr>
        </p:pic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3F1E2178-4828-8C10-9310-64F0D080F05F}"/>
                </a:ext>
              </a:extLst>
            </p:cNvPr>
            <p:cNvSpPr txBox="1"/>
            <p:nvPr/>
          </p:nvSpPr>
          <p:spPr>
            <a:xfrm>
              <a:off x="7001789" y="2815845"/>
              <a:ext cx="3485621" cy="2409706"/>
            </a:xfrm>
            <a:prstGeom prst="roundRect">
              <a:avLst>
                <a:gd name="adj" fmla="val 10040"/>
              </a:avLst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SY" altLang="de-DE" sz="2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 ناقص 4 لا يعمل ، لذلك أنا أفصل (مائة). 12 ناقص 4 يساوي 8 ، اكتب 8.</a:t>
              </a:r>
              <a:endParaRPr lang="de-DE" altLang="de-D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de-DE" altLang="de-DE" sz="16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[2 </a:t>
              </a:r>
              <a:r>
                <a:rPr lang="de-DE" altLang="de-DE" sz="16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naqis</a:t>
              </a:r>
              <a:r>
                <a:rPr lang="de-DE" altLang="de-DE" sz="16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4 la </a:t>
              </a:r>
              <a:r>
                <a:rPr lang="de-DE" altLang="de-DE" sz="16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yaemal</a:t>
              </a:r>
              <a:r>
                <a:rPr lang="de-DE" altLang="de-DE" sz="16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, </a:t>
              </a:r>
              <a:r>
                <a:rPr lang="de-DE" altLang="de-DE" sz="16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lidhalik</a:t>
              </a:r>
              <a:r>
                <a:rPr lang="de-DE" altLang="de-DE" sz="16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'</a:t>
              </a:r>
              <a:r>
                <a:rPr lang="de-DE" altLang="de-DE" sz="16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ana</a:t>
              </a:r>
              <a:r>
                <a:rPr lang="de-DE" altLang="de-DE" sz="16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'</a:t>
              </a:r>
              <a:r>
                <a:rPr lang="de-DE" altLang="de-DE" sz="16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afsil</a:t>
              </a:r>
              <a:r>
                <a:rPr lang="de-DE" altLang="de-DE" sz="16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de-DE" altLang="de-DE" sz="16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miayatan</a:t>
              </a:r>
              <a:r>
                <a:rPr lang="de-DE" altLang="de-DE" sz="16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). 12 </a:t>
              </a:r>
              <a:r>
                <a:rPr lang="de-DE" altLang="de-DE" sz="16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naqis</a:t>
              </a:r>
              <a:r>
                <a:rPr lang="de-DE" altLang="de-DE" sz="16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4 </a:t>
              </a:r>
              <a:r>
                <a:rPr lang="de-DE" altLang="de-DE" sz="16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yusawi</a:t>
              </a:r>
              <a:r>
                <a:rPr lang="de-DE" altLang="de-DE" sz="16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8 , </a:t>
              </a:r>
              <a:r>
                <a:rPr lang="de-DE" altLang="de-DE" sz="16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aktub</a:t>
              </a:r>
              <a:r>
                <a:rPr lang="de-DE" altLang="de-DE" sz="16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8.]</a:t>
              </a:r>
              <a:endParaRPr lang="de-DE" altLang="de-DE" sz="28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" panose="020F0502020204030204" pitchFamily="34" charset="0"/>
              </a:endParaRPr>
            </a:p>
            <a:p>
              <a:pPr algn="ctr"/>
              <a:endParaRPr lang="de-DE" altLang="de-DE" sz="16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" panose="020F0502020204030204" pitchFamily="34" charset="0"/>
              </a:endParaRPr>
            </a:p>
          </p:txBody>
        </p:sp>
        <p:sp>
          <p:nvSpPr>
            <p:cNvPr id="29" name="Abgerundete rechteckige Legende 28">
              <a:extLst>
                <a:ext uri="{FF2B5EF4-FFF2-40B4-BE49-F238E27FC236}">
                  <a16:creationId xmlns:a16="http://schemas.microsoft.com/office/drawing/2014/main" id="{814A9F30-54D8-5C1F-62CE-76B7C83A0DBE}"/>
                </a:ext>
              </a:extLst>
            </p:cNvPr>
            <p:cNvSpPr/>
            <p:nvPr/>
          </p:nvSpPr>
          <p:spPr>
            <a:xfrm>
              <a:off x="7016705" y="2786980"/>
              <a:ext cx="3550080" cy="2464904"/>
            </a:xfrm>
            <a:prstGeom prst="wedgeRoundRectCallout">
              <a:avLst>
                <a:gd name="adj1" fmla="val -61480"/>
                <a:gd name="adj2" fmla="val -28328"/>
                <a:gd name="adj3" fmla="val 16667"/>
              </a:avLst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4" name="Abgerundete rechteckige Legende 3">
            <a:extLst>
              <a:ext uri="{FF2B5EF4-FFF2-40B4-BE49-F238E27FC236}">
                <a16:creationId xmlns:a16="http://schemas.microsoft.com/office/drawing/2014/main" id="{114769AF-08FE-7645-F3B9-F6D503A7A8E3}"/>
              </a:ext>
            </a:extLst>
          </p:cNvPr>
          <p:cNvSpPr/>
          <p:nvPr/>
        </p:nvSpPr>
        <p:spPr>
          <a:xfrm>
            <a:off x="1251013" y="1350021"/>
            <a:ext cx="3550081" cy="1158118"/>
          </a:xfrm>
          <a:prstGeom prst="wedgeRoundRectCallout">
            <a:avLst>
              <a:gd name="adj1" fmla="val -30994"/>
              <a:gd name="adj2" fmla="val 80717"/>
              <a:gd name="adj3" fmla="val 16667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F632AD9-7A7C-63AC-728E-97211DE7BC0D}"/>
              </a:ext>
            </a:extLst>
          </p:cNvPr>
          <p:cNvSpPr txBox="1"/>
          <p:nvPr/>
        </p:nvSpPr>
        <p:spPr>
          <a:xfrm>
            <a:off x="1243626" y="1478219"/>
            <a:ext cx="3327360" cy="919401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Comic Sans MS" panose="030F0902030302020204" pitchFamily="66" charset="0"/>
              </a:rPr>
              <a:t>2 minus 4 geht nicht, also entbündele ich einen Hunderter. 12 minus 4 gleich 8. Schreibe 8.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46DEFB4-E1B8-E3DF-D65E-65BBC7BF6535}"/>
              </a:ext>
            </a:extLst>
          </p:cNvPr>
          <p:cNvSpPr txBox="1"/>
          <p:nvPr/>
        </p:nvSpPr>
        <p:spPr>
          <a:xfrm>
            <a:off x="8090083" y="2636360"/>
            <a:ext cx="436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Comic Sans MS" panose="030F0902030302020204" pitchFamily="66" charset="0"/>
              </a:rPr>
              <a:t>10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58226C2-7593-7877-2006-C8628F92AD34}"/>
              </a:ext>
            </a:extLst>
          </p:cNvPr>
          <p:cNvSpPr txBox="1"/>
          <p:nvPr/>
        </p:nvSpPr>
        <p:spPr>
          <a:xfrm>
            <a:off x="7469746" y="2631640"/>
            <a:ext cx="436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Comic Sans MS" panose="030F0902030302020204" pitchFamily="66" charset="0"/>
              </a:rPr>
              <a:t>6</a:t>
            </a:r>
          </a:p>
        </p:txBody>
      </p:sp>
      <p:graphicFrame>
        <p:nvGraphicFramePr>
          <p:cNvPr id="18" name="Tabelle 9">
            <a:extLst>
              <a:ext uri="{FF2B5EF4-FFF2-40B4-BE49-F238E27FC236}">
                <a16:creationId xmlns:a16="http://schemas.microsoft.com/office/drawing/2014/main" id="{D0BDBA45-2ABF-3DBB-FC73-4ACBE5F1FDE2}"/>
              </a:ext>
            </a:extLst>
          </p:cNvPr>
          <p:cNvGraphicFramePr>
            <a:graphicFrameLocks noGrp="1"/>
          </p:cNvGraphicFramePr>
          <p:nvPr/>
        </p:nvGraphicFramePr>
        <p:xfrm>
          <a:off x="6899307" y="2037802"/>
          <a:ext cx="2448000" cy="30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2000">
                  <a:extLst>
                    <a:ext uri="{9D8B030D-6E8A-4147-A177-3AD203B41FA5}">
                      <a16:colId xmlns:a16="http://schemas.microsoft.com/office/drawing/2014/main" val="2998272911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2074604945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566672601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2889608747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accent6"/>
                          </a:solidFill>
                          <a:latin typeface="Comic Sans MS" panose="030F0902030302020204" pitchFamily="66" charset="0"/>
                        </a:rPr>
                        <a:t>H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rgbClr val="0070C0"/>
                          </a:solidFill>
                          <a:latin typeface="Comic Sans MS" panose="030F0902030302020204" pitchFamily="66" charset="0"/>
                        </a:rPr>
                        <a:t>Z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accent2"/>
                          </a:solidFill>
                          <a:latin typeface="Comic Sans MS" panose="030F0902030302020204" pitchFamily="66" charset="0"/>
                        </a:rPr>
                        <a:t>E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2997326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7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2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6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1516737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-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5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4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3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6397563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5022659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8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3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5097626"/>
                  </a:ext>
                </a:extLst>
              </a:tr>
            </a:tbl>
          </a:graphicData>
        </a:graphic>
      </p:graphicFrame>
      <p:cxnSp>
        <p:nvCxnSpPr>
          <p:cNvPr id="19" name="Gerade Verbindung 18">
            <a:extLst>
              <a:ext uri="{FF2B5EF4-FFF2-40B4-BE49-F238E27FC236}">
                <a16:creationId xmlns:a16="http://schemas.microsoft.com/office/drawing/2014/main" id="{589A5E47-5B4C-8B37-31BF-0DBB6B441FD1}"/>
              </a:ext>
            </a:extLst>
          </p:cNvPr>
          <p:cNvCxnSpPr>
            <a:cxnSpLocks/>
          </p:cNvCxnSpPr>
          <p:nvPr/>
        </p:nvCxnSpPr>
        <p:spPr>
          <a:xfrm>
            <a:off x="6899307" y="4479888"/>
            <a:ext cx="2448000" cy="15697"/>
          </a:xfrm>
          <a:prstGeom prst="line">
            <a:avLst/>
          </a:prstGeom>
          <a:ln w="3492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Abgerundetes Rechteck 19">
            <a:extLst>
              <a:ext uri="{FF2B5EF4-FFF2-40B4-BE49-F238E27FC236}">
                <a16:creationId xmlns:a16="http://schemas.microsoft.com/office/drawing/2014/main" id="{ED82A68B-A9D3-2AB8-9C3D-3EC017191662}"/>
              </a:ext>
            </a:extLst>
          </p:cNvPr>
          <p:cNvSpPr/>
          <p:nvPr/>
        </p:nvSpPr>
        <p:spPr>
          <a:xfrm>
            <a:off x="8130567" y="2038900"/>
            <a:ext cx="619156" cy="3058902"/>
          </a:xfrm>
          <a:prstGeom prst="roundRect">
            <a:avLst>
              <a:gd name="adj" fmla="val 1054"/>
            </a:avLst>
          </a:prstGeom>
          <a:solidFill>
            <a:schemeClr val="accent1">
              <a:alpha val="1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accent1"/>
              </a:solidFill>
            </a:endParaRPr>
          </a:p>
        </p:txBody>
      </p:sp>
      <p:cxnSp>
        <p:nvCxnSpPr>
          <p:cNvPr id="25" name="Gerade Verbindung 24">
            <a:extLst>
              <a:ext uri="{FF2B5EF4-FFF2-40B4-BE49-F238E27FC236}">
                <a16:creationId xmlns:a16="http://schemas.microsoft.com/office/drawing/2014/main" id="{DEB4F19A-2304-0FEE-5150-3CD15D4DC9AF}"/>
              </a:ext>
            </a:extLst>
          </p:cNvPr>
          <p:cNvCxnSpPr>
            <a:cxnSpLocks/>
          </p:cNvCxnSpPr>
          <p:nvPr/>
        </p:nvCxnSpPr>
        <p:spPr>
          <a:xfrm flipV="1">
            <a:off x="7664003" y="2754968"/>
            <a:ext cx="321024" cy="335918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" name="Audio Recording 19.01.2023, 16:46:16">
            <a:hlinkClick r:id="" action="ppaction://media"/>
            <a:extLst>
              <a:ext uri="{FF2B5EF4-FFF2-40B4-BE49-F238E27FC236}">
                <a16:creationId xmlns:a16="http://schemas.microsoft.com/office/drawing/2014/main" id="{4D8416A3-1FC8-C94D-019F-57ECE8D302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296454" y="1430173"/>
            <a:ext cx="468000" cy="468000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2396F75-7889-526D-0E16-A30C5BDF07B9}"/>
              </a:ext>
            </a:extLst>
          </p:cNvPr>
          <p:cNvSpPr/>
          <p:nvPr/>
        </p:nvSpPr>
        <p:spPr>
          <a:xfrm>
            <a:off x="144000" y="144316"/>
            <a:ext cx="4066013" cy="5479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r>
              <a:rPr lang="de-DE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Schriftlich Subtrahieren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EE4A5661-8CD9-2BA7-6FF0-837A000A7660}"/>
              </a:ext>
            </a:extLst>
          </p:cNvPr>
          <p:cNvSpPr txBox="1"/>
          <p:nvPr/>
        </p:nvSpPr>
        <p:spPr>
          <a:xfrm>
            <a:off x="144000" y="594697"/>
            <a:ext cx="18074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Minus-Sprechweise</a:t>
            </a:r>
          </a:p>
        </p:txBody>
      </p:sp>
      <p:pic>
        <p:nvPicPr>
          <p:cNvPr id="16" name="Audio Recording 19.01.2023, 11:34:09">
            <a:hlinkClick r:id="" action="ppaction://media"/>
            <a:extLst>
              <a:ext uri="{FF2B5EF4-FFF2-40B4-BE49-F238E27FC236}">
                <a16:creationId xmlns:a16="http://schemas.microsoft.com/office/drawing/2014/main" id="{9779F321-2F8F-721C-4BB0-6B6AD272EA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849323" y="196992"/>
            <a:ext cx="468000" cy="468000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3041F958-A12C-21B5-CD2E-1E7CC5C3B019}"/>
              </a:ext>
            </a:extLst>
          </p:cNvPr>
          <p:cNvSpPr/>
          <p:nvPr/>
        </p:nvSpPr>
        <p:spPr>
          <a:xfrm>
            <a:off x="4329439" y="115452"/>
            <a:ext cx="3020092" cy="54795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pPr lvl="0"/>
            <a:r>
              <a:rPr lang="ar-SY" sz="2800" dirty="0">
                <a:solidFill>
                  <a:prstClr val="black"/>
                </a:solidFill>
              </a:rPr>
              <a:t>الطرح</a:t>
            </a:r>
            <a:r>
              <a:rPr lang="de-DE" sz="2800" dirty="0">
                <a:solidFill>
                  <a:prstClr val="black"/>
                </a:solidFill>
              </a:rPr>
              <a:t> 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[</a:t>
            </a:r>
            <a:r>
              <a:rPr lang="de-DE" b="0" i="0" dirty="0" err="1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altarh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]</a:t>
            </a:r>
          </a:p>
        </p:txBody>
      </p:sp>
      <p:pic>
        <p:nvPicPr>
          <p:cNvPr id="15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510C02AC-4071-55AB-02CC-FA34232D246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>
            <a:biLevel thresh="25000"/>
          </a:blip>
          <a:stretch>
            <a:fillRect/>
          </a:stretch>
        </p:blipFill>
        <p:spPr>
          <a:xfrm>
            <a:off x="6278770" y="196992"/>
            <a:ext cx="468000" cy="468000"/>
          </a:xfrm>
          <a:prstGeom prst="rect">
            <a:avLst/>
          </a:prstGeom>
        </p:spPr>
      </p:pic>
      <p:pic>
        <p:nvPicPr>
          <p:cNvPr id="17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1A0F4D12-73BD-3008-D943-EDAFE2CB171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123873" y="5276837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95759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4BFCD3FE-D8F1-4A2D-BAFB-E433665ACA4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8562672" flipH="1">
            <a:off x="7772805" y="5298476"/>
            <a:ext cx="194001" cy="1161806"/>
          </a:xfrm>
          <a:prstGeom prst="rect">
            <a:avLst/>
          </a:prstGeom>
        </p:spPr>
      </p:pic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5CCB74AF-17CA-F331-DC87-D5EF0C9D8FC3}"/>
              </a:ext>
            </a:extLst>
          </p:cNvPr>
          <p:cNvGrpSpPr/>
          <p:nvPr/>
        </p:nvGrpSpPr>
        <p:grpSpPr>
          <a:xfrm>
            <a:off x="571830" y="2973767"/>
            <a:ext cx="4841060" cy="2309661"/>
            <a:chOff x="5352430" y="2331747"/>
            <a:chExt cx="4841060" cy="2309661"/>
          </a:xfrm>
        </p:grpSpPr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66C34F21-876E-ADEA-00D8-CBEEDFEAA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5352430" y="2331747"/>
              <a:ext cx="1175666" cy="1887689"/>
            </a:xfrm>
            <a:prstGeom prst="rect">
              <a:avLst/>
            </a:prstGeom>
          </p:spPr>
        </p:pic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3F1E2178-4828-8C10-9310-64F0D080F05F}"/>
                </a:ext>
              </a:extLst>
            </p:cNvPr>
            <p:cNvSpPr txBox="1"/>
            <p:nvPr/>
          </p:nvSpPr>
          <p:spPr>
            <a:xfrm>
              <a:off x="7160953" y="3204911"/>
              <a:ext cx="3032537" cy="1139726"/>
            </a:xfrm>
            <a:prstGeom prst="roundRect">
              <a:avLst>
                <a:gd name="adj" fmla="val 10040"/>
              </a:avLst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SY" altLang="de-DE" sz="2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6 ناقص 5 يساوي 1 ، اكتب 1.</a:t>
              </a:r>
              <a:endParaRPr lang="de-DE" altLang="de-D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de-DE" altLang="de-DE" sz="16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[6 </a:t>
              </a:r>
              <a:r>
                <a:rPr lang="de-DE" altLang="de-DE" sz="16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naqis</a:t>
              </a:r>
              <a:r>
                <a:rPr lang="de-DE" altLang="de-DE" sz="16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5 </a:t>
              </a:r>
              <a:r>
                <a:rPr lang="de-DE" altLang="de-DE" sz="16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yusawi</a:t>
              </a:r>
              <a:r>
                <a:rPr lang="de-DE" altLang="de-DE" sz="16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1 , </a:t>
              </a:r>
              <a:r>
                <a:rPr lang="de-DE" altLang="de-DE" sz="16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aktub</a:t>
              </a:r>
              <a:r>
                <a:rPr lang="de-DE" altLang="de-DE" sz="16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1.]</a:t>
              </a:r>
              <a:endParaRPr lang="de-DE" altLang="de-DE" sz="28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" panose="020F0502020204030204" pitchFamily="34" charset="0"/>
              </a:endParaRPr>
            </a:p>
          </p:txBody>
        </p:sp>
        <p:sp>
          <p:nvSpPr>
            <p:cNvPr id="29" name="Abgerundete rechteckige Legende 28">
              <a:extLst>
                <a:ext uri="{FF2B5EF4-FFF2-40B4-BE49-F238E27FC236}">
                  <a16:creationId xmlns:a16="http://schemas.microsoft.com/office/drawing/2014/main" id="{814A9F30-54D8-5C1F-62CE-76B7C83A0DBE}"/>
                </a:ext>
              </a:extLst>
            </p:cNvPr>
            <p:cNvSpPr/>
            <p:nvPr/>
          </p:nvSpPr>
          <p:spPr>
            <a:xfrm>
              <a:off x="7167176" y="3176046"/>
              <a:ext cx="3020092" cy="1465362"/>
            </a:xfrm>
            <a:prstGeom prst="wedgeRoundRectCallout">
              <a:avLst>
                <a:gd name="adj1" fmla="val -61480"/>
                <a:gd name="adj2" fmla="val -28328"/>
                <a:gd name="adj3" fmla="val 16667"/>
              </a:avLst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4" name="Abgerundete rechteckige Legende 3">
            <a:extLst>
              <a:ext uri="{FF2B5EF4-FFF2-40B4-BE49-F238E27FC236}">
                <a16:creationId xmlns:a16="http://schemas.microsoft.com/office/drawing/2014/main" id="{114769AF-08FE-7645-F3B9-F6D503A7A8E3}"/>
              </a:ext>
            </a:extLst>
          </p:cNvPr>
          <p:cNvSpPr/>
          <p:nvPr/>
        </p:nvSpPr>
        <p:spPr>
          <a:xfrm>
            <a:off x="1929117" y="1628384"/>
            <a:ext cx="2462211" cy="957485"/>
          </a:xfrm>
          <a:prstGeom prst="wedgeRoundRectCallout">
            <a:avLst>
              <a:gd name="adj1" fmla="val -30994"/>
              <a:gd name="adj2" fmla="val 80717"/>
              <a:gd name="adj3" fmla="val 16667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7CF665B-5312-B901-61DD-A09B28C14434}"/>
              </a:ext>
            </a:extLst>
          </p:cNvPr>
          <p:cNvSpPr txBox="1"/>
          <p:nvPr/>
        </p:nvSpPr>
        <p:spPr>
          <a:xfrm>
            <a:off x="1758627" y="1795298"/>
            <a:ext cx="2528263" cy="646986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Comic Sans MS" panose="030F0902030302020204" pitchFamily="66" charset="0"/>
              </a:rPr>
              <a:t>6 minus 5 gleich 1. Schreibe 1.</a:t>
            </a:r>
          </a:p>
        </p:txBody>
      </p:sp>
      <p:graphicFrame>
        <p:nvGraphicFramePr>
          <p:cNvPr id="7" name="Tabelle 9">
            <a:extLst>
              <a:ext uri="{FF2B5EF4-FFF2-40B4-BE49-F238E27FC236}">
                <a16:creationId xmlns:a16="http://schemas.microsoft.com/office/drawing/2014/main" id="{1E8B3118-840B-62AF-A536-41E6D55881B5}"/>
              </a:ext>
            </a:extLst>
          </p:cNvPr>
          <p:cNvGraphicFramePr>
            <a:graphicFrameLocks noGrp="1"/>
          </p:cNvGraphicFramePr>
          <p:nvPr/>
        </p:nvGraphicFramePr>
        <p:xfrm>
          <a:off x="6899307" y="2037802"/>
          <a:ext cx="2448000" cy="30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2000">
                  <a:extLst>
                    <a:ext uri="{9D8B030D-6E8A-4147-A177-3AD203B41FA5}">
                      <a16:colId xmlns:a16="http://schemas.microsoft.com/office/drawing/2014/main" val="2998272911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2074604945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566672601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2889608747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accent6"/>
                          </a:solidFill>
                          <a:latin typeface="Comic Sans MS" panose="030F0902030302020204" pitchFamily="66" charset="0"/>
                        </a:rPr>
                        <a:t>H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rgbClr val="0070C0"/>
                          </a:solidFill>
                          <a:latin typeface="Comic Sans MS" panose="030F0902030302020204" pitchFamily="66" charset="0"/>
                        </a:rPr>
                        <a:t>Z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accent2"/>
                          </a:solidFill>
                          <a:latin typeface="Comic Sans MS" panose="030F0902030302020204" pitchFamily="66" charset="0"/>
                        </a:rPr>
                        <a:t>E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2997326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7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2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6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1516737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-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5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4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3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6397563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5022659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1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8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3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5097626"/>
                  </a:ext>
                </a:extLst>
              </a:tr>
            </a:tbl>
          </a:graphicData>
        </a:graphic>
      </p:graphicFrame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16C5E20E-BA2D-CBE5-F4F5-A8FC7DC34B85}"/>
              </a:ext>
            </a:extLst>
          </p:cNvPr>
          <p:cNvCxnSpPr>
            <a:cxnSpLocks/>
          </p:cNvCxnSpPr>
          <p:nvPr/>
        </p:nvCxnSpPr>
        <p:spPr>
          <a:xfrm>
            <a:off x="6899307" y="4479888"/>
            <a:ext cx="2448000" cy="15697"/>
          </a:xfrm>
          <a:prstGeom prst="line">
            <a:avLst/>
          </a:prstGeom>
          <a:ln w="3492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Abgerundetes Rechteck 17">
            <a:extLst>
              <a:ext uri="{FF2B5EF4-FFF2-40B4-BE49-F238E27FC236}">
                <a16:creationId xmlns:a16="http://schemas.microsoft.com/office/drawing/2014/main" id="{952F803A-9127-19FF-BD92-281EFB507B47}"/>
              </a:ext>
            </a:extLst>
          </p:cNvPr>
          <p:cNvSpPr/>
          <p:nvPr/>
        </p:nvSpPr>
        <p:spPr>
          <a:xfrm>
            <a:off x="7501214" y="2037802"/>
            <a:ext cx="612000" cy="3060000"/>
          </a:xfrm>
          <a:prstGeom prst="roundRect">
            <a:avLst>
              <a:gd name="adj" fmla="val 1054"/>
            </a:avLst>
          </a:prstGeom>
          <a:solidFill>
            <a:schemeClr val="accent6">
              <a:alpha val="10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2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2758F7B-99D8-6CAC-DE17-8E0181C2FD73}"/>
              </a:ext>
            </a:extLst>
          </p:cNvPr>
          <p:cNvSpPr txBox="1"/>
          <p:nvPr/>
        </p:nvSpPr>
        <p:spPr>
          <a:xfrm>
            <a:off x="8090083" y="2636360"/>
            <a:ext cx="436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Comic Sans MS" panose="030F0902030302020204" pitchFamily="66" charset="0"/>
              </a:rPr>
              <a:t>10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A4AA3716-4A5B-7439-64B4-BB23997F1D41}"/>
              </a:ext>
            </a:extLst>
          </p:cNvPr>
          <p:cNvSpPr txBox="1"/>
          <p:nvPr/>
        </p:nvSpPr>
        <p:spPr>
          <a:xfrm>
            <a:off x="7469746" y="2631640"/>
            <a:ext cx="436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Comic Sans MS" panose="030F0902030302020204" pitchFamily="66" charset="0"/>
              </a:rPr>
              <a:t>6</a:t>
            </a:r>
          </a:p>
        </p:txBody>
      </p: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EB412B5D-8945-0632-A450-7D393AD61772}"/>
              </a:ext>
            </a:extLst>
          </p:cNvPr>
          <p:cNvCxnSpPr>
            <a:cxnSpLocks/>
          </p:cNvCxnSpPr>
          <p:nvPr/>
        </p:nvCxnSpPr>
        <p:spPr>
          <a:xfrm flipV="1">
            <a:off x="7664003" y="2754968"/>
            <a:ext cx="321024" cy="335918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" name="Audio Recording 19.01.2023, 12:57:20">
            <a:hlinkClick r:id="" action="ppaction://media"/>
            <a:extLst>
              <a:ext uri="{FF2B5EF4-FFF2-40B4-BE49-F238E27FC236}">
                <a16:creationId xmlns:a16="http://schemas.microsoft.com/office/drawing/2014/main" id="{21EEA8CA-213C-D9EC-8CE4-AA4A9EA685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786440" y="2046077"/>
            <a:ext cx="468000" cy="468000"/>
          </a:xfrm>
          <a:prstGeom prst="rect">
            <a:avLst/>
          </a:prstGeom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81534601-8461-D36F-E3E1-2B69B7C0A802}"/>
              </a:ext>
            </a:extLst>
          </p:cNvPr>
          <p:cNvSpPr/>
          <p:nvPr/>
        </p:nvSpPr>
        <p:spPr>
          <a:xfrm>
            <a:off x="144000" y="144316"/>
            <a:ext cx="4066013" cy="5479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r>
              <a:rPr lang="de-DE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Schriftlich Subtrahieren</a:t>
            </a:r>
          </a:p>
        </p:txBody>
      </p:sp>
      <p:pic>
        <p:nvPicPr>
          <p:cNvPr id="20" name="Audio Recording 19.01.2023, 11:34:09">
            <a:hlinkClick r:id="" action="ppaction://media"/>
            <a:extLst>
              <a:ext uri="{FF2B5EF4-FFF2-40B4-BE49-F238E27FC236}">
                <a16:creationId xmlns:a16="http://schemas.microsoft.com/office/drawing/2014/main" id="{754FEF7C-C994-4872-32E6-741B54BAE8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849323" y="196992"/>
            <a:ext cx="468000" cy="4680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820E4663-2B8F-3840-B334-34D37EA336D0}"/>
              </a:ext>
            </a:extLst>
          </p:cNvPr>
          <p:cNvSpPr txBox="1"/>
          <p:nvPr/>
        </p:nvSpPr>
        <p:spPr>
          <a:xfrm>
            <a:off x="144000" y="594697"/>
            <a:ext cx="18074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Minus-Sprechweise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A3F44622-1D74-8B2A-AD11-8E6CAC84CACB}"/>
              </a:ext>
            </a:extLst>
          </p:cNvPr>
          <p:cNvSpPr/>
          <p:nvPr/>
        </p:nvSpPr>
        <p:spPr>
          <a:xfrm>
            <a:off x="4329439" y="115452"/>
            <a:ext cx="3020092" cy="54795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pPr lvl="0"/>
            <a:r>
              <a:rPr lang="ar-SY" sz="2800" dirty="0">
                <a:solidFill>
                  <a:prstClr val="black"/>
                </a:solidFill>
              </a:rPr>
              <a:t>الطرح</a:t>
            </a:r>
            <a:r>
              <a:rPr lang="de-DE" sz="2800" dirty="0">
                <a:solidFill>
                  <a:prstClr val="black"/>
                </a:solidFill>
              </a:rPr>
              <a:t> 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[</a:t>
            </a:r>
            <a:r>
              <a:rPr lang="de-DE" b="0" i="0" dirty="0" err="1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altarh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]</a:t>
            </a:r>
          </a:p>
        </p:txBody>
      </p:sp>
      <p:pic>
        <p:nvPicPr>
          <p:cNvPr id="16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B6457100-7269-C32F-155A-238826C9017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>
            <a:biLevel thresh="25000"/>
          </a:blip>
          <a:stretch>
            <a:fillRect/>
          </a:stretch>
        </p:blipFill>
        <p:spPr>
          <a:xfrm>
            <a:off x="6278770" y="196992"/>
            <a:ext cx="468000" cy="468000"/>
          </a:xfrm>
          <a:prstGeom prst="rect">
            <a:avLst/>
          </a:prstGeom>
        </p:spPr>
      </p:pic>
      <p:pic>
        <p:nvPicPr>
          <p:cNvPr id="19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D8851F39-B57F-B270-A78A-515F857E771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911235" y="4863802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43269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Abgerundetes Rechteck 26">
            <a:extLst>
              <a:ext uri="{FF2B5EF4-FFF2-40B4-BE49-F238E27FC236}">
                <a16:creationId xmlns:a16="http://schemas.microsoft.com/office/drawing/2014/main" id="{20D21E8B-A6FB-7BF4-2B40-C8450584CC28}"/>
              </a:ext>
            </a:extLst>
          </p:cNvPr>
          <p:cNvSpPr/>
          <p:nvPr/>
        </p:nvSpPr>
        <p:spPr>
          <a:xfrm>
            <a:off x="7088980" y="3433493"/>
            <a:ext cx="2614897" cy="3097278"/>
          </a:xfrm>
          <a:prstGeom prst="roundRect">
            <a:avLst>
              <a:gd name="adj" fmla="val 3324"/>
            </a:avLst>
          </a:prstGeom>
          <a:solidFill>
            <a:srgbClr val="317A8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28" name="Abgerundetes Rechteck 27">
            <a:extLst>
              <a:ext uri="{FF2B5EF4-FFF2-40B4-BE49-F238E27FC236}">
                <a16:creationId xmlns:a16="http://schemas.microsoft.com/office/drawing/2014/main" id="{A3477AD6-0A9C-982A-2B16-0E5547225F12}"/>
              </a:ext>
            </a:extLst>
          </p:cNvPr>
          <p:cNvSpPr/>
          <p:nvPr/>
        </p:nvSpPr>
        <p:spPr>
          <a:xfrm>
            <a:off x="2992790" y="3430244"/>
            <a:ext cx="3935548" cy="3101179"/>
          </a:xfrm>
          <a:prstGeom prst="roundRect">
            <a:avLst>
              <a:gd name="adj" fmla="val 3324"/>
            </a:avLst>
          </a:prstGeom>
          <a:solidFill>
            <a:srgbClr val="317A8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11" name="Abgerundetes Rechteck 10">
            <a:extLst>
              <a:ext uri="{FF2B5EF4-FFF2-40B4-BE49-F238E27FC236}">
                <a16:creationId xmlns:a16="http://schemas.microsoft.com/office/drawing/2014/main" id="{36AE6014-EAF0-34BD-F6FB-C02AF38648C3}"/>
              </a:ext>
            </a:extLst>
          </p:cNvPr>
          <p:cNvSpPr/>
          <p:nvPr/>
        </p:nvSpPr>
        <p:spPr>
          <a:xfrm>
            <a:off x="206828" y="3430244"/>
            <a:ext cx="2673208" cy="3101177"/>
          </a:xfrm>
          <a:prstGeom prst="roundRect">
            <a:avLst>
              <a:gd name="adj" fmla="val 3324"/>
            </a:avLst>
          </a:prstGeom>
          <a:solidFill>
            <a:srgbClr val="317A8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D37971C5-B745-44E6-4DF1-B82C42067BF3}"/>
              </a:ext>
            </a:extLst>
          </p:cNvPr>
          <p:cNvGrpSpPr/>
          <p:nvPr/>
        </p:nvGrpSpPr>
        <p:grpSpPr>
          <a:xfrm>
            <a:off x="312664" y="3543092"/>
            <a:ext cx="2073295" cy="2135464"/>
            <a:chOff x="-1553928" y="1609700"/>
            <a:chExt cx="1273753" cy="671677"/>
          </a:xfrm>
        </p:grpSpPr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20D0C682-F605-D821-5605-AEE801F49B0D}"/>
                </a:ext>
              </a:extLst>
            </p:cNvPr>
            <p:cNvSpPr txBox="1"/>
            <p:nvPr/>
          </p:nvSpPr>
          <p:spPr>
            <a:xfrm>
              <a:off x="-1549678" y="1609700"/>
              <a:ext cx="1269503" cy="271489"/>
            </a:xfrm>
            <a:prstGeom prst="roundRect">
              <a:avLst>
                <a:gd name="adj" fmla="val 7533"/>
              </a:avLst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>
                  <a:latin typeface="Comic Sans MS" panose="030F0902030302020204" pitchFamily="66" charset="0"/>
                </a:rPr>
                <a:t>6 minus 3 gleich 3. Schreibe 3.</a:t>
              </a:r>
            </a:p>
            <a:p>
              <a:pPr algn="ctr"/>
              <a:endParaRPr lang="de-DE" sz="1600" dirty="0">
                <a:latin typeface="Comic Sans MS" panose="030F0902030302020204" pitchFamily="66" charset="0"/>
              </a:endParaRPr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B747F0CA-4107-A596-DA18-2DFCE792F8EA}"/>
                </a:ext>
              </a:extLst>
            </p:cNvPr>
            <p:cNvSpPr txBox="1"/>
            <p:nvPr/>
          </p:nvSpPr>
          <p:spPr>
            <a:xfrm>
              <a:off x="-1553928" y="1912801"/>
              <a:ext cx="1269503" cy="368576"/>
            </a:xfrm>
            <a:prstGeom prst="roundRect">
              <a:avLst>
                <a:gd name="adj" fmla="val 5939"/>
              </a:avLst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SY" altLang="de-DE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6 ناقص 3 يساوي 3 ، اكتب 3.</a:t>
              </a:r>
              <a:endParaRPr lang="de-DE" alt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[6 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naqis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3 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yusawi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3 , 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aktub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3.]</a:t>
              </a:r>
              <a:endParaRPr lang="de-DE" altLang="de-DE" sz="2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9C58784E-6464-F2F3-0BC4-6EB06BE1C3CC}"/>
              </a:ext>
            </a:extLst>
          </p:cNvPr>
          <p:cNvGrpSpPr/>
          <p:nvPr/>
        </p:nvGrpSpPr>
        <p:grpSpPr>
          <a:xfrm>
            <a:off x="3102481" y="3543087"/>
            <a:ext cx="3087304" cy="2900757"/>
            <a:chOff x="-1658746" y="1609701"/>
            <a:chExt cx="1814874" cy="982622"/>
          </a:xfrm>
        </p:grpSpPr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C6A8FCEA-35E2-0880-F4E0-0D6A340621E1}"/>
                </a:ext>
              </a:extLst>
            </p:cNvPr>
            <p:cNvSpPr txBox="1"/>
            <p:nvPr/>
          </p:nvSpPr>
          <p:spPr>
            <a:xfrm>
              <a:off x="-1658746" y="1609701"/>
              <a:ext cx="1814874" cy="371962"/>
            </a:xfrm>
            <a:prstGeom prst="roundRect">
              <a:avLst>
                <a:gd name="adj" fmla="val 4327"/>
              </a:avLst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>
                  <a:latin typeface="Comic Sans MS" panose="030F0902030302020204" pitchFamily="66" charset="0"/>
                </a:rPr>
                <a:t>2 minus 4 geht nicht, also entbündele ich einen Hunderter. 12 minus 4 gleich 8. Schreibe 8.</a:t>
              </a:r>
            </a:p>
          </p:txBody>
        </p: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6A08EB7D-6264-3C4B-F19E-B3C4F21814C5}"/>
                </a:ext>
              </a:extLst>
            </p:cNvPr>
            <p:cNvSpPr txBox="1"/>
            <p:nvPr/>
          </p:nvSpPr>
          <p:spPr>
            <a:xfrm>
              <a:off x="-1654779" y="2018439"/>
              <a:ext cx="1810907" cy="573884"/>
            </a:xfrm>
            <a:prstGeom prst="roundRect">
              <a:avLst>
                <a:gd name="adj" fmla="val 4464"/>
              </a:avLst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rtl="1"/>
              <a:r>
                <a:rPr lang="de-DE" sz="2000" b="0" i="0" dirty="0">
                  <a:solidFill>
                    <a:srgbClr val="000000"/>
                  </a:solidFill>
                  <a:effectLst/>
                  <a:latin typeface="Roboto" panose="02000000000000000000" pitchFamily="2" charset="0"/>
                </a:rPr>
                <a:t>2 </a:t>
              </a:r>
              <a:r>
                <a:rPr lang="ar-SY" sz="2000" b="0" i="0" dirty="0">
                  <a:solidFill>
                    <a:srgbClr val="000000"/>
                  </a:solidFill>
                  <a:effectLst/>
                  <a:latin typeface="Roboto" panose="02000000000000000000" pitchFamily="2" charset="0"/>
                </a:rPr>
                <a:t>ناقص 4 لا يعمل ، لذلك أنا أفصل (مائة). 12 ناقص 4 يساوي 8 ، اكتب 8.</a:t>
              </a:r>
              <a:endParaRPr lang="de-DE" alt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[2 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naqis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4 la 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yaemal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, 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lidhalik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'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ana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'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afsil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miayatan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). 12 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naqis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4 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yusawi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8 , 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aktub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8.]</a:t>
              </a:r>
              <a:endParaRPr lang="de-DE" altLang="de-DE" sz="2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DE2CB476-1B98-3589-B337-261702376DB1}"/>
              </a:ext>
            </a:extLst>
          </p:cNvPr>
          <p:cNvGrpSpPr/>
          <p:nvPr/>
        </p:nvGrpSpPr>
        <p:grpSpPr>
          <a:xfrm>
            <a:off x="7247084" y="3543086"/>
            <a:ext cx="1939271" cy="2171870"/>
            <a:chOff x="-1549678" y="1580771"/>
            <a:chExt cx="1304361" cy="730384"/>
          </a:xfrm>
        </p:grpSpPr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30222EFF-2914-ACF7-E66F-B824E17AFFF7}"/>
                </a:ext>
              </a:extLst>
            </p:cNvPr>
            <p:cNvSpPr txBox="1"/>
            <p:nvPr/>
          </p:nvSpPr>
          <p:spPr>
            <a:xfrm>
              <a:off x="-1549677" y="1580771"/>
              <a:ext cx="1304360" cy="303822"/>
            </a:xfrm>
            <a:prstGeom prst="roundRect">
              <a:avLst>
                <a:gd name="adj" fmla="val 8254"/>
              </a:avLst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>
                  <a:latin typeface="Comic Sans MS" panose="030F0902030302020204" pitchFamily="66" charset="0"/>
                </a:rPr>
                <a:t>6 minus 5 gleich 1. Schreibe 1</a:t>
              </a:r>
            </a:p>
            <a:p>
              <a:pPr algn="ctr"/>
              <a:endParaRPr lang="de-DE" dirty="0">
                <a:latin typeface="Comic Sans MS" panose="030F0902030302020204" pitchFamily="66" charset="0"/>
              </a:endParaRPr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0CAA344D-C234-CA78-BD4A-A1667EA083D0}"/>
                </a:ext>
              </a:extLst>
            </p:cNvPr>
            <p:cNvSpPr txBox="1"/>
            <p:nvPr/>
          </p:nvSpPr>
          <p:spPr>
            <a:xfrm>
              <a:off x="-1549678" y="1920786"/>
              <a:ext cx="1304361" cy="390369"/>
            </a:xfrm>
            <a:prstGeom prst="roundRect">
              <a:avLst>
                <a:gd name="adj" fmla="val 3888"/>
              </a:avLst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SY" altLang="de-DE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6 ناقص 5 يساوي 1 ، اكتب 1.</a:t>
              </a:r>
              <a:endParaRPr lang="de-DE" alt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[6 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naqis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5 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yusawi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1 , 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aktub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1.]</a:t>
              </a:r>
              <a:endParaRPr lang="de-DE" altLang="de-DE" sz="2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2" name="Tabelle 9">
            <a:extLst>
              <a:ext uri="{FF2B5EF4-FFF2-40B4-BE49-F238E27FC236}">
                <a16:creationId xmlns:a16="http://schemas.microsoft.com/office/drawing/2014/main" id="{9515CF8B-64FB-DF89-575B-F3BCE4698C40}"/>
              </a:ext>
            </a:extLst>
          </p:cNvPr>
          <p:cNvGraphicFramePr>
            <a:graphicFrameLocks noGrp="1"/>
          </p:cNvGraphicFramePr>
          <p:nvPr/>
        </p:nvGraphicFramePr>
        <p:xfrm>
          <a:off x="669351" y="1121191"/>
          <a:ext cx="1742400" cy="216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200">
                  <a:extLst>
                    <a:ext uri="{9D8B030D-6E8A-4147-A177-3AD203B41FA5}">
                      <a16:colId xmlns:a16="http://schemas.microsoft.com/office/drawing/2014/main" val="2998272911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074604945"/>
                    </a:ext>
                  </a:extLst>
                </a:gridCol>
                <a:gridCol w="439200">
                  <a:extLst>
                    <a:ext uri="{9D8B030D-6E8A-4147-A177-3AD203B41FA5}">
                      <a16:colId xmlns:a16="http://schemas.microsoft.com/office/drawing/2014/main" val="566672601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889608747"/>
                    </a:ext>
                  </a:extLst>
                </a:gridCol>
              </a:tblGrid>
              <a:tr h="439200">
                <a:tc>
                  <a:txBody>
                    <a:bodyPr/>
                    <a:lstStyle/>
                    <a:p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H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Z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accent2"/>
                          </a:solidFill>
                          <a:latin typeface="Comic Sans MS" panose="030F0902030302020204" pitchFamily="66" charset="0"/>
                        </a:rPr>
                        <a:t>E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2997326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7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2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6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151673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+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5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4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3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6397563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5022659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3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097626"/>
                  </a:ext>
                </a:extLst>
              </a:tr>
            </a:tbl>
          </a:graphicData>
        </a:graphic>
      </p:graphicFrame>
      <p:cxnSp>
        <p:nvCxnSpPr>
          <p:cNvPr id="3" name="Gerade Verbindung 2">
            <a:extLst>
              <a:ext uri="{FF2B5EF4-FFF2-40B4-BE49-F238E27FC236}">
                <a16:creationId xmlns:a16="http://schemas.microsoft.com/office/drawing/2014/main" id="{DBF901F0-BC59-7C58-2430-7BE7DA63EFF8}"/>
              </a:ext>
            </a:extLst>
          </p:cNvPr>
          <p:cNvCxnSpPr>
            <a:cxnSpLocks/>
          </p:cNvCxnSpPr>
          <p:nvPr/>
        </p:nvCxnSpPr>
        <p:spPr>
          <a:xfrm>
            <a:off x="669351" y="2864754"/>
            <a:ext cx="1716607" cy="0"/>
          </a:xfrm>
          <a:prstGeom prst="line">
            <a:avLst/>
          </a:prstGeom>
          <a:ln w="3492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6" name="Tabelle 9">
            <a:extLst>
              <a:ext uri="{FF2B5EF4-FFF2-40B4-BE49-F238E27FC236}">
                <a16:creationId xmlns:a16="http://schemas.microsoft.com/office/drawing/2014/main" id="{27973F2B-B15E-96DC-2190-B4CDB3D62744}"/>
              </a:ext>
            </a:extLst>
          </p:cNvPr>
          <p:cNvGraphicFramePr>
            <a:graphicFrameLocks noGrp="1"/>
          </p:cNvGraphicFramePr>
          <p:nvPr/>
        </p:nvGraphicFramePr>
        <p:xfrm>
          <a:off x="3959439" y="1127429"/>
          <a:ext cx="1728000" cy="21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00">
                  <a:extLst>
                    <a:ext uri="{9D8B030D-6E8A-4147-A177-3AD203B41FA5}">
                      <a16:colId xmlns:a16="http://schemas.microsoft.com/office/drawing/2014/main" val="2998272911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074604945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566672601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889608747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H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rgbClr val="0070C0"/>
                          </a:solidFill>
                          <a:latin typeface="Comic Sans MS" panose="030F0902030302020204" pitchFamily="66" charset="0"/>
                        </a:rPr>
                        <a:t>Z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E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2997326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7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2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6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151673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+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5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4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3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6397563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5022659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8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3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097626"/>
                  </a:ext>
                </a:extLst>
              </a:tr>
            </a:tbl>
          </a:graphicData>
        </a:graphic>
      </p:graphicFrame>
      <p:graphicFrame>
        <p:nvGraphicFramePr>
          <p:cNvPr id="8" name="Tabelle 9">
            <a:extLst>
              <a:ext uri="{FF2B5EF4-FFF2-40B4-BE49-F238E27FC236}">
                <a16:creationId xmlns:a16="http://schemas.microsoft.com/office/drawing/2014/main" id="{0EF90D9E-9D3F-031A-C08F-768B07763F06}"/>
              </a:ext>
            </a:extLst>
          </p:cNvPr>
          <p:cNvGraphicFramePr>
            <a:graphicFrameLocks noGrp="1"/>
          </p:cNvGraphicFramePr>
          <p:nvPr/>
        </p:nvGraphicFramePr>
        <p:xfrm>
          <a:off x="7434911" y="1121191"/>
          <a:ext cx="1728000" cy="21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00">
                  <a:extLst>
                    <a:ext uri="{9D8B030D-6E8A-4147-A177-3AD203B41FA5}">
                      <a16:colId xmlns:a16="http://schemas.microsoft.com/office/drawing/2014/main" val="2998272911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074604945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566672601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889608747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accent6"/>
                          </a:solidFill>
                          <a:latin typeface="Comic Sans MS" panose="030F0902030302020204" pitchFamily="66" charset="0"/>
                        </a:rPr>
                        <a:t>H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Z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E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2997326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7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2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6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151673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+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5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4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3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6397563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5022659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1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8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3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097626"/>
                  </a:ext>
                </a:extLst>
              </a:tr>
            </a:tbl>
          </a:graphicData>
        </a:graphic>
      </p:graphicFrame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7BEAB4B6-9A6E-D442-5DCA-868BF4F694E9}"/>
              </a:ext>
            </a:extLst>
          </p:cNvPr>
          <p:cNvCxnSpPr>
            <a:cxnSpLocks/>
          </p:cNvCxnSpPr>
          <p:nvPr/>
        </p:nvCxnSpPr>
        <p:spPr>
          <a:xfrm>
            <a:off x="3966047" y="2864754"/>
            <a:ext cx="1721392" cy="0"/>
          </a:xfrm>
          <a:prstGeom prst="line">
            <a:avLst/>
          </a:prstGeom>
          <a:ln w="3492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705DDB56-FC66-3F9F-00A2-285FDAD76809}"/>
              </a:ext>
            </a:extLst>
          </p:cNvPr>
          <p:cNvCxnSpPr>
            <a:cxnSpLocks/>
          </p:cNvCxnSpPr>
          <p:nvPr/>
        </p:nvCxnSpPr>
        <p:spPr>
          <a:xfrm>
            <a:off x="7428819" y="2844873"/>
            <a:ext cx="1734092" cy="0"/>
          </a:xfrm>
          <a:prstGeom prst="line">
            <a:avLst/>
          </a:prstGeom>
          <a:ln w="3492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Abgerundetes Rechteck 14">
            <a:extLst>
              <a:ext uri="{FF2B5EF4-FFF2-40B4-BE49-F238E27FC236}">
                <a16:creationId xmlns:a16="http://schemas.microsoft.com/office/drawing/2014/main" id="{2ADAB3EC-F668-CCF0-7955-7012012FBDA9}"/>
              </a:ext>
            </a:extLst>
          </p:cNvPr>
          <p:cNvSpPr/>
          <p:nvPr/>
        </p:nvSpPr>
        <p:spPr>
          <a:xfrm>
            <a:off x="1977483" y="1131067"/>
            <a:ext cx="423343" cy="2149889"/>
          </a:xfrm>
          <a:prstGeom prst="roundRect">
            <a:avLst>
              <a:gd name="adj" fmla="val 1054"/>
            </a:avLst>
          </a:prstGeom>
          <a:solidFill>
            <a:schemeClr val="accent2">
              <a:alpha val="1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Abgerundetes Rechteck 41">
            <a:extLst>
              <a:ext uri="{FF2B5EF4-FFF2-40B4-BE49-F238E27FC236}">
                <a16:creationId xmlns:a16="http://schemas.microsoft.com/office/drawing/2014/main" id="{E244DCE7-9172-F1F5-EFCC-6EFC7C8EC057}"/>
              </a:ext>
            </a:extLst>
          </p:cNvPr>
          <p:cNvSpPr/>
          <p:nvPr/>
        </p:nvSpPr>
        <p:spPr>
          <a:xfrm>
            <a:off x="4808928" y="1131068"/>
            <a:ext cx="436263" cy="2149888"/>
          </a:xfrm>
          <a:prstGeom prst="roundRect">
            <a:avLst>
              <a:gd name="adj" fmla="val 1054"/>
            </a:avLst>
          </a:prstGeom>
          <a:solidFill>
            <a:schemeClr val="accent1">
              <a:alpha val="1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3" name="Abgerundetes Rechteck 42">
            <a:extLst>
              <a:ext uri="{FF2B5EF4-FFF2-40B4-BE49-F238E27FC236}">
                <a16:creationId xmlns:a16="http://schemas.microsoft.com/office/drawing/2014/main" id="{F7E50C07-6F09-A568-58F0-F0D923739C83}"/>
              </a:ext>
            </a:extLst>
          </p:cNvPr>
          <p:cNvSpPr/>
          <p:nvPr/>
        </p:nvSpPr>
        <p:spPr>
          <a:xfrm>
            <a:off x="7865328" y="1131067"/>
            <a:ext cx="423034" cy="2142689"/>
          </a:xfrm>
          <a:prstGeom prst="roundRect">
            <a:avLst>
              <a:gd name="adj" fmla="val 1054"/>
            </a:avLst>
          </a:prstGeom>
          <a:solidFill>
            <a:schemeClr val="accent6">
              <a:alpha val="10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25328B7-92B9-F97D-A583-C0AEF43E9AA3}"/>
              </a:ext>
            </a:extLst>
          </p:cNvPr>
          <p:cNvSpPr txBox="1"/>
          <p:nvPr/>
        </p:nvSpPr>
        <p:spPr>
          <a:xfrm>
            <a:off x="4784553" y="1505192"/>
            <a:ext cx="4362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latin typeface="Comic Sans MS" panose="030F0902030302020204" pitchFamily="66" charset="0"/>
              </a:rPr>
              <a:t>10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9334AC5-0476-5078-D69A-0ECED0C61955}"/>
              </a:ext>
            </a:extLst>
          </p:cNvPr>
          <p:cNvSpPr txBox="1"/>
          <p:nvPr/>
        </p:nvSpPr>
        <p:spPr>
          <a:xfrm>
            <a:off x="4349773" y="1512961"/>
            <a:ext cx="4362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latin typeface="Comic Sans MS" panose="030F0902030302020204" pitchFamily="66" charset="0"/>
              </a:rPr>
              <a:t>6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AD4D408A-008E-4732-2407-6C78796D7271}"/>
              </a:ext>
            </a:extLst>
          </p:cNvPr>
          <p:cNvSpPr txBox="1"/>
          <p:nvPr/>
        </p:nvSpPr>
        <p:spPr>
          <a:xfrm>
            <a:off x="8222845" y="1491773"/>
            <a:ext cx="4362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latin typeface="Comic Sans MS" panose="030F0902030302020204" pitchFamily="66" charset="0"/>
              </a:rPr>
              <a:t>10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2A5CD7BE-C4CF-A09E-AF93-CC920C9898EF}"/>
              </a:ext>
            </a:extLst>
          </p:cNvPr>
          <p:cNvSpPr txBox="1"/>
          <p:nvPr/>
        </p:nvSpPr>
        <p:spPr>
          <a:xfrm>
            <a:off x="7802933" y="1499542"/>
            <a:ext cx="4362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latin typeface="Comic Sans MS" panose="030F0902030302020204" pitchFamily="66" charset="0"/>
              </a:rPr>
              <a:t>6</a:t>
            </a:r>
          </a:p>
        </p:txBody>
      </p:sp>
      <p:cxnSp>
        <p:nvCxnSpPr>
          <p:cNvPr id="44" name="Gerade Verbindung 43">
            <a:extLst>
              <a:ext uri="{FF2B5EF4-FFF2-40B4-BE49-F238E27FC236}">
                <a16:creationId xmlns:a16="http://schemas.microsoft.com/office/drawing/2014/main" id="{AF78E9F9-E20A-AAE9-4EB1-E70DD8EC23B0}"/>
              </a:ext>
            </a:extLst>
          </p:cNvPr>
          <p:cNvCxnSpPr>
            <a:cxnSpLocks/>
          </p:cNvCxnSpPr>
          <p:nvPr/>
        </p:nvCxnSpPr>
        <p:spPr>
          <a:xfrm flipV="1">
            <a:off x="7963657" y="1640951"/>
            <a:ext cx="247490" cy="240401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7" name="Gerade Verbindung 46">
            <a:extLst>
              <a:ext uri="{FF2B5EF4-FFF2-40B4-BE49-F238E27FC236}">
                <a16:creationId xmlns:a16="http://schemas.microsoft.com/office/drawing/2014/main" id="{FBA831C7-B47A-5C37-FAEA-A5E2FF4ED84A}"/>
              </a:ext>
            </a:extLst>
          </p:cNvPr>
          <p:cNvCxnSpPr>
            <a:cxnSpLocks/>
          </p:cNvCxnSpPr>
          <p:nvPr/>
        </p:nvCxnSpPr>
        <p:spPr>
          <a:xfrm flipV="1">
            <a:off x="4479118" y="1635490"/>
            <a:ext cx="247490" cy="240401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" name="Audio Recording 19.01.2023, 16:46:16">
            <a:hlinkClick r:id="" action="ppaction://media"/>
            <a:extLst>
              <a:ext uri="{FF2B5EF4-FFF2-40B4-BE49-F238E27FC236}">
                <a16:creationId xmlns:a16="http://schemas.microsoft.com/office/drawing/2014/main" id="{44B81B2B-6BE3-5E83-056A-5093BD89F9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347889" y="3739322"/>
            <a:ext cx="468000" cy="468000"/>
          </a:xfrm>
          <a:prstGeom prst="rect">
            <a:avLst/>
          </a:prstGeom>
        </p:spPr>
      </p:pic>
      <p:pic>
        <p:nvPicPr>
          <p:cNvPr id="19" name="Audio Recording 19.01.2023, 12:55:37">
            <a:hlinkClick r:id="" action="ppaction://media"/>
            <a:extLst>
              <a:ext uri="{FF2B5EF4-FFF2-40B4-BE49-F238E27FC236}">
                <a16:creationId xmlns:a16="http://schemas.microsoft.com/office/drawing/2014/main" id="{E1DABFD3-8CDE-280F-D7A2-C8860D91C38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412035" y="3739322"/>
            <a:ext cx="468000" cy="468000"/>
          </a:xfrm>
          <a:prstGeom prst="rect">
            <a:avLst/>
          </a:prstGeom>
        </p:spPr>
      </p:pic>
      <p:pic>
        <p:nvPicPr>
          <p:cNvPr id="23" name="Audio Recording 19.01.2023, 12:57:20">
            <a:hlinkClick r:id="" action="ppaction://media"/>
            <a:extLst>
              <a:ext uri="{FF2B5EF4-FFF2-40B4-BE49-F238E27FC236}">
                <a16:creationId xmlns:a16="http://schemas.microsoft.com/office/drawing/2014/main" id="{CD6B28F1-1F2C-4DA8-1957-0614D24CE74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211116" y="3740660"/>
            <a:ext cx="468000" cy="468000"/>
          </a:xfrm>
          <a:prstGeom prst="rect">
            <a:avLst/>
          </a:prstGeom>
        </p:spPr>
      </p:pic>
      <p:sp>
        <p:nvSpPr>
          <p:cNvPr id="29" name="Rechteck 28">
            <a:extLst>
              <a:ext uri="{FF2B5EF4-FFF2-40B4-BE49-F238E27FC236}">
                <a16:creationId xmlns:a16="http://schemas.microsoft.com/office/drawing/2014/main" id="{4F7A2D3E-04CE-3F78-BA93-B0CBED8EA142}"/>
              </a:ext>
            </a:extLst>
          </p:cNvPr>
          <p:cNvSpPr/>
          <p:nvPr/>
        </p:nvSpPr>
        <p:spPr>
          <a:xfrm>
            <a:off x="144000" y="144316"/>
            <a:ext cx="4066013" cy="5479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r>
              <a:rPr lang="de-DE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Schriftlich Subtrahieren</a:t>
            </a:r>
          </a:p>
        </p:txBody>
      </p:sp>
      <p:pic>
        <p:nvPicPr>
          <p:cNvPr id="31" name="Audio Recording 19.01.2023, 11:34:09">
            <a:hlinkClick r:id="" action="ppaction://media"/>
            <a:extLst>
              <a:ext uri="{FF2B5EF4-FFF2-40B4-BE49-F238E27FC236}">
                <a16:creationId xmlns:a16="http://schemas.microsoft.com/office/drawing/2014/main" id="{297C9D80-3C99-082D-75E2-0D31289FB2C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849323" y="196992"/>
            <a:ext cx="468000" cy="4680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E0794FCD-3084-20A5-F453-B3A219496882}"/>
              </a:ext>
            </a:extLst>
          </p:cNvPr>
          <p:cNvSpPr txBox="1"/>
          <p:nvPr/>
        </p:nvSpPr>
        <p:spPr>
          <a:xfrm>
            <a:off x="144000" y="594697"/>
            <a:ext cx="18074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Minus-Sprechweise</a:t>
            </a:r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24E54D18-E558-3511-0CB6-CCC0F463317B}"/>
              </a:ext>
            </a:extLst>
          </p:cNvPr>
          <p:cNvSpPr/>
          <p:nvPr/>
        </p:nvSpPr>
        <p:spPr>
          <a:xfrm>
            <a:off x="4329439" y="115452"/>
            <a:ext cx="3020092" cy="54795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pPr lvl="0"/>
            <a:r>
              <a:rPr lang="ar-SY" sz="2800" dirty="0">
                <a:solidFill>
                  <a:prstClr val="black"/>
                </a:solidFill>
              </a:rPr>
              <a:t>الطرح</a:t>
            </a:r>
            <a:r>
              <a:rPr lang="de-DE" sz="2800" dirty="0">
                <a:solidFill>
                  <a:prstClr val="black"/>
                </a:solidFill>
              </a:rPr>
              <a:t> 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[</a:t>
            </a:r>
            <a:r>
              <a:rPr lang="de-DE" b="0" i="0" dirty="0" err="1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altarh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]</a:t>
            </a:r>
          </a:p>
        </p:txBody>
      </p:sp>
      <p:pic>
        <p:nvPicPr>
          <p:cNvPr id="35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593BC8A2-E82A-19D1-41EA-8271441A7793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>
            <a:biLevel thresh="25000"/>
          </a:blip>
          <a:stretch>
            <a:fillRect/>
          </a:stretch>
        </p:blipFill>
        <p:spPr>
          <a:xfrm>
            <a:off x="6278770" y="196992"/>
            <a:ext cx="468000" cy="468000"/>
          </a:xfrm>
          <a:prstGeom prst="rect">
            <a:avLst/>
          </a:prstGeom>
        </p:spPr>
      </p:pic>
      <p:pic>
        <p:nvPicPr>
          <p:cNvPr id="36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76274FA7-2DB6-8E2D-7F61-88CB382FB5A0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>
            <a:biLevel thresh="25000"/>
          </a:blip>
          <a:stretch>
            <a:fillRect/>
          </a:stretch>
        </p:blipFill>
        <p:spPr>
          <a:xfrm>
            <a:off x="2418195" y="4858649"/>
            <a:ext cx="468000" cy="468000"/>
          </a:xfrm>
          <a:prstGeom prst="rect">
            <a:avLst/>
          </a:prstGeom>
        </p:spPr>
      </p:pic>
      <p:pic>
        <p:nvPicPr>
          <p:cNvPr id="37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B4AFBE05-0EF3-4C24-9D81-F1596E519985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>
            <a:biLevel thresh="25000"/>
          </a:blip>
          <a:stretch>
            <a:fillRect/>
          </a:stretch>
        </p:blipFill>
        <p:spPr>
          <a:xfrm>
            <a:off x="6347889" y="4862208"/>
            <a:ext cx="468000" cy="468000"/>
          </a:xfrm>
          <a:prstGeom prst="rect">
            <a:avLst/>
          </a:prstGeom>
        </p:spPr>
      </p:pic>
      <p:pic>
        <p:nvPicPr>
          <p:cNvPr id="38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6A56C9CA-8A1B-54D1-EF63-DAFEE1B56174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>
            <a:biLevel thresh="25000"/>
          </a:blip>
          <a:stretch>
            <a:fillRect/>
          </a:stretch>
        </p:blipFill>
        <p:spPr>
          <a:xfrm>
            <a:off x="9243022" y="4859178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0581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>
            <a:extLst>
              <a:ext uri="{FF2B5EF4-FFF2-40B4-BE49-F238E27FC236}">
                <a16:creationId xmlns:a16="http://schemas.microsoft.com/office/drawing/2014/main" id="{2F97A22C-51F9-B176-4B59-334314814F8C}"/>
              </a:ext>
            </a:extLst>
          </p:cNvPr>
          <p:cNvSpPr/>
          <p:nvPr/>
        </p:nvSpPr>
        <p:spPr>
          <a:xfrm>
            <a:off x="144000" y="992700"/>
            <a:ext cx="3502714" cy="1443214"/>
          </a:xfrm>
          <a:prstGeom prst="roundRect">
            <a:avLst>
              <a:gd name="adj" fmla="val 10594"/>
            </a:avLst>
          </a:prstGeom>
          <a:solidFill>
            <a:srgbClr val="D8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799" dirty="0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D3ED930F-F757-73B1-3E48-6A9203149B4A}"/>
              </a:ext>
            </a:extLst>
          </p:cNvPr>
          <p:cNvGrpSpPr/>
          <p:nvPr/>
        </p:nvGrpSpPr>
        <p:grpSpPr>
          <a:xfrm>
            <a:off x="261325" y="1098611"/>
            <a:ext cx="2726731" cy="1190842"/>
            <a:chOff x="-1549678" y="1609700"/>
            <a:chExt cx="1221261" cy="351135"/>
          </a:xfrm>
        </p:grpSpPr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AF0895B5-61FB-DE8E-696C-52E10A806C1C}"/>
                </a:ext>
              </a:extLst>
            </p:cNvPr>
            <p:cNvSpPr txBox="1"/>
            <p:nvPr/>
          </p:nvSpPr>
          <p:spPr>
            <a:xfrm>
              <a:off x="-1549678" y="1609700"/>
              <a:ext cx="1221261" cy="13052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>
                  <a:latin typeface="Comic Sans MS" panose="030F0902030302020204" pitchFamily="66" charset="0"/>
                </a:rPr>
                <a:t>Erweitern</a:t>
              </a:r>
              <a:endParaRPr lang="de-DE" sz="2400" dirty="0">
                <a:latin typeface="Comic Sans MS" panose="030F0902030302020204" pitchFamily="66" charset="0"/>
              </a:endParaRPr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752EE5C9-3F6B-17FD-0253-044B29FFAD09}"/>
                </a:ext>
              </a:extLst>
            </p:cNvPr>
            <p:cNvSpPr txBox="1"/>
            <p:nvPr/>
          </p:nvSpPr>
          <p:spPr>
            <a:xfrm>
              <a:off x="-1549674" y="1768799"/>
              <a:ext cx="1221257" cy="192036"/>
            </a:xfrm>
            <a:prstGeom prst="roundRect">
              <a:avLst>
                <a:gd name="adj" fmla="val 10040"/>
              </a:avLst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SY" altLang="de-DE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يوسع</a:t>
              </a:r>
              <a:endParaRPr lang="de-DE" alt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[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yuasae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]</a:t>
              </a:r>
              <a:endParaRPr lang="de-DE" altLang="de-DE" sz="2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3" name="Grafik 12">
            <a:extLst>
              <a:ext uri="{FF2B5EF4-FFF2-40B4-BE49-F238E27FC236}">
                <a16:creationId xmlns:a16="http://schemas.microsoft.com/office/drawing/2014/main" id="{4BFCD3FE-D8F1-4A2D-BAFB-E433665ACA4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271033" flipH="1">
            <a:off x="8512426" y="5059970"/>
            <a:ext cx="194001" cy="1161806"/>
          </a:xfrm>
          <a:prstGeom prst="rect">
            <a:avLst/>
          </a:prstGeom>
        </p:spPr>
      </p:pic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5CCB74AF-17CA-F331-DC87-D5EF0C9D8FC3}"/>
              </a:ext>
            </a:extLst>
          </p:cNvPr>
          <p:cNvGrpSpPr/>
          <p:nvPr/>
        </p:nvGrpSpPr>
        <p:grpSpPr>
          <a:xfrm>
            <a:off x="571830" y="2565483"/>
            <a:ext cx="4375541" cy="3637321"/>
            <a:chOff x="5352430" y="1244224"/>
            <a:chExt cx="4375541" cy="3637321"/>
          </a:xfrm>
        </p:grpSpPr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66C34F21-876E-ADEA-00D8-CBEEDFEAA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flipH="1">
              <a:off x="5352430" y="2331747"/>
              <a:ext cx="1175666" cy="1887689"/>
            </a:xfrm>
            <a:prstGeom prst="rect">
              <a:avLst/>
            </a:prstGeom>
          </p:spPr>
        </p:pic>
        <p:sp>
          <p:nvSpPr>
            <p:cNvPr id="15" name="Abgerundete rechteckige Legende 14">
              <a:extLst>
                <a:ext uri="{FF2B5EF4-FFF2-40B4-BE49-F238E27FC236}">
                  <a16:creationId xmlns:a16="http://schemas.microsoft.com/office/drawing/2014/main" id="{59D315B7-48F3-C12A-F3A0-92EB3BABEBFB}"/>
                </a:ext>
              </a:extLst>
            </p:cNvPr>
            <p:cNvSpPr/>
            <p:nvPr/>
          </p:nvSpPr>
          <p:spPr>
            <a:xfrm>
              <a:off x="6690144" y="1244224"/>
              <a:ext cx="2860130" cy="957954"/>
            </a:xfrm>
            <a:prstGeom prst="wedgeRoundRectCallout">
              <a:avLst>
                <a:gd name="adj1" fmla="val -35636"/>
                <a:gd name="adj2" fmla="val 83873"/>
                <a:gd name="adj3" fmla="val 16667"/>
              </a:avLst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50573822-F148-9F95-4D85-F416A3E5451F}"/>
                </a:ext>
              </a:extLst>
            </p:cNvPr>
            <p:cNvSpPr txBox="1"/>
            <p:nvPr/>
          </p:nvSpPr>
          <p:spPr>
            <a:xfrm>
              <a:off x="6688402" y="1393583"/>
              <a:ext cx="2533175" cy="646986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>
                  <a:latin typeface="Comic Sans MS" panose="030F0902030302020204" pitchFamily="66" charset="0"/>
                </a:rPr>
                <a:t>3 plus wie viel sind 6? Das sind 3. Schreibe 3.</a:t>
              </a:r>
              <a:endParaRPr lang="de-DE" dirty="0">
                <a:latin typeface="Comic Sans MS" panose="030F0902030302020204" pitchFamily="66" charset="0"/>
              </a:endParaRPr>
            </a:p>
          </p:txBody>
        </p: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3F1E2178-4828-8C10-9310-64F0D080F05F}"/>
                </a:ext>
              </a:extLst>
            </p:cNvPr>
            <p:cNvSpPr txBox="1"/>
            <p:nvPr/>
          </p:nvSpPr>
          <p:spPr>
            <a:xfrm>
              <a:off x="7074568" y="3015146"/>
              <a:ext cx="2534992" cy="1660743"/>
            </a:xfrm>
            <a:prstGeom prst="roundRect">
              <a:avLst>
                <a:gd name="adj" fmla="val 10040"/>
              </a:avLst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SY" altLang="de-DE" sz="2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 زائد كم يساوي 6؟هذا 3 ، اكتب 3.</a:t>
              </a:r>
              <a:endParaRPr lang="de-DE" altLang="de-D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de-DE" altLang="de-DE" sz="16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[3 </a:t>
              </a:r>
              <a:r>
                <a:rPr lang="de-DE" altLang="de-DE" sz="16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zayid</a:t>
              </a:r>
              <a:r>
                <a:rPr lang="de-DE" altLang="de-DE" sz="16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kam </a:t>
              </a:r>
              <a:r>
                <a:rPr lang="de-DE" altLang="de-DE" sz="16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yusawy</a:t>
              </a:r>
              <a:r>
                <a:rPr lang="de-DE" altLang="de-DE" sz="16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6?hadha 3 , </a:t>
              </a:r>
              <a:r>
                <a:rPr lang="de-DE" altLang="de-DE" sz="16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aktub</a:t>
              </a:r>
              <a:r>
                <a:rPr lang="de-DE" altLang="de-DE" sz="16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3.]</a:t>
              </a:r>
              <a:endParaRPr lang="de-DE" altLang="de-DE" sz="28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" panose="020F0502020204030204" pitchFamily="34" charset="0"/>
              </a:endParaRPr>
            </a:p>
            <a:p>
              <a:pPr algn="ctr"/>
              <a:endParaRPr lang="de-DE" altLang="de-DE" sz="16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" panose="020F0502020204030204" pitchFamily="34" charset="0"/>
              </a:endParaRPr>
            </a:p>
          </p:txBody>
        </p:sp>
        <p:sp>
          <p:nvSpPr>
            <p:cNvPr id="29" name="Abgerundete rechteckige Legende 28">
              <a:extLst>
                <a:ext uri="{FF2B5EF4-FFF2-40B4-BE49-F238E27FC236}">
                  <a16:creationId xmlns:a16="http://schemas.microsoft.com/office/drawing/2014/main" id="{814A9F30-54D8-5C1F-62CE-76B7C83A0DBE}"/>
                </a:ext>
              </a:extLst>
            </p:cNvPr>
            <p:cNvSpPr/>
            <p:nvPr/>
          </p:nvSpPr>
          <p:spPr>
            <a:xfrm>
              <a:off x="7178752" y="2862602"/>
              <a:ext cx="2549219" cy="2018943"/>
            </a:xfrm>
            <a:prstGeom prst="wedgeRoundRectCallout">
              <a:avLst>
                <a:gd name="adj1" fmla="val -61480"/>
                <a:gd name="adj2" fmla="val -28328"/>
                <a:gd name="adj3" fmla="val 16667"/>
              </a:avLst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aphicFrame>
        <p:nvGraphicFramePr>
          <p:cNvPr id="32" name="Tabelle 9">
            <a:extLst>
              <a:ext uri="{FF2B5EF4-FFF2-40B4-BE49-F238E27FC236}">
                <a16:creationId xmlns:a16="http://schemas.microsoft.com/office/drawing/2014/main" id="{F1502624-80C8-8F9D-3191-1C8BA161ABE4}"/>
              </a:ext>
            </a:extLst>
          </p:cNvPr>
          <p:cNvGraphicFramePr>
            <a:graphicFrameLocks noGrp="1"/>
          </p:cNvGraphicFramePr>
          <p:nvPr/>
        </p:nvGraphicFramePr>
        <p:xfrm>
          <a:off x="6899307" y="2037802"/>
          <a:ext cx="2448000" cy="30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2000">
                  <a:extLst>
                    <a:ext uri="{9D8B030D-6E8A-4147-A177-3AD203B41FA5}">
                      <a16:colId xmlns:a16="http://schemas.microsoft.com/office/drawing/2014/main" val="2998272911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2074604945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566672601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2889608747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accent6"/>
                          </a:solidFill>
                          <a:latin typeface="Comic Sans MS" panose="030F0902030302020204" pitchFamily="66" charset="0"/>
                        </a:rPr>
                        <a:t>H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rgbClr val="0070C0"/>
                          </a:solidFill>
                          <a:latin typeface="Comic Sans MS" panose="030F0902030302020204" pitchFamily="66" charset="0"/>
                        </a:rPr>
                        <a:t>Z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accent2"/>
                          </a:solidFill>
                          <a:latin typeface="Comic Sans MS" panose="030F0902030302020204" pitchFamily="66" charset="0"/>
                        </a:rPr>
                        <a:t>E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2997326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7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2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6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1516737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-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5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4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3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6397563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5022659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3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5097626"/>
                  </a:ext>
                </a:extLst>
              </a:tr>
            </a:tbl>
          </a:graphicData>
        </a:graphic>
      </p:graphicFrame>
      <p:cxnSp>
        <p:nvCxnSpPr>
          <p:cNvPr id="33" name="Gerade Verbindung 32">
            <a:extLst>
              <a:ext uri="{FF2B5EF4-FFF2-40B4-BE49-F238E27FC236}">
                <a16:creationId xmlns:a16="http://schemas.microsoft.com/office/drawing/2014/main" id="{016F42DC-56F7-7F85-89C1-99B88420B46D}"/>
              </a:ext>
            </a:extLst>
          </p:cNvPr>
          <p:cNvCxnSpPr>
            <a:cxnSpLocks/>
          </p:cNvCxnSpPr>
          <p:nvPr/>
        </p:nvCxnSpPr>
        <p:spPr>
          <a:xfrm>
            <a:off x="6899307" y="4479888"/>
            <a:ext cx="2448000" cy="15697"/>
          </a:xfrm>
          <a:prstGeom prst="line">
            <a:avLst/>
          </a:prstGeom>
          <a:ln w="3492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Abgerundetes Rechteck 37">
            <a:extLst>
              <a:ext uri="{FF2B5EF4-FFF2-40B4-BE49-F238E27FC236}">
                <a16:creationId xmlns:a16="http://schemas.microsoft.com/office/drawing/2014/main" id="{BFD4F0E8-867B-9C46-7C74-814E8985E450}"/>
              </a:ext>
            </a:extLst>
          </p:cNvPr>
          <p:cNvSpPr/>
          <p:nvPr/>
        </p:nvSpPr>
        <p:spPr>
          <a:xfrm>
            <a:off x="8735122" y="2037802"/>
            <a:ext cx="610443" cy="3052930"/>
          </a:xfrm>
          <a:prstGeom prst="roundRect">
            <a:avLst>
              <a:gd name="adj" fmla="val 1054"/>
            </a:avLst>
          </a:prstGeom>
          <a:solidFill>
            <a:schemeClr val="accent2">
              <a:alpha val="1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2"/>
              </a:solidFill>
            </a:endParaRPr>
          </a:p>
        </p:txBody>
      </p:sp>
      <p:pic>
        <p:nvPicPr>
          <p:cNvPr id="4" name="Audio Recording 19.01.2023, 12:58:00">
            <a:hlinkClick r:id="" action="ppaction://media"/>
            <a:extLst>
              <a:ext uri="{FF2B5EF4-FFF2-40B4-BE49-F238E27FC236}">
                <a16:creationId xmlns:a16="http://schemas.microsoft.com/office/drawing/2014/main" id="{C0FDC916-F2D5-6E9B-4BF3-205E3B6614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083385" y="1085953"/>
            <a:ext cx="468000" cy="468000"/>
          </a:xfrm>
          <a:prstGeom prst="rect">
            <a:avLst/>
          </a:prstGeom>
        </p:spPr>
      </p:pic>
      <p:pic>
        <p:nvPicPr>
          <p:cNvPr id="16" name="Audio Recording 19.01.2023, 12:58:15">
            <a:hlinkClick r:id="" action="ppaction://media"/>
            <a:extLst>
              <a:ext uri="{FF2B5EF4-FFF2-40B4-BE49-F238E27FC236}">
                <a16:creationId xmlns:a16="http://schemas.microsoft.com/office/drawing/2014/main" id="{07839391-4A05-23FC-B4E2-F2F7B9C6EC8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290607" y="2804335"/>
            <a:ext cx="468000" cy="468000"/>
          </a:xfrm>
          <a:prstGeom prst="rect">
            <a:avLst/>
          </a:prstGeom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A0B8E107-10FE-41C8-74BB-9527E1A7697C}"/>
              </a:ext>
            </a:extLst>
          </p:cNvPr>
          <p:cNvSpPr/>
          <p:nvPr/>
        </p:nvSpPr>
        <p:spPr>
          <a:xfrm>
            <a:off x="144000" y="144316"/>
            <a:ext cx="4066013" cy="5479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r>
              <a:rPr lang="de-DE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Schriftlich Subtrahieren</a:t>
            </a:r>
          </a:p>
        </p:txBody>
      </p:sp>
      <p:pic>
        <p:nvPicPr>
          <p:cNvPr id="19" name="Audio Recording 19.01.2023, 11:34:09">
            <a:hlinkClick r:id="" action="ppaction://media"/>
            <a:extLst>
              <a:ext uri="{FF2B5EF4-FFF2-40B4-BE49-F238E27FC236}">
                <a16:creationId xmlns:a16="http://schemas.microsoft.com/office/drawing/2014/main" id="{AF442B93-0DCE-0CE2-7AD2-A2A8D1F3E87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849323" y="196992"/>
            <a:ext cx="468000" cy="4680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1169FE6B-C401-A6ED-E989-678E18CA76AE}"/>
              </a:ext>
            </a:extLst>
          </p:cNvPr>
          <p:cNvSpPr txBox="1"/>
          <p:nvPr/>
        </p:nvSpPr>
        <p:spPr>
          <a:xfrm>
            <a:off x="144000" y="594697"/>
            <a:ext cx="16310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Plus-Sprechweise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ACEAFC8B-E42A-33A2-48E5-FE9A51320B97}"/>
              </a:ext>
            </a:extLst>
          </p:cNvPr>
          <p:cNvSpPr/>
          <p:nvPr/>
        </p:nvSpPr>
        <p:spPr>
          <a:xfrm>
            <a:off x="4329439" y="115452"/>
            <a:ext cx="3020092" cy="54795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pPr lvl="0"/>
            <a:r>
              <a:rPr lang="ar-SY" sz="2800" dirty="0">
                <a:solidFill>
                  <a:prstClr val="black"/>
                </a:solidFill>
              </a:rPr>
              <a:t>الطرح</a:t>
            </a:r>
            <a:r>
              <a:rPr lang="de-DE" sz="2800" dirty="0">
                <a:solidFill>
                  <a:prstClr val="black"/>
                </a:solidFill>
              </a:rPr>
              <a:t> 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[</a:t>
            </a:r>
            <a:r>
              <a:rPr lang="de-DE" b="0" i="0" dirty="0" err="1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altarh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]</a:t>
            </a:r>
          </a:p>
        </p:txBody>
      </p:sp>
      <p:pic>
        <p:nvPicPr>
          <p:cNvPr id="18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B2544C8F-9560-7B96-71E7-5F53C428955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>
            <a:biLevel thresh="25000"/>
          </a:blip>
          <a:stretch>
            <a:fillRect/>
          </a:stretch>
        </p:blipFill>
        <p:spPr>
          <a:xfrm>
            <a:off x="6278770" y="196992"/>
            <a:ext cx="468000" cy="468000"/>
          </a:xfrm>
          <a:prstGeom prst="rect">
            <a:avLst/>
          </a:prstGeom>
        </p:spPr>
      </p:pic>
      <p:pic>
        <p:nvPicPr>
          <p:cNvPr id="20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06A922D8-2C39-FA31-5B95-B50138F0CF20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>
            <a:biLevel thresh="25000"/>
          </a:blip>
          <a:stretch>
            <a:fillRect/>
          </a:stretch>
        </p:blipFill>
        <p:spPr>
          <a:xfrm>
            <a:off x="3057557" y="1729817"/>
            <a:ext cx="468000" cy="468000"/>
          </a:xfrm>
          <a:prstGeom prst="rect">
            <a:avLst/>
          </a:prstGeom>
        </p:spPr>
      </p:pic>
      <p:pic>
        <p:nvPicPr>
          <p:cNvPr id="21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83F5EA5E-4379-E12F-F798-48AE0A652F6F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360960" y="5664606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98541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4BFCD3FE-D8F1-4A2D-BAFB-E433665ACA4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8562672" flipH="1">
            <a:off x="8211215" y="5047956"/>
            <a:ext cx="194001" cy="1161806"/>
          </a:xfrm>
          <a:prstGeom prst="rect">
            <a:avLst/>
          </a:prstGeom>
        </p:spPr>
      </p:pic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5CCB74AF-17CA-F331-DC87-D5EF0C9D8FC3}"/>
              </a:ext>
            </a:extLst>
          </p:cNvPr>
          <p:cNvGrpSpPr/>
          <p:nvPr/>
        </p:nvGrpSpPr>
        <p:grpSpPr>
          <a:xfrm>
            <a:off x="571830" y="2973767"/>
            <a:ext cx="5902183" cy="3571491"/>
            <a:chOff x="5352430" y="2331747"/>
            <a:chExt cx="5902183" cy="3571491"/>
          </a:xfrm>
        </p:grpSpPr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66C34F21-876E-ADEA-00D8-CBEEDFEAA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5352430" y="2331747"/>
              <a:ext cx="1175666" cy="1887689"/>
            </a:xfrm>
            <a:prstGeom prst="rect">
              <a:avLst/>
            </a:prstGeom>
          </p:spPr>
        </p:pic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3F1E2178-4828-8C10-9310-64F0D080F05F}"/>
                </a:ext>
              </a:extLst>
            </p:cNvPr>
            <p:cNvSpPr txBox="1"/>
            <p:nvPr/>
          </p:nvSpPr>
          <p:spPr>
            <a:xfrm>
              <a:off x="7016705" y="2700095"/>
              <a:ext cx="4059286" cy="2800469"/>
            </a:xfrm>
            <a:prstGeom prst="roundRect">
              <a:avLst>
                <a:gd name="adj" fmla="val 10040"/>
              </a:avLst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SY" altLang="de-DE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 زائد كم يساوي 2؟هذا لا يعمل ، لذلك أقوم بالتوسيع (الرقم العلوي بمقدار 10 عشرات والعدد السفلي بمقدار مائة).4 زائد كم يساوي 12؟ هذا 8 ، اكتب 8.</a:t>
              </a:r>
              <a:endParaRPr lang="de-DE" alt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[4 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zayid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kam 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yusawy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2?hadha la 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yaemal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, 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lidhalik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'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aqum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bialtawsie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alraqm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aleulwia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bimiqdar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10 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easharat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waleadad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alsuflii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bimiqdar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miayatin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).4 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zayid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kam 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yusawi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12? 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hadha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8 , 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aktub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8.]</a:t>
              </a:r>
              <a:endParaRPr lang="de-DE" altLang="de-DE" sz="2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" panose="020F0502020204030204" pitchFamily="34" charset="0"/>
              </a:endParaRPr>
            </a:p>
            <a:p>
              <a:pPr algn="ctr"/>
              <a:endParaRPr lang="de-DE" altLang="de-DE" sz="16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" panose="020F0502020204030204" pitchFamily="34" charset="0"/>
              </a:endParaRPr>
            </a:p>
          </p:txBody>
        </p:sp>
        <p:sp>
          <p:nvSpPr>
            <p:cNvPr id="29" name="Abgerundete rechteckige Legende 28">
              <a:extLst>
                <a:ext uri="{FF2B5EF4-FFF2-40B4-BE49-F238E27FC236}">
                  <a16:creationId xmlns:a16="http://schemas.microsoft.com/office/drawing/2014/main" id="{814A9F30-54D8-5C1F-62CE-76B7C83A0DBE}"/>
                </a:ext>
              </a:extLst>
            </p:cNvPr>
            <p:cNvSpPr/>
            <p:nvPr/>
          </p:nvSpPr>
          <p:spPr>
            <a:xfrm>
              <a:off x="7016705" y="2671230"/>
              <a:ext cx="4237908" cy="3232008"/>
            </a:xfrm>
            <a:prstGeom prst="wedgeRoundRectCallout">
              <a:avLst>
                <a:gd name="adj1" fmla="val -61480"/>
                <a:gd name="adj2" fmla="val -28328"/>
                <a:gd name="adj3" fmla="val 16667"/>
              </a:avLst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" name="Abgerundete rechteckige Legende 3">
            <a:extLst>
              <a:ext uri="{FF2B5EF4-FFF2-40B4-BE49-F238E27FC236}">
                <a16:creationId xmlns:a16="http://schemas.microsoft.com/office/drawing/2014/main" id="{114769AF-08FE-7645-F3B9-F6D503A7A8E3}"/>
              </a:ext>
            </a:extLst>
          </p:cNvPr>
          <p:cNvSpPr/>
          <p:nvPr/>
        </p:nvSpPr>
        <p:spPr>
          <a:xfrm>
            <a:off x="1251013" y="1136267"/>
            <a:ext cx="4237908" cy="1581679"/>
          </a:xfrm>
          <a:prstGeom prst="wedgeRoundRectCallout">
            <a:avLst>
              <a:gd name="adj1" fmla="val -30994"/>
              <a:gd name="adj2" fmla="val 80717"/>
              <a:gd name="adj3" fmla="val 16667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F632AD9-7A7C-63AC-728E-97211DE7BC0D}"/>
              </a:ext>
            </a:extLst>
          </p:cNvPr>
          <p:cNvSpPr txBox="1"/>
          <p:nvPr/>
        </p:nvSpPr>
        <p:spPr>
          <a:xfrm>
            <a:off x="1251013" y="1253715"/>
            <a:ext cx="3915347" cy="1464231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Comic Sans MS" panose="030F0902030302020204" pitchFamily="66" charset="0"/>
              </a:rPr>
              <a:t>4 plus wie viel sind 2? Das geht nicht, also erweitere ich die obere Zahl um 10 Zehner und die untere Zahl um 1 Hunderter. 4 plus wie viel sind 12? Das sind 8, schreibe 8. 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46DEFB4-E1B8-E3DF-D65E-65BBC7BF6535}"/>
              </a:ext>
            </a:extLst>
          </p:cNvPr>
          <p:cNvSpPr txBox="1"/>
          <p:nvPr/>
        </p:nvSpPr>
        <p:spPr>
          <a:xfrm>
            <a:off x="8090083" y="2636360"/>
            <a:ext cx="436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Comic Sans MS" panose="030F0902030302020204" pitchFamily="66" charset="0"/>
              </a:rPr>
              <a:t>10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58226C2-7593-7877-2006-C8628F92AD34}"/>
              </a:ext>
            </a:extLst>
          </p:cNvPr>
          <p:cNvSpPr txBox="1"/>
          <p:nvPr/>
        </p:nvSpPr>
        <p:spPr>
          <a:xfrm>
            <a:off x="7709543" y="4272229"/>
            <a:ext cx="436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Comic Sans MS" panose="030F0902030302020204" pitchFamily="66" charset="0"/>
              </a:rPr>
              <a:t>1</a:t>
            </a:r>
          </a:p>
        </p:txBody>
      </p:sp>
      <p:graphicFrame>
        <p:nvGraphicFramePr>
          <p:cNvPr id="18" name="Tabelle 9">
            <a:extLst>
              <a:ext uri="{FF2B5EF4-FFF2-40B4-BE49-F238E27FC236}">
                <a16:creationId xmlns:a16="http://schemas.microsoft.com/office/drawing/2014/main" id="{D0BDBA45-2ABF-3DBB-FC73-4ACBE5F1FDE2}"/>
              </a:ext>
            </a:extLst>
          </p:cNvPr>
          <p:cNvGraphicFramePr>
            <a:graphicFrameLocks noGrp="1"/>
          </p:cNvGraphicFramePr>
          <p:nvPr/>
        </p:nvGraphicFramePr>
        <p:xfrm>
          <a:off x="6899307" y="2037802"/>
          <a:ext cx="2448000" cy="30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2000">
                  <a:extLst>
                    <a:ext uri="{9D8B030D-6E8A-4147-A177-3AD203B41FA5}">
                      <a16:colId xmlns:a16="http://schemas.microsoft.com/office/drawing/2014/main" val="2998272911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2074604945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566672601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2889608747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accent6"/>
                          </a:solidFill>
                          <a:latin typeface="Comic Sans MS" panose="030F0902030302020204" pitchFamily="66" charset="0"/>
                        </a:rPr>
                        <a:t>H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rgbClr val="0070C0"/>
                          </a:solidFill>
                          <a:latin typeface="Comic Sans MS" panose="030F0902030302020204" pitchFamily="66" charset="0"/>
                        </a:rPr>
                        <a:t>Z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accent2"/>
                          </a:solidFill>
                          <a:latin typeface="Comic Sans MS" panose="030F0902030302020204" pitchFamily="66" charset="0"/>
                        </a:rPr>
                        <a:t>E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2997326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7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2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6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1516737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-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5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4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3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6397563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5022659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8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3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5097626"/>
                  </a:ext>
                </a:extLst>
              </a:tr>
            </a:tbl>
          </a:graphicData>
        </a:graphic>
      </p:graphicFrame>
      <p:cxnSp>
        <p:nvCxnSpPr>
          <p:cNvPr id="19" name="Gerade Verbindung 18">
            <a:extLst>
              <a:ext uri="{FF2B5EF4-FFF2-40B4-BE49-F238E27FC236}">
                <a16:creationId xmlns:a16="http://schemas.microsoft.com/office/drawing/2014/main" id="{589A5E47-5B4C-8B37-31BF-0DBB6B441FD1}"/>
              </a:ext>
            </a:extLst>
          </p:cNvPr>
          <p:cNvCxnSpPr>
            <a:cxnSpLocks/>
          </p:cNvCxnSpPr>
          <p:nvPr/>
        </p:nvCxnSpPr>
        <p:spPr>
          <a:xfrm>
            <a:off x="6899307" y="4479888"/>
            <a:ext cx="2448000" cy="15697"/>
          </a:xfrm>
          <a:prstGeom prst="line">
            <a:avLst/>
          </a:prstGeom>
          <a:ln w="3492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Abgerundetes Rechteck 19">
            <a:extLst>
              <a:ext uri="{FF2B5EF4-FFF2-40B4-BE49-F238E27FC236}">
                <a16:creationId xmlns:a16="http://schemas.microsoft.com/office/drawing/2014/main" id="{ED82A68B-A9D3-2AB8-9C3D-3EC017191662}"/>
              </a:ext>
            </a:extLst>
          </p:cNvPr>
          <p:cNvSpPr/>
          <p:nvPr/>
        </p:nvSpPr>
        <p:spPr>
          <a:xfrm>
            <a:off x="8130567" y="2038900"/>
            <a:ext cx="619156" cy="3058902"/>
          </a:xfrm>
          <a:prstGeom prst="roundRect">
            <a:avLst>
              <a:gd name="adj" fmla="val 1054"/>
            </a:avLst>
          </a:prstGeom>
          <a:solidFill>
            <a:schemeClr val="accent1">
              <a:alpha val="1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accent1"/>
              </a:solidFill>
            </a:endParaRPr>
          </a:p>
        </p:txBody>
      </p:sp>
      <p:pic>
        <p:nvPicPr>
          <p:cNvPr id="8" name="Audio Recording 19.01.2023, 16:47:30">
            <a:hlinkClick r:id="" action="ppaction://media"/>
            <a:extLst>
              <a:ext uri="{FF2B5EF4-FFF2-40B4-BE49-F238E27FC236}">
                <a16:creationId xmlns:a16="http://schemas.microsoft.com/office/drawing/2014/main" id="{EEBF2AD0-5747-F2FD-860B-237CE998CB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907684" y="2143857"/>
            <a:ext cx="468000" cy="468000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78FE8729-6F8A-DC9D-E0A6-97BFACD9BBC5}"/>
              </a:ext>
            </a:extLst>
          </p:cNvPr>
          <p:cNvSpPr/>
          <p:nvPr/>
        </p:nvSpPr>
        <p:spPr>
          <a:xfrm>
            <a:off x="144000" y="144316"/>
            <a:ext cx="4066013" cy="5479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r>
              <a:rPr lang="de-DE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Schriftlich Subtrahieren</a:t>
            </a:r>
          </a:p>
        </p:txBody>
      </p:sp>
      <p:pic>
        <p:nvPicPr>
          <p:cNvPr id="15" name="Audio Recording 19.01.2023, 11:34:09">
            <a:hlinkClick r:id="" action="ppaction://media"/>
            <a:extLst>
              <a:ext uri="{FF2B5EF4-FFF2-40B4-BE49-F238E27FC236}">
                <a16:creationId xmlns:a16="http://schemas.microsoft.com/office/drawing/2014/main" id="{B0CA354F-6E00-49F1-E37E-2E4C823FF18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849323" y="196992"/>
            <a:ext cx="468000" cy="4680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BCDDBF6D-8E3F-68F6-F172-C3A13E3E6C20}"/>
              </a:ext>
            </a:extLst>
          </p:cNvPr>
          <p:cNvSpPr txBox="1"/>
          <p:nvPr/>
        </p:nvSpPr>
        <p:spPr>
          <a:xfrm>
            <a:off x="144000" y="594697"/>
            <a:ext cx="16310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Plus-Sprechweise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FB319764-6608-8980-3106-F0F313739096}"/>
              </a:ext>
            </a:extLst>
          </p:cNvPr>
          <p:cNvSpPr/>
          <p:nvPr/>
        </p:nvSpPr>
        <p:spPr>
          <a:xfrm>
            <a:off x="4329439" y="115452"/>
            <a:ext cx="3020092" cy="54795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pPr lvl="0"/>
            <a:r>
              <a:rPr lang="ar-SY" sz="2800" dirty="0">
                <a:solidFill>
                  <a:prstClr val="black"/>
                </a:solidFill>
              </a:rPr>
              <a:t>الطرح</a:t>
            </a:r>
            <a:r>
              <a:rPr lang="de-DE" sz="2800" dirty="0">
                <a:solidFill>
                  <a:prstClr val="black"/>
                </a:solidFill>
              </a:rPr>
              <a:t> 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[</a:t>
            </a:r>
            <a:r>
              <a:rPr lang="de-DE" b="0" i="0" dirty="0" err="1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altarh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]</a:t>
            </a:r>
          </a:p>
        </p:txBody>
      </p:sp>
      <p:pic>
        <p:nvPicPr>
          <p:cNvPr id="16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D5468E5F-06F9-93E8-8674-044F05F754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>
            <a:biLevel thresh="25000"/>
          </a:blip>
          <a:stretch>
            <a:fillRect/>
          </a:stretch>
        </p:blipFill>
        <p:spPr>
          <a:xfrm>
            <a:off x="6278770" y="196992"/>
            <a:ext cx="468000" cy="468000"/>
          </a:xfrm>
          <a:prstGeom prst="rect">
            <a:avLst/>
          </a:prstGeom>
        </p:spPr>
      </p:pic>
      <p:pic>
        <p:nvPicPr>
          <p:cNvPr id="17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244E2E46-FFCF-2788-3227-EBB75D5D8AB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916702" y="5703449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902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bgerundetes Rechteck 17">
            <a:extLst>
              <a:ext uri="{FF2B5EF4-FFF2-40B4-BE49-F238E27FC236}">
                <a16:creationId xmlns:a16="http://schemas.microsoft.com/office/drawing/2014/main" id="{1ED84E53-20A0-5445-4995-A81C3B5D244A}"/>
              </a:ext>
            </a:extLst>
          </p:cNvPr>
          <p:cNvSpPr/>
          <p:nvPr/>
        </p:nvSpPr>
        <p:spPr>
          <a:xfrm>
            <a:off x="5927904" y="4956229"/>
            <a:ext cx="3020092" cy="1512000"/>
          </a:xfrm>
          <a:prstGeom prst="roundRect">
            <a:avLst>
              <a:gd name="adj" fmla="val 5083"/>
            </a:avLst>
          </a:prstGeom>
          <a:solidFill>
            <a:srgbClr val="317A8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19" name="Abgerundetes Rechteck 18">
            <a:extLst>
              <a:ext uri="{FF2B5EF4-FFF2-40B4-BE49-F238E27FC236}">
                <a16:creationId xmlns:a16="http://schemas.microsoft.com/office/drawing/2014/main" id="{7A4E8CAB-E8CF-3D5C-4449-D470E15F82E1}"/>
              </a:ext>
            </a:extLst>
          </p:cNvPr>
          <p:cNvSpPr/>
          <p:nvPr/>
        </p:nvSpPr>
        <p:spPr>
          <a:xfrm>
            <a:off x="5927904" y="1688681"/>
            <a:ext cx="3020092" cy="1512000"/>
          </a:xfrm>
          <a:prstGeom prst="roundRect">
            <a:avLst>
              <a:gd name="adj" fmla="val 5429"/>
            </a:avLst>
          </a:prstGeom>
          <a:solidFill>
            <a:srgbClr val="317A8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20" name="Abgerundetes Rechteck 19">
            <a:extLst>
              <a:ext uri="{FF2B5EF4-FFF2-40B4-BE49-F238E27FC236}">
                <a16:creationId xmlns:a16="http://schemas.microsoft.com/office/drawing/2014/main" id="{CE3C6C5E-16B9-4872-5CBE-0A575AD6419F}"/>
              </a:ext>
            </a:extLst>
          </p:cNvPr>
          <p:cNvSpPr/>
          <p:nvPr/>
        </p:nvSpPr>
        <p:spPr>
          <a:xfrm>
            <a:off x="5927904" y="3312584"/>
            <a:ext cx="3020092" cy="1512000"/>
          </a:xfrm>
          <a:prstGeom prst="roundRect">
            <a:avLst>
              <a:gd name="adj" fmla="val 4166"/>
            </a:avLst>
          </a:prstGeom>
          <a:solidFill>
            <a:srgbClr val="317A8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101" name="Abgerundetes Rechteck 100">
            <a:extLst>
              <a:ext uri="{FF2B5EF4-FFF2-40B4-BE49-F238E27FC236}">
                <a16:creationId xmlns:a16="http://schemas.microsoft.com/office/drawing/2014/main" id="{4A1A625F-E273-CE25-6D5A-36E36487D13D}"/>
              </a:ext>
            </a:extLst>
          </p:cNvPr>
          <p:cNvSpPr/>
          <p:nvPr/>
        </p:nvSpPr>
        <p:spPr>
          <a:xfrm>
            <a:off x="441311" y="1100393"/>
            <a:ext cx="4406623" cy="1548000"/>
          </a:xfrm>
          <a:prstGeom prst="roundRect">
            <a:avLst>
              <a:gd name="adj" fmla="val 6314"/>
            </a:avLst>
          </a:prstGeom>
          <a:solidFill>
            <a:srgbClr val="317A8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grpSp>
        <p:nvGrpSpPr>
          <p:cNvPr id="121" name="Gruppieren 120">
            <a:extLst>
              <a:ext uri="{FF2B5EF4-FFF2-40B4-BE49-F238E27FC236}">
                <a16:creationId xmlns:a16="http://schemas.microsoft.com/office/drawing/2014/main" id="{91C2DC70-DB6E-7810-4088-ED97803F8D1B}"/>
              </a:ext>
            </a:extLst>
          </p:cNvPr>
          <p:cNvGrpSpPr/>
          <p:nvPr/>
        </p:nvGrpSpPr>
        <p:grpSpPr>
          <a:xfrm>
            <a:off x="588555" y="1223074"/>
            <a:ext cx="3630487" cy="1260844"/>
            <a:chOff x="-1549679" y="1543860"/>
            <a:chExt cx="1933351" cy="1260844"/>
          </a:xfrm>
        </p:grpSpPr>
        <p:sp>
          <p:nvSpPr>
            <p:cNvPr id="122" name="Textfeld 121">
              <a:extLst>
                <a:ext uri="{FF2B5EF4-FFF2-40B4-BE49-F238E27FC236}">
                  <a16:creationId xmlns:a16="http://schemas.microsoft.com/office/drawing/2014/main" id="{E01F0060-BB87-B176-CF37-B6A75CDBA54E}"/>
                </a:ext>
              </a:extLst>
            </p:cNvPr>
            <p:cNvSpPr txBox="1"/>
            <p:nvPr/>
          </p:nvSpPr>
          <p:spPr>
            <a:xfrm>
              <a:off x="-1549679" y="1543860"/>
              <a:ext cx="1933351" cy="4426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>
                  <a:latin typeface="Comic Sans MS" panose="030F0902030302020204" pitchFamily="66" charset="0"/>
                </a:rPr>
                <a:t>stellengerecht aufschreiben</a:t>
              </a:r>
              <a:endParaRPr lang="de-DE" sz="2400" dirty="0">
                <a:latin typeface="Comic Sans MS" panose="030F0902030302020204" pitchFamily="66" charset="0"/>
              </a:endParaRPr>
            </a:p>
          </p:txBody>
        </p:sp>
        <p:sp>
          <p:nvSpPr>
            <p:cNvPr id="123" name="Textfeld 122">
              <a:extLst>
                <a:ext uri="{FF2B5EF4-FFF2-40B4-BE49-F238E27FC236}">
                  <a16:creationId xmlns:a16="http://schemas.microsoft.com/office/drawing/2014/main" id="{321BCA81-72FA-81B3-E390-B05A4BF0FE54}"/>
                </a:ext>
              </a:extLst>
            </p:cNvPr>
            <p:cNvSpPr txBox="1"/>
            <p:nvPr/>
          </p:nvSpPr>
          <p:spPr>
            <a:xfrm>
              <a:off x="-1549674" y="2120869"/>
              <a:ext cx="1933346" cy="683835"/>
            </a:xfrm>
            <a:prstGeom prst="roundRect">
              <a:avLst>
                <a:gd name="adj" fmla="val 10040"/>
              </a:avLst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SY" altLang="de-DE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اكتب بشكل مناسب</a:t>
              </a:r>
              <a:endParaRPr lang="de-DE" alt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de-DE" altLang="de-DE" sz="16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[</a:t>
              </a:r>
              <a:r>
                <a:rPr lang="de-DE" altLang="de-DE" sz="16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auktub</a:t>
              </a:r>
              <a:r>
                <a:rPr lang="de-DE" altLang="de-DE" sz="16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altLang="de-DE" sz="16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bishakl</a:t>
              </a:r>
              <a:r>
                <a:rPr lang="de-DE" altLang="de-DE" sz="16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altLang="de-DE" sz="16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munasib</a:t>
              </a:r>
              <a:r>
                <a:rPr lang="de-DE" altLang="de-DE" sz="16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]</a:t>
              </a:r>
              <a:endParaRPr lang="de-DE" altLang="de-DE" sz="16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ABEBAAD4-0BEA-8B2A-597C-488230D7A4AA}"/>
              </a:ext>
            </a:extLst>
          </p:cNvPr>
          <p:cNvGrpSpPr/>
          <p:nvPr/>
        </p:nvGrpSpPr>
        <p:grpSpPr>
          <a:xfrm>
            <a:off x="6114879" y="5093034"/>
            <a:ext cx="2194234" cy="1303517"/>
            <a:chOff x="-1549678" y="1609700"/>
            <a:chExt cx="2012992" cy="1303517"/>
          </a:xfrm>
        </p:grpSpPr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D16D2675-DEF5-496D-1922-26F59FDE2290}"/>
                </a:ext>
              </a:extLst>
            </p:cNvPr>
            <p:cNvSpPr txBox="1"/>
            <p:nvPr/>
          </p:nvSpPr>
          <p:spPr>
            <a:xfrm>
              <a:off x="-1549678" y="1609700"/>
              <a:ext cx="2012992" cy="4426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>
                  <a:solidFill>
                    <a:schemeClr val="accent6"/>
                  </a:solidFill>
                  <a:latin typeface="Comic Sans MS" panose="030F0902030302020204" pitchFamily="66" charset="0"/>
                </a:rPr>
                <a:t>H</a:t>
              </a:r>
              <a:r>
                <a:rPr lang="de-DE" sz="2000" dirty="0">
                  <a:solidFill>
                    <a:schemeClr val="accent6">
                      <a:lumMod val="75000"/>
                    </a:schemeClr>
                  </a:solidFill>
                  <a:latin typeface="Comic Sans MS" panose="030F0902030302020204" pitchFamily="66" charset="0"/>
                </a:rPr>
                <a:t> </a:t>
              </a:r>
              <a:r>
                <a:rPr lang="de-DE" sz="2000" dirty="0">
                  <a:latin typeface="Comic Sans MS" panose="030F0902030302020204" pitchFamily="66" charset="0"/>
                </a:rPr>
                <a:t>=</a:t>
              </a:r>
              <a:r>
                <a:rPr lang="de-DE" sz="2000" dirty="0">
                  <a:solidFill>
                    <a:schemeClr val="accent6">
                      <a:lumMod val="75000"/>
                    </a:schemeClr>
                  </a:solidFill>
                  <a:latin typeface="Comic Sans MS" panose="030F0902030302020204" pitchFamily="66" charset="0"/>
                </a:rPr>
                <a:t> </a:t>
              </a:r>
              <a:r>
                <a:rPr lang="de-DE" sz="2000" dirty="0">
                  <a:solidFill>
                    <a:schemeClr val="accent6"/>
                  </a:solidFill>
                  <a:latin typeface="Comic Sans MS" panose="030F0902030302020204" pitchFamily="66" charset="0"/>
                </a:rPr>
                <a:t>Hunderter</a:t>
              </a:r>
              <a:endParaRPr lang="de-DE" sz="2400" dirty="0">
                <a:solidFill>
                  <a:schemeClr val="accent6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C786C930-C2C9-A2A1-23FD-EBFB2B9A6741}"/>
                </a:ext>
              </a:extLst>
            </p:cNvPr>
            <p:cNvSpPr txBox="1"/>
            <p:nvPr/>
          </p:nvSpPr>
          <p:spPr>
            <a:xfrm>
              <a:off x="-1549678" y="2164254"/>
              <a:ext cx="2012992" cy="748963"/>
            </a:xfrm>
            <a:prstGeom prst="roundRect">
              <a:avLst>
                <a:gd name="adj" fmla="val 10040"/>
              </a:avLst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SY" sz="2000" dirty="0"/>
                <a:t>مئات</a:t>
              </a:r>
              <a:r>
                <a:rPr lang="de-DE" sz="2000" dirty="0"/>
                <a:t> </a:t>
              </a:r>
              <a:r>
                <a:rPr lang="de-DE" sz="2400" dirty="0"/>
                <a:t>  </a:t>
              </a:r>
              <a:endParaRPr lang="de-DE" altLang="de-D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de-DE" sz="16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</a:rPr>
                <a:t>[</a:t>
              </a:r>
              <a:r>
                <a:rPr lang="de-DE" sz="16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</a:rPr>
                <a:t>m</a:t>
              </a:r>
              <a:r>
                <a:rPr lang="de-DE" sz="1600" b="0" i="0" dirty="0" err="1">
                  <a:solidFill>
                    <a:schemeClr val="bg1">
                      <a:lumMod val="65000"/>
                    </a:schemeClr>
                  </a:solidFill>
                  <a:effectLst/>
                  <a:latin typeface="Comic Sans MS" panose="030F0902030302020204" pitchFamily="66" charset="0"/>
                </a:rPr>
                <a:t>iat</a:t>
              </a:r>
              <a:r>
                <a:rPr lang="de-DE" sz="1600" b="0" i="0" dirty="0">
                  <a:solidFill>
                    <a:schemeClr val="bg1">
                      <a:lumMod val="65000"/>
                    </a:schemeClr>
                  </a:solidFill>
                  <a:effectLst/>
                  <a:latin typeface="Comic Sans MS" panose="030F0902030302020204" pitchFamily="66" charset="0"/>
                </a:rPr>
                <a:t>]</a:t>
              </a:r>
              <a:endParaRPr lang="de-DE" altLang="de-DE" sz="16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6AAA85D3-987B-4BB8-6F0B-446616D608ED}"/>
              </a:ext>
            </a:extLst>
          </p:cNvPr>
          <p:cNvGrpSpPr/>
          <p:nvPr/>
        </p:nvGrpSpPr>
        <p:grpSpPr>
          <a:xfrm>
            <a:off x="6114879" y="1847179"/>
            <a:ext cx="2194235" cy="1292695"/>
            <a:chOff x="-1549679" y="1609700"/>
            <a:chExt cx="2299727" cy="1292695"/>
          </a:xfrm>
        </p:grpSpPr>
        <p:sp>
          <p:nvSpPr>
            <p:cNvPr id="34" name="Textfeld 33">
              <a:extLst>
                <a:ext uri="{FF2B5EF4-FFF2-40B4-BE49-F238E27FC236}">
                  <a16:creationId xmlns:a16="http://schemas.microsoft.com/office/drawing/2014/main" id="{C3A5AF0D-C87D-F63D-3D80-38994EDDE1F9}"/>
                </a:ext>
              </a:extLst>
            </p:cNvPr>
            <p:cNvSpPr txBox="1"/>
            <p:nvPr/>
          </p:nvSpPr>
          <p:spPr>
            <a:xfrm>
              <a:off x="-1549679" y="1609700"/>
              <a:ext cx="2299727" cy="4426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>
                  <a:solidFill>
                    <a:schemeClr val="accent2"/>
                  </a:solidFill>
                  <a:latin typeface="Comic Sans MS" panose="030F0902030302020204" pitchFamily="66" charset="0"/>
                </a:rPr>
                <a:t>E </a:t>
              </a:r>
              <a:r>
                <a:rPr lang="de-DE" sz="2000" dirty="0">
                  <a:latin typeface="Comic Sans MS" panose="030F0902030302020204" pitchFamily="66" charset="0"/>
                </a:rPr>
                <a:t>=</a:t>
              </a:r>
              <a:r>
                <a:rPr lang="de-DE" sz="2000" dirty="0">
                  <a:solidFill>
                    <a:schemeClr val="accent2"/>
                  </a:solidFill>
                  <a:latin typeface="Comic Sans MS" panose="030F0902030302020204" pitchFamily="66" charset="0"/>
                </a:rPr>
                <a:t> Einer</a:t>
              </a:r>
              <a:endParaRPr lang="de-DE" sz="2400" dirty="0">
                <a:solidFill>
                  <a:schemeClr val="accent2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C0C85559-80C2-CB83-8BFB-0C16FDDC24A4}"/>
                </a:ext>
              </a:extLst>
            </p:cNvPr>
            <p:cNvSpPr txBox="1"/>
            <p:nvPr/>
          </p:nvSpPr>
          <p:spPr>
            <a:xfrm>
              <a:off x="-1549675" y="2120869"/>
              <a:ext cx="2299722" cy="781526"/>
            </a:xfrm>
            <a:prstGeom prst="roundRect">
              <a:avLst>
                <a:gd name="adj" fmla="val 10040"/>
              </a:avLst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SY" sz="2000" dirty="0"/>
                <a:t>آحاد</a:t>
              </a:r>
              <a:r>
                <a:rPr lang="de-DE" sz="2400" dirty="0"/>
                <a:t> </a:t>
              </a:r>
              <a:endParaRPr lang="de-DE" altLang="de-D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de-DE" altLang="de-DE" sz="16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[</a:t>
              </a:r>
              <a:r>
                <a:rPr lang="de-DE" sz="1600" b="0" i="0" dirty="0" err="1">
                  <a:solidFill>
                    <a:schemeClr val="bg1">
                      <a:lumMod val="65000"/>
                    </a:schemeClr>
                  </a:solidFill>
                  <a:effectLst/>
                  <a:latin typeface="Comic Sans MS" panose="030F0902030302020204" pitchFamily="66" charset="0"/>
                </a:rPr>
                <a:t>ahad</a:t>
              </a:r>
              <a:r>
                <a:rPr lang="de-DE" altLang="de-DE" sz="16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]</a:t>
              </a:r>
              <a:endParaRPr lang="de-DE" altLang="de-DE" sz="16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6972DEC0-087E-8604-8B61-6217B1C173A9}"/>
              </a:ext>
            </a:extLst>
          </p:cNvPr>
          <p:cNvGrpSpPr/>
          <p:nvPr/>
        </p:nvGrpSpPr>
        <p:grpSpPr>
          <a:xfrm>
            <a:off x="6114879" y="3459552"/>
            <a:ext cx="2194234" cy="1255000"/>
            <a:chOff x="-1892475" y="788439"/>
            <a:chExt cx="2247119" cy="1255000"/>
          </a:xfrm>
        </p:grpSpPr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6E9A9980-1DE9-B19B-9D01-E003CE1FD7C7}"/>
                </a:ext>
              </a:extLst>
            </p:cNvPr>
            <p:cNvSpPr txBox="1"/>
            <p:nvPr/>
          </p:nvSpPr>
          <p:spPr>
            <a:xfrm>
              <a:off x="-1892475" y="788439"/>
              <a:ext cx="2247119" cy="4426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>
                  <a:solidFill>
                    <a:srgbClr val="0070C0"/>
                  </a:solidFill>
                  <a:latin typeface="Comic Sans MS" panose="030F0902030302020204" pitchFamily="66" charset="0"/>
                </a:rPr>
                <a:t>Z </a:t>
              </a:r>
              <a:r>
                <a:rPr lang="de-DE" sz="2000" dirty="0">
                  <a:latin typeface="Comic Sans MS" panose="030F0902030302020204" pitchFamily="66" charset="0"/>
                </a:rPr>
                <a:t>=</a:t>
              </a:r>
              <a:r>
                <a:rPr lang="de-DE" sz="2000" dirty="0">
                  <a:solidFill>
                    <a:srgbClr val="0070C0"/>
                  </a:solidFill>
                  <a:latin typeface="Comic Sans MS" panose="030F0902030302020204" pitchFamily="66" charset="0"/>
                </a:rPr>
                <a:t> Zehner</a:t>
              </a:r>
              <a:endParaRPr lang="de-DE" sz="2400" dirty="0">
                <a:solidFill>
                  <a:srgbClr val="0070C0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9" name="Textfeld 38">
              <a:extLst>
                <a:ext uri="{FF2B5EF4-FFF2-40B4-BE49-F238E27FC236}">
                  <a16:creationId xmlns:a16="http://schemas.microsoft.com/office/drawing/2014/main" id="{0DB83143-4F79-8B6F-A4AC-0FF10FFEE3DC}"/>
                </a:ext>
              </a:extLst>
            </p:cNvPr>
            <p:cNvSpPr txBox="1"/>
            <p:nvPr/>
          </p:nvSpPr>
          <p:spPr>
            <a:xfrm>
              <a:off x="-1892475" y="1359604"/>
              <a:ext cx="2247119" cy="683835"/>
            </a:xfrm>
            <a:prstGeom prst="roundRect">
              <a:avLst>
                <a:gd name="adj" fmla="val 10040"/>
              </a:avLst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SY" sz="2000" dirty="0"/>
                <a:t>عشرات</a:t>
              </a:r>
              <a:endParaRPr lang="de-DE" altLang="de-D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de-DE" altLang="de-DE" sz="16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[</a:t>
              </a:r>
              <a:r>
                <a:rPr lang="de-DE" sz="1600" b="0" i="0" dirty="0" err="1">
                  <a:solidFill>
                    <a:schemeClr val="bg1">
                      <a:lumMod val="65000"/>
                    </a:schemeClr>
                  </a:solidFill>
                  <a:effectLst/>
                  <a:latin typeface="Comic Sans MS" panose="030F0902030302020204" pitchFamily="66" charset="0"/>
                </a:rPr>
                <a:t>asharat</a:t>
              </a:r>
              <a:r>
                <a:rPr lang="de-DE" altLang="de-DE" sz="16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]</a:t>
              </a:r>
              <a:endParaRPr lang="de-DE" altLang="de-DE" sz="16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" panose="020F0502020204030204" pitchFamily="34" charset="0"/>
              </a:endParaRPr>
            </a:p>
          </p:txBody>
        </p:sp>
      </p:grpSp>
      <p:pic>
        <p:nvPicPr>
          <p:cNvPr id="7" name="Audio Recording 19.01.2023, 11:35:51">
            <a:hlinkClick r:id="" action="ppaction://media"/>
            <a:extLst>
              <a:ext uri="{FF2B5EF4-FFF2-40B4-BE49-F238E27FC236}">
                <a16:creationId xmlns:a16="http://schemas.microsoft.com/office/drawing/2014/main" id="{D4304925-A507-B2AB-2A54-EA2B5B2639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282587" y="1180513"/>
            <a:ext cx="468000" cy="468000"/>
          </a:xfrm>
          <a:prstGeom prst="rect">
            <a:avLst/>
          </a:prstGeom>
        </p:spPr>
      </p:pic>
      <p:pic>
        <p:nvPicPr>
          <p:cNvPr id="8" name="Audio Recording 19.01.2023, 11:36:02">
            <a:hlinkClick r:id="" action="ppaction://media"/>
            <a:extLst>
              <a:ext uri="{FF2B5EF4-FFF2-40B4-BE49-F238E27FC236}">
                <a16:creationId xmlns:a16="http://schemas.microsoft.com/office/drawing/2014/main" id="{306A4361-8929-A0DB-4D47-047A9ED68EF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374677" y="1847179"/>
            <a:ext cx="468000" cy="468000"/>
          </a:xfrm>
          <a:prstGeom prst="rect">
            <a:avLst/>
          </a:prstGeom>
        </p:spPr>
      </p:pic>
      <p:pic>
        <p:nvPicPr>
          <p:cNvPr id="11" name="Audio Recording 19.01.2023, 11:36:12">
            <a:hlinkClick r:id="" action="ppaction://media"/>
            <a:extLst>
              <a:ext uri="{FF2B5EF4-FFF2-40B4-BE49-F238E27FC236}">
                <a16:creationId xmlns:a16="http://schemas.microsoft.com/office/drawing/2014/main" id="{B3E377DE-79AD-57C2-0DFB-6EEED012EB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372630" y="3434226"/>
            <a:ext cx="468000" cy="468000"/>
          </a:xfrm>
          <a:prstGeom prst="rect">
            <a:avLst/>
          </a:prstGeom>
        </p:spPr>
      </p:pic>
      <p:pic>
        <p:nvPicPr>
          <p:cNvPr id="12" name="Audio Recording 19.01.2023, 11:36:23">
            <a:hlinkClick r:id="" action="ppaction://media"/>
            <a:extLst>
              <a:ext uri="{FF2B5EF4-FFF2-40B4-BE49-F238E27FC236}">
                <a16:creationId xmlns:a16="http://schemas.microsoft.com/office/drawing/2014/main" id="{299556C7-3F0E-3DD1-145B-4DECECFCA8C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372630" y="5093034"/>
            <a:ext cx="468000" cy="468000"/>
          </a:xfrm>
          <a:prstGeom prst="rect">
            <a:avLst/>
          </a:prstGeom>
        </p:spPr>
      </p:pic>
      <p:graphicFrame>
        <p:nvGraphicFramePr>
          <p:cNvPr id="14" name="Tabelle 9">
            <a:extLst>
              <a:ext uri="{FF2B5EF4-FFF2-40B4-BE49-F238E27FC236}">
                <a16:creationId xmlns:a16="http://schemas.microsoft.com/office/drawing/2014/main" id="{5C8AF929-AC54-803F-BD72-7B8A55EC60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9156558"/>
              </p:ext>
            </p:extLst>
          </p:nvPr>
        </p:nvGraphicFramePr>
        <p:xfrm>
          <a:off x="1800534" y="3200681"/>
          <a:ext cx="2448000" cy="30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2000">
                  <a:extLst>
                    <a:ext uri="{9D8B030D-6E8A-4147-A177-3AD203B41FA5}">
                      <a16:colId xmlns:a16="http://schemas.microsoft.com/office/drawing/2014/main" val="2998272911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2074604945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566672601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2889608747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accent6"/>
                          </a:solidFill>
                          <a:latin typeface="Comic Sans MS" panose="030F0902030302020204" pitchFamily="66" charset="0"/>
                        </a:rPr>
                        <a:t>H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rgbClr val="0070C0"/>
                          </a:solidFill>
                          <a:latin typeface="Comic Sans MS" panose="030F0902030302020204" pitchFamily="66" charset="0"/>
                        </a:rPr>
                        <a:t>Z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accent2"/>
                          </a:solidFill>
                          <a:latin typeface="Comic Sans MS" panose="030F0902030302020204" pitchFamily="66" charset="0"/>
                        </a:rPr>
                        <a:t>E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2997326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7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2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6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1516737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-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5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4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3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6397563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5022659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1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8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3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5097626"/>
                  </a:ext>
                </a:extLst>
              </a:tr>
            </a:tbl>
          </a:graphicData>
        </a:graphic>
      </p:graphicFrame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3FA133F3-B424-88D2-933E-631FEC586E91}"/>
              </a:ext>
            </a:extLst>
          </p:cNvPr>
          <p:cNvCxnSpPr>
            <a:cxnSpLocks/>
          </p:cNvCxnSpPr>
          <p:nvPr/>
        </p:nvCxnSpPr>
        <p:spPr>
          <a:xfrm>
            <a:off x="1800534" y="5642767"/>
            <a:ext cx="2448000" cy="15697"/>
          </a:xfrm>
          <a:prstGeom prst="line">
            <a:avLst/>
          </a:prstGeom>
          <a:ln w="3492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Abgerundetes Rechteck 25">
            <a:extLst>
              <a:ext uri="{FF2B5EF4-FFF2-40B4-BE49-F238E27FC236}">
                <a16:creationId xmlns:a16="http://schemas.microsoft.com/office/drawing/2014/main" id="{513F4194-909B-07F3-6A7C-7119D8962877}"/>
              </a:ext>
            </a:extLst>
          </p:cNvPr>
          <p:cNvSpPr/>
          <p:nvPr/>
        </p:nvSpPr>
        <p:spPr>
          <a:xfrm>
            <a:off x="3662890" y="3225543"/>
            <a:ext cx="561600" cy="3013200"/>
          </a:xfrm>
          <a:prstGeom prst="roundRect">
            <a:avLst>
              <a:gd name="adj" fmla="val 1054"/>
            </a:avLst>
          </a:prstGeom>
          <a:solidFill>
            <a:schemeClr val="accent2">
              <a:alpha val="1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2"/>
              </a:solidFill>
            </a:endParaRPr>
          </a:p>
        </p:txBody>
      </p:sp>
      <p:sp>
        <p:nvSpPr>
          <p:cNvPr id="16" name="Abgerundetes Rechteck 15">
            <a:extLst>
              <a:ext uri="{FF2B5EF4-FFF2-40B4-BE49-F238E27FC236}">
                <a16:creationId xmlns:a16="http://schemas.microsoft.com/office/drawing/2014/main" id="{0CF564BC-6B95-20F7-EEA7-7451CFC12ECA}"/>
              </a:ext>
            </a:extLst>
          </p:cNvPr>
          <p:cNvSpPr/>
          <p:nvPr/>
        </p:nvSpPr>
        <p:spPr>
          <a:xfrm>
            <a:off x="3046662" y="3224081"/>
            <a:ext cx="561600" cy="3013200"/>
          </a:xfrm>
          <a:prstGeom prst="roundRect">
            <a:avLst>
              <a:gd name="adj" fmla="val 1054"/>
            </a:avLst>
          </a:prstGeom>
          <a:solidFill>
            <a:schemeClr val="accent1">
              <a:alpha val="10000"/>
            </a:scheme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17" name="Abgerundetes Rechteck 16">
            <a:extLst>
              <a:ext uri="{FF2B5EF4-FFF2-40B4-BE49-F238E27FC236}">
                <a16:creationId xmlns:a16="http://schemas.microsoft.com/office/drawing/2014/main" id="{DF0FEA83-8C4C-22D6-686B-657EAA742CFB}"/>
              </a:ext>
            </a:extLst>
          </p:cNvPr>
          <p:cNvSpPr/>
          <p:nvPr/>
        </p:nvSpPr>
        <p:spPr>
          <a:xfrm>
            <a:off x="2438405" y="3224081"/>
            <a:ext cx="561600" cy="3013200"/>
          </a:xfrm>
          <a:prstGeom prst="roundRect">
            <a:avLst>
              <a:gd name="adj" fmla="val 1054"/>
            </a:avLst>
          </a:prstGeom>
          <a:solidFill>
            <a:schemeClr val="accent6">
              <a:alpha val="10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2"/>
              </a:solidFill>
            </a:endParaRP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918A32CF-3DDB-00AE-6F92-E3F444AF2FEA}"/>
              </a:ext>
            </a:extLst>
          </p:cNvPr>
          <p:cNvSpPr/>
          <p:nvPr/>
        </p:nvSpPr>
        <p:spPr>
          <a:xfrm>
            <a:off x="144000" y="144316"/>
            <a:ext cx="4066013" cy="5479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r>
              <a:rPr lang="de-DE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Schriftlich Subtrahieren</a:t>
            </a:r>
          </a:p>
        </p:txBody>
      </p:sp>
      <p:pic>
        <p:nvPicPr>
          <p:cNvPr id="32" name="Audio Recording 19.01.2023, 11:34:09">
            <a:hlinkClick r:id="" action="ppaction://media"/>
            <a:extLst>
              <a:ext uri="{FF2B5EF4-FFF2-40B4-BE49-F238E27FC236}">
                <a16:creationId xmlns:a16="http://schemas.microsoft.com/office/drawing/2014/main" id="{63FBE82B-1857-C4CC-B25F-B10CD47F52B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849323" y="196992"/>
            <a:ext cx="468000" cy="468000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08131804-0CDE-FC41-A81D-92EA8C758AED}"/>
              </a:ext>
            </a:extLst>
          </p:cNvPr>
          <p:cNvSpPr/>
          <p:nvPr/>
        </p:nvSpPr>
        <p:spPr>
          <a:xfrm>
            <a:off x="4329439" y="115452"/>
            <a:ext cx="3020092" cy="54795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pPr lvl="0"/>
            <a:r>
              <a:rPr lang="ar-SY" sz="2800" dirty="0">
                <a:solidFill>
                  <a:prstClr val="black"/>
                </a:solidFill>
              </a:rPr>
              <a:t>الطرح</a:t>
            </a:r>
            <a:r>
              <a:rPr lang="de-DE" sz="2800" dirty="0">
                <a:solidFill>
                  <a:prstClr val="black"/>
                </a:solidFill>
              </a:rPr>
              <a:t> 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[</a:t>
            </a:r>
            <a:r>
              <a:rPr lang="de-DE" b="0" i="0" dirty="0" err="1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altarh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]</a:t>
            </a:r>
          </a:p>
        </p:txBody>
      </p:sp>
      <p:pic>
        <p:nvPicPr>
          <p:cNvPr id="13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6F499693-06F8-9524-D189-886FEDFB4A4D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3">
            <a:biLevel thresh="25000"/>
          </a:blip>
          <a:stretch>
            <a:fillRect/>
          </a:stretch>
        </p:blipFill>
        <p:spPr>
          <a:xfrm>
            <a:off x="6278770" y="196992"/>
            <a:ext cx="468000" cy="468000"/>
          </a:xfrm>
          <a:prstGeom prst="rect">
            <a:avLst/>
          </a:prstGeom>
        </p:spPr>
      </p:pic>
      <p:pic>
        <p:nvPicPr>
          <p:cNvPr id="21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BA48BE71-D076-C7F5-A5FE-2A92A3833DAE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3">
            <a:biLevel thresh="25000"/>
          </a:blip>
          <a:stretch>
            <a:fillRect/>
          </a:stretch>
        </p:blipFill>
        <p:spPr>
          <a:xfrm>
            <a:off x="4299488" y="1914453"/>
            <a:ext cx="468000" cy="468000"/>
          </a:xfrm>
          <a:prstGeom prst="rect">
            <a:avLst/>
          </a:prstGeom>
        </p:spPr>
      </p:pic>
      <p:pic>
        <p:nvPicPr>
          <p:cNvPr id="2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61420381-AAFD-678A-E645-946FF8EE295E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3">
            <a:biLevel thresh="25000"/>
          </a:blip>
          <a:stretch>
            <a:fillRect/>
          </a:stretch>
        </p:blipFill>
        <p:spPr>
          <a:xfrm>
            <a:off x="8389242" y="2523930"/>
            <a:ext cx="468000" cy="468000"/>
          </a:xfrm>
          <a:prstGeom prst="rect">
            <a:avLst/>
          </a:prstGeom>
        </p:spPr>
      </p:pic>
      <p:pic>
        <p:nvPicPr>
          <p:cNvPr id="23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10559388-F664-17E1-E34F-550B5FE359BD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3">
            <a:biLevel thresh="25000"/>
          </a:blip>
          <a:stretch>
            <a:fillRect/>
          </a:stretch>
        </p:blipFill>
        <p:spPr>
          <a:xfrm>
            <a:off x="8392756" y="4138634"/>
            <a:ext cx="468000" cy="468000"/>
          </a:xfrm>
          <a:prstGeom prst="rect">
            <a:avLst/>
          </a:prstGeom>
        </p:spPr>
      </p:pic>
      <p:pic>
        <p:nvPicPr>
          <p:cNvPr id="24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21CE8598-4935-5FA7-1A70-3E2AFD826878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3">
            <a:biLevel thresh="25000"/>
          </a:blip>
          <a:stretch>
            <a:fillRect/>
          </a:stretch>
        </p:blipFill>
        <p:spPr>
          <a:xfrm>
            <a:off x="8389242" y="5792681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90397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4BFCD3FE-D8F1-4A2D-BAFB-E433665ACA4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8562672" flipH="1">
            <a:off x="7772805" y="5298476"/>
            <a:ext cx="194001" cy="1161806"/>
          </a:xfrm>
          <a:prstGeom prst="rect">
            <a:avLst/>
          </a:prstGeom>
        </p:spPr>
      </p:pic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5CCB74AF-17CA-F331-DC87-D5EF0C9D8FC3}"/>
              </a:ext>
            </a:extLst>
          </p:cNvPr>
          <p:cNvGrpSpPr/>
          <p:nvPr/>
        </p:nvGrpSpPr>
        <p:grpSpPr>
          <a:xfrm>
            <a:off x="571830" y="2973767"/>
            <a:ext cx="4696812" cy="2793937"/>
            <a:chOff x="5352430" y="2331747"/>
            <a:chExt cx="4696812" cy="2793937"/>
          </a:xfrm>
        </p:grpSpPr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66C34F21-876E-ADEA-00D8-CBEEDFEAA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5352430" y="2331747"/>
              <a:ext cx="1175666" cy="1887689"/>
            </a:xfrm>
            <a:prstGeom prst="rect">
              <a:avLst/>
            </a:prstGeom>
          </p:spPr>
        </p:pic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3F1E2178-4828-8C10-9310-64F0D080F05F}"/>
                </a:ext>
              </a:extLst>
            </p:cNvPr>
            <p:cNvSpPr txBox="1"/>
            <p:nvPr/>
          </p:nvSpPr>
          <p:spPr>
            <a:xfrm>
              <a:off x="6888501" y="3204807"/>
              <a:ext cx="3032537" cy="1660743"/>
            </a:xfrm>
            <a:prstGeom prst="roundRect">
              <a:avLst>
                <a:gd name="adj" fmla="val 10040"/>
              </a:avLst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SY" altLang="de-DE" sz="2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6 زائد كم يساوي 7؟هذا 1 ، اكتب 1.</a:t>
              </a:r>
              <a:endParaRPr lang="de-DE" altLang="de-DE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de-DE" altLang="de-DE" sz="16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[6 </a:t>
              </a:r>
              <a:r>
                <a:rPr lang="de-DE" altLang="de-DE" sz="16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zayid</a:t>
              </a:r>
              <a:r>
                <a:rPr lang="de-DE" altLang="de-DE" sz="16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kam </a:t>
              </a:r>
              <a:r>
                <a:rPr lang="de-DE" altLang="de-DE" sz="16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yusawy</a:t>
              </a:r>
              <a:r>
                <a:rPr lang="de-DE" altLang="de-DE" sz="16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7?hadha 1 , </a:t>
              </a:r>
              <a:r>
                <a:rPr lang="de-DE" altLang="de-DE" sz="16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aktub</a:t>
              </a:r>
              <a:r>
                <a:rPr lang="de-DE" altLang="de-DE" sz="16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1.]</a:t>
              </a:r>
              <a:endParaRPr lang="de-DE" altLang="de-DE" sz="28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" panose="020F0502020204030204" pitchFamily="34" charset="0"/>
              </a:endParaRPr>
            </a:p>
            <a:p>
              <a:pPr algn="ctr"/>
              <a:endParaRPr lang="de-DE" altLang="de-DE" sz="16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" panose="020F0502020204030204" pitchFamily="34" charset="0"/>
              </a:endParaRPr>
            </a:p>
          </p:txBody>
        </p:sp>
        <p:sp>
          <p:nvSpPr>
            <p:cNvPr id="29" name="Abgerundete rechteckige Legende 28">
              <a:extLst>
                <a:ext uri="{FF2B5EF4-FFF2-40B4-BE49-F238E27FC236}">
                  <a16:creationId xmlns:a16="http://schemas.microsoft.com/office/drawing/2014/main" id="{814A9F30-54D8-5C1F-62CE-76B7C83A0DBE}"/>
                </a:ext>
              </a:extLst>
            </p:cNvPr>
            <p:cNvSpPr/>
            <p:nvPr/>
          </p:nvSpPr>
          <p:spPr>
            <a:xfrm>
              <a:off x="7016705" y="3176046"/>
              <a:ext cx="3032537" cy="1949638"/>
            </a:xfrm>
            <a:prstGeom prst="wedgeRoundRectCallout">
              <a:avLst>
                <a:gd name="adj1" fmla="val -61480"/>
                <a:gd name="adj2" fmla="val -28328"/>
                <a:gd name="adj3" fmla="val 16667"/>
              </a:avLst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" name="Abgerundete rechteckige Legende 3">
            <a:extLst>
              <a:ext uri="{FF2B5EF4-FFF2-40B4-BE49-F238E27FC236}">
                <a16:creationId xmlns:a16="http://schemas.microsoft.com/office/drawing/2014/main" id="{114769AF-08FE-7645-F3B9-F6D503A7A8E3}"/>
              </a:ext>
            </a:extLst>
          </p:cNvPr>
          <p:cNvSpPr/>
          <p:nvPr/>
        </p:nvSpPr>
        <p:spPr>
          <a:xfrm>
            <a:off x="1317370" y="1628384"/>
            <a:ext cx="2892644" cy="957485"/>
          </a:xfrm>
          <a:prstGeom prst="wedgeRoundRectCallout">
            <a:avLst>
              <a:gd name="adj1" fmla="val -30994"/>
              <a:gd name="adj2" fmla="val 80717"/>
              <a:gd name="adj3" fmla="val 16667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7CF665B-5312-B901-61DD-A09B28C14434}"/>
              </a:ext>
            </a:extLst>
          </p:cNvPr>
          <p:cNvSpPr txBox="1"/>
          <p:nvPr/>
        </p:nvSpPr>
        <p:spPr>
          <a:xfrm>
            <a:off x="1353510" y="1762557"/>
            <a:ext cx="2528263" cy="646984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Comic Sans MS" panose="030F0902030302020204" pitchFamily="66" charset="0"/>
              </a:rPr>
              <a:t>6 plus wie viel sind 7? </a:t>
            </a:r>
          </a:p>
          <a:p>
            <a:pPr algn="ctr"/>
            <a:r>
              <a:rPr lang="de-DE" sz="1600" dirty="0">
                <a:latin typeface="Comic Sans MS" panose="030F0902030302020204" pitchFamily="66" charset="0"/>
              </a:rPr>
              <a:t>Das ist 1, schreibe 1. </a:t>
            </a:r>
          </a:p>
        </p:txBody>
      </p:sp>
      <p:graphicFrame>
        <p:nvGraphicFramePr>
          <p:cNvPr id="7" name="Tabelle 9">
            <a:extLst>
              <a:ext uri="{FF2B5EF4-FFF2-40B4-BE49-F238E27FC236}">
                <a16:creationId xmlns:a16="http://schemas.microsoft.com/office/drawing/2014/main" id="{1E8B3118-840B-62AF-A536-41E6D55881B5}"/>
              </a:ext>
            </a:extLst>
          </p:cNvPr>
          <p:cNvGraphicFramePr>
            <a:graphicFrameLocks noGrp="1"/>
          </p:cNvGraphicFramePr>
          <p:nvPr/>
        </p:nvGraphicFramePr>
        <p:xfrm>
          <a:off x="6899307" y="2037802"/>
          <a:ext cx="2448000" cy="30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2000">
                  <a:extLst>
                    <a:ext uri="{9D8B030D-6E8A-4147-A177-3AD203B41FA5}">
                      <a16:colId xmlns:a16="http://schemas.microsoft.com/office/drawing/2014/main" val="2998272911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2074604945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566672601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2889608747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accent6"/>
                          </a:solidFill>
                          <a:latin typeface="Comic Sans MS" panose="030F0902030302020204" pitchFamily="66" charset="0"/>
                        </a:rPr>
                        <a:t>H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rgbClr val="0070C0"/>
                          </a:solidFill>
                          <a:latin typeface="Comic Sans MS" panose="030F0902030302020204" pitchFamily="66" charset="0"/>
                        </a:rPr>
                        <a:t>Z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accent2"/>
                          </a:solidFill>
                          <a:latin typeface="Comic Sans MS" panose="030F0902030302020204" pitchFamily="66" charset="0"/>
                        </a:rPr>
                        <a:t>E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2997326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7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2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6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1516737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-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5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4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3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6397563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5022659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1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8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3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5097626"/>
                  </a:ext>
                </a:extLst>
              </a:tr>
            </a:tbl>
          </a:graphicData>
        </a:graphic>
      </p:graphicFrame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16C5E20E-BA2D-CBE5-F4F5-A8FC7DC34B85}"/>
              </a:ext>
            </a:extLst>
          </p:cNvPr>
          <p:cNvCxnSpPr>
            <a:cxnSpLocks/>
          </p:cNvCxnSpPr>
          <p:nvPr/>
        </p:nvCxnSpPr>
        <p:spPr>
          <a:xfrm>
            <a:off x="6899307" y="4479888"/>
            <a:ext cx="2448000" cy="15697"/>
          </a:xfrm>
          <a:prstGeom prst="line">
            <a:avLst/>
          </a:prstGeom>
          <a:ln w="3492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Abgerundetes Rechteck 17">
            <a:extLst>
              <a:ext uri="{FF2B5EF4-FFF2-40B4-BE49-F238E27FC236}">
                <a16:creationId xmlns:a16="http://schemas.microsoft.com/office/drawing/2014/main" id="{952F803A-9127-19FF-BD92-281EFB507B47}"/>
              </a:ext>
            </a:extLst>
          </p:cNvPr>
          <p:cNvSpPr/>
          <p:nvPr/>
        </p:nvSpPr>
        <p:spPr>
          <a:xfrm>
            <a:off x="7501214" y="2037802"/>
            <a:ext cx="612000" cy="3060000"/>
          </a:xfrm>
          <a:prstGeom prst="roundRect">
            <a:avLst>
              <a:gd name="adj" fmla="val 1054"/>
            </a:avLst>
          </a:prstGeom>
          <a:solidFill>
            <a:schemeClr val="accent6">
              <a:alpha val="10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2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2758F7B-99D8-6CAC-DE17-8E0181C2FD73}"/>
              </a:ext>
            </a:extLst>
          </p:cNvPr>
          <p:cNvSpPr txBox="1"/>
          <p:nvPr/>
        </p:nvSpPr>
        <p:spPr>
          <a:xfrm>
            <a:off x="8090083" y="2636360"/>
            <a:ext cx="436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Comic Sans MS" panose="030F0902030302020204" pitchFamily="66" charset="0"/>
              </a:rPr>
              <a:t>10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A6111E4-A502-9252-1D9D-1D62BD22D265}"/>
              </a:ext>
            </a:extLst>
          </p:cNvPr>
          <p:cNvSpPr txBox="1"/>
          <p:nvPr/>
        </p:nvSpPr>
        <p:spPr>
          <a:xfrm>
            <a:off x="7709543" y="4272229"/>
            <a:ext cx="436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Comic Sans MS" panose="030F0902030302020204" pitchFamily="66" charset="0"/>
              </a:rPr>
              <a:t>1</a:t>
            </a:r>
          </a:p>
        </p:txBody>
      </p:sp>
      <p:pic>
        <p:nvPicPr>
          <p:cNvPr id="16" name="Audio Recording 19.01.2023, 13:00:04">
            <a:hlinkClick r:id="" action="ppaction://media"/>
            <a:extLst>
              <a:ext uri="{FF2B5EF4-FFF2-40B4-BE49-F238E27FC236}">
                <a16:creationId xmlns:a16="http://schemas.microsoft.com/office/drawing/2014/main" id="{1C138DCE-BAB6-9194-DAF9-6EB04BED7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662612" y="1969192"/>
            <a:ext cx="468000" cy="468000"/>
          </a:xfrm>
          <a:prstGeom prst="rect">
            <a:avLst/>
          </a:prstGeom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AA70CD73-9C48-9578-BEC2-1B638FA7401E}"/>
              </a:ext>
            </a:extLst>
          </p:cNvPr>
          <p:cNvSpPr/>
          <p:nvPr/>
        </p:nvSpPr>
        <p:spPr>
          <a:xfrm>
            <a:off x="144000" y="144316"/>
            <a:ext cx="4066013" cy="5479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r>
              <a:rPr lang="de-DE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Schriftlich Subtrahieren</a:t>
            </a:r>
          </a:p>
        </p:txBody>
      </p:sp>
      <p:pic>
        <p:nvPicPr>
          <p:cNvPr id="20" name="Audio Recording 19.01.2023, 11:34:09">
            <a:hlinkClick r:id="" action="ppaction://media"/>
            <a:extLst>
              <a:ext uri="{FF2B5EF4-FFF2-40B4-BE49-F238E27FC236}">
                <a16:creationId xmlns:a16="http://schemas.microsoft.com/office/drawing/2014/main" id="{13C65DB8-A90F-04C7-F85D-B0F83F4D3B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849323" y="196992"/>
            <a:ext cx="468000" cy="4680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B15B824B-6F46-26DC-7A76-2C2696035CCD}"/>
              </a:ext>
            </a:extLst>
          </p:cNvPr>
          <p:cNvSpPr txBox="1"/>
          <p:nvPr/>
        </p:nvSpPr>
        <p:spPr>
          <a:xfrm>
            <a:off x="144000" y="594697"/>
            <a:ext cx="16310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Plus-Sprechweise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202B92D2-0655-D6D2-EA86-CFC4ED01DD17}"/>
              </a:ext>
            </a:extLst>
          </p:cNvPr>
          <p:cNvSpPr/>
          <p:nvPr/>
        </p:nvSpPr>
        <p:spPr>
          <a:xfrm>
            <a:off x="4329439" y="115452"/>
            <a:ext cx="3020092" cy="54795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pPr lvl="0"/>
            <a:r>
              <a:rPr lang="ar-SY" sz="2800" dirty="0">
                <a:solidFill>
                  <a:prstClr val="black"/>
                </a:solidFill>
              </a:rPr>
              <a:t>الطرح</a:t>
            </a:r>
            <a:r>
              <a:rPr lang="de-DE" sz="2800" dirty="0">
                <a:solidFill>
                  <a:prstClr val="black"/>
                </a:solidFill>
              </a:rPr>
              <a:t> 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[</a:t>
            </a:r>
            <a:r>
              <a:rPr lang="de-DE" b="0" i="0" dirty="0" err="1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altarh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]</a:t>
            </a:r>
          </a:p>
        </p:txBody>
      </p:sp>
      <p:pic>
        <p:nvPicPr>
          <p:cNvPr id="1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FE620DBA-FF0A-314D-F8AC-2C6E2C39E59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>
            <a:biLevel thresh="25000"/>
          </a:blip>
          <a:stretch>
            <a:fillRect/>
          </a:stretch>
        </p:blipFill>
        <p:spPr>
          <a:xfrm>
            <a:off x="6278770" y="196992"/>
            <a:ext cx="468000" cy="468000"/>
          </a:xfrm>
          <a:prstGeom prst="rect">
            <a:avLst/>
          </a:prstGeom>
        </p:spPr>
      </p:pic>
      <p:pic>
        <p:nvPicPr>
          <p:cNvPr id="19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49D96C29-B1B6-D57D-5373-6E5204BA25A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672438" y="5195771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80870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Abgerundetes Rechteck 26">
            <a:extLst>
              <a:ext uri="{FF2B5EF4-FFF2-40B4-BE49-F238E27FC236}">
                <a16:creationId xmlns:a16="http://schemas.microsoft.com/office/drawing/2014/main" id="{20D21E8B-A6FB-7BF4-2B40-C8450584CC28}"/>
              </a:ext>
            </a:extLst>
          </p:cNvPr>
          <p:cNvSpPr/>
          <p:nvPr/>
        </p:nvSpPr>
        <p:spPr>
          <a:xfrm>
            <a:off x="7088980" y="3329317"/>
            <a:ext cx="2614897" cy="3304410"/>
          </a:xfrm>
          <a:prstGeom prst="roundRect">
            <a:avLst>
              <a:gd name="adj" fmla="val 3324"/>
            </a:avLst>
          </a:prstGeom>
          <a:solidFill>
            <a:srgbClr val="317A8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28" name="Abgerundetes Rechteck 27">
            <a:extLst>
              <a:ext uri="{FF2B5EF4-FFF2-40B4-BE49-F238E27FC236}">
                <a16:creationId xmlns:a16="http://schemas.microsoft.com/office/drawing/2014/main" id="{A3477AD6-0A9C-982A-2B16-0E5547225F12}"/>
              </a:ext>
            </a:extLst>
          </p:cNvPr>
          <p:cNvSpPr/>
          <p:nvPr/>
        </p:nvSpPr>
        <p:spPr>
          <a:xfrm>
            <a:off x="2954957" y="3326069"/>
            <a:ext cx="3973381" cy="3312000"/>
          </a:xfrm>
          <a:prstGeom prst="roundRect">
            <a:avLst>
              <a:gd name="adj" fmla="val 3324"/>
            </a:avLst>
          </a:prstGeom>
          <a:solidFill>
            <a:srgbClr val="317A8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11" name="Abgerundetes Rechteck 10">
            <a:extLst>
              <a:ext uri="{FF2B5EF4-FFF2-40B4-BE49-F238E27FC236}">
                <a16:creationId xmlns:a16="http://schemas.microsoft.com/office/drawing/2014/main" id="{36AE6014-EAF0-34BD-F6FB-C02AF38648C3}"/>
              </a:ext>
            </a:extLst>
          </p:cNvPr>
          <p:cNvSpPr/>
          <p:nvPr/>
        </p:nvSpPr>
        <p:spPr>
          <a:xfrm>
            <a:off x="206827" y="3326070"/>
            <a:ext cx="2612925" cy="3307658"/>
          </a:xfrm>
          <a:prstGeom prst="roundRect">
            <a:avLst>
              <a:gd name="adj" fmla="val 3324"/>
            </a:avLst>
          </a:prstGeom>
          <a:solidFill>
            <a:srgbClr val="317A8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D37971C5-B745-44E6-4DF1-B82C42067BF3}"/>
              </a:ext>
            </a:extLst>
          </p:cNvPr>
          <p:cNvGrpSpPr/>
          <p:nvPr/>
        </p:nvGrpSpPr>
        <p:grpSpPr>
          <a:xfrm>
            <a:off x="319582" y="3438913"/>
            <a:ext cx="1991559" cy="2616256"/>
            <a:chOff x="-1549678" y="1609700"/>
            <a:chExt cx="1223538" cy="822903"/>
          </a:xfrm>
        </p:grpSpPr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20D0C682-F605-D821-5605-AEE801F49B0D}"/>
                </a:ext>
              </a:extLst>
            </p:cNvPr>
            <p:cNvSpPr txBox="1"/>
            <p:nvPr/>
          </p:nvSpPr>
          <p:spPr>
            <a:xfrm>
              <a:off x="-1549678" y="1609700"/>
              <a:ext cx="1223538" cy="351930"/>
            </a:xfrm>
            <a:prstGeom prst="roundRect">
              <a:avLst>
                <a:gd name="adj" fmla="val 12705"/>
              </a:avLst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>
                  <a:latin typeface="Comic Sans MS" panose="030F0902030302020204" pitchFamily="66" charset="0"/>
                </a:rPr>
                <a:t>3 plus wie viel sind 6? Das sind 3, schreibe 3.</a:t>
              </a:r>
            </a:p>
            <a:p>
              <a:pPr algn="ctr"/>
              <a:endParaRPr lang="de-DE" sz="1600" dirty="0">
                <a:latin typeface="Comic Sans MS" panose="030F0902030302020204" pitchFamily="66" charset="0"/>
              </a:endParaRPr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B747F0CA-4107-A596-DA18-2DFCE792F8EA}"/>
                </a:ext>
              </a:extLst>
            </p:cNvPr>
            <p:cNvSpPr txBox="1"/>
            <p:nvPr/>
          </p:nvSpPr>
          <p:spPr>
            <a:xfrm>
              <a:off x="-1549678" y="1986058"/>
              <a:ext cx="1223538" cy="446545"/>
            </a:xfrm>
            <a:prstGeom prst="roundRect">
              <a:avLst>
                <a:gd name="adj" fmla="val 9300"/>
              </a:avLst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SY" altLang="de-DE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 زائد كم يساوي 6؟ هذا 3 ، اكتب 3</a:t>
              </a:r>
              <a:endParaRPr lang="de-DE" alt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[</a:t>
              </a:r>
              <a:r>
                <a:rPr lang="nn-NO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3 </a:t>
              </a:r>
              <a:r>
                <a:rPr lang="nn-NO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zayid</a:t>
              </a:r>
              <a:r>
                <a:rPr lang="nn-NO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kam </a:t>
              </a:r>
              <a:r>
                <a:rPr lang="nn-NO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yusawi</a:t>
              </a:r>
              <a:r>
                <a:rPr lang="nn-NO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6? </a:t>
              </a:r>
              <a:r>
                <a:rPr lang="nn-NO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hadha</a:t>
              </a:r>
              <a:r>
                <a:rPr lang="nn-NO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3 , </a:t>
              </a:r>
              <a:r>
                <a:rPr lang="nn-NO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aktub</a:t>
              </a:r>
              <a:r>
                <a:rPr lang="nn-NO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3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]</a:t>
              </a:r>
              <a:endParaRPr lang="de-DE" altLang="de-DE" sz="2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9C58784E-6464-F2F3-0BC4-6EB06BE1C3CC}"/>
              </a:ext>
            </a:extLst>
          </p:cNvPr>
          <p:cNvGrpSpPr/>
          <p:nvPr/>
        </p:nvGrpSpPr>
        <p:grpSpPr>
          <a:xfrm>
            <a:off x="3065446" y="3426107"/>
            <a:ext cx="3359675" cy="3147851"/>
            <a:chOff x="-1548100" y="1609700"/>
            <a:chExt cx="1974988" cy="1066324"/>
          </a:xfrm>
        </p:grpSpPr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C6A8FCEA-35E2-0880-F4E0-0D6A340621E1}"/>
                </a:ext>
              </a:extLst>
            </p:cNvPr>
            <p:cNvSpPr txBox="1"/>
            <p:nvPr/>
          </p:nvSpPr>
          <p:spPr>
            <a:xfrm>
              <a:off x="-1548100" y="1609700"/>
              <a:ext cx="1974988" cy="371962"/>
            </a:xfrm>
            <a:prstGeom prst="roundRect">
              <a:avLst>
                <a:gd name="adj" fmla="val 11706"/>
              </a:avLst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>
                  <a:latin typeface="Comic Sans MS" panose="030F0902030302020204" pitchFamily="66" charset="0"/>
                </a:rPr>
                <a:t>4 plus wie viel sind 2? Das geht nicht, also erweitere ich. 4 plus wie viel sind 12? Das sind 8, schreibe 8. </a:t>
              </a:r>
            </a:p>
          </p:txBody>
        </p: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6A08EB7D-6264-3C4B-F19E-B3C4F21814C5}"/>
                </a:ext>
              </a:extLst>
            </p:cNvPr>
            <p:cNvSpPr txBox="1"/>
            <p:nvPr/>
          </p:nvSpPr>
          <p:spPr>
            <a:xfrm>
              <a:off x="-1548099" y="2015446"/>
              <a:ext cx="1973012" cy="660578"/>
            </a:xfrm>
            <a:prstGeom prst="roundRect">
              <a:avLst>
                <a:gd name="adj" fmla="val 6717"/>
              </a:avLst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SY" altLang="de-DE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 زائد كم يساوي 2؟هذا لا يعمل ، لذلك أنا أتوسع.4 زائد كم يساوي 12؟ هذا 8 ، اكتب 8.</a:t>
              </a:r>
              <a:endParaRPr lang="de-DE" alt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[4 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zayid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kam 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yusawy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2?hadha la 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yaemal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, 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lidhalik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'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ana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'atawasaeu.4 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zayid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kam 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yusawi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12? 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hadha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8 , 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aktub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8.]</a:t>
              </a:r>
              <a:endParaRPr lang="de-DE" altLang="de-DE" sz="2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DE2CB476-1B98-3589-B337-261702376DB1}"/>
              </a:ext>
            </a:extLst>
          </p:cNvPr>
          <p:cNvGrpSpPr/>
          <p:nvPr/>
        </p:nvGrpSpPr>
        <p:grpSpPr>
          <a:xfrm>
            <a:off x="7247087" y="3438912"/>
            <a:ext cx="1939270" cy="2622682"/>
            <a:chOff x="-1549677" y="1580771"/>
            <a:chExt cx="1304361" cy="881989"/>
          </a:xfrm>
        </p:grpSpPr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30222EFF-2914-ACF7-E66F-B824E17AFFF7}"/>
                </a:ext>
              </a:extLst>
            </p:cNvPr>
            <p:cNvSpPr txBox="1"/>
            <p:nvPr/>
          </p:nvSpPr>
          <p:spPr>
            <a:xfrm>
              <a:off x="-1549677" y="1580771"/>
              <a:ext cx="1304361" cy="379778"/>
            </a:xfrm>
            <a:prstGeom prst="roundRect">
              <a:avLst>
                <a:gd name="adj" fmla="val 8254"/>
              </a:avLst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>
                  <a:latin typeface="Comic Sans MS" panose="030F0902030302020204" pitchFamily="66" charset="0"/>
                </a:rPr>
                <a:t>6 plus wie viel sind 7? Das ist 1. Schreibe 1. </a:t>
              </a:r>
            </a:p>
            <a:p>
              <a:pPr algn="ctr"/>
              <a:r>
                <a:rPr lang="de-DE" sz="1600" dirty="0">
                  <a:latin typeface="Comic Sans MS" panose="030F0902030302020204" pitchFamily="66" charset="0"/>
                </a:rPr>
                <a:t> </a:t>
              </a:r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0CAA344D-C234-CA78-BD4A-A1667EA083D0}"/>
                </a:ext>
              </a:extLst>
            </p:cNvPr>
            <p:cNvSpPr txBox="1"/>
            <p:nvPr/>
          </p:nvSpPr>
          <p:spPr>
            <a:xfrm>
              <a:off x="-1549677" y="1994133"/>
              <a:ext cx="1304361" cy="468627"/>
            </a:xfrm>
            <a:prstGeom prst="roundRect">
              <a:avLst>
                <a:gd name="adj" fmla="val 4962"/>
              </a:avLst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rtl="1"/>
              <a:r>
                <a:rPr lang="de-DE" sz="2000" b="0" i="0" dirty="0">
                  <a:solidFill>
                    <a:srgbClr val="000000"/>
                  </a:solidFill>
                  <a:effectLst/>
                  <a:latin typeface="Roboto" panose="02000000000000000000" pitchFamily="2" charset="0"/>
                </a:rPr>
                <a:t>6 </a:t>
              </a:r>
              <a:r>
                <a:rPr lang="ar-SY" sz="2000" b="0" i="0" dirty="0">
                  <a:solidFill>
                    <a:srgbClr val="000000"/>
                  </a:solidFill>
                  <a:effectLst/>
                  <a:latin typeface="Roboto" panose="02000000000000000000" pitchFamily="2" charset="0"/>
                </a:rPr>
                <a:t>زائد كم يساوي 7؟ هذا 1 ، اكتب 1.</a:t>
              </a:r>
              <a:endParaRPr lang="de-DE" alt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[</a:t>
              </a:r>
              <a:r>
                <a:rPr lang="nn-NO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6 </a:t>
              </a:r>
              <a:r>
                <a:rPr lang="nn-NO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zayid</a:t>
              </a:r>
              <a:r>
                <a:rPr lang="nn-NO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kam </a:t>
              </a:r>
              <a:r>
                <a:rPr lang="nn-NO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yusawi</a:t>
              </a:r>
              <a:r>
                <a:rPr lang="nn-NO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7? </a:t>
              </a:r>
              <a:r>
                <a:rPr lang="nn-NO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hadha</a:t>
              </a:r>
              <a:r>
                <a:rPr lang="nn-NO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1 , </a:t>
              </a:r>
              <a:r>
                <a:rPr lang="nn-NO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aktub</a:t>
              </a:r>
              <a:r>
                <a:rPr lang="nn-NO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1.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]</a:t>
              </a:r>
              <a:endParaRPr lang="de-DE" altLang="de-DE" sz="2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2" name="Tabelle 9">
            <a:extLst>
              <a:ext uri="{FF2B5EF4-FFF2-40B4-BE49-F238E27FC236}">
                <a16:creationId xmlns:a16="http://schemas.microsoft.com/office/drawing/2014/main" id="{9515CF8B-64FB-DF89-575B-F3BCE4698C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4701623"/>
              </p:ext>
            </p:extLst>
          </p:nvPr>
        </p:nvGraphicFramePr>
        <p:xfrm>
          <a:off x="669351" y="1017016"/>
          <a:ext cx="1742400" cy="216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200">
                  <a:extLst>
                    <a:ext uri="{9D8B030D-6E8A-4147-A177-3AD203B41FA5}">
                      <a16:colId xmlns:a16="http://schemas.microsoft.com/office/drawing/2014/main" val="2998272911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074604945"/>
                    </a:ext>
                  </a:extLst>
                </a:gridCol>
                <a:gridCol w="439200">
                  <a:extLst>
                    <a:ext uri="{9D8B030D-6E8A-4147-A177-3AD203B41FA5}">
                      <a16:colId xmlns:a16="http://schemas.microsoft.com/office/drawing/2014/main" val="566672601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889608747"/>
                    </a:ext>
                  </a:extLst>
                </a:gridCol>
              </a:tblGrid>
              <a:tr h="439200">
                <a:tc>
                  <a:txBody>
                    <a:bodyPr/>
                    <a:lstStyle/>
                    <a:p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H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Z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accent2"/>
                          </a:solidFill>
                          <a:latin typeface="Comic Sans MS" panose="030F0902030302020204" pitchFamily="66" charset="0"/>
                        </a:rPr>
                        <a:t>E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2997326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7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2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6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151673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+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5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4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3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6397563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5022659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3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097626"/>
                  </a:ext>
                </a:extLst>
              </a:tr>
            </a:tbl>
          </a:graphicData>
        </a:graphic>
      </p:graphicFrame>
      <p:cxnSp>
        <p:nvCxnSpPr>
          <p:cNvPr id="3" name="Gerade Verbindung 2">
            <a:extLst>
              <a:ext uri="{FF2B5EF4-FFF2-40B4-BE49-F238E27FC236}">
                <a16:creationId xmlns:a16="http://schemas.microsoft.com/office/drawing/2014/main" id="{DBF901F0-BC59-7C58-2430-7BE7DA63EFF8}"/>
              </a:ext>
            </a:extLst>
          </p:cNvPr>
          <p:cNvCxnSpPr>
            <a:cxnSpLocks/>
          </p:cNvCxnSpPr>
          <p:nvPr/>
        </p:nvCxnSpPr>
        <p:spPr>
          <a:xfrm>
            <a:off x="669351" y="2760579"/>
            <a:ext cx="1716607" cy="0"/>
          </a:xfrm>
          <a:prstGeom prst="line">
            <a:avLst/>
          </a:prstGeom>
          <a:ln w="3492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6" name="Tabelle 9">
            <a:extLst>
              <a:ext uri="{FF2B5EF4-FFF2-40B4-BE49-F238E27FC236}">
                <a16:creationId xmlns:a16="http://schemas.microsoft.com/office/drawing/2014/main" id="{27973F2B-B15E-96DC-2190-B4CDB3D627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0551080"/>
              </p:ext>
            </p:extLst>
          </p:nvPr>
        </p:nvGraphicFramePr>
        <p:xfrm>
          <a:off x="3959439" y="1023254"/>
          <a:ext cx="1728000" cy="21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00">
                  <a:extLst>
                    <a:ext uri="{9D8B030D-6E8A-4147-A177-3AD203B41FA5}">
                      <a16:colId xmlns:a16="http://schemas.microsoft.com/office/drawing/2014/main" val="2998272911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074604945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566672601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889608747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H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rgbClr val="0070C0"/>
                          </a:solidFill>
                          <a:latin typeface="Comic Sans MS" panose="030F0902030302020204" pitchFamily="66" charset="0"/>
                        </a:rPr>
                        <a:t>Z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E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2997326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7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2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6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151673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+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5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4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3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6397563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5022659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8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3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097626"/>
                  </a:ext>
                </a:extLst>
              </a:tr>
            </a:tbl>
          </a:graphicData>
        </a:graphic>
      </p:graphicFrame>
      <p:graphicFrame>
        <p:nvGraphicFramePr>
          <p:cNvPr id="8" name="Tabelle 9">
            <a:extLst>
              <a:ext uri="{FF2B5EF4-FFF2-40B4-BE49-F238E27FC236}">
                <a16:creationId xmlns:a16="http://schemas.microsoft.com/office/drawing/2014/main" id="{0EF90D9E-9D3F-031A-C08F-768B07763F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3815028"/>
              </p:ext>
            </p:extLst>
          </p:nvPr>
        </p:nvGraphicFramePr>
        <p:xfrm>
          <a:off x="7434911" y="1017016"/>
          <a:ext cx="1728000" cy="21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00">
                  <a:extLst>
                    <a:ext uri="{9D8B030D-6E8A-4147-A177-3AD203B41FA5}">
                      <a16:colId xmlns:a16="http://schemas.microsoft.com/office/drawing/2014/main" val="2998272911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074604945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566672601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889608747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accent6"/>
                          </a:solidFill>
                          <a:latin typeface="Comic Sans MS" panose="030F0902030302020204" pitchFamily="66" charset="0"/>
                        </a:rPr>
                        <a:t>H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Z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E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2997326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7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2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6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151673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+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5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4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3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6397563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5022659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1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8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3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097626"/>
                  </a:ext>
                </a:extLst>
              </a:tr>
            </a:tbl>
          </a:graphicData>
        </a:graphic>
      </p:graphicFrame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7BEAB4B6-9A6E-D442-5DCA-868BF4F694E9}"/>
              </a:ext>
            </a:extLst>
          </p:cNvPr>
          <p:cNvCxnSpPr>
            <a:cxnSpLocks/>
          </p:cNvCxnSpPr>
          <p:nvPr/>
        </p:nvCxnSpPr>
        <p:spPr>
          <a:xfrm>
            <a:off x="3966047" y="2760579"/>
            <a:ext cx="1721392" cy="0"/>
          </a:xfrm>
          <a:prstGeom prst="line">
            <a:avLst/>
          </a:prstGeom>
          <a:ln w="3492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705DDB56-FC66-3F9F-00A2-285FDAD76809}"/>
              </a:ext>
            </a:extLst>
          </p:cNvPr>
          <p:cNvCxnSpPr>
            <a:cxnSpLocks/>
          </p:cNvCxnSpPr>
          <p:nvPr/>
        </p:nvCxnSpPr>
        <p:spPr>
          <a:xfrm>
            <a:off x="7428819" y="2740698"/>
            <a:ext cx="1734092" cy="0"/>
          </a:xfrm>
          <a:prstGeom prst="line">
            <a:avLst/>
          </a:prstGeom>
          <a:ln w="3492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Abgerundetes Rechteck 14">
            <a:extLst>
              <a:ext uri="{FF2B5EF4-FFF2-40B4-BE49-F238E27FC236}">
                <a16:creationId xmlns:a16="http://schemas.microsoft.com/office/drawing/2014/main" id="{2ADAB3EC-F668-CCF0-7955-7012012FBDA9}"/>
              </a:ext>
            </a:extLst>
          </p:cNvPr>
          <p:cNvSpPr/>
          <p:nvPr/>
        </p:nvSpPr>
        <p:spPr>
          <a:xfrm>
            <a:off x="1977483" y="1026892"/>
            <a:ext cx="423343" cy="2149889"/>
          </a:xfrm>
          <a:prstGeom prst="roundRect">
            <a:avLst>
              <a:gd name="adj" fmla="val 1054"/>
            </a:avLst>
          </a:prstGeom>
          <a:solidFill>
            <a:schemeClr val="accent2">
              <a:alpha val="1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Abgerundetes Rechteck 41">
            <a:extLst>
              <a:ext uri="{FF2B5EF4-FFF2-40B4-BE49-F238E27FC236}">
                <a16:creationId xmlns:a16="http://schemas.microsoft.com/office/drawing/2014/main" id="{E244DCE7-9172-F1F5-EFCC-6EFC7C8EC057}"/>
              </a:ext>
            </a:extLst>
          </p:cNvPr>
          <p:cNvSpPr/>
          <p:nvPr/>
        </p:nvSpPr>
        <p:spPr>
          <a:xfrm>
            <a:off x="4808928" y="1026893"/>
            <a:ext cx="436263" cy="2149888"/>
          </a:xfrm>
          <a:prstGeom prst="roundRect">
            <a:avLst>
              <a:gd name="adj" fmla="val 1054"/>
            </a:avLst>
          </a:prstGeom>
          <a:solidFill>
            <a:schemeClr val="accent1">
              <a:alpha val="1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3" name="Abgerundetes Rechteck 42">
            <a:extLst>
              <a:ext uri="{FF2B5EF4-FFF2-40B4-BE49-F238E27FC236}">
                <a16:creationId xmlns:a16="http://schemas.microsoft.com/office/drawing/2014/main" id="{F7E50C07-6F09-A568-58F0-F0D923739C83}"/>
              </a:ext>
            </a:extLst>
          </p:cNvPr>
          <p:cNvSpPr/>
          <p:nvPr/>
        </p:nvSpPr>
        <p:spPr>
          <a:xfrm>
            <a:off x="7865328" y="1026892"/>
            <a:ext cx="423034" cy="2142689"/>
          </a:xfrm>
          <a:prstGeom prst="roundRect">
            <a:avLst>
              <a:gd name="adj" fmla="val 1054"/>
            </a:avLst>
          </a:prstGeom>
          <a:solidFill>
            <a:schemeClr val="accent6">
              <a:alpha val="10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25328B7-92B9-F97D-A583-C0AEF43E9AA3}"/>
              </a:ext>
            </a:extLst>
          </p:cNvPr>
          <p:cNvSpPr txBox="1"/>
          <p:nvPr/>
        </p:nvSpPr>
        <p:spPr>
          <a:xfrm>
            <a:off x="4784553" y="1401017"/>
            <a:ext cx="4362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latin typeface="Comic Sans MS" panose="030F0902030302020204" pitchFamily="66" charset="0"/>
              </a:rPr>
              <a:t>10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9334AC5-0476-5078-D69A-0ECED0C61955}"/>
              </a:ext>
            </a:extLst>
          </p:cNvPr>
          <p:cNvSpPr txBox="1"/>
          <p:nvPr/>
        </p:nvSpPr>
        <p:spPr>
          <a:xfrm>
            <a:off x="4498786" y="2545472"/>
            <a:ext cx="4362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latin typeface="Comic Sans MS" panose="030F0902030302020204" pitchFamily="66" charset="0"/>
              </a:rPr>
              <a:t>1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AD4D408A-008E-4732-2407-6C78796D7271}"/>
              </a:ext>
            </a:extLst>
          </p:cNvPr>
          <p:cNvSpPr txBox="1"/>
          <p:nvPr/>
        </p:nvSpPr>
        <p:spPr>
          <a:xfrm>
            <a:off x="8222845" y="1387598"/>
            <a:ext cx="4362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latin typeface="Comic Sans MS" panose="030F0902030302020204" pitchFamily="66" charset="0"/>
              </a:rPr>
              <a:t>10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2A5CD7BE-C4CF-A09E-AF93-CC920C9898EF}"/>
              </a:ext>
            </a:extLst>
          </p:cNvPr>
          <p:cNvSpPr txBox="1"/>
          <p:nvPr/>
        </p:nvSpPr>
        <p:spPr>
          <a:xfrm>
            <a:off x="7951356" y="2523950"/>
            <a:ext cx="4362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latin typeface="Comic Sans MS" panose="030F0902030302020204" pitchFamily="66" charset="0"/>
              </a:rPr>
              <a:t>1</a:t>
            </a:r>
          </a:p>
        </p:txBody>
      </p:sp>
      <p:pic>
        <p:nvPicPr>
          <p:cNvPr id="4" name="Audio Recording 19.01.2023, 12:58:15">
            <a:hlinkClick r:id="" action="ppaction://media"/>
            <a:extLst>
              <a:ext uri="{FF2B5EF4-FFF2-40B4-BE49-F238E27FC236}">
                <a16:creationId xmlns:a16="http://schemas.microsoft.com/office/drawing/2014/main" id="{4F792589-0EF4-5B21-DD2F-27101C5319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335357" y="3731452"/>
            <a:ext cx="468000" cy="468000"/>
          </a:xfrm>
          <a:prstGeom prst="rect">
            <a:avLst/>
          </a:prstGeom>
        </p:spPr>
      </p:pic>
      <p:pic>
        <p:nvPicPr>
          <p:cNvPr id="23" name="Audio Recording 19.01.2023, 12:59:17">
            <a:hlinkClick r:id="" action="ppaction://media"/>
            <a:extLst>
              <a:ext uri="{FF2B5EF4-FFF2-40B4-BE49-F238E27FC236}">
                <a16:creationId xmlns:a16="http://schemas.microsoft.com/office/drawing/2014/main" id="{B1DFF99A-0180-FD6E-D37B-E79DC46B2D3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468961" y="3632698"/>
            <a:ext cx="468000" cy="468000"/>
          </a:xfrm>
          <a:prstGeom prst="rect">
            <a:avLst/>
          </a:prstGeom>
        </p:spPr>
      </p:pic>
      <p:pic>
        <p:nvPicPr>
          <p:cNvPr id="29" name="Audio Recording 19.01.2023, 13:00:04">
            <a:hlinkClick r:id="" action="ppaction://media"/>
            <a:extLst>
              <a:ext uri="{FF2B5EF4-FFF2-40B4-BE49-F238E27FC236}">
                <a16:creationId xmlns:a16="http://schemas.microsoft.com/office/drawing/2014/main" id="{49EED339-AABD-9650-905F-58F975E5C58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230195" y="3632698"/>
            <a:ext cx="468000" cy="468000"/>
          </a:xfrm>
          <a:prstGeom prst="rect">
            <a:avLst/>
          </a:prstGeom>
        </p:spPr>
      </p:pic>
      <p:sp>
        <p:nvSpPr>
          <p:cNvPr id="30" name="Rechteck 29">
            <a:extLst>
              <a:ext uri="{FF2B5EF4-FFF2-40B4-BE49-F238E27FC236}">
                <a16:creationId xmlns:a16="http://schemas.microsoft.com/office/drawing/2014/main" id="{BACE67C7-BEA6-B6B4-7E4B-C8285AA854ED}"/>
              </a:ext>
            </a:extLst>
          </p:cNvPr>
          <p:cNvSpPr/>
          <p:nvPr/>
        </p:nvSpPr>
        <p:spPr>
          <a:xfrm>
            <a:off x="144000" y="144316"/>
            <a:ext cx="4066013" cy="5479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r>
              <a:rPr lang="de-DE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Schriftlich Subtrahieren</a:t>
            </a:r>
          </a:p>
        </p:txBody>
      </p:sp>
      <p:pic>
        <p:nvPicPr>
          <p:cNvPr id="32" name="Audio Recording 19.01.2023, 11:34:09">
            <a:hlinkClick r:id="" action="ppaction://media"/>
            <a:extLst>
              <a:ext uri="{FF2B5EF4-FFF2-40B4-BE49-F238E27FC236}">
                <a16:creationId xmlns:a16="http://schemas.microsoft.com/office/drawing/2014/main" id="{05823595-15A7-E9D6-184C-6038D2860BD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849323" y="196992"/>
            <a:ext cx="468000" cy="4680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B36453F3-234B-E0EA-7104-D554380AF9D2}"/>
              </a:ext>
            </a:extLst>
          </p:cNvPr>
          <p:cNvSpPr txBox="1"/>
          <p:nvPr/>
        </p:nvSpPr>
        <p:spPr>
          <a:xfrm>
            <a:off x="144000" y="594697"/>
            <a:ext cx="16310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Plus-Sprechweise</a:t>
            </a:r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92F80FA0-6788-A578-0249-8747B3D7317B}"/>
              </a:ext>
            </a:extLst>
          </p:cNvPr>
          <p:cNvSpPr/>
          <p:nvPr/>
        </p:nvSpPr>
        <p:spPr>
          <a:xfrm>
            <a:off x="4329439" y="115452"/>
            <a:ext cx="3020092" cy="54795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pPr lvl="0"/>
            <a:r>
              <a:rPr lang="ar-SY" sz="2800" dirty="0">
                <a:solidFill>
                  <a:prstClr val="black"/>
                </a:solidFill>
              </a:rPr>
              <a:t>الطرح</a:t>
            </a:r>
            <a:r>
              <a:rPr lang="de-DE" sz="2800" dirty="0">
                <a:solidFill>
                  <a:prstClr val="black"/>
                </a:solidFill>
              </a:rPr>
              <a:t> 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[</a:t>
            </a:r>
            <a:r>
              <a:rPr lang="de-DE" b="0" i="0" dirty="0" err="1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altarh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]</a:t>
            </a:r>
          </a:p>
        </p:txBody>
      </p:sp>
      <p:pic>
        <p:nvPicPr>
          <p:cNvPr id="35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63EE1D63-3FA7-AB16-467C-7B61E23B7FAF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>
            <a:biLevel thresh="25000"/>
          </a:blip>
          <a:stretch>
            <a:fillRect/>
          </a:stretch>
        </p:blipFill>
        <p:spPr>
          <a:xfrm>
            <a:off x="6278770" y="196992"/>
            <a:ext cx="468000" cy="468000"/>
          </a:xfrm>
          <a:prstGeom prst="rect">
            <a:avLst/>
          </a:prstGeom>
        </p:spPr>
      </p:pic>
      <p:pic>
        <p:nvPicPr>
          <p:cNvPr id="36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6807F1B4-DB8A-984E-0DDD-69547829A504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>
            <a:biLevel thresh="25000"/>
          </a:blip>
          <a:stretch>
            <a:fillRect/>
          </a:stretch>
        </p:blipFill>
        <p:spPr>
          <a:xfrm>
            <a:off x="2335357" y="5093990"/>
            <a:ext cx="468000" cy="468000"/>
          </a:xfrm>
          <a:prstGeom prst="rect">
            <a:avLst/>
          </a:prstGeom>
        </p:spPr>
      </p:pic>
      <p:pic>
        <p:nvPicPr>
          <p:cNvPr id="37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89F10BAF-3FFB-C244-5483-2AC16968F0BD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>
            <a:biLevel thresh="25000"/>
          </a:blip>
          <a:stretch>
            <a:fillRect/>
          </a:stretch>
        </p:blipFill>
        <p:spPr>
          <a:xfrm>
            <a:off x="6468961" y="5111318"/>
            <a:ext cx="468000" cy="468000"/>
          </a:xfrm>
          <a:prstGeom prst="rect">
            <a:avLst/>
          </a:prstGeom>
        </p:spPr>
      </p:pic>
      <p:pic>
        <p:nvPicPr>
          <p:cNvPr id="38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3455CB99-589E-23C4-B193-7F9D7CAB857E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>
            <a:biLevel thresh="25000"/>
          </a:blip>
          <a:stretch>
            <a:fillRect/>
          </a:stretch>
        </p:blipFill>
        <p:spPr>
          <a:xfrm>
            <a:off x="9230195" y="5093990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4273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>
            <a:extLst>
              <a:ext uri="{FF2B5EF4-FFF2-40B4-BE49-F238E27FC236}">
                <a16:creationId xmlns:a16="http://schemas.microsoft.com/office/drawing/2014/main" id="{2F97A22C-51F9-B176-4B59-334314814F8C}"/>
              </a:ext>
            </a:extLst>
          </p:cNvPr>
          <p:cNvSpPr/>
          <p:nvPr/>
        </p:nvSpPr>
        <p:spPr>
          <a:xfrm>
            <a:off x="144000" y="992701"/>
            <a:ext cx="3502714" cy="1440988"/>
          </a:xfrm>
          <a:prstGeom prst="roundRect">
            <a:avLst>
              <a:gd name="adj" fmla="val 10594"/>
            </a:avLst>
          </a:prstGeom>
          <a:solidFill>
            <a:srgbClr val="D8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799" dirty="0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D3ED930F-F757-73B1-3E48-6A9203149B4A}"/>
              </a:ext>
            </a:extLst>
          </p:cNvPr>
          <p:cNvGrpSpPr/>
          <p:nvPr/>
        </p:nvGrpSpPr>
        <p:grpSpPr>
          <a:xfrm>
            <a:off x="261325" y="1098611"/>
            <a:ext cx="2736778" cy="1179267"/>
            <a:chOff x="-1549678" y="1609700"/>
            <a:chExt cx="1225761" cy="347722"/>
          </a:xfrm>
        </p:grpSpPr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AF0895B5-61FB-DE8E-696C-52E10A806C1C}"/>
                </a:ext>
              </a:extLst>
            </p:cNvPr>
            <p:cNvSpPr txBox="1"/>
            <p:nvPr/>
          </p:nvSpPr>
          <p:spPr>
            <a:xfrm>
              <a:off x="-1549678" y="1609700"/>
              <a:ext cx="1221261" cy="13052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>
                  <a:latin typeface="Comic Sans MS" panose="030F0902030302020204" pitchFamily="66" charset="0"/>
                </a:rPr>
                <a:t>Erweitern</a:t>
              </a:r>
              <a:endParaRPr lang="de-DE" sz="2400" dirty="0">
                <a:latin typeface="Comic Sans MS" panose="030F0902030302020204" pitchFamily="66" charset="0"/>
              </a:endParaRPr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752EE5C9-3F6B-17FD-0253-044B29FFAD09}"/>
                </a:ext>
              </a:extLst>
            </p:cNvPr>
            <p:cNvSpPr txBox="1"/>
            <p:nvPr/>
          </p:nvSpPr>
          <p:spPr>
            <a:xfrm>
              <a:off x="-1545174" y="1765386"/>
              <a:ext cx="1221257" cy="192036"/>
            </a:xfrm>
            <a:prstGeom prst="roundRect">
              <a:avLst>
                <a:gd name="adj" fmla="val 10040"/>
              </a:avLst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SY" altLang="de-DE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يوسع</a:t>
              </a:r>
              <a:endParaRPr lang="de-DE" alt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[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yuasae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]</a:t>
              </a:r>
              <a:endParaRPr lang="de-DE" altLang="de-DE" sz="2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3" name="Grafik 12">
            <a:extLst>
              <a:ext uri="{FF2B5EF4-FFF2-40B4-BE49-F238E27FC236}">
                <a16:creationId xmlns:a16="http://schemas.microsoft.com/office/drawing/2014/main" id="{4BFCD3FE-D8F1-4A2D-BAFB-E433665ACA4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271033" flipH="1">
            <a:off x="8512426" y="5059970"/>
            <a:ext cx="194001" cy="1161806"/>
          </a:xfrm>
          <a:prstGeom prst="rect">
            <a:avLst/>
          </a:prstGeom>
        </p:spPr>
      </p:pic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5CCB74AF-17CA-F331-DC87-D5EF0C9D8FC3}"/>
              </a:ext>
            </a:extLst>
          </p:cNvPr>
          <p:cNvGrpSpPr/>
          <p:nvPr/>
        </p:nvGrpSpPr>
        <p:grpSpPr>
          <a:xfrm>
            <a:off x="571830" y="2565483"/>
            <a:ext cx="4684367" cy="3009937"/>
            <a:chOff x="5352430" y="1244224"/>
            <a:chExt cx="4684367" cy="3009937"/>
          </a:xfrm>
        </p:grpSpPr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66C34F21-876E-ADEA-00D8-CBEEDFEAA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flipH="1">
              <a:off x="5352430" y="2331747"/>
              <a:ext cx="1175666" cy="1887689"/>
            </a:xfrm>
            <a:prstGeom prst="rect">
              <a:avLst/>
            </a:prstGeom>
          </p:spPr>
        </p:pic>
        <p:sp>
          <p:nvSpPr>
            <p:cNvPr id="15" name="Abgerundete rechteckige Legende 14">
              <a:extLst>
                <a:ext uri="{FF2B5EF4-FFF2-40B4-BE49-F238E27FC236}">
                  <a16:creationId xmlns:a16="http://schemas.microsoft.com/office/drawing/2014/main" id="{59D315B7-48F3-C12A-F3A0-92EB3BABEBFB}"/>
                </a:ext>
              </a:extLst>
            </p:cNvPr>
            <p:cNvSpPr/>
            <p:nvPr/>
          </p:nvSpPr>
          <p:spPr>
            <a:xfrm>
              <a:off x="6528096" y="1244224"/>
              <a:ext cx="2533175" cy="957954"/>
            </a:xfrm>
            <a:prstGeom prst="wedgeRoundRectCallout">
              <a:avLst>
                <a:gd name="adj1" fmla="val -35636"/>
                <a:gd name="adj2" fmla="val 83873"/>
                <a:gd name="adj3" fmla="val 16667"/>
              </a:avLst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50573822-F148-9F95-4D85-F416A3E5451F}"/>
                </a:ext>
              </a:extLst>
            </p:cNvPr>
            <p:cNvSpPr txBox="1"/>
            <p:nvPr/>
          </p:nvSpPr>
          <p:spPr>
            <a:xfrm>
              <a:off x="6330748" y="1399708"/>
              <a:ext cx="2533175" cy="646986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>
                  <a:latin typeface="Comic Sans MS" panose="030F0902030302020204" pitchFamily="66" charset="0"/>
                </a:rPr>
                <a:t>6 minus 3 gleich 3. Schreibe 3.</a:t>
              </a:r>
              <a:endParaRPr lang="de-DE" dirty="0">
                <a:latin typeface="Comic Sans MS" panose="030F0902030302020204" pitchFamily="66" charset="0"/>
              </a:endParaRPr>
            </a:p>
          </p:txBody>
        </p: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3F1E2178-4828-8C10-9310-64F0D080F05F}"/>
                </a:ext>
              </a:extLst>
            </p:cNvPr>
            <p:cNvSpPr txBox="1"/>
            <p:nvPr/>
          </p:nvSpPr>
          <p:spPr>
            <a:xfrm>
              <a:off x="6897854" y="3012921"/>
              <a:ext cx="3138943" cy="944344"/>
            </a:xfrm>
            <a:prstGeom prst="roundRect">
              <a:avLst>
                <a:gd name="adj" fmla="val 10040"/>
              </a:avLst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rtl="1"/>
              <a:r>
                <a:rPr lang="de-DE" sz="2000" b="0" i="0" dirty="0">
                  <a:solidFill>
                    <a:srgbClr val="000000"/>
                  </a:solidFill>
                  <a:effectLst/>
                  <a:latin typeface="Roboto" panose="02000000000000000000" pitchFamily="2" charset="0"/>
                </a:rPr>
                <a:t>6 </a:t>
              </a:r>
              <a:r>
                <a:rPr lang="ar-SY" sz="2000" b="0" i="0" dirty="0">
                  <a:solidFill>
                    <a:srgbClr val="000000"/>
                  </a:solidFill>
                  <a:effectLst/>
                  <a:latin typeface="Roboto" panose="02000000000000000000" pitchFamily="2" charset="0"/>
                </a:rPr>
                <a:t>ناقص 3 يساوي 3 ، اكتب 3.</a:t>
              </a:r>
              <a:endParaRPr lang="de-DE" alt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de-DE" altLang="de-DE" sz="16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[6 </a:t>
              </a:r>
              <a:r>
                <a:rPr lang="de-DE" altLang="de-DE" sz="16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naqis</a:t>
              </a:r>
              <a:r>
                <a:rPr lang="de-DE" altLang="de-DE" sz="16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3 </a:t>
              </a:r>
              <a:r>
                <a:rPr lang="de-DE" altLang="de-DE" sz="16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yusawi</a:t>
              </a:r>
              <a:r>
                <a:rPr lang="de-DE" altLang="de-DE" sz="16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3 , </a:t>
              </a:r>
              <a:r>
                <a:rPr lang="de-DE" altLang="de-DE" sz="16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aktub</a:t>
              </a:r>
              <a:r>
                <a:rPr lang="de-DE" altLang="de-DE" sz="16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3.]</a:t>
              </a:r>
              <a:endParaRPr lang="de-DE" altLang="de-DE" sz="28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" panose="020F0502020204030204" pitchFamily="34" charset="0"/>
              </a:endParaRPr>
            </a:p>
            <a:p>
              <a:pPr algn="ctr"/>
              <a:endParaRPr lang="de-DE" altLang="de-DE" sz="16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" panose="020F0502020204030204" pitchFamily="34" charset="0"/>
              </a:endParaRPr>
            </a:p>
          </p:txBody>
        </p:sp>
        <p:sp>
          <p:nvSpPr>
            <p:cNvPr id="29" name="Abgerundete rechteckige Legende 28">
              <a:extLst>
                <a:ext uri="{FF2B5EF4-FFF2-40B4-BE49-F238E27FC236}">
                  <a16:creationId xmlns:a16="http://schemas.microsoft.com/office/drawing/2014/main" id="{814A9F30-54D8-5C1F-62CE-76B7C83A0DBE}"/>
                </a:ext>
              </a:extLst>
            </p:cNvPr>
            <p:cNvSpPr/>
            <p:nvPr/>
          </p:nvSpPr>
          <p:spPr>
            <a:xfrm>
              <a:off x="7016704" y="2897327"/>
              <a:ext cx="3020093" cy="1356834"/>
            </a:xfrm>
            <a:prstGeom prst="wedgeRoundRectCallout">
              <a:avLst>
                <a:gd name="adj1" fmla="val -61480"/>
                <a:gd name="adj2" fmla="val -28328"/>
                <a:gd name="adj3" fmla="val 16667"/>
              </a:avLst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aphicFrame>
        <p:nvGraphicFramePr>
          <p:cNvPr id="32" name="Tabelle 9">
            <a:extLst>
              <a:ext uri="{FF2B5EF4-FFF2-40B4-BE49-F238E27FC236}">
                <a16:creationId xmlns:a16="http://schemas.microsoft.com/office/drawing/2014/main" id="{F1502624-80C8-8F9D-3191-1C8BA161ABE4}"/>
              </a:ext>
            </a:extLst>
          </p:cNvPr>
          <p:cNvGraphicFramePr>
            <a:graphicFrameLocks noGrp="1"/>
          </p:cNvGraphicFramePr>
          <p:nvPr/>
        </p:nvGraphicFramePr>
        <p:xfrm>
          <a:off x="6899307" y="2037802"/>
          <a:ext cx="2448000" cy="30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2000">
                  <a:extLst>
                    <a:ext uri="{9D8B030D-6E8A-4147-A177-3AD203B41FA5}">
                      <a16:colId xmlns:a16="http://schemas.microsoft.com/office/drawing/2014/main" val="2998272911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2074604945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566672601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2889608747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accent6"/>
                          </a:solidFill>
                          <a:latin typeface="Comic Sans MS" panose="030F0902030302020204" pitchFamily="66" charset="0"/>
                        </a:rPr>
                        <a:t>H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rgbClr val="0070C0"/>
                          </a:solidFill>
                          <a:latin typeface="Comic Sans MS" panose="030F0902030302020204" pitchFamily="66" charset="0"/>
                        </a:rPr>
                        <a:t>Z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accent2"/>
                          </a:solidFill>
                          <a:latin typeface="Comic Sans MS" panose="030F0902030302020204" pitchFamily="66" charset="0"/>
                        </a:rPr>
                        <a:t>E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2997326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7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2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6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1516737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-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5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4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3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6397563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5022659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3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5097626"/>
                  </a:ext>
                </a:extLst>
              </a:tr>
            </a:tbl>
          </a:graphicData>
        </a:graphic>
      </p:graphicFrame>
      <p:cxnSp>
        <p:nvCxnSpPr>
          <p:cNvPr id="33" name="Gerade Verbindung 32">
            <a:extLst>
              <a:ext uri="{FF2B5EF4-FFF2-40B4-BE49-F238E27FC236}">
                <a16:creationId xmlns:a16="http://schemas.microsoft.com/office/drawing/2014/main" id="{016F42DC-56F7-7F85-89C1-99B88420B46D}"/>
              </a:ext>
            </a:extLst>
          </p:cNvPr>
          <p:cNvCxnSpPr>
            <a:cxnSpLocks/>
          </p:cNvCxnSpPr>
          <p:nvPr/>
        </p:nvCxnSpPr>
        <p:spPr>
          <a:xfrm>
            <a:off x="6899307" y="4479888"/>
            <a:ext cx="2448000" cy="15697"/>
          </a:xfrm>
          <a:prstGeom prst="line">
            <a:avLst/>
          </a:prstGeom>
          <a:ln w="3492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Abgerundetes Rechteck 37">
            <a:extLst>
              <a:ext uri="{FF2B5EF4-FFF2-40B4-BE49-F238E27FC236}">
                <a16:creationId xmlns:a16="http://schemas.microsoft.com/office/drawing/2014/main" id="{BFD4F0E8-867B-9C46-7C74-814E8985E450}"/>
              </a:ext>
            </a:extLst>
          </p:cNvPr>
          <p:cNvSpPr/>
          <p:nvPr/>
        </p:nvSpPr>
        <p:spPr>
          <a:xfrm>
            <a:off x="8735122" y="2037802"/>
            <a:ext cx="610443" cy="3052930"/>
          </a:xfrm>
          <a:prstGeom prst="roundRect">
            <a:avLst>
              <a:gd name="adj" fmla="val 1054"/>
            </a:avLst>
          </a:prstGeom>
          <a:solidFill>
            <a:schemeClr val="accent2">
              <a:alpha val="1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2"/>
              </a:solidFill>
            </a:endParaRPr>
          </a:p>
        </p:txBody>
      </p:sp>
      <p:pic>
        <p:nvPicPr>
          <p:cNvPr id="4" name="Audio Recording 19.01.2023, 12:58:00">
            <a:hlinkClick r:id="" action="ppaction://media"/>
            <a:extLst>
              <a:ext uri="{FF2B5EF4-FFF2-40B4-BE49-F238E27FC236}">
                <a16:creationId xmlns:a16="http://schemas.microsoft.com/office/drawing/2014/main" id="{C0FDC916-F2D5-6E9B-4BF3-205E3B6614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083385" y="1085953"/>
            <a:ext cx="468000" cy="468000"/>
          </a:xfrm>
          <a:prstGeom prst="rect">
            <a:avLst/>
          </a:prstGeom>
        </p:spPr>
      </p:pic>
      <p:pic>
        <p:nvPicPr>
          <p:cNvPr id="7" name="Audio Recording 19.01.2023, 13:01:00">
            <a:hlinkClick r:id="" action="ppaction://media"/>
            <a:extLst>
              <a:ext uri="{FF2B5EF4-FFF2-40B4-BE49-F238E27FC236}">
                <a16:creationId xmlns:a16="http://schemas.microsoft.com/office/drawing/2014/main" id="{0FF6F7DC-0CD0-53AA-48A9-7050791C738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646714" y="2923643"/>
            <a:ext cx="468000" cy="468000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FA936D58-E6CC-ABE6-4AF9-F962C3ECF164}"/>
              </a:ext>
            </a:extLst>
          </p:cNvPr>
          <p:cNvSpPr/>
          <p:nvPr/>
        </p:nvSpPr>
        <p:spPr>
          <a:xfrm>
            <a:off x="144000" y="144316"/>
            <a:ext cx="4066013" cy="5479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r>
              <a:rPr lang="de-DE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Schriftlich Subtrahieren</a:t>
            </a:r>
          </a:p>
        </p:txBody>
      </p:sp>
      <p:pic>
        <p:nvPicPr>
          <p:cNvPr id="17" name="Audio Recording 19.01.2023, 11:34:09">
            <a:hlinkClick r:id="" action="ppaction://media"/>
            <a:extLst>
              <a:ext uri="{FF2B5EF4-FFF2-40B4-BE49-F238E27FC236}">
                <a16:creationId xmlns:a16="http://schemas.microsoft.com/office/drawing/2014/main" id="{2B5C4758-12B3-604D-0DFD-8ED1C006E57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849323" y="196992"/>
            <a:ext cx="468000" cy="4680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C682E59-E883-EA83-8D9F-F8547AE2E2BF}"/>
              </a:ext>
            </a:extLst>
          </p:cNvPr>
          <p:cNvSpPr txBox="1"/>
          <p:nvPr/>
        </p:nvSpPr>
        <p:spPr>
          <a:xfrm>
            <a:off x="144000" y="594697"/>
            <a:ext cx="18074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Minus-Sprechweise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32B2BA67-188D-8D17-BC9D-B6861E7F4FAA}"/>
              </a:ext>
            </a:extLst>
          </p:cNvPr>
          <p:cNvSpPr/>
          <p:nvPr/>
        </p:nvSpPr>
        <p:spPr>
          <a:xfrm>
            <a:off x="4329439" y="115452"/>
            <a:ext cx="3020092" cy="54795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pPr lvl="0"/>
            <a:r>
              <a:rPr lang="ar-SY" sz="2800" dirty="0">
                <a:solidFill>
                  <a:prstClr val="black"/>
                </a:solidFill>
              </a:rPr>
              <a:t>الطرح</a:t>
            </a:r>
            <a:r>
              <a:rPr lang="de-DE" sz="2800" dirty="0">
                <a:solidFill>
                  <a:prstClr val="black"/>
                </a:solidFill>
              </a:rPr>
              <a:t> 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[</a:t>
            </a:r>
            <a:r>
              <a:rPr lang="de-DE" b="0" i="0" dirty="0" err="1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altarh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]</a:t>
            </a:r>
          </a:p>
        </p:txBody>
      </p:sp>
      <p:pic>
        <p:nvPicPr>
          <p:cNvPr id="19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16F29486-EBE9-F630-878A-A66999D262E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>
            <a:biLevel thresh="25000"/>
          </a:blip>
          <a:stretch>
            <a:fillRect/>
          </a:stretch>
        </p:blipFill>
        <p:spPr>
          <a:xfrm>
            <a:off x="6278770" y="196992"/>
            <a:ext cx="468000" cy="468000"/>
          </a:xfrm>
          <a:prstGeom prst="rect">
            <a:avLst/>
          </a:prstGeom>
        </p:spPr>
      </p:pic>
      <p:pic>
        <p:nvPicPr>
          <p:cNvPr id="20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352781AA-F510-CB0A-442E-5496E8AFE65B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>
            <a:biLevel thresh="25000"/>
          </a:blip>
          <a:stretch>
            <a:fillRect/>
          </a:stretch>
        </p:blipFill>
        <p:spPr>
          <a:xfrm>
            <a:off x="3083385" y="1738996"/>
            <a:ext cx="468000" cy="468000"/>
          </a:xfrm>
          <a:prstGeom prst="rect">
            <a:avLst/>
          </a:prstGeom>
        </p:spPr>
      </p:pic>
      <p:pic>
        <p:nvPicPr>
          <p:cNvPr id="21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2D7D4AFF-2503-4D78-43E1-35D84DBDD5C1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571011" y="5021868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08056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4BFCD3FE-D8F1-4A2D-BAFB-E433665ACA4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8562672" flipH="1">
            <a:off x="8211215" y="5047956"/>
            <a:ext cx="194001" cy="1161806"/>
          </a:xfrm>
          <a:prstGeom prst="rect">
            <a:avLst/>
          </a:prstGeom>
        </p:spPr>
      </p:pic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5CCB74AF-17CA-F331-DC87-D5EF0C9D8FC3}"/>
              </a:ext>
            </a:extLst>
          </p:cNvPr>
          <p:cNvGrpSpPr/>
          <p:nvPr/>
        </p:nvGrpSpPr>
        <p:grpSpPr>
          <a:xfrm>
            <a:off x="571830" y="2973767"/>
            <a:ext cx="5842729" cy="3207114"/>
            <a:chOff x="5352430" y="2331747"/>
            <a:chExt cx="5842729" cy="3207114"/>
          </a:xfrm>
        </p:grpSpPr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66C34F21-876E-ADEA-00D8-CBEEDFEAA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5352430" y="2331747"/>
              <a:ext cx="1175666" cy="1887689"/>
            </a:xfrm>
            <a:prstGeom prst="rect">
              <a:avLst/>
            </a:prstGeom>
          </p:spPr>
        </p:pic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3F1E2178-4828-8C10-9310-64F0D080F05F}"/>
                </a:ext>
              </a:extLst>
            </p:cNvPr>
            <p:cNvSpPr txBox="1"/>
            <p:nvPr/>
          </p:nvSpPr>
          <p:spPr>
            <a:xfrm>
              <a:off x="6957606" y="3217538"/>
              <a:ext cx="4237553" cy="1986379"/>
            </a:xfrm>
            <a:prstGeom prst="roundRect">
              <a:avLst>
                <a:gd name="adj" fmla="val 10040"/>
              </a:avLst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SY" altLang="de-DE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 ناقص 4 لا يعمل ، لذلك أقوم بالتوسيع (الرقم العلوي بمقدار 10 عشرات والعدد السفلي بمقدار 100).12 ناقص 4 يساوي 8 ، اكتب 8.</a:t>
              </a:r>
              <a:endParaRPr lang="de-DE" alt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[2 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naqis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4 la 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yaemal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, 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lidhalik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'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aqum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bialtawsie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alraqm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aleulwii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bimiqdar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10 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easharat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waleadad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alsufliu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bimiqdar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100).12 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naqis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4 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yusawi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8 , 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aktub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8.]</a:t>
              </a:r>
              <a:endParaRPr lang="de-DE" altLang="de-DE" sz="2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" panose="020F0502020204030204" pitchFamily="34" charset="0"/>
              </a:endParaRPr>
            </a:p>
          </p:txBody>
        </p:sp>
        <p:sp>
          <p:nvSpPr>
            <p:cNvPr id="29" name="Abgerundete rechteckige Legende 28">
              <a:extLst>
                <a:ext uri="{FF2B5EF4-FFF2-40B4-BE49-F238E27FC236}">
                  <a16:creationId xmlns:a16="http://schemas.microsoft.com/office/drawing/2014/main" id="{814A9F30-54D8-5C1F-62CE-76B7C83A0DBE}"/>
                </a:ext>
              </a:extLst>
            </p:cNvPr>
            <p:cNvSpPr/>
            <p:nvPr/>
          </p:nvSpPr>
          <p:spPr>
            <a:xfrm>
              <a:off x="7037055" y="2882596"/>
              <a:ext cx="4067705" cy="2656265"/>
            </a:xfrm>
            <a:prstGeom prst="wedgeRoundRectCallout">
              <a:avLst>
                <a:gd name="adj1" fmla="val -61480"/>
                <a:gd name="adj2" fmla="val -28328"/>
                <a:gd name="adj3" fmla="val 16667"/>
              </a:avLst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4" name="Abgerundete rechteckige Legende 3">
            <a:extLst>
              <a:ext uri="{FF2B5EF4-FFF2-40B4-BE49-F238E27FC236}">
                <a16:creationId xmlns:a16="http://schemas.microsoft.com/office/drawing/2014/main" id="{114769AF-08FE-7645-F3B9-F6D503A7A8E3}"/>
              </a:ext>
            </a:extLst>
          </p:cNvPr>
          <p:cNvSpPr/>
          <p:nvPr/>
        </p:nvSpPr>
        <p:spPr>
          <a:xfrm>
            <a:off x="1251013" y="1136267"/>
            <a:ext cx="4318514" cy="1732940"/>
          </a:xfrm>
          <a:prstGeom prst="wedgeRoundRectCallout">
            <a:avLst>
              <a:gd name="adj1" fmla="val -30994"/>
              <a:gd name="adj2" fmla="val 80717"/>
              <a:gd name="adj3" fmla="val 16667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F632AD9-7A7C-63AC-728E-97211DE7BC0D}"/>
              </a:ext>
            </a:extLst>
          </p:cNvPr>
          <p:cNvSpPr txBox="1"/>
          <p:nvPr/>
        </p:nvSpPr>
        <p:spPr>
          <a:xfrm>
            <a:off x="1251013" y="1253715"/>
            <a:ext cx="3915347" cy="1464231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de-DE" sz="1600" dirty="0">
                <a:latin typeface="Comic Sans MS" panose="030F0902030302020204" pitchFamily="66" charset="0"/>
              </a:rPr>
              <a:t>2 minus 4 geht nicht, also erweitere ich (die obere Zahl um 10 Zehner und die untere Zahl um 1 Hunderter) . </a:t>
            </a:r>
          </a:p>
          <a:p>
            <a:pPr algn="ctr">
              <a:lnSpc>
                <a:spcPct val="125000"/>
              </a:lnSpc>
            </a:pPr>
            <a:r>
              <a:rPr lang="de-DE" sz="1600" dirty="0">
                <a:latin typeface="Comic Sans MS" panose="030F0902030302020204" pitchFamily="66" charset="0"/>
              </a:rPr>
              <a:t>12 minus 4 gleich 8, schreibe 8. 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46DEFB4-E1B8-E3DF-D65E-65BBC7BF6535}"/>
              </a:ext>
            </a:extLst>
          </p:cNvPr>
          <p:cNvSpPr txBox="1"/>
          <p:nvPr/>
        </p:nvSpPr>
        <p:spPr>
          <a:xfrm>
            <a:off x="8090083" y="2636360"/>
            <a:ext cx="436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Comic Sans MS" panose="030F0902030302020204" pitchFamily="66" charset="0"/>
              </a:rPr>
              <a:t>10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58226C2-7593-7877-2006-C8628F92AD34}"/>
              </a:ext>
            </a:extLst>
          </p:cNvPr>
          <p:cNvSpPr txBox="1"/>
          <p:nvPr/>
        </p:nvSpPr>
        <p:spPr>
          <a:xfrm>
            <a:off x="7709543" y="4272229"/>
            <a:ext cx="436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Comic Sans MS" panose="030F0902030302020204" pitchFamily="66" charset="0"/>
              </a:rPr>
              <a:t>1</a:t>
            </a:r>
          </a:p>
        </p:txBody>
      </p:sp>
      <p:graphicFrame>
        <p:nvGraphicFramePr>
          <p:cNvPr id="18" name="Tabelle 9">
            <a:extLst>
              <a:ext uri="{FF2B5EF4-FFF2-40B4-BE49-F238E27FC236}">
                <a16:creationId xmlns:a16="http://schemas.microsoft.com/office/drawing/2014/main" id="{D0BDBA45-2ABF-3DBB-FC73-4ACBE5F1FDE2}"/>
              </a:ext>
            </a:extLst>
          </p:cNvPr>
          <p:cNvGraphicFramePr>
            <a:graphicFrameLocks noGrp="1"/>
          </p:cNvGraphicFramePr>
          <p:nvPr/>
        </p:nvGraphicFramePr>
        <p:xfrm>
          <a:off x="6899307" y="2037802"/>
          <a:ext cx="2448000" cy="30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2000">
                  <a:extLst>
                    <a:ext uri="{9D8B030D-6E8A-4147-A177-3AD203B41FA5}">
                      <a16:colId xmlns:a16="http://schemas.microsoft.com/office/drawing/2014/main" val="2998272911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2074604945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566672601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2889608747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accent6"/>
                          </a:solidFill>
                          <a:latin typeface="Comic Sans MS" panose="030F0902030302020204" pitchFamily="66" charset="0"/>
                        </a:rPr>
                        <a:t>H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rgbClr val="0070C0"/>
                          </a:solidFill>
                          <a:latin typeface="Comic Sans MS" panose="030F0902030302020204" pitchFamily="66" charset="0"/>
                        </a:rPr>
                        <a:t>Z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accent2"/>
                          </a:solidFill>
                          <a:latin typeface="Comic Sans MS" panose="030F0902030302020204" pitchFamily="66" charset="0"/>
                        </a:rPr>
                        <a:t>E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2997326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7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2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6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1516737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-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5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4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3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6397563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5022659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8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3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5097626"/>
                  </a:ext>
                </a:extLst>
              </a:tr>
            </a:tbl>
          </a:graphicData>
        </a:graphic>
      </p:graphicFrame>
      <p:cxnSp>
        <p:nvCxnSpPr>
          <p:cNvPr id="19" name="Gerade Verbindung 18">
            <a:extLst>
              <a:ext uri="{FF2B5EF4-FFF2-40B4-BE49-F238E27FC236}">
                <a16:creationId xmlns:a16="http://schemas.microsoft.com/office/drawing/2014/main" id="{589A5E47-5B4C-8B37-31BF-0DBB6B441FD1}"/>
              </a:ext>
            </a:extLst>
          </p:cNvPr>
          <p:cNvCxnSpPr>
            <a:cxnSpLocks/>
          </p:cNvCxnSpPr>
          <p:nvPr/>
        </p:nvCxnSpPr>
        <p:spPr>
          <a:xfrm>
            <a:off x="6899307" y="4479888"/>
            <a:ext cx="2448000" cy="15697"/>
          </a:xfrm>
          <a:prstGeom prst="line">
            <a:avLst/>
          </a:prstGeom>
          <a:ln w="3492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Abgerundetes Rechteck 19">
            <a:extLst>
              <a:ext uri="{FF2B5EF4-FFF2-40B4-BE49-F238E27FC236}">
                <a16:creationId xmlns:a16="http://schemas.microsoft.com/office/drawing/2014/main" id="{ED82A68B-A9D3-2AB8-9C3D-3EC017191662}"/>
              </a:ext>
            </a:extLst>
          </p:cNvPr>
          <p:cNvSpPr/>
          <p:nvPr/>
        </p:nvSpPr>
        <p:spPr>
          <a:xfrm>
            <a:off x="8130567" y="2038900"/>
            <a:ext cx="619156" cy="3058902"/>
          </a:xfrm>
          <a:prstGeom prst="roundRect">
            <a:avLst>
              <a:gd name="adj" fmla="val 1054"/>
            </a:avLst>
          </a:prstGeom>
          <a:solidFill>
            <a:schemeClr val="accent1">
              <a:alpha val="1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accent1"/>
              </a:solidFill>
            </a:endParaRPr>
          </a:p>
        </p:txBody>
      </p:sp>
      <p:pic>
        <p:nvPicPr>
          <p:cNvPr id="2" name="Audio Recording 19.01.2023, 16:48:59">
            <a:hlinkClick r:id="" action="ppaction://media"/>
            <a:extLst>
              <a:ext uri="{FF2B5EF4-FFF2-40B4-BE49-F238E27FC236}">
                <a16:creationId xmlns:a16="http://schemas.microsoft.com/office/drawing/2014/main" id="{F60898D1-868C-DE46-6679-C9C99E5447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972844" y="2060385"/>
            <a:ext cx="468000" cy="468000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466BF186-72AD-E608-9DD0-1590DC52181F}"/>
              </a:ext>
            </a:extLst>
          </p:cNvPr>
          <p:cNvSpPr/>
          <p:nvPr/>
        </p:nvSpPr>
        <p:spPr>
          <a:xfrm>
            <a:off x="144000" y="144316"/>
            <a:ext cx="4066013" cy="5479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r>
              <a:rPr lang="de-DE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Schriftlich Subtrahieren</a:t>
            </a:r>
          </a:p>
        </p:txBody>
      </p:sp>
      <p:pic>
        <p:nvPicPr>
          <p:cNvPr id="12" name="Audio Recording 19.01.2023, 11:34:09">
            <a:hlinkClick r:id="" action="ppaction://media"/>
            <a:extLst>
              <a:ext uri="{FF2B5EF4-FFF2-40B4-BE49-F238E27FC236}">
                <a16:creationId xmlns:a16="http://schemas.microsoft.com/office/drawing/2014/main" id="{D4578DD0-A0DF-BDDA-E0E3-AF45477CEE5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849323" y="196992"/>
            <a:ext cx="468000" cy="4680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64270E9-CD4E-3167-EECC-DFAE779FEAD8}"/>
              </a:ext>
            </a:extLst>
          </p:cNvPr>
          <p:cNvSpPr txBox="1"/>
          <p:nvPr/>
        </p:nvSpPr>
        <p:spPr>
          <a:xfrm>
            <a:off x="144000" y="594697"/>
            <a:ext cx="18074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Minus-Sprechweise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59175B8C-C775-5D4D-175E-798035503068}"/>
              </a:ext>
            </a:extLst>
          </p:cNvPr>
          <p:cNvSpPr/>
          <p:nvPr/>
        </p:nvSpPr>
        <p:spPr>
          <a:xfrm>
            <a:off x="4329439" y="115452"/>
            <a:ext cx="3020092" cy="54795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pPr lvl="0"/>
            <a:r>
              <a:rPr lang="ar-SY" sz="2800" dirty="0">
                <a:solidFill>
                  <a:prstClr val="black"/>
                </a:solidFill>
              </a:rPr>
              <a:t>الطرح</a:t>
            </a:r>
            <a:r>
              <a:rPr lang="de-DE" sz="2800" dirty="0">
                <a:solidFill>
                  <a:prstClr val="black"/>
                </a:solidFill>
              </a:rPr>
              <a:t> 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[</a:t>
            </a:r>
            <a:r>
              <a:rPr lang="de-DE" b="0" i="0" dirty="0" err="1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altarh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]</a:t>
            </a:r>
          </a:p>
        </p:txBody>
      </p:sp>
      <p:pic>
        <p:nvPicPr>
          <p:cNvPr id="15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45CB15A1-5127-D5E1-8240-390E897E19A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>
            <a:biLevel thresh="25000"/>
          </a:blip>
          <a:stretch>
            <a:fillRect/>
          </a:stretch>
        </p:blipFill>
        <p:spPr>
          <a:xfrm>
            <a:off x="6278770" y="196992"/>
            <a:ext cx="468000" cy="468000"/>
          </a:xfrm>
          <a:prstGeom prst="rect">
            <a:avLst/>
          </a:prstGeom>
        </p:spPr>
      </p:pic>
      <p:pic>
        <p:nvPicPr>
          <p:cNvPr id="17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7D9FC831-D47D-F4B2-D9EF-A6575B7B9D9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569527" y="5595773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67242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4BFCD3FE-D8F1-4A2D-BAFB-E433665ACA4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8562672" flipH="1">
            <a:off x="7772805" y="5298476"/>
            <a:ext cx="194001" cy="1161806"/>
          </a:xfrm>
          <a:prstGeom prst="rect">
            <a:avLst/>
          </a:prstGeom>
        </p:spPr>
      </p:pic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5CCB74AF-17CA-F331-DC87-D5EF0C9D8FC3}"/>
              </a:ext>
            </a:extLst>
          </p:cNvPr>
          <p:cNvGrpSpPr/>
          <p:nvPr/>
        </p:nvGrpSpPr>
        <p:grpSpPr>
          <a:xfrm>
            <a:off x="571830" y="2973767"/>
            <a:ext cx="4982303" cy="2016503"/>
            <a:chOff x="5352430" y="2331747"/>
            <a:chExt cx="4982303" cy="2016503"/>
          </a:xfrm>
        </p:grpSpPr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66C34F21-876E-ADEA-00D8-CBEEDFEAA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5352430" y="2331747"/>
              <a:ext cx="1175666" cy="1887689"/>
            </a:xfrm>
            <a:prstGeom prst="rect">
              <a:avLst/>
            </a:prstGeom>
          </p:spPr>
        </p:pic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3F1E2178-4828-8C10-9310-64F0D080F05F}"/>
                </a:ext>
              </a:extLst>
            </p:cNvPr>
            <p:cNvSpPr txBox="1"/>
            <p:nvPr/>
          </p:nvSpPr>
          <p:spPr>
            <a:xfrm>
              <a:off x="6858884" y="3436469"/>
              <a:ext cx="3032537" cy="911781"/>
            </a:xfrm>
            <a:prstGeom prst="roundRect">
              <a:avLst>
                <a:gd name="adj" fmla="val 10040"/>
              </a:avLst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rtl="1"/>
              <a:r>
                <a:rPr lang="de-DE" sz="2000" b="0" i="0" dirty="0">
                  <a:solidFill>
                    <a:srgbClr val="000000"/>
                  </a:solidFill>
                  <a:effectLst/>
                  <a:latin typeface="Roboto" panose="02000000000000000000" pitchFamily="2" charset="0"/>
                </a:rPr>
                <a:t>7 </a:t>
              </a:r>
              <a:r>
                <a:rPr lang="ar-SY" sz="2000" b="0" i="0" dirty="0">
                  <a:solidFill>
                    <a:srgbClr val="000000"/>
                  </a:solidFill>
                  <a:effectLst/>
                  <a:latin typeface="Roboto" panose="02000000000000000000" pitchFamily="2" charset="0"/>
                </a:rPr>
                <a:t>ناقص 6 يساوي 1 ، اكتب 1.</a:t>
              </a:r>
              <a:endParaRPr lang="de-DE" alt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[7 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naqis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6 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yusawi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1 , 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aktub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1.]</a:t>
              </a:r>
              <a:endParaRPr lang="de-DE" altLang="de-DE" sz="2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" panose="020F0502020204030204" pitchFamily="34" charset="0"/>
              </a:endParaRPr>
            </a:p>
            <a:p>
              <a:pPr algn="ctr"/>
              <a:endParaRPr lang="de-DE" altLang="de-DE" sz="16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" panose="020F0502020204030204" pitchFamily="34" charset="0"/>
              </a:endParaRPr>
            </a:p>
          </p:txBody>
        </p:sp>
        <p:sp>
          <p:nvSpPr>
            <p:cNvPr id="29" name="Abgerundete rechteckige Legende 28">
              <a:extLst>
                <a:ext uri="{FF2B5EF4-FFF2-40B4-BE49-F238E27FC236}">
                  <a16:creationId xmlns:a16="http://schemas.microsoft.com/office/drawing/2014/main" id="{814A9F30-54D8-5C1F-62CE-76B7C83A0DBE}"/>
                </a:ext>
              </a:extLst>
            </p:cNvPr>
            <p:cNvSpPr/>
            <p:nvPr/>
          </p:nvSpPr>
          <p:spPr>
            <a:xfrm>
              <a:off x="7016705" y="3176046"/>
              <a:ext cx="3318028" cy="1043390"/>
            </a:xfrm>
            <a:prstGeom prst="wedgeRoundRectCallout">
              <a:avLst>
                <a:gd name="adj1" fmla="val -61480"/>
                <a:gd name="adj2" fmla="val -28328"/>
                <a:gd name="adj3" fmla="val 16667"/>
              </a:avLst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4" name="Abgerundete rechteckige Legende 3">
            <a:extLst>
              <a:ext uri="{FF2B5EF4-FFF2-40B4-BE49-F238E27FC236}">
                <a16:creationId xmlns:a16="http://schemas.microsoft.com/office/drawing/2014/main" id="{114769AF-08FE-7645-F3B9-F6D503A7A8E3}"/>
              </a:ext>
            </a:extLst>
          </p:cNvPr>
          <p:cNvSpPr/>
          <p:nvPr/>
        </p:nvSpPr>
        <p:spPr>
          <a:xfrm>
            <a:off x="1543935" y="1607306"/>
            <a:ext cx="2564403" cy="957485"/>
          </a:xfrm>
          <a:prstGeom prst="wedgeRoundRectCallout">
            <a:avLst>
              <a:gd name="adj1" fmla="val -30994"/>
              <a:gd name="adj2" fmla="val 80717"/>
              <a:gd name="adj3" fmla="val 16667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7CF665B-5312-B901-61DD-A09B28C14434}"/>
              </a:ext>
            </a:extLst>
          </p:cNvPr>
          <p:cNvSpPr txBox="1"/>
          <p:nvPr/>
        </p:nvSpPr>
        <p:spPr>
          <a:xfrm>
            <a:off x="1353510" y="1762557"/>
            <a:ext cx="2528263" cy="646984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Comic Sans MS" panose="030F0902030302020204" pitchFamily="66" charset="0"/>
              </a:rPr>
              <a:t>7 minus 6 gleich 1, schreibe 1. </a:t>
            </a:r>
          </a:p>
        </p:txBody>
      </p:sp>
      <p:graphicFrame>
        <p:nvGraphicFramePr>
          <p:cNvPr id="7" name="Tabelle 9">
            <a:extLst>
              <a:ext uri="{FF2B5EF4-FFF2-40B4-BE49-F238E27FC236}">
                <a16:creationId xmlns:a16="http://schemas.microsoft.com/office/drawing/2014/main" id="{1E8B3118-840B-62AF-A536-41E6D55881B5}"/>
              </a:ext>
            </a:extLst>
          </p:cNvPr>
          <p:cNvGraphicFramePr>
            <a:graphicFrameLocks noGrp="1"/>
          </p:cNvGraphicFramePr>
          <p:nvPr/>
        </p:nvGraphicFramePr>
        <p:xfrm>
          <a:off x="6899307" y="2037802"/>
          <a:ext cx="2448000" cy="30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2000">
                  <a:extLst>
                    <a:ext uri="{9D8B030D-6E8A-4147-A177-3AD203B41FA5}">
                      <a16:colId xmlns:a16="http://schemas.microsoft.com/office/drawing/2014/main" val="2998272911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2074604945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566672601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2889608747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accent6"/>
                          </a:solidFill>
                          <a:latin typeface="Comic Sans MS" panose="030F0902030302020204" pitchFamily="66" charset="0"/>
                        </a:rPr>
                        <a:t>H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rgbClr val="0070C0"/>
                          </a:solidFill>
                          <a:latin typeface="Comic Sans MS" panose="030F0902030302020204" pitchFamily="66" charset="0"/>
                        </a:rPr>
                        <a:t>Z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accent2"/>
                          </a:solidFill>
                          <a:latin typeface="Comic Sans MS" panose="030F0902030302020204" pitchFamily="66" charset="0"/>
                        </a:rPr>
                        <a:t>E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2997326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7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2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6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1516737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-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5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4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3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6397563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5022659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1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8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3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5097626"/>
                  </a:ext>
                </a:extLst>
              </a:tr>
            </a:tbl>
          </a:graphicData>
        </a:graphic>
      </p:graphicFrame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16C5E20E-BA2D-CBE5-F4F5-A8FC7DC34B85}"/>
              </a:ext>
            </a:extLst>
          </p:cNvPr>
          <p:cNvCxnSpPr>
            <a:cxnSpLocks/>
          </p:cNvCxnSpPr>
          <p:nvPr/>
        </p:nvCxnSpPr>
        <p:spPr>
          <a:xfrm>
            <a:off x="6899307" y="4479888"/>
            <a:ext cx="2448000" cy="15697"/>
          </a:xfrm>
          <a:prstGeom prst="line">
            <a:avLst/>
          </a:prstGeom>
          <a:ln w="3492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Abgerundetes Rechteck 17">
            <a:extLst>
              <a:ext uri="{FF2B5EF4-FFF2-40B4-BE49-F238E27FC236}">
                <a16:creationId xmlns:a16="http://schemas.microsoft.com/office/drawing/2014/main" id="{952F803A-9127-19FF-BD92-281EFB507B47}"/>
              </a:ext>
            </a:extLst>
          </p:cNvPr>
          <p:cNvSpPr/>
          <p:nvPr/>
        </p:nvSpPr>
        <p:spPr>
          <a:xfrm>
            <a:off x="7501214" y="2037802"/>
            <a:ext cx="612000" cy="3060000"/>
          </a:xfrm>
          <a:prstGeom prst="roundRect">
            <a:avLst>
              <a:gd name="adj" fmla="val 1054"/>
            </a:avLst>
          </a:prstGeom>
          <a:solidFill>
            <a:schemeClr val="accent6">
              <a:alpha val="10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2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2758F7B-99D8-6CAC-DE17-8E0181C2FD73}"/>
              </a:ext>
            </a:extLst>
          </p:cNvPr>
          <p:cNvSpPr txBox="1"/>
          <p:nvPr/>
        </p:nvSpPr>
        <p:spPr>
          <a:xfrm>
            <a:off x="8090083" y="2636360"/>
            <a:ext cx="436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Comic Sans MS" panose="030F0902030302020204" pitchFamily="66" charset="0"/>
              </a:rPr>
              <a:t>10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A6111E4-A502-9252-1D9D-1D62BD22D265}"/>
              </a:ext>
            </a:extLst>
          </p:cNvPr>
          <p:cNvSpPr txBox="1"/>
          <p:nvPr/>
        </p:nvSpPr>
        <p:spPr>
          <a:xfrm>
            <a:off x="7709543" y="4272229"/>
            <a:ext cx="436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Comic Sans MS" panose="030F0902030302020204" pitchFamily="66" charset="0"/>
              </a:rPr>
              <a:t>1</a:t>
            </a:r>
          </a:p>
        </p:txBody>
      </p:sp>
      <p:pic>
        <p:nvPicPr>
          <p:cNvPr id="6" name="Audio Recording 19.01.2023, 13:02:44">
            <a:hlinkClick r:id="" action="ppaction://media"/>
            <a:extLst>
              <a:ext uri="{FF2B5EF4-FFF2-40B4-BE49-F238E27FC236}">
                <a16:creationId xmlns:a16="http://schemas.microsoft.com/office/drawing/2014/main" id="{4C5750AC-0B4C-32CA-17CA-F304687FA3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573530" y="1857404"/>
            <a:ext cx="468000" cy="468000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23769AC1-4BDA-5A30-A80F-3843FD72B987}"/>
              </a:ext>
            </a:extLst>
          </p:cNvPr>
          <p:cNvSpPr/>
          <p:nvPr/>
        </p:nvSpPr>
        <p:spPr>
          <a:xfrm>
            <a:off x="144000" y="144316"/>
            <a:ext cx="4066013" cy="5479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r>
              <a:rPr lang="de-DE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Schriftlich Subtrahieren</a:t>
            </a:r>
          </a:p>
        </p:txBody>
      </p:sp>
      <p:pic>
        <p:nvPicPr>
          <p:cNvPr id="17" name="Audio Recording 19.01.2023, 11:34:09">
            <a:hlinkClick r:id="" action="ppaction://media"/>
            <a:extLst>
              <a:ext uri="{FF2B5EF4-FFF2-40B4-BE49-F238E27FC236}">
                <a16:creationId xmlns:a16="http://schemas.microsoft.com/office/drawing/2014/main" id="{CCED1A8D-DC9C-17C1-8FCA-578363FDC8A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849323" y="196992"/>
            <a:ext cx="468000" cy="4680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424EFEA-E137-DD15-6777-8F25F8C6FD54}"/>
              </a:ext>
            </a:extLst>
          </p:cNvPr>
          <p:cNvSpPr txBox="1"/>
          <p:nvPr/>
        </p:nvSpPr>
        <p:spPr>
          <a:xfrm>
            <a:off x="144000" y="594697"/>
            <a:ext cx="18074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Minus-Sprechweise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52E0F657-BD24-2DDF-4304-FE8B6B727BF5}"/>
              </a:ext>
            </a:extLst>
          </p:cNvPr>
          <p:cNvSpPr/>
          <p:nvPr/>
        </p:nvSpPr>
        <p:spPr>
          <a:xfrm>
            <a:off x="4329439" y="115452"/>
            <a:ext cx="3020092" cy="54795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pPr lvl="0"/>
            <a:r>
              <a:rPr lang="ar-SY" sz="2800" dirty="0">
                <a:solidFill>
                  <a:prstClr val="black"/>
                </a:solidFill>
              </a:rPr>
              <a:t>الطرح</a:t>
            </a:r>
            <a:r>
              <a:rPr lang="de-DE" sz="2800" dirty="0">
                <a:solidFill>
                  <a:prstClr val="black"/>
                </a:solidFill>
              </a:rPr>
              <a:t> 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[</a:t>
            </a:r>
            <a:r>
              <a:rPr lang="de-DE" b="0" i="0" dirty="0" err="1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altarh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]</a:t>
            </a:r>
          </a:p>
        </p:txBody>
      </p:sp>
      <p:pic>
        <p:nvPicPr>
          <p:cNvPr id="16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B800DCAB-5EF2-35F3-001E-99E52F3F9E0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>
            <a:biLevel thresh="25000"/>
          </a:blip>
          <a:stretch>
            <a:fillRect/>
          </a:stretch>
        </p:blipFill>
        <p:spPr>
          <a:xfrm>
            <a:off x="6278770" y="196992"/>
            <a:ext cx="468000" cy="468000"/>
          </a:xfrm>
          <a:prstGeom prst="rect">
            <a:avLst/>
          </a:prstGeom>
        </p:spPr>
      </p:pic>
      <p:pic>
        <p:nvPicPr>
          <p:cNvPr id="20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ABF7D776-F0E2-7B58-E9C8-935B7BE45DD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973609" y="4176728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27436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Abgerundetes Rechteck 26">
            <a:extLst>
              <a:ext uri="{FF2B5EF4-FFF2-40B4-BE49-F238E27FC236}">
                <a16:creationId xmlns:a16="http://schemas.microsoft.com/office/drawing/2014/main" id="{20D21E8B-A6FB-7BF4-2B40-C8450584CC28}"/>
              </a:ext>
            </a:extLst>
          </p:cNvPr>
          <p:cNvSpPr/>
          <p:nvPr/>
        </p:nvSpPr>
        <p:spPr>
          <a:xfrm>
            <a:off x="7143115" y="3433492"/>
            <a:ext cx="2560762" cy="3236939"/>
          </a:xfrm>
          <a:prstGeom prst="roundRect">
            <a:avLst>
              <a:gd name="adj" fmla="val 3324"/>
            </a:avLst>
          </a:prstGeom>
          <a:solidFill>
            <a:srgbClr val="317A8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28" name="Abgerundetes Rechteck 27">
            <a:extLst>
              <a:ext uri="{FF2B5EF4-FFF2-40B4-BE49-F238E27FC236}">
                <a16:creationId xmlns:a16="http://schemas.microsoft.com/office/drawing/2014/main" id="{A3477AD6-0A9C-982A-2B16-0E5547225F12}"/>
              </a:ext>
            </a:extLst>
          </p:cNvPr>
          <p:cNvSpPr/>
          <p:nvPr/>
        </p:nvSpPr>
        <p:spPr>
          <a:xfrm>
            <a:off x="3111078" y="3430244"/>
            <a:ext cx="3931570" cy="3241015"/>
          </a:xfrm>
          <a:prstGeom prst="roundRect">
            <a:avLst>
              <a:gd name="adj" fmla="val 3324"/>
            </a:avLst>
          </a:prstGeom>
          <a:solidFill>
            <a:srgbClr val="317A8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11" name="Abgerundetes Rechteck 10">
            <a:extLst>
              <a:ext uri="{FF2B5EF4-FFF2-40B4-BE49-F238E27FC236}">
                <a16:creationId xmlns:a16="http://schemas.microsoft.com/office/drawing/2014/main" id="{36AE6014-EAF0-34BD-F6FB-C02AF38648C3}"/>
              </a:ext>
            </a:extLst>
          </p:cNvPr>
          <p:cNvSpPr/>
          <p:nvPr/>
        </p:nvSpPr>
        <p:spPr>
          <a:xfrm>
            <a:off x="206827" y="3430244"/>
            <a:ext cx="2803783" cy="3241013"/>
          </a:xfrm>
          <a:prstGeom prst="roundRect">
            <a:avLst>
              <a:gd name="adj" fmla="val 3324"/>
            </a:avLst>
          </a:prstGeom>
          <a:solidFill>
            <a:srgbClr val="317A8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D37971C5-B745-44E6-4DF1-B82C42067BF3}"/>
              </a:ext>
            </a:extLst>
          </p:cNvPr>
          <p:cNvGrpSpPr/>
          <p:nvPr/>
        </p:nvGrpSpPr>
        <p:grpSpPr>
          <a:xfrm>
            <a:off x="319582" y="3524795"/>
            <a:ext cx="2118818" cy="2377870"/>
            <a:chOff x="-1549678" y="1622149"/>
            <a:chExt cx="1301721" cy="747922"/>
          </a:xfrm>
        </p:grpSpPr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20D0C682-F605-D821-5605-AEE801F49B0D}"/>
                </a:ext>
              </a:extLst>
            </p:cNvPr>
            <p:cNvSpPr txBox="1"/>
            <p:nvPr/>
          </p:nvSpPr>
          <p:spPr>
            <a:xfrm>
              <a:off x="-1549678" y="1622149"/>
              <a:ext cx="1301721" cy="249111"/>
            </a:xfrm>
            <a:prstGeom prst="roundRect">
              <a:avLst>
                <a:gd name="adj" fmla="val 11556"/>
              </a:avLst>
            </a:prstGeom>
            <a:solidFill>
              <a:schemeClr val="bg1"/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600" dirty="0">
                  <a:latin typeface="Comic Sans MS" panose="030F0902030302020204" pitchFamily="66" charset="0"/>
                </a:rPr>
                <a:t>6 minus 3 gleich 3.  Schreibe 3.</a:t>
              </a:r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B747F0CA-4107-A596-DA18-2DFCE792F8EA}"/>
                </a:ext>
              </a:extLst>
            </p:cNvPr>
            <p:cNvSpPr txBox="1"/>
            <p:nvPr/>
          </p:nvSpPr>
          <p:spPr>
            <a:xfrm>
              <a:off x="-1549678" y="1921803"/>
              <a:ext cx="1301721" cy="448268"/>
            </a:xfrm>
            <a:prstGeom prst="roundRect">
              <a:avLst>
                <a:gd name="adj" fmla="val 5529"/>
              </a:avLst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SY" altLang="de-DE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6 ناقص 3 يساوي 3 ، اكتب 3.</a:t>
              </a:r>
              <a:endParaRPr lang="de-DE" alt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[6 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naqis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3 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yusawi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3 , 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aktub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3.]</a:t>
              </a:r>
              <a:endParaRPr lang="de-DE" altLang="de-DE" sz="2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" panose="020F0502020204030204" pitchFamily="34" charset="0"/>
              </a:endParaRPr>
            </a:p>
            <a:p>
              <a:pPr algn="ctr"/>
              <a:endParaRPr lang="de-DE" altLang="de-DE" sz="16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9C58784E-6464-F2F3-0BC4-6EB06BE1C3CC}"/>
              </a:ext>
            </a:extLst>
          </p:cNvPr>
          <p:cNvGrpSpPr/>
          <p:nvPr/>
        </p:nvGrpSpPr>
        <p:grpSpPr>
          <a:xfrm>
            <a:off x="3211545" y="3525961"/>
            <a:ext cx="3245231" cy="2672807"/>
            <a:chOff x="-1594632" y="1623506"/>
            <a:chExt cx="1907712" cy="905405"/>
          </a:xfrm>
        </p:grpSpPr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C6A8FCEA-35E2-0880-F4E0-0D6A340621E1}"/>
                </a:ext>
              </a:extLst>
            </p:cNvPr>
            <p:cNvSpPr txBox="1"/>
            <p:nvPr/>
          </p:nvSpPr>
          <p:spPr>
            <a:xfrm>
              <a:off x="-1594632" y="1623506"/>
              <a:ext cx="1907712" cy="300554"/>
            </a:xfrm>
            <a:prstGeom prst="roundRect">
              <a:avLst>
                <a:gd name="adj" fmla="val 11159"/>
              </a:avLst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>
                  <a:latin typeface="Comic Sans MS" panose="030F0902030302020204" pitchFamily="66" charset="0"/>
                </a:rPr>
                <a:t>2 minus 4 geht nicht, also erweitere ich. </a:t>
              </a:r>
            </a:p>
            <a:p>
              <a:pPr algn="ctr"/>
              <a:r>
                <a:rPr lang="de-DE" sz="1600" dirty="0">
                  <a:latin typeface="Comic Sans MS" panose="030F0902030302020204" pitchFamily="66" charset="0"/>
                </a:rPr>
                <a:t>12 minus 4 gleich 8, schreibe 8.</a:t>
              </a:r>
            </a:p>
          </p:txBody>
        </p: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6A08EB7D-6264-3C4B-F19E-B3C4F21814C5}"/>
                </a:ext>
              </a:extLst>
            </p:cNvPr>
            <p:cNvSpPr txBox="1"/>
            <p:nvPr/>
          </p:nvSpPr>
          <p:spPr>
            <a:xfrm>
              <a:off x="-1594632" y="1955026"/>
              <a:ext cx="1907712" cy="573885"/>
            </a:xfrm>
            <a:prstGeom prst="roundRect">
              <a:avLst>
                <a:gd name="adj" fmla="val 4306"/>
              </a:avLst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SY" altLang="de-DE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 ناقص 4 لا يعمل ، لذا سأقوم بالتوسيع.12 ناقص 4 يساوي 8 ، اكتب 8.</a:t>
              </a:r>
              <a:endParaRPr lang="de-DE" alt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[2 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naqis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4 la 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yaemal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, 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lidha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sa'aqum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bialtawsiei.12 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naqis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4 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yusawi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8 , 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aktub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8.]</a:t>
              </a:r>
              <a:endParaRPr lang="de-DE" altLang="de-DE" sz="2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DE2CB476-1B98-3589-B337-261702376DB1}"/>
              </a:ext>
            </a:extLst>
          </p:cNvPr>
          <p:cNvGrpSpPr/>
          <p:nvPr/>
        </p:nvGrpSpPr>
        <p:grpSpPr>
          <a:xfrm>
            <a:off x="7284001" y="3530126"/>
            <a:ext cx="1939272" cy="2415097"/>
            <a:chOff x="-1510753" y="1580771"/>
            <a:chExt cx="1304362" cy="812179"/>
          </a:xfrm>
        </p:grpSpPr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30222EFF-2914-ACF7-E66F-B824E17AFFF7}"/>
                </a:ext>
              </a:extLst>
            </p:cNvPr>
            <p:cNvSpPr txBox="1"/>
            <p:nvPr/>
          </p:nvSpPr>
          <p:spPr>
            <a:xfrm>
              <a:off x="-1510752" y="1580771"/>
              <a:ext cx="1304361" cy="266344"/>
            </a:xfrm>
            <a:prstGeom prst="roundRect">
              <a:avLst>
                <a:gd name="adj" fmla="val 8254"/>
              </a:avLst>
            </a:prstGeom>
            <a:solidFill>
              <a:schemeClr val="bg1"/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600" dirty="0">
                  <a:latin typeface="Comic Sans MS" panose="030F0902030302020204" pitchFamily="66" charset="0"/>
                </a:rPr>
                <a:t>7 minus 6 gleich 1, schreibe 1.</a:t>
              </a:r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0CAA344D-C234-CA78-BD4A-A1667EA083D0}"/>
                </a:ext>
              </a:extLst>
            </p:cNvPr>
            <p:cNvSpPr txBox="1"/>
            <p:nvPr/>
          </p:nvSpPr>
          <p:spPr>
            <a:xfrm>
              <a:off x="-1510753" y="1897077"/>
              <a:ext cx="1304361" cy="495873"/>
            </a:xfrm>
            <a:prstGeom prst="roundRect">
              <a:avLst>
                <a:gd name="adj" fmla="val 4359"/>
              </a:avLst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SY" sz="2000" dirty="0">
                  <a:latin typeface="Comic Sans MS" panose="030F0902030302020204" pitchFamily="66" charset="0"/>
                </a:rPr>
                <a:t>7 ناقص 6 يساوي 1 ، اكتب 1.</a:t>
              </a:r>
              <a:endParaRPr lang="de-DE" alt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[7 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naqis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6 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yusawi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1 , 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aktub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1.]</a:t>
              </a:r>
              <a:endParaRPr lang="de-DE" altLang="de-DE" sz="2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" panose="020F0502020204030204" pitchFamily="34" charset="0"/>
              </a:endParaRPr>
            </a:p>
            <a:p>
              <a:pPr algn="ctr"/>
              <a:endParaRPr lang="de-DE" altLang="de-DE" sz="16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2" name="Tabelle 9">
            <a:extLst>
              <a:ext uri="{FF2B5EF4-FFF2-40B4-BE49-F238E27FC236}">
                <a16:creationId xmlns:a16="http://schemas.microsoft.com/office/drawing/2014/main" id="{9515CF8B-64FB-DF89-575B-F3BCE4698C40}"/>
              </a:ext>
            </a:extLst>
          </p:cNvPr>
          <p:cNvGraphicFramePr>
            <a:graphicFrameLocks noGrp="1"/>
          </p:cNvGraphicFramePr>
          <p:nvPr/>
        </p:nvGraphicFramePr>
        <p:xfrm>
          <a:off x="669351" y="1121191"/>
          <a:ext cx="1742400" cy="216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200">
                  <a:extLst>
                    <a:ext uri="{9D8B030D-6E8A-4147-A177-3AD203B41FA5}">
                      <a16:colId xmlns:a16="http://schemas.microsoft.com/office/drawing/2014/main" val="2998272911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074604945"/>
                    </a:ext>
                  </a:extLst>
                </a:gridCol>
                <a:gridCol w="439200">
                  <a:extLst>
                    <a:ext uri="{9D8B030D-6E8A-4147-A177-3AD203B41FA5}">
                      <a16:colId xmlns:a16="http://schemas.microsoft.com/office/drawing/2014/main" val="566672601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889608747"/>
                    </a:ext>
                  </a:extLst>
                </a:gridCol>
              </a:tblGrid>
              <a:tr h="439200">
                <a:tc>
                  <a:txBody>
                    <a:bodyPr/>
                    <a:lstStyle/>
                    <a:p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H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Z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accent2"/>
                          </a:solidFill>
                          <a:latin typeface="Comic Sans MS" panose="030F0902030302020204" pitchFamily="66" charset="0"/>
                        </a:rPr>
                        <a:t>E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2997326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7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2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6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151673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+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5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4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3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6397563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5022659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3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097626"/>
                  </a:ext>
                </a:extLst>
              </a:tr>
            </a:tbl>
          </a:graphicData>
        </a:graphic>
      </p:graphicFrame>
      <p:cxnSp>
        <p:nvCxnSpPr>
          <p:cNvPr id="3" name="Gerade Verbindung 2">
            <a:extLst>
              <a:ext uri="{FF2B5EF4-FFF2-40B4-BE49-F238E27FC236}">
                <a16:creationId xmlns:a16="http://schemas.microsoft.com/office/drawing/2014/main" id="{DBF901F0-BC59-7C58-2430-7BE7DA63EFF8}"/>
              </a:ext>
            </a:extLst>
          </p:cNvPr>
          <p:cNvCxnSpPr>
            <a:cxnSpLocks/>
          </p:cNvCxnSpPr>
          <p:nvPr/>
        </p:nvCxnSpPr>
        <p:spPr>
          <a:xfrm>
            <a:off x="669351" y="2864754"/>
            <a:ext cx="1716607" cy="0"/>
          </a:xfrm>
          <a:prstGeom prst="line">
            <a:avLst/>
          </a:prstGeom>
          <a:ln w="3492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6" name="Tabelle 9">
            <a:extLst>
              <a:ext uri="{FF2B5EF4-FFF2-40B4-BE49-F238E27FC236}">
                <a16:creationId xmlns:a16="http://schemas.microsoft.com/office/drawing/2014/main" id="{27973F2B-B15E-96DC-2190-B4CDB3D62744}"/>
              </a:ext>
            </a:extLst>
          </p:cNvPr>
          <p:cNvGraphicFramePr>
            <a:graphicFrameLocks noGrp="1"/>
          </p:cNvGraphicFramePr>
          <p:nvPr/>
        </p:nvGraphicFramePr>
        <p:xfrm>
          <a:off x="3959439" y="1127429"/>
          <a:ext cx="1728000" cy="21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00">
                  <a:extLst>
                    <a:ext uri="{9D8B030D-6E8A-4147-A177-3AD203B41FA5}">
                      <a16:colId xmlns:a16="http://schemas.microsoft.com/office/drawing/2014/main" val="2998272911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074604945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566672601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889608747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H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rgbClr val="0070C0"/>
                          </a:solidFill>
                          <a:latin typeface="Comic Sans MS" panose="030F0902030302020204" pitchFamily="66" charset="0"/>
                        </a:rPr>
                        <a:t>Z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E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2997326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7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2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6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151673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+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5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4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3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6397563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5022659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8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3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097626"/>
                  </a:ext>
                </a:extLst>
              </a:tr>
            </a:tbl>
          </a:graphicData>
        </a:graphic>
      </p:graphicFrame>
      <p:graphicFrame>
        <p:nvGraphicFramePr>
          <p:cNvPr id="8" name="Tabelle 9">
            <a:extLst>
              <a:ext uri="{FF2B5EF4-FFF2-40B4-BE49-F238E27FC236}">
                <a16:creationId xmlns:a16="http://schemas.microsoft.com/office/drawing/2014/main" id="{0EF90D9E-9D3F-031A-C08F-768B07763F06}"/>
              </a:ext>
            </a:extLst>
          </p:cNvPr>
          <p:cNvGraphicFramePr>
            <a:graphicFrameLocks noGrp="1"/>
          </p:cNvGraphicFramePr>
          <p:nvPr/>
        </p:nvGraphicFramePr>
        <p:xfrm>
          <a:off x="7434911" y="1121191"/>
          <a:ext cx="1728000" cy="21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00">
                  <a:extLst>
                    <a:ext uri="{9D8B030D-6E8A-4147-A177-3AD203B41FA5}">
                      <a16:colId xmlns:a16="http://schemas.microsoft.com/office/drawing/2014/main" val="2998272911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074604945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566672601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889608747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accent6"/>
                          </a:solidFill>
                          <a:latin typeface="Comic Sans MS" panose="030F0902030302020204" pitchFamily="66" charset="0"/>
                        </a:rPr>
                        <a:t>H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Z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E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2997326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7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2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6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151673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+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5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4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3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6397563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5022659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1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8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3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097626"/>
                  </a:ext>
                </a:extLst>
              </a:tr>
            </a:tbl>
          </a:graphicData>
        </a:graphic>
      </p:graphicFrame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7BEAB4B6-9A6E-D442-5DCA-868BF4F694E9}"/>
              </a:ext>
            </a:extLst>
          </p:cNvPr>
          <p:cNvCxnSpPr>
            <a:cxnSpLocks/>
          </p:cNvCxnSpPr>
          <p:nvPr/>
        </p:nvCxnSpPr>
        <p:spPr>
          <a:xfrm>
            <a:off x="3966047" y="2864754"/>
            <a:ext cx="1721392" cy="0"/>
          </a:xfrm>
          <a:prstGeom prst="line">
            <a:avLst/>
          </a:prstGeom>
          <a:ln w="3492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705DDB56-FC66-3F9F-00A2-285FDAD76809}"/>
              </a:ext>
            </a:extLst>
          </p:cNvPr>
          <p:cNvCxnSpPr>
            <a:cxnSpLocks/>
          </p:cNvCxnSpPr>
          <p:nvPr/>
        </p:nvCxnSpPr>
        <p:spPr>
          <a:xfrm>
            <a:off x="7428819" y="2844873"/>
            <a:ext cx="1734092" cy="0"/>
          </a:xfrm>
          <a:prstGeom prst="line">
            <a:avLst/>
          </a:prstGeom>
          <a:ln w="3492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Abgerundetes Rechteck 14">
            <a:extLst>
              <a:ext uri="{FF2B5EF4-FFF2-40B4-BE49-F238E27FC236}">
                <a16:creationId xmlns:a16="http://schemas.microsoft.com/office/drawing/2014/main" id="{2ADAB3EC-F668-CCF0-7955-7012012FBDA9}"/>
              </a:ext>
            </a:extLst>
          </p:cNvPr>
          <p:cNvSpPr/>
          <p:nvPr/>
        </p:nvSpPr>
        <p:spPr>
          <a:xfrm>
            <a:off x="1977483" y="1131067"/>
            <a:ext cx="423343" cy="2149889"/>
          </a:xfrm>
          <a:prstGeom prst="roundRect">
            <a:avLst>
              <a:gd name="adj" fmla="val 1054"/>
            </a:avLst>
          </a:prstGeom>
          <a:solidFill>
            <a:schemeClr val="accent2">
              <a:alpha val="1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Abgerundetes Rechteck 41">
            <a:extLst>
              <a:ext uri="{FF2B5EF4-FFF2-40B4-BE49-F238E27FC236}">
                <a16:creationId xmlns:a16="http://schemas.microsoft.com/office/drawing/2014/main" id="{E244DCE7-9172-F1F5-EFCC-6EFC7C8EC057}"/>
              </a:ext>
            </a:extLst>
          </p:cNvPr>
          <p:cNvSpPr/>
          <p:nvPr/>
        </p:nvSpPr>
        <p:spPr>
          <a:xfrm>
            <a:off x="4808928" y="1131068"/>
            <a:ext cx="436263" cy="2149888"/>
          </a:xfrm>
          <a:prstGeom prst="roundRect">
            <a:avLst>
              <a:gd name="adj" fmla="val 1054"/>
            </a:avLst>
          </a:prstGeom>
          <a:solidFill>
            <a:schemeClr val="accent1">
              <a:alpha val="1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3" name="Abgerundetes Rechteck 42">
            <a:extLst>
              <a:ext uri="{FF2B5EF4-FFF2-40B4-BE49-F238E27FC236}">
                <a16:creationId xmlns:a16="http://schemas.microsoft.com/office/drawing/2014/main" id="{F7E50C07-6F09-A568-58F0-F0D923739C83}"/>
              </a:ext>
            </a:extLst>
          </p:cNvPr>
          <p:cNvSpPr/>
          <p:nvPr/>
        </p:nvSpPr>
        <p:spPr>
          <a:xfrm>
            <a:off x="7865328" y="1131067"/>
            <a:ext cx="423034" cy="2142689"/>
          </a:xfrm>
          <a:prstGeom prst="roundRect">
            <a:avLst>
              <a:gd name="adj" fmla="val 1054"/>
            </a:avLst>
          </a:prstGeom>
          <a:solidFill>
            <a:schemeClr val="accent6">
              <a:alpha val="10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25328B7-92B9-F97D-A583-C0AEF43E9AA3}"/>
              </a:ext>
            </a:extLst>
          </p:cNvPr>
          <p:cNvSpPr txBox="1"/>
          <p:nvPr/>
        </p:nvSpPr>
        <p:spPr>
          <a:xfrm>
            <a:off x="4784553" y="1505192"/>
            <a:ext cx="4362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latin typeface="Comic Sans MS" panose="030F0902030302020204" pitchFamily="66" charset="0"/>
              </a:rPr>
              <a:t>10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9334AC5-0476-5078-D69A-0ECED0C61955}"/>
              </a:ext>
            </a:extLst>
          </p:cNvPr>
          <p:cNvSpPr txBox="1"/>
          <p:nvPr/>
        </p:nvSpPr>
        <p:spPr>
          <a:xfrm>
            <a:off x="4498786" y="2649647"/>
            <a:ext cx="4362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latin typeface="Comic Sans MS" panose="030F0902030302020204" pitchFamily="66" charset="0"/>
              </a:rPr>
              <a:t>1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AD4D408A-008E-4732-2407-6C78796D7271}"/>
              </a:ext>
            </a:extLst>
          </p:cNvPr>
          <p:cNvSpPr txBox="1"/>
          <p:nvPr/>
        </p:nvSpPr>
        <p:spPr>
          <a:xfrm>
            <a:off x="8222845" y="1491773"/>
            <a:ext cx="4362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latin typeface="Comic Sans MS" panose="030F0902030302020204" pitchFamily="66" charset="0"/>
              </a:rPr>
              <a:t>10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2A5CD7BE-C4CF-A09E-AF93-CC920C9898EF}"/>
              </a:ext>
            </a:extLst>
          </p:cNvPr>
          <p:cNvSpPr txBox="1"/>
          <p:nvPr/>
        </p:nvSpPr>
        <p:spPr>
          <a:xfrm>
            <a:off x="7951356" y="2628125"/>
            <a:ext cx="4362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latin typeface="Comic Sans MS" panose="030F0902030302020204" pitchFamily="66" charset="0"/>
              </a:rPr>
              <a:t>1</a:t>
            </a:r>
          </a:p>
        </p:txBody>
      </p:sp>
      <p:pic>
        <p:nvPicPr>
          <p:cNvPr id="5" name="Audio Recording 19.01.2023, 13:01:00">
            <a:hlinkClick r:id="" action="ppaction://media"/>
            <a:extLst>
              <a:ext uri="{FF2B5EF4-FFF2-40B4-BE49-F238E27FC236}">
                <a16:creationId xmlns:a16="http://schemas.microsoft.com/office/drawing/2014/main" id="{87AA8C60-96EE-979F-8D04-CD86A0B917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463123" y="3760509"/>
            <a:ext cx="468000" cy="468000"/>
          </a:xfrm>
          <a:prstGeom prst="rect">
            <a:avLst/>
          </a:prstGeom>
        </p:spPr>
      </p:pic>
      <p:pic>
        <p:nvPicPr>
          <p:cNvPr id="7" name="Audio Recording 19.01.2023, 13:02:04">
            <a:hlinkClick r:id="" action="ppaction://media"/>
            <a:extLst>
              <a:ext uri="{FF2B5EF4-FFF2-40B4-BE49-F238E27FC236}">
                <a16:creationId xmlns:a16="http://schemas.microsoft.com/office/drawing/2014/main" id="{71B8C6A8-05F9-044A-3F79-7895014AB71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528953" y="3793465"/>
            <a:ext cx="468000" cy="468000"/>
          </a:xfrm>
          <a:prstGeom prst="rect">
            <a:avLst/>
          </a:prstGeom>
        </p:spPr>
      </p:pic>
      <p:pic>
        <p:nvPicPr>
          <p:cNvPr id="9" name="Audio Recording 19.01.2023, 13:02:44">
            <a:hlinkClick r:id="" action="ppaction://media"/>
            <a:extLst>
              <a:ext uri="{FF2B5EF4-FFF2-40B4-BE49-F238E27FC236}">
                <a16:creationId xmlns:a16="http://schemas.microsoft.com/office/drawing/2014/main" id="{A94D391A-2EA1-24C0-058E-3DDD769ED2C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244024" y="3760509"/>
            <a:ext cx="468000" cy="468000"/>
          </a:xfrm>
          <a:prstGeom prst="rect">
            <a:avLst/>
          </a:prstGeom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68B58443-CC60-1784-4B5B-3D097FF42B34}"/>
              </a:ext>
            </a:extLst>
          </p:cNvPr>
          <p:cNvSpPr/>
          <p:nvPr/>
        </p:nvSpPr>
        <p:spPr>
          <a:xfrm>
            <a:off x="144000" y="144316"/>
            <a:ext cx="4066013" cy="5479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r>
              <a:rPr lang="de-DE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Schriftlich Subtrahieren</a:t>
            </a:r>
          </a:p>
        </p:txBody>
      </p:sp>
      <p:pic>
        <p:nvPicPr>
          <p:cNvPr id="31" name="Audio Recording 19.01.2023, 11:34:09">
            <a:hlinkClick r:id="" action="ppaction://media"/>
            <a:extLst>
              <a:ext uri="{FF2B5EF4-FFF2-40B4-BE49-F238E27FC236}">
                <a16:creationId xmlns:a16="http://schemas.microsoft.com/office/drawing/2014/main" id="{CB13DE48-B6E3-459F-BF91-074A70F4493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849323" y="196992"/>
            <a:ext cx="468000" cy="468000"/>
          </a:xfrm>
          <a:prstGeom prst="rect">
            <a:avLst/>
          </a:prstGeom>
        </p:spPr>
      </p:pic>
      <p:sp>
        <p:nvSpPr>
          <p:cNvPr id="30" name="Textfeld 29">
            <a:extLst>
              <a:ext uri="{FF2B5EF4-FFF2-40B4-BE49-F238E27FC236}">
                <a16:creationId xmlns:a16="http://schemas.microsoft.com/office/drawing/2014/main" id="{FE5E25C5-C454-4343-EE34-FDEDC221DB19}"/>
              </a:ext>
            </a:extLst>
          </p:cNvPr>
          <p:cNvSpPr txBox="1"/>
          <p:nvPr/>
        </p:nvSpPr>
        <p:spPr>
          <a:xfrm>
            <a:off x="144000" y="594697"/>
            <a:ext cx="18074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Minus-Sprechweise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C5CCC743-DD29-BFC9-4FFC-B4D0CEB20888}"/>
              </a:ext>
            </a:extLst>
          </p:cNvPr>
          <p:cNvSpPr/>
          <p:nvPr/>
        </p:nvSpPr>
        <p:spPr>
          <a:xfrm>
            <a:off x="4329439" y="115452"/>
            <a:ext cx="3020092" cy="54795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pPr lvl="0"/>
            <a:r>
              <a:rPr lang="ar-SY" sz="2800" dirty="0">
                <a:solidFill>
                  <a:prstClr val="black"/>
                </a:solidFill>
              </a:rPr>
              <a:t>الطرح</a:t>
            </a:r>
            <a:r>
              <a:rPr lang="de-DE" sz="2800" dirty="0">
                <a:solidFill>
                  <a:prstClr val="black"/>
                </a:solidFill>
              </a:rPr>
              <a:t> 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[</a:t>
            </a:r>
            <a:r>
              <a:rPr lang="de-DE" b="0" i="0" dirty="0" err="1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altarh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]</a:t>
            </a:r>
          </a:p>
        </p:txBody>
      </p:sp>
      <p:pic>
        <p:nvPicPr>
          <p:cNvPr id="34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8DCC1A3D-97A5-BEE3-7D1F-F4026D00241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>
            <a:biLevel thresh="25000"/>
          </a:blip>
          <a:stretch>
            <a:fillRect/>
          </a:stretch>
        </p:blipFill>
        <p:spPr>
          <a:xfrm>
            <a:off x="6278770" y="196992"/>
            <a:ext cx="468000" cy="468000"/>
          </a:xfrm>
          <a:prstGeom prst="rect">
            <a:avLst/>
          </a:prstGeom>
        </p:spPr>
      </p:pic>
      <p:pic>
        <p:nvPicPr>
          <p:cNvPr id="36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4DF92F9C-2D70-A4A4-1D0A-F266A9404CAA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>
            <a:biLevel thresh="25000"/>
          </a:blip>
          <a:stretch>
            <a:fillRect/>
          </a:stretch>
        </p:blipFill>
        <p:spPr>
          <a:xfrm>
            <a:off x="2497336" y="4956075"/>
            <a:ext cx="468000" cy="468000"/>
          </a:xfrm>
          <a:prstGeom prst="rect">
            <a:avLst/>
          </a:prstGeom>
        </p:spPr>
      </p:pic>
      <p:pic>
        <p:nvPicPr>
          <p:cNvPr id="37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D798F6A8-3ADC-7A94-E08D-69DFD4E8260F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>
            <a:biLevel thresh="25000"/>
          </a:blip>
          <a:stretch>
            <a:fillRect/>
          </a:stretch>
        </p:blipFill>
        <p:spPr>
          <a:xfrm>
            <a:off x="6528953" y="4956075"/>
            <a:ext cx="468000" cy="468000"/>
          </a:xfrm>
          <a:prstGeom prst="rect">
            <a:avLst/>
          </a:prstGeom>
        </p:spPr>
      </p:pic>
      <p:pic>
        <p:nvPicPr>
          <p:cNvPr id="38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C1F4F903-981B-604D-9479-49E64D500D5B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>
            <a:biLevel thresh="25000"/>
          </a:blip>
          <a:stretch>
            <a:fillRect/>
          </a:stretch>
        </p:blipFill>
        <p:spPr>
          <a:xfrm>
            <a:off x="9244024" y="4955448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61579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0E4C05B1-77D3-6CD0-45D2-6ADC917F57AB}"/>
              </a:ext>
            </a:extLst>
          </p:cNvPr>
          <p:cNvGrpSpPr/>
          <p:nvPr/>
        </p:nvGrpSpPr>
        <p:grpSpPr>
          <a:xfrm>
            <a:off x="816070" y="1013033"/>
            <a:ext cx="4109013" cy="1635283"/>
            <a:chOff x="1291233" y="943490"/>
            <a:chExt cx="4109013" cy="1635283"/>
          </a:xfrm>
        </p:grpSpPr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3A9C5BCA-A2D2-F10A-BF5E-3974F4A02CB0}"/>
                </a:ext>
              </a:extLst>
            </p:cNvPr>
            <p:cNvSpPr txBox="1"/>
            <p:nvPr/>
          </p:nvSpPr>
          <p:spPr>
            <a:xfrm>
              <a:off x="1362483" y="1086613"/>
              <a:ext cx="3918813" cy="1349038"/>
            </a:xfrm>
            <a:prstGeom prst="roundRect">
              <a:avLst>
                <a:gd name="adj" fmla="val 4753"/>
              </a:avLst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>
                  <a:latin typeface="Comic Sans MS" panose="030F0902030302020204" pitchFamily="66" charset="0"/>
                </a:rPr>
                <a:t>Ich schreibe die Zahlen stellengerecht untereinander:</a:t>
              </a:r>
            </a:p>
            <a:p>
              <a:pPr algn="ctr"/>
              <a:r>
                <a:rPr lang="de-DE" sz="1600" dirty="0">
                  <a:solidFill>
                    <a:schemeClr val="accent2"/>
                  </a:solidFill>
                  <a:latin typeface="Comic Sans MS" panose="030F0902030302020204" pitchFamily="66" charset="0"/>
                </a:rPr>
                <a:t>Einer unter Einer </a:t>
              </a:r>
            </a:p>
            <a:p>
              <a:pPr algn="ctr"/>
              <a:r>
                <a:rPr lang="de-DE" sz="1600" dirty="0">
                  <a:solidFill>
                    <a:srgbClr val="0070C0"/>
                  </a:solidFill>
                  <a:latin typeface="Comic Sans MS" panose="030F0902030302020204" pitchFamily="66" charset="0"/>
                </a:rPr>
                <a:t>Zehner unter Zehner </a:t>
              </a:r>
            </a:p>
            <a:p>
              <a:pPr algn="ctr"/>
              <a:r>
                <a:rPr lang="de-DE" sz="1600" dirty="0">
                  <a:solidFill>
                    <a:schemeClr val="accent6"/>
                  </a:solidFill>
                  <a:latin typeface="Comic Sans MS" panose="030F0902030302020204" pitchFamily="66" charset="0"/>
                </a:rPr>
                <a:t>Hunderter unter Hunderter</a:t>
              </a:r>
            </a:p>
          </p:txBody>
        </p:sp>
        <p:sp>
          <p:nvSpPr>
            <p:cNvPr id="7" name="Abgerundete rechteckige Legende 6">
              <a:extLst>
                <a:ext uri="{FF2B5EF4-FFF2-40B4-BE49-F238E27FC236}">
                  <a16:creationId xmlns:a16="http://schemas.microsoft.com/office/drawing/2014/main" id="{604FA973-7C9C-20E3-7839-0A3911EEA813}"/>
                </a:ext>
              </a:extLst>
            </p:cNvPr>
            <p:cNvSpPr/>
            <p:nvPr/>
          </p:nvSpPr>
          <p:spPr>
            <a:xfrm>
              <a:off x="1291233" y="943490"/>
              <a:ext cx="4109013" cy="1635283"/>
            </a:xfrm>
            <a:prstGeom prst="wedgeRoundRectCallout">
              <a:avLst>
                <a:gd name="adj1" fmla="val -27433"/>
                <a:gd name="adj2" fmla="val 69927"/>
                <a:gd name="adj3" fmla="val 16667"/>
              </a:avLst>
            </a:prstGeom>
            <a:noFill/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20DDF032-7757-B583-5286-F83DB5D314BF}"/>
              </a:ext>
            </a:extLst>
          </p:cNvPr>
          <p:cNvGrpSpPr/>
          <p:nvPr/>
        </p:nvGrpSpPr>
        <p:grpSpPr>
          <a:xfrm>
            <a:off x="2016879" y="3729174"/>
            <a:ext cx="4376331" cy="2728883"/>
            <a:chOff x="2586527" y="3845471"/>
            <a:chExt cx="4285420" cy="2728883"/>
          </a:xfrm>
        </p:grpSpPr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FE503030-498A-8E4C-8CD6-66CC1D00C082}"/>
                </a:ext>
              </a:extLst>
            </p:cNvPr>
            <p:cNvSpPr txBox="1"/>
            <p:nvPr/>
          </p:nvSpPr>
          <p:spPr>
            <a:xfrm>
              <a:off x="2586527" y="3891086"/>
              <a:ext cx="4247621" cy="2442270"/>
            </a:xfrm>
            <a:prstGeom prst="roundRect">
              <a:avLst>
                <a:gd name="adj" fmla="val 10040"/>
              </a:avLst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SY" altLang="de-DE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أكتب الأرقام واحدة تحت الأخرى:</a:t>
              </a:r>
            </a:p>
            <a:p>
              <a:pPr algn="ctr"/>
              <a:r>
                <a:rPr lang="ar-SY" sz="2000" dirty="0">
                  <a:solidFill>
                    <a:schemeClr val="accent2"/>
                  </a:solidFill>
                </a:rPr>
                <a:t>آحاد</a:t>
              </a:r>
              <a:r>
                <a:rPr lang="ar-SY" altLang="de-DE" sz="2000" dirty="0">
                  <a:solidFill>
                    <a:schemeClr val="accent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تحت الا</a:t>
              </a:r>
              <a:r>
                <a:rPr lang="ar-SY" sz="2000" dirty="0">
                  <a:solidFill>
                    <a:schemeClr val="accent2"/>
                  </a:solidFill>
                </a:rPr>
                <a:t>حاد</a:t>
              </a:r>
              <a:endParaRPr lang="ar-SY" altLang="de-DE" sz="2000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ar-SY" altLang="de-DE" sz="2000" dirty="0">
                  <a:solidFill>
                    <a:srgbClr val="0070C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عشرات تحت العشرات</a:t>
              </a:r>
            </a:p>
            <a:p>
              <a:pPr algn="ctr"/>
              <a:r>
                <a:rPr lang="ar-SY" altLang="de-DE" sz="2000" dirty="0">
                  <a:solidFill>
                    <a:schemeClr val="accent6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مئات تحت المئات</a:t>
              </a:r>
              <a:endParaRPr lang="de-DE" altLang="de-DE" sz="20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de-DE" altLang="de-DE" sz="16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[</a:t>
              </a:r>
              <a:r>
                <a:rPr lang="de-DE" altLang="de-DE" sz="16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aktub</a:t>
              </a:r>
              <a:r>
                <a:rPr lang="de-DE" altLang="de-DE" sz="16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altLang="de-DE" sz="16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al'arqam</a:t>
              </a:r>
              <a:r>
                <a:rPr lang="de-DE" altLang="de-DE" sz="16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altLang="de-DE" sz="16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wahidatan</a:t>
              </a:r>
              <a:r>
                <a:rPr lang="de-DE" altLang="de-DE" sz="16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altLang="de-DE" sz="16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taht</a:t>
              </a:r>
              <a:r>
                <a:rPr lang="de-DE" altLang="de-DE" sz="16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altLang="de-DE" sz="16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al'ukhraa</a:t>
              </a:r>
              <a:r>
                <a:rPr lang="de-DE" altLang="de-DE" sz="16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  <a:p>
              <a:pPr algn="ctr"/>
              <a:r>
                <a:rPr lang="de-DE" altLang="de-DE" sz="16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ahad</a:t>
              </a:r>
              <a:r>
                <a:rPr lang="de-DE" sz="16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</a:rPr>
                <a:t> </a:t>
              </a:r>
              <a:r>
                <a:rPr lang="de-DE" altLang="de-DE" sz="16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taht</a:t>
              </a:r>
              <a:r>
                <a:rPr lang="de-DE" altLang="de-DE" sz="16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altLang="de-DE" sz="16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alahad</a:t>
              </a:r>
              <a:endParaRPr lang="de-DE" altLang="de-DE" sz="16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de-DE" altLang="de-DE" sz="16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easharat</a:t>
              </a:r>
              <a:r>
                <a:rPr lang="de-DE" altLang="de-DE" sz="16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altLang="de-DE" sz="16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taht</a:t>
              </a:r>
              <a:r>
                <a:rPr lang="de-DE" altLang="de-DE" sz="16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altLang="de-DE" sz="16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aleasharat</a:t>
              </a:r>
              <a:endParaRPr lang="de-DE" altLang="de-DE" sz="16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de-DE" altLang="de-DE" sz="16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miat</a:t>
              </a:r>
              <a:r>
                <a:rPr lang="de-DE" altLang="de-DE" sz="16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altLang="de-DE" sz="16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taht</a:t>
              </a:r>
              <a:r>
                <a:rPr lang="de-DE" altLang="de-DE" sz="16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altLang="de-DE" sz="16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almiat</a:t>
              </a:r>
              <a:r>
                <a:rPr lang="de-DE" altLang="de-DE" sz="16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]</a:t>
              </a:r>
              <a:endParaRPr lang="de-DE" altLang="de-DE" sz="2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" panose="020F0502020204030204" pitchFamily="34" charset="0"/>
              </a:endParaRPr>
            </a:p>
          </p:txBody>
        </p:sp>
        <p:sp>
          <p:nvSpPr>
            <p:cNvPr id="18" name="Abgerundete rechteckige Legende 17">
              <a:extLst>
                <a:ext uri="{FF2B5EF4-FFF2-40B4-BE49-F238E27FC236}">
                  <a16:creationId xmlns:a16="http://schemas.microsoft.com/office/drawing/2014/main" id="{2F8E14BB-E650-6ED1-8800-2C419C867DD0}"/>
                </a:ext>
              </a:extLst>
            </p:cNvPr>
            <p:cNvSpPr/>
            <p:nvPr/>
          </p:nvSpPr>
          <p:spPr>
            <a:xfrm>
              <a:off x="2624326" y="3845471"/>
              <a:ext cx="4247621" cy="2728883"/>
            </a:xfrm>
            <a:prstGeom prst="wedgeRoundRectCallout">
              <a:avLst>
                <a:gd name="adj1" fmla="val -57650"/>
                <a:gd name="adj2" fmla="val -38088"/>
                <a:gd name="adj3" fmla="val 16667"/>
              </a:avLst>
            </a:prstGeom>
            <a:noFill/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pic>
        <p:nvPicPr>
          <p:cNvPr id="19" name="Bild 15" descr="Junge 1 spricht.jpg">
            <a:extLst>
              <a:ext uri="{FF2B5EF4-FFF2-40B4-BE49-F238E27FC236}">
                <a16:creationId xmlns:a16="http://schemas.microsoft.com/office/drawing/2014/main" id="{DD325F74-870F-AD20-3A0D-C3EF2532E7D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6200" y="3100705"/>
            <a:ext cx="1282457" cy="1782328"/>
          </a:xfrm>
          <a:prstGeom prst="rect">
            <a:avLst/>
          </a:prstGeom>
        </p:spPr>
      </p:pic>
      <p:graphicFrame>
        <p:nvGraphicFramePr>
          <p:cNvPr id="20" name="Tabelle 9">
            <a:extLst>
              <a:ext uri="{FF2B5EF4-FFF2-40B4-BE49-F238E27FC236}">
                <a16:creationId xmlns:a16="http://schemas.microsoft.com/office/drawing/2014/main" id="{2CA3045C-02EE-E03F-F323-64D200A32F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3999400"/>
              </p:ext>
            </p:extLst>
          </p:nvPr>
        </p:nvGraphicFramePr>
        <p:xfrm>
          <a:off x="6899307" y="2037802"/>
          <a:ext cx="2448000" cy="30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2000">
                  <a:extLst>
                    <a:ext uri="{9D8B030D-6E8A-4147-A177-3AD203B41FA5}">
                      <a16:colId xmlns:a16="http://schemas.microsoft.com/office/drawing/2014/main" val="2998272911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2074604945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566672601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2889608747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accent6"/>
                          </a:solidFill>
                          <a:latin typeface="Comic Sans MS" panose="030F0902030302020204" pitchFamily="66" charset="0"/>
                        </a:rPr>
                        <a:t>H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rgbClr val="0070C0"/>
                          </a:solidFill>
                          <a:latin typeface="Comic Sans MS" panose="030F0902030302020204" pitchFamily="66" charset="0"/>
                        </a:rPr>
                        <a:t>Z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accent2"/>
                          </a:solidFill>
                          <a:latin typeface="Comic Sans MS" panose="030F0902030302020204" pitchFamily="66" charset="0"/>
                        </a:rPr>
                        <a:t>E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2997326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7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2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6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1516737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-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5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4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3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6397563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5022659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1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8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3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5097626"/>
                  </a:ext>
                </a:extLst>
              </a:tr>
            </a:tbl>
          </a:graphicData>
        </a:graphic>
      </p:graphicFrame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FA70920D-D2D4-854A-911F-D542B04A65A7}"/>
              </a:ext>
            </a:extLst>
          </p:cNvPr>
          <p:cNvCxnSpPr>
            <a:cxnSpLocks/>
          </p:cNvCxnSpPr>
          <p:nvPr/>
        </p:nvCxnSpPr>
        <p:spPr>
          <a:xfrm>
            <a:off x="6899307" y="4479888"/>
            <a:ext cx="2448000" cy="15697"/>
          </a:xfrm>
          <a:prstGeom prst="line">
            <a:avLst/>
          </a:prstGeom>
          <a:ln w="3492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Abgerundetes Rechteck 23">
            <a:extLst>
              <a:ext uri="{FF2B5EF4-FFF2-40B4-BE49-F238E27FC236}">
                <a16:creationId xmlns:a16="http://schemas.microsoft.com/office/drawing/2014/main" id="{5CA052E0-811B-D645-D5CC-DBB3EFB13E69}"/>
              </a:ext>
            </a:extLst>
          </p:cNvPr>
          <p:cNvSpPr/>
          <p:nvPr/>
        </p:nvSpPr>
        <p:spPr>
          <a:xfrm>
            <a:off x="8759351" y="2062664"/>
            <a:ext cx="587956" cy="3013200"/>
          </a:xfrm>
          <a:prstGeom prst="roundRect">
            <a:avLst>
              <a:gd name="adj" fmla="val 1054"/>
            </a:avLst>
          </a:prstGeom>
          <a:solidFill>
            <a:schemeClr val="accent2">
              <a:alpha val="1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2"/>
              </a:solidFill>
            </a:endParaRPr>
          </a:p>
        </p:txBody>
      </p:sp>
      <p:sp>
        <p:nvSpPr>
          <p:cNvPr id="25" name="Abgerundetes Rechteck 24">
            <a:extLst>
              <a:ext uri="{FF2B5EF4-FFF2-40B4-BE49-F238E27FC236}">
                <a16:creationId xmlns:a16="http://schemas.microsoft.com/office/drawing/2014/main" id="{88514A63-F1BE-D910-3D40-5326FB38A671}"/>
              </a:ext>
            </a:extLst>
          </p:cNvPr>
          <p:cNvSpPr/>
          <p:nvPr/>
        </p:nvSpPr>
        <p:spPr>
          <a:xfrm>
            <a:off x="8159150" y="2061202"/>
            <a:ext cx="561600" cy="3013200"/>
          </a:xfrm>
          <a:prstGeom prst="roundRect">
            <a:avLst>
              <a:gd name="adj" fmla="val 1054"/>
            </a:avLst>
          </a:prstGeom>
          <a:solidFill>
            <a:schemeClr val="accent1">
              <a:alpha val="1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1"/>
              </a:solidFill>
            </a:endParaRPr>
          </a:p>
        </p:txBody>
      </p:sp>
      <p:sp>
        <p:nvSpPr>
          <p:cNvPr id="26" name="Abgerundetes Rechteck 25">
            <a:extLst>
              <a:ext uri="{FF2B5EF4-FFF2-40B4-BE49-F238E27FC236}">
                <a16:creationId xmlns:a16="http://schemas.microsoft.com/office/drawing/2014/main" id="{1FCDFA0E-89BE-131D-1FEF-98EC677FA0C0}"/>
              </a:ext>
            </a:extLst>
          </p:cNvPr>
          <p:cNvSpPr/>
          <p:nvPr/>
        </p:nvSpPr>
        <p:spPr>
          <a:xfrm>
            <a:off x="7512581" y="2061202"/>
            <a:ext cx="607968" cy="3013200"/>
          </a:xfrm>
          <a:prstGeom prst="roundRect">
            <a:avLst>
              <a:gd name="adj" fmla="val 1054"/>
            </a:avLst>
          </a:prstGeom>
          <a:solidFill>
            <a:schemeClr val="accent6">
              <a:alpha val="10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2"/>
              </a:solidFill>
            </a:endParaRP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305FB659-BA52-85C6-94E6-2BDC0A348288}"/>
              </a:ext>
            </a:extLst>
          </p:cNvPr>
          <p:cNvSpPr/>
          <p:nvPr/>
        </p:nvSpPr>
        <p:spPr>
          <a:xfrm>
            <a:off x="144000" y="144316"/>
            <a:ext cx="4066013" cy="5479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r>
              <a:rPr lang="de-DE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Schriftlich Subtrahieren</a:t>
            </a:r>
          </a:p>
        </p:txBody>
      </p:sp>
      <p:pic>
        <p:nvPicPr>
          <p:cNvPr id="34" name="Audio Recording 19.01.2023, 11:34:09">
            <a:hlinkClick r:id="" action="ppaction://media"/>
            <a:extLst>
              <a:ext uri="{FF2B5EF4-FFF2-40B4-BE49-F238E27FC236}">
                <a16:creationId xmlns:a16="http://schemas.microsoft.com/office/drawing/2014/main" id="{D47F6F4F-9572-4D9C-DB0A-40CF73EF4F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849323" y="196992"/>
            <a:ext cx="468000" cy="468000"/>
          </a:xfrm>
          <a:prstGeom prst="rect">
            <a:avLst/>
          </a:prstGeom>
        </p:spPr>
      </p:pic>
      <p:pic>
        <p:nvPicPr>
          <p:cNvPr id="35" name="Audio Recording 19.01.2023, 11:36:43">
            <a:hlinkClick r:id="" action="ppaction://media"/>
            <a:extLst>
              <a:ext uri="{FF2B5EF4-FFF2-40B4-BE49-F238E27FC236}">
                <a16:creationId xmlns:a16="http://schemas.microsoft.com/office/drawing/2014/main" id="{84570209-0FD4-0E22-7DD3-E0844B5D856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034982" y="1587151"/>
            <a:ext cx="468000" cy="46800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8FBD68CE-B164-9D79-445A-359E4F1AE1CC}"/>
              </a:ext>
            </a:extLst>
          </p:cNvPr>
          <p:cNvSpPr/>
          <p:nvPr/>
        </p:nvSpPr>
        <p:spPr>
          <a:xfrm>
            <a:off x="4329439" y="115452"/>
            <a:ext cx="3020092" cy="54795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pPr lvl="0"/>
            <a:r>
              <a:rPr lang="ar-SY" sz="2800" dirty="0">
                <a:solidFill>
                  <a:prstClr val="black"/>
                </a:solidFill>
              </a:rPr>
              <a:t>الطرح</a:t>
            </a:r>
            <a:r>
              <a:rPr lang="de-DE" sz="2800" dirty="0">
                <a:solidFill>
                  <a:prstClr val="black"/>
                </a:solidFill>
              </a:rPr>
              <a:t> 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[</a:t>
            </a:r>
            <a:r>
              <a:rPr lang="de-DE" b="0" i="0" dirty="0" err="1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altarh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]</a:t>
            </a:r>
          </a:p>
        </p:txBody>
      </p:sp>
      <p:pic>
        <p:nvPicPr>
          <p:cNvPr id="6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1C6FF8D3-4875-9C17-29B3-80BE9BF6CC9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>
            <a:biLevel thresh="25000"/>
          </a:blip>
          <a:stretch>
            <a:fillRect/>
          </a:stretch>
        </p:blipFill>
        <p:spPr>
          <a:xfrm>
            <a:off x="6278770" y="196992"/>
            <a:ext cx="468000" cy="468000"/>
          </a:xfrm>
          <a:prstGeom prst="rect">
            <a:avLst/>
          </a:prstGeom>
        </p:spPr>
      </p:pic>
      <p:pic>
        <p:nvPicPr>
          <p:cNvPr id="8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03C59C33-2266-8AEC-83F0-CAA4E22BD11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39485" y="5613188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08210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bgerundetes Rechteck 11">
            <a:extLst>
              <a:ext uri="{FF2B5EF4-FFF2-40B4-BE49-F238E27FC236}">
                <a16:creationId xmlns:a16="http://schemas.microsoft.com/office/drawing/2014/main" id="{9652129B-CFE9-2D47-4CF8-244E58B3F101}"/>
              </a:ext>
            </a:extLst>
          </p:cNvPr>
          <p:cNvSpPr/>
          <p:nvPr/>
        </p:nvSpPr>
        <p:spPr>
          <a:xfrm>
            <a:off x="193625" y="1246616"/>
            <a:ext cx="3096000" cy="1332751"/>
          </a:xfrm>
          <a:prstGeom prst="roundRect">
            <a:avLst>
              <a:gd name="adj" fmla="val 4596"/>
            </a:avLst>
          </a:prstGeom>
          <a:solidFill>
            <a:srgbClr val="317A8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>
              <a:solidFill>
                <a:srgbClr val="317A85"/>
              </a:solidFill>
            </a:endParaRP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52D9A2A2-3388-A685-EBC3-54930B9CB4C1}"/>
              </a:ext>
            </a:extLst>
          </p:cNvPr>
          <p:cNvGrpSpPr/>
          <p:nvPr/>
        </p:nvGrpSpPr>
        <p:grpSpPr>
          <a:xfrm>
            <a:off x="276818" y="1378281"/>
            <a:ext cx="2500615" cy="1152705"/>
            <a:chOff x="-1549678" y="1609700"/>
            <a:chExt cx="1610518" cy="926290"/>
          </a:xfrm>
        </p:grpSpPr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9C8A10F4-7516-F56C-6BBE-6D03AA0B446C}"/>
                </a:ext>
              </a:extLst>
            </p:cNvPr>
            <p:cNvSpPr txBox="1"/>
            <p:nvPr/>
          </p:nvSpPr>
          <p:spPr>
            <a:xfrm>
              <a:off x="-1549678" y="1609700"/>
              <a:ext cx="1610518" cy="32836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>
                  <a:latin typeface="Comic Sans MS" panose="030F0902030302020204" pitchFamily="66" charset="0"/>
                </a:rPr>
                <a:t>die dreistellige Zahl </a:t>
              </a:r>
              <a:endParaRPr lang="de-DE" sz="2000" dirty="0">
                <a:latin typeface="Comic Sans MS" panose="030F0902030302020204" pitchFamily="66" charset="0"/>
              </a:endParaRPr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9C1CB1B5-DA29-3062-2DA5-FFA670D66A1C}"/>
                </a:ext>
              </a:extLst>
            </p:cNvPr>
            <p:cNvSpPr txBox="1"/>
            <p:nvPr/>
          </p:nvSpPr>
          <p:spPr>
            <a:xfrm>
              <a:off x="-1549678" y="2012641"/>
              <a:ext cx="1610517" cy="523349"/>
            </a:xfrm>
            <a:prstGeom prst="roundRect">
              <a:avLst>
                <a:gd name="adj" fmla="val 10040"/>
              </a:avLst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SY" altLang="de-DE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عدد ثلاثة أرقام</a:t>
              </a:r>
              <a:endParaRPr lang="de-DE" alt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[</a:t>
              </a:r>
              <a:r>
                <a:rPr lang="de-DE" sz="1400" b="0" i="0" dirty="0" err="1">
                  <a:solidFill>
                    <a:schemeClr val="bg1">
                      <a:lumMod val="65000"/>
                    </a:schemeClr>
                  </a:solidFill>
                  <a:effectLst/>
                  <a:latin typeface="Comic Sans MS" panose="030F0902030302020204" pitchFamily="66" charset="0"/>
                </a:rPr>
                <a:t>eadad</a:t>
              </a:r>
              <a:r>
                <a:rPr lang="de-DE" sz="1400" b="0" i="0" dirty="0">
                  <a:solidFill>
                    <a:schemeClr val="bg1">
                      <a:lumMod val="65000"/>
                    </a:schemeClr>
                  </a:solidFill>
                  <a:effectLst/>
                  <a:latin typeface="Comic Sans MS" panose="030F0902030302020204" pitchFamily="66" charset="0"/>
                </a:rPr>
                <a:t> </a:t>
              </a:r>
              <a:r>
                <a:rPr lang="de-DE" sz="1400" b="0" i="0" dirty="0" err="1">
                  <a:solidFill>
                    <a:schemeClr val="bg1">
                      <a:lumMod val="65000"/>
                    </a:schemeClr>
                  </a:solidFill>
                  <a:effectLst/>
                  <a:latin typeface="Comic Sans MS" panose="030F0902030302020204" pitchFamily="66" charset="0"/>
                </a:rPr>
                <a:t>thalathat</a:t>
              </a:r>
              <a:r>
                <a:rPr lang="de-DE" sz="1400" b="0" i="0" dirty="0">
                  <a:solidFill>
                    <a:schemeClr val="bg1">
                      <a:lumMod val="65000"/>
                    </a:schemeClr>
                  </a:solidFill>
                  <a:effectLst/>
                  <a:latin typeface="Comic Sans MS" panose="030F0902030302020204" pitchFamily="66" charset="0"/>
                </a:rPr>
                <a:t> '</a:t>
              </a:r>
              <a:r>
                <a:rPr lang="de-DE" sz="1400" b="0" i="0" dirty="0" err="1">
                  <a:solidFill>
                    <a:schemeClr val="bg1">
                      <a:lumMod val="65000"/>
                    </a:schemeClr>
                  </a:solidFill>
                  <a:effectLst/>
                  <a:latin typeface="Comic Sans MS" panose="030F0902030302020204" pitchFamily="66" charset="0"/>
                </a:rPr>
                <a:t>arqam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]</a:t>
              </a:r>
              <a:endParaRPr lang="de-DE" altLang="de-DE" sz="2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Abgerundetes Rechteck 1">
            <a:extLst>
              <a:ext uri="{FF2B5EF4-FFF2-40B4-BE49-F238E27FC236}">
                <a16:creationId xmlns:a16="http://schemas.microsoft.com/office/drawing/2014/main" id="{6BA928CC-0E8B-1DB0-67D7-B0B372782D32}"/>
              </a:ext>
            </a:extLst>
          </p:cNvPr>
          <p:cNvSpPr/>
          <p:nvPr/>
        </p:nvSpPr>
        <p:spPr>
          <a:xfrm>
            <a:off x="193625" y="2931477"/>
            <a:ext cx="3096000" cy="1332751"/>
          </a:xfrm>
          <a:prstGeom prst="roundRect">
            <a:avLst>
              <a:gd name="adj" fmla="val 4470"/>
            </a:avLst>
          </a:prstGeom>
          <a:solidFill>
            <a:srgbClr val="317A8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>
              <a:solidFill>
                <a:srgbClr val="317A85"/>
              </a:solidFill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EFB576A4-5C69-4C17-B06A-1775435DD715}"/>
              </a:ext>
            </a:extLst>
          </p:cNvPr>
          <p:cNvGrpSpPr/>
          <p:nvPr/>
        </p:nvGrpSpPr>
        <p:grpSpPr>
          <a:xfrm>
            <a:off x="323261" y="3032879"/>
            <a:ext cx="2419390" cy="1180779"/>
            <a:chOff x="-1617616" y="1636889"/>
            <a:chExt cx="1549674" cy="948850"/>
          </a:xfrm>
        </p:grpSpPr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471E2CDC-38F3-F1DF-A191-751DC2C7C6B1}"/>
                </a:ext>
              </a:extLst>
            </p:cNvPr>
            <p:cNvSpPr txBox="1"/>
            <p:nvPr/>
          </p:nvSpPr>
          <p:spPr>
            <a:xfrm>
              <a:off x="-1617616" y="1636889"/>
              <a:ext cx="1549674" cy="32836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>
                  <a:latin typeface="Comic Sans MS" panose="030F0902030302020204" pitchFamily="66" charset="0"/>
                </a:rPr>
                <a:t>die vierstellige Zahl  </a:t>
              </a:r>
              <a:endParaRPr lang="de-DE" sz="2000" dirty="0">
                <a:latin typeface="Comic Sans MS" panose="030F0902030302020204" pitchFamily="66" charset="0"/>
              </a:endParaRPr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8CA0C857-A4CF-8003-475D-F529B79480BE}"/>
                </a:ext>
              </a:extLst>
            </p:cNvPr>
            <p:cNvSpPr txBox="1"/>
            <p:nvPr/>
          </p:nvSpPr>
          <p:spPr>
            <a:xfrm>
              <a:off x="-1617616" y="2062390"/>
              <a:ext cx="1549674" cy="523349"/>
            </a:xfrm>
            <a:prstGeom prst="roundRect">
              <a:avLst>
                <a:gd name="adj" fmla="val 10040"/>
              </a:avLst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SY" altLang="de-DE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عدد رباعي أرقام</a:t>
              </a:r>
              <a:endParaRPr lang="de-DE" altLang="de-DE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[</a:t>
              </a:r>
              <a:r>
                <a:rPr lang="de-DE" sz="1400" b="0" i="0" dirty="0" err="1">
                  <a:solidFill>
                    <a:schemeClr val="bg1">
                      <a:lumMod val="65000"/>
                    </a:schemeClr>
                  </a:solidFill>
                  <a:effectLst/>
                  <a:latin typeface="Comic Sans MS" panose="030F0902030302020204" pitchFamily="66" charset="0"/>
                </a:rPr>
                <a:t>eadad</a:t>
              </a:r>
              <a:r>
                <a:rPr lang="de-DE" sz="1400" b="0" i="0" dirty="0">
                  <a:solidFill>
                    <a:schemeClr val="bg1">
                      <a:lumMod val="65000"/>
                    </a:schemeClr>
                  </a:solidFill>
                  <a:effectLst/>
                  <a:latin typeface="Comic Sans MS" panose="030F0902030302020204" pitchFamily="66" charset="0"/>
                </a:rPr>
                <a:t> </a:t>
              </a:r>
              <a:r>
                <a:rPr lang="de-DE" sz="1400" b="0" i="0" dirty="0" err="1">
                  <a:solidFill>
                    <a:schemeClr val="bg1">
                      <a:lumMod val="65000"/>
                    </a:schemeClr>
                  </a:solidFill>
                  <a:effectLst/>
                  <a:latin typeface="Comic Sans MS" panose="030F0902030302020204" pitchFamily="66" charset="0"/>
                </a:rPr>
                <a:t>rubaei</a:t>
              </a:r>
              <a:r>
                <a:rPr lang="de-DE" sz="1400" b="0" i="0" dirty="0">
                  <a:solidFill>
                    <a:schemeClr val="bg1">
                      <a:lumMod val="65000"/>
                    </a:schemeClr>
                  </a:solidFill>
                  <a:effectLst/>
                  <a:latin typeface="Comic Sans MS" panose="030F0902030302020204" pitchFamily="66" charset="0"/>
                </a:rPr>
                <a:t> '</a:t>
              </a:r>
              <a:r>
                <a:rPr lang="de-DE" sz="1400" b="0" i="0" dirty="0" err="1">
                  <a:solidFill>
                    <a:schemeClr val="bg1">
                      <a:lumMod val="65000"/>
                    </a:schemeClr>
                  </a:solidFill>
                  <a:effectLst/>
                  <a:latin typeface="Comic Sans MS" panose="030F0902030302020204" pitchFamily="66" charset="0"/>
                </a:rPr>
                <a:t>arqam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]</a:t>
              </a:r>
              <a:endParaRPr lang="de-DE" altLang="de-DE" sz="32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" panose="020F0502020204030204" pitchFamily="34" charset="0"/>
              </a:endParaRPr>
            </a:p>
          </p:txBody>
        </p:sp>
      </p:grpSp>
      <p:sp>
        <p:nvSpPr>
          <p:cNvPr id="16" name="Abgerundetes Rechteck 15">
            <a:extLst>
              <a:ext uri="{FF2B5EF4-FFF2-40B4-BE49-F238E27FC236}">
                <a16:creationId xmlns:a16="http://schemas.microsoft.com/office/drawing/2014/main" id="{CAAF0330-18CA-AD26-D5C9-6B89C0CD2AEB}"/>
              </a:ext>
            </a:extLst>
          </p:cNvPr>
          <p:cNvSpPr/>
          <p:nvPr/>
        </p:nvSpPr>
        <p:spPr>
          <a:xfrm>
            <a:off x="6295140" y="1246616"/>
            <a:ext cx="3417235" cy="1521539"/>
          </a:xfrm>
          <a:prstGeom prst="roundRect">
            <a:avLst>
              <a:gd name="adj" fmla="val 3658"/>
            </a:avLst>
          </a:prstGeom>
          <a:solidFill>
            <a:srgbClr val="317A8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>
              <a:solidFill>
                <a:srgbClr val="317A85"/>
              </a:solidFill>
            </a:endParaRPr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16C9BC2D-7D2B-1653-F1E0-BDB02644AA69}"/>
              </a:ext>
            </a:extLst>
          </p:cNvPr>
          <p:cNvGrpSpPr/>
          <p:nvPr/>
        </p:nvGrpSpPr>
        <p:grpSpPr>
          <a:xfrm>
            <a:off x="6397754" y="1405409"/>
            <a:ext cx="2650705" cy="1288423"/>
            <a:chOff x="-1627149" y="1630013"/>
            <a:chExt cx="1730134" cy="1035355"/>
          </a:xfrm>
        </p:grpSpPr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DEDC7E73-0F8E-20B9-D491-8E54409EBC55}"/>
                </a:ext>
              </a:extLst>
            </p:cNvPr>
            <p:cNvSpPr txBox="1"/>
            <p:nvPr/>
          </p:nvSpPr>
          <p:spPr>
            <a:xfrm>
              <a:off x="-1627149" y="1630013"/>
              <a:ext cx="1730133" cy="30099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>
                  <a:latin typeface="Comic Sans MS" panose="030F0902030302020204" pitchFamily="66" charset="0"/>
                </a:rPr>
                <a:t>Die Zahl hat drei Stellen.  </a:t>
              </a:r>
              <a:endParaRPr lang="de-DE" dirty="0">
                <a:latin typeface="Comic Sans MS" panose="030F0902030302020204" pitchFamily="66" charset="0"/>
              </a:endParaRPr>
            </a:p>
          </p:txBody>
        </p: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EC75EE95-9E49-6BC7-E74C-ED3875583D9C}"/>
                </a:ext>
              </a:extLst>
            </p:cNvPr>
            <p:cNvSpPr txBox="1"/>
            <p:nvPr/>
          </p:nvSpPr>
          <p:spPr>
            <a:xfrm>
              <a:off x="-1627148" y="1958846"/>
              <a:ext cx="1730133" cy="706522"/>
            </a:xfrm>
            <a:prstGeom prst="roundRect">
              <a:avLst>
                <a:gd name="adj" fmla="val 10040"/>
              </a:avLst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SY" altLang="de-DE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يتكون الرقم من ثلاثة أرقام.</a:t>
              </a:r>
              <a:endParaRPr lang="de-DE" alt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[</a:t>
              </a:r>
              <a:r>
                <a:rPr lang="de-DE" sz="1400" b="0" i="0" dirty="0" err="1">
                  <a:solidFill>
                    <a:schemeClr val="bg1">
                      <a:lumMod val="65000"/>
                    </a:schemeClr>
                  </a:solidFill>
                  <a:effectLst/>
                  <a:latin typeface="Comic Sans MS" panose="030F0902030302020204" pitchFamily="66" charset="0"/>
                </a:rPr>
                <a:t>yatakawan</a:t>
              </a:r>
              <a:r>
                <a:rPr lang="de-DE" sz="1400" b="0" i="0" dirty="0">
                  <a:solidFill>
                    <a:schemeClr val="bg1">
                      <a:lumMod val="65000"/>
                    </a:schemeClr>
                  </a:solidFill>
                  <a:effectLst/>
                  <a:latin typeface="Comic Sans MS" panose="030F0902030302020204" pitchFamily="66" charset="0"/>
                </a:rPr>
                <a:t> </a:t>
              </a:r>
              <a:r>
                <a:rPr lang="de-DE" sz="1400" b="0" i="0" dirty="0" err="1">
                  <a:solidFill>
                    <a:schemeClr val="bg1">
                      <a:lumMod val="65000"/>
                    </a:schemeClr>
                  </a:solidFill>
                  <a:effectLst/>
                  <a:latin typeface="Comic Sans MS" panose="030F0902030302020204" pitchFamily="66" charset="0"/>
                </a:rPr>
                <a:t>alraqm</a:t>
              </a:r>
              <a:r>
                <a:rPr lang="de-DE" sz="1400" b="0" i="0" dirty="0">
                  <a:solidFill>
                    <a:schemeClr val="bg1">
                      <a:lumMod val="65000"/>
                    </a:schemeClr>
                  </a:solidFill>
                  <a:effectLst/>
                  <a:latin typeface="Comic Sans MS" panose="030F0902030302020204" pitchFamily="66" charset="0"/>
                </a:rPr>
                <a:t> min </a:t>
              </a:r>
              <a:r>
                <a:rPr lang="de-DE" sz="1400" b="0" i="0" dirty="0" err="1">
                  <a:solidFill>
                    <a:schemeClr val="bg1">
                      <a:lumMod val="65000"/>
                    </a:schemeClr>
                  </a:solidFill>
                  <a:effectLst/>
                  <a:latin typeface="Comic Sans MS" panose="030F0902030302020204" pitchFamily="66" charset="0"/>
                </a:rPr>
                <a:t>thalathat</a:t>
              </a:r>
              <a:r>
                <a:rPr lang="de-DE" sz="1400" b="0" i="0" dirty="0">
                  <a:solidFill>
                    <a:schemeClr val="bg1">
                      <a:lumMod val="65000"/>
                    </a:schemeClr>
                  </a:solidFill>
                  <a:effectLst/>
                  <a:latin typeface="Comic Sans MS" panose="030F0902030302020204" pitchFamily="66" charset="0"/>
                </a:rPr>
                <a:t> '</a:t>
              </a:r>
              <a:r>
                <a:rPr lang="de-DE" sz="1400" b="0" i="0" dirty="0" err="1">
                  <a:solidFill>
                    <a:schemeClr val="bg1">
                      <a:lumMod val="65000"/>
                    </a:schemeClr>
                  </a:solidFill>
                  <a:effectLst/>
                  <a:latin typeface="Comic Sans MS" panose="030F0902030302020204" pitchFamily="66" charset="0"/>
                </a:rPr>
                <a:t>arqami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]</a:t>
              </a:r>
              <a:endPara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" panose="020F0502020204030204" pitchFamily="34" charset="0"/>
              </a:endParaRPr>
            </a:p>
          </p:txBody>
        </p:sp>
      </p:grpSp>
      <p:sp>
        <p:nvSpPr>
          <p:cNvPr id="31" name="Abgerundetes Rechteck 30">
            <a:extLst>
              <a:ext uri="{FF2B5EF4-FFF2-40B4-BE49-F238E27FC236}">
                <a16:creationId xmlns:a16="http://schemas.microsoft.com/office/drawing/2014/main" id="{B2380A46-4530-E380-9265-73E671D7258C}"/>
              </a:ext>
            </a:extLst>
          </p:cNvPr>
          <p:cNvSpPr/>
          <p:nvPr/>
        </p:nvSpPr>
        <p:spPr>
          <a:xfrm>
            <a:off x="6295140" y="2885177"/>
            <a:ext cx="3417235" cy="1512000"/>
          </a:xfrm>
          <a:prstGeom prst="roundRect">
            <a:avLst>
              <a:gd name="adj" fmla="val 4386"/>
            </a:avLst>
          </a:prstGeom>
          <a:solidFill>
            <a:srgbClr val="317A8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>
              <a:solidFill>
                <a:srgbClr val="317A85"/>
              </a:solidFill>
            </a:endParaRPr>
          </a:p>
        </p:txBody>
      </p: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86B4A575-BC78-B4C6-998F-97B27DB741AE}"/>
              </a:ext>
            </a:extLst>
          </p:cNvPr>
          <p:cNvGrpSpPr/>
          <p:nvPr/>
        </p:nvGrpSpPr>
        <p:grpSpPr>
          <a:xfrm>
            <a:off x="6397757" y="3000769"/>
            <a:ext cx="2845482" cy="1327411"/>
            <a:chOff x="-1549678" y="1618907"/>
            <a:chExt cx="1893465" cy="1066681"/>
          </a:xfrm>
        </p:grpSpPr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B59EF150-E421-8852-A3DA-50265BCF637E}"/>
                </a:ext>
              </a:extLst>
            </p:cNvPr>
            <p:cNvSpPr txBox="1"/>
            <p:nvPr/>
          </p:nvSpPr>
          <p:spPr>
            <a:xfrm>
              <a:off x="-1549678" y="1618907"/>
              <a:ext cx="1880793" cy="30099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>
                  <a:latin typeface="Comic Sans MS" panose="030F0902030302020204" pitchFamily="66" charset="0"/>
                </a:rPr>
                <a:t>Die Zahl hat vier Stellen.  </a:t>
              </a:r>
              <a:endParaRPr lang="de-DE" dirty="0">
                <a:latin typeface="Comic Sans MS" panose="030F0902030302020204" pitchFamily="66" charset="0"/>
              </a:endParaRPr>
            </a:p>
          </p:txBody>
        </p:sp>
        <p:sp>
          <p:nvSpPr>
            <p:cNvPr id="34" name="Textfeld 33">
              <a:extLst>
                <a:ext uri="{FF2B5EF4-FFF2-40B4-BE49-F238E27FC236}">
                  <a16:creationId xmlns:a16="http://schemas.microsoft.com/office/drawing/2014/main" id="{34ED4DEC-81D3-233E-68E8-86BACC42F47C}"/>
                </a:ext>
              </a:extLst>
            </p:cNvPr>
            <p:cNvSpPr txBox="1"/>
            <p:nvPr/>
          </p:nvSpPr>
          <p:spPr>
            <a:xfrm>
              <a:off x="-1549675" y="1979067"/>
              <a:ext cx="1893462" cy="706521"/>
            </a:xfrm>
            <a:prstGeom prst="roundRect">
              <a:avLst>
                <a:gd name="adj" fmla="val 10040"/>
              </a:avLst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SY" altLang="de-DE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يتكون الرقم من اربعة أرقام.</a:t>
              </a:r>
              <a:r>
                <a:rPr lang="de-DE" altLang="de-DE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  <a:p>
              <a:pPr algn="ctr"/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[</a:t>
              </a:r>
              <a:r>
                <a:rPr lang="de-DE" sz="1400" b="0" i="0" dirty="0" err="1">
                  <a:solidFill>
                    <a:schemeClr val="bg1">
                      <a:lumMod val="65000"/>
                    </a:schemeClr>
                  </a:solidFill>
                  <a:effectLst/>
                  <a:latin typeface="Comic Sans MS" panose="030F0902030302020204" pitchFamily="66" charset="0"/>
                </a:rPr>
                <a:t>yatakawan</a:t>
              </a:r>
              <a:r>
                <a:rPr lang="de-DE" sz="1400" b="0" i="0" dirty="0">
                  <a:solidFill>
                    <a:schemeClr val="bg1">
                      <a:lumMod val="65000"/>
                    </a:schemeClr>
                  </a:solidFill>
                  <a:effectLst/>
                  <a:latin typeface="Comic Sans MS" panose="030F0902030302020204" pitchFamily="66" charset="0"/>
                </a:rPr>
                <a:t> </a:t>
              </a:r>
              <a:r>
                <a:rPr lang="de-DE" sz="1400" b="0" i="0" dirty="0" err="1">
                  <a:solidFill>
                    <a:schemeClr val="bg1">
                      <a:lumMod val="65000"/>
                    </a:schemeClr>
                  </a:solidFill>
                  <a:effectLst/>
                  <a:latin typeface="Comic Sans MS" panose="030F0902030302020204" pitchFamily="66" charset="0"/>
                </a:rPr>
                <a:t>alraqm</a:t>
              </a:r>
              <a:r>
                <a:rPr lang="de-DE" sz="1400" b="0" i="0" dirty="0">
                  <a:solidFill>
                    <a:schemeClr val="bg1">
                      <a:lumMod val="65000"/>
                    </a:schemeClr>
                  </a:solidFill>
                  <a:effectLst/>
                  <a:latin typeface="Comic Sans MS" panose="030F0902030302020204" pitchFamily="66" charset="0"/>
                </a:rPr>
                <a:t> min </a:t>
              </a:r>
              <a:r>
                <a:rPr lang="de-DE" sz="1400" b="0" i="0" dirty="0" err="1">
                  <a:solidFill>
                    <a:schemeClr val="bg1">
                      <a:lumMod val="65000"/>
                    </a:schemeClr>
                  </a:solidFill>
                  <a:effectLst/>
                  <a:latin typeface="Comic Sans MS" panose="030F0902030302020204" pitchFamily="66" charset="0"/>
                </a:rPr>
                <a:t>arbieat</a:t>
              </a:r>
              <a:r>
                <a:rPr lang="de-DE" sz="1400" b="0" i="0" dirty="0">
                  <a:solidFill>
                    <a:schemeClr val="bg1">
                      <a:lumMod val="65000"/>
                    </a:schemeClr>
                  </a:solidFill>
                  <a:effectLst/>
                  <a:latin typeface="Comic Sans MS" panose="030F0902030302020204" pitchFamily="66" charset="0"/>
                </a:rPr>
                <a:t> '</a:t>
              </a:r>
              <a:r>
                <a:rPr lang="de-DE" sz="1400" b="0" i="0" dirty="0" err="1">
                  <a:solidFill>
                    <a:schemeClr val="bg1">
                      <a:lumMod val="65000"/>
                    </a:schemeClr>
                  </a:solidFill>
                  <a:effectLst/>
                  <a:latin typeface="Comic Sans MS" panose="030F0902030302020204" pitchFamily="66" charset="0"/>
                </a:rPr>
                <a:t>arqami</a:t>
              </a:r>
              <a:r>
                <a:rPr lang="de-DE" sz="1400" b="0" i="0" dirty="0">
                  <a:solidFill>
                    <a:schemeClr val="bg1">
                      <a:lumMod val="65000"/>
                    </a:schemeClr>
                  </a:solidFill>
                  <a:effectLst/>
                  <a:latin typeface="Comic Sans MS" panose="030F0902030302020204" pitchFamily="66" charset="0"/>
                </a:rPr>
                <a:t>.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]</a:t>
              </a:r>
              <a:endPara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" panose="020F0502020204030204" pitchFamily="34" charset="0"/>
              </a:endParaRPr>
            </a:p>
          </p:txBody>
        </p:sp>
      </p:grpSp>
      <p:sp>
        <p:nvSpPr>
          <p:cNvPr id="65" name="Abgerundetes Rechteck 64">
            <a:extLst>
              <a:ext uri="{FF2B5EF4-FFF2-40B4-BE49-F238E27FC236}">
                <a16:creationId xmlns:a16="http://schemas.microsoft.com/office/drawing/2014/main" id="{8521AFD2-BC05-A89A-86FF-200AE4E37D3B}"/>
              </a:ext>
            </a:extLst>
          </p:cNvPr>
          <p:cNvSpPr/>
          <p:nvPr/>
        </p:nvSpPr>
        <p:spPr>
          <a:xfrm>
            <a:off x="155700" y="4929141"/>
            <a:ext cx="9614583" cy="1608384"/>
          </a:xfrm>
          <a:prstGeom prst="roundRect">
            <a:avLst>
              <a:gd name="adj" fmla="val 5153"/>
            </a:avLst>
          </a:prstGeom>
          <a:solidFill>
            <a:srgbClr val="317A8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>
              <a:solidFill>
                <a:srgbClr val="317A85"/>
              </a:solidFill>
            </a:endParaRPr>
          </a:p>
        </p:txBody>
      </p:sp>
      <p:cxnSp>
        <p:nvCxnSpPr>
          <p:cNvPr id="66" name="Gerade Verbindung 65">
            <a:extLst>
              <a:ext uri="{FF2B5EF4-FFF2-40B4-BE49-F238E27FC236}">
                <a16:creationId xmlns:a16="http://schemas.microsoft.com/office/drawing/2014/main" id="{C460094A-0418-299D-AFF2-A7C6FBA0F99F}"/>
              </a:ext>
            </a:extLst>
          </p:cNvPr>
          <p:cNvCxnSpPr>
            <a:cxnSpLocks/>
          </p:cNvCxnSpPr>
          <p:nvPr/>
        </p:nvCxnSpPr>
        <p:spPr>
          <a:xfrm>
            <a:off x="2557565" y="4927112"/>
            <a:ext cx="0" cy="1608384"/>
          </a:xfrm>
          <a:prstGeom prst="line">
            <a:avLst/>
          </a:prstGeom>
          <a:ln w="12700">
            <a:solidFill>
              <a:srgbClr val="327A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Gerade Verbindung 66">
            <a:extLst>
              <a:ext uri="{FF2B5EF4-FFF2-40B4-BE49-F238E27FC236}">
                <a16:creationId xmlns:a16="http://schemas.microsoft.com/office/drawing/2014/main" id="{C15054B4-68F5-D99A-1C79-48D2E2B5C400}"/>
              </a:ext>
            </a:extLst>
          </p:cNvPr>
          <p:cNvCxnSpPr>
            <a:cxnSpLocks/>
          </p:cNvCxnSpPr>
          <p:nvPr/>
        </p:nvCxnSpPr>
        <p:spPr>
          <a:xfrm>
            <a:off x="4961213" y="4927112"/>
            <a:ext cx="0" cy="1608384"/>
          </a:xfrm>
          <a:prstGeom prst="line">
            <a:avLst/>
          </a:prstGeom>
          <a:ln w="12700">
            <a:solidFill>
              <a:srgbClr val="327A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Gerade Verbindung 67">
            <a:extLst>
              <a:ext uri="{FF2B5EF4-FFF2-40B4-BE49-F238E27FC236}">
                <a16:creationId xmlns:a16="http://schemas.microsoft.com/office/drawing/2014/main" id="{D23256DF-1027-83AC-9542-C0BEF9EAC4BD}"/>
              </a:ext>
            </a:extLst>
          </p:cNvPr>
          <p:cNvCxnSpPr>
            <a:cxnSpLocks/>
          </p:cNvCxnSpPr>
          <p:nvPr/>
        </p:nvCxnSpPr>
        <p:spPr>
          <a:xfrm>
            <a:off x="7365472" y="4927112"/>
            <a:ext cx="0" cy="1608384"/>
          </a:xfrm>
          <a:prstGeom prst="line">
            <a:avLst/>
          </a:prstGeom>
          <a:ln w="12700">
            <a:solidFill>
              <a:srgbClr val="327A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Gruppieren 78">
            <a:extLst>
              <a:ext uri="{FF2B5EF4-FFF2-40B4-BE49-F238E27FC236}">
                <a16:creationId xmlns:a16="http://schemas.microsoft.com/office/drawing/2014/main" id="{86A05634-25F9-155A-DF1A-5C83620172E2}"/>
              </a:ext>
            </a:extLst>
          </p:cNvPr>
          <p:cNvGrpSpPr/>
          <p:nvPr/>
        </p:nvGrpSpPr>
        <p:grpSpPr>
          <a:xfrm>
            <a:off x="7562745" y="5090751"/>
            <a:ext cx="1680493" cy="1393704"/>
            <a:chOff x="-1598828" y="1400252"/>
            <a:chExt cx="1376219" cy="1393704"/>
          </a:xfrm>
        </p:grpSpPr>
        <p:sp>
          <p:nvSpPr>
            <p:cNvPr id="80" name="Textfeld 79">
              <a:extLst>
                <a:ext uri="{FF2B5EF4-FFF2-40B4-BE49-F238E27FC236}">
                  <a16:creationId xmlns:a16="http://schemas.microsoft.com/office/drawing/2014/main" id="{7E8662FA-2C70-DD9A-3658-57B82F5D58B1}"/>
                </a:ext>
              </a:extLst>
            </p:cNvPr>
            <p:cNvSpPr txBox="1"/>
            <p:nvPr/>
          </p:nvSpPr>
          <p:spPr>
            <a:xfrm>
              <a:off x="-1594324" y="1400252"/>
              <a:ext cx="1371215" cy="607397"/>
            </a:xfrm>
            <a:prstGeom prst="roundRect">
              <a:avLst>
                <a:gd name="adj" fmla="val 7117"/>
              </a:avLst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>
                  <a:latin typeface="Comic Sans MS" panose="030F0902030302020204" pitchFamily="66" charset="0"/>
                </a:rPr>
                <a:t>Die</a:t>
              </a:r>
              <a:r>
                <a:rPr lang="de-DE" sz="1600" dirty="0">
                  <a:solidFill>
                    <a:schemeClr val="accent2"/>
                  </a:solidFill>
                  <a:latin typeface="Comic Sans MS" panose="030F0902030302020204" pitchFamily="66" charset="0"/>
                </a:rPr>
                <a:t> </a:t>
              </a:r>
            </a:p>
            <a:p>
              <a:pPr algn="ctr"/>
              <a:r>
                <a:rPr lang="de-DE" sz="1600" dirty="0">
                  <a:solidFill>
                    <a:schemeClr val="accent2"/>
                  </a:solidFill>
                  <a:latin typeface="Comic Sans MS" panose="030F0902030302020204" pitchFamily="66" charset="0"/>
                </a:rPr>
                <a:t>Einerstelle   </a:t>
              </a:r>
            </a:p>
          </p:txBody>
        </p:sp>
        <p:sp>
          <p:nvSpPr>
            <p:cNvPr id="81" name="Textfeld 80">
              <a:extLst>
                <a:ext uri="{FF2B5EF4-FFF2-40B4-BE49-F238E27FC236}">
                  <a16:creationId xmlns:a16="http://schemas.microsoft.com/office/drawing/2014/main" id="{62A781A7-EF2D-156B-0FC9-2A63399EAA76}"/>
                </a:ext>
              </a:extLst>
            </p:cNvPr>
            <p:cNvSpPr txBox="1"/>
            <p:nvPr/>
          </p:nvSpPr>
          <p:spPr>
            <a:xfrm>
              <a:off x="-1598828" y="2142684"/>
              <a:ext cx="1376219" cy="651272"/>
            </a:xfrm>
            <a:prstGeom prst="roundRect">
              <a:avLst>
                <a:gd name="adj" fmla="val 10040"/>
              </a:avLst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SY" altLang="de-DE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مكان </a:t>
              </a:r>
              <a:r>
                <a:rPr lang="ar-SY" sz="2000" dirty="0"/>
                <a:t>الاحاد </a:t>
              </a:r>
              <a:endParaRPr lang="de-DE" alt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[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makan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ahad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]</a:t>
              </a:r>
              <a:endParaRPr lang="de-DE" altLang="de-DE" sz="20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2" name="Gruppieren 81">
            <a:extLst>
              <a:ext uri="{FF2B5EF4-FFF2-40B4-BE49-F238E27FC236}">
                <a16:creationId xmlns:a16="http://schemas.microsoft.com/office/drawing/2014/main" id="{8F0389B4-84AB-A753-7857-B89912D46937}"/>
              </a:ext>
            </a:extLst>
          </p:cNvPr>
          <p:cNvGrpSpPr/>
          <p:nvPr/>
        </p:nvGrpSpPr>
        <p:grpSpPr>
          <a:xfrm>
            <a:off x="5067020" y="5097224"/>
            <a:ext cx="1837630" cy="1395960"/>
            <a:chOff x="-1672902" y="1413351"/>
            <a:chExt cx="1504904" cy="1395960"/>
          </a:xfrm>
        </p:grpSpPr>
        <p:sp>
          <p:nvSpPr>
            <p:cNvPr id="83" name="Textfeld 82">
              <a:extLst>
                <a:ext uri="{FF2B5EF4-FFF2-40B4-BE49-F238E27FC236}">
                  <a16:creationId xmlns:a16="http://schemas.microsoft.com/office/drawing/2014/main" id="{2A3607AF-2003-AA43-43AE-5BBA9A063BEA}"/>
                </a:ext>
              </a:extLst>
            </p:cNvPr>
            <p:cNvSpPr txBox="1"/>
            <p:nvPr/>
          </p:nvSpPr>
          <p:spPr>
            <a:xfrm>
              <a:off x="-1672902" y="1413351"/>
              <a:ext cx="1495609" cy="607397"/>
            </a:xfrm>
            <a:prstGeom prst="roundRect">
              <a:avLst>
                <a:gd name="adj" fmla="val 7117"/>
              </a:avLst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>
                  <a:latin typeface="Comic Sans MS" panose="030F0902030302020204" pitchFamily="66" charset="0"/>
                </a:rPr>
                <a:t>Die </a:t>
              </a:r>
            </a:p>
            <a:p>
              <a:pPr algn="ctr"/>
              <a:r>
                <a:rPr lang="de-DE" sz="1600" dirty="0">
                  <a:solidFill>
                    <a:srgbClr val="0070C0"/>
                  </a:solidFill>
                  <a:latin typeface="Comic Sans MS" panose="030F0902030302020204" pitchFamily="66" charset="0"/>
                </a:rPr>
                <a:t>Zehnerstelle</a:t>
              </a:r>
              <a:endParaRPr lang="de-DE" dirty="0">
                <a:solidFill>
                  <a:srgbClr val="0070C0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84" name="Textfeld 83">
              <a:extLst>
                <a:ext uri="{FF2B5EF4-FFF2-40B4-BE49-F238E27FC236}">
                  <a16:creationId xmlns:a16="http://schemas.microsoft.com/office/drawing/2014/main" id="{3513AA7B-A70D-7A08-7038-57528D323B60}"/>
                </a:ext>
              </a:extLst>
            </p:cNvPr>
            <p:cNvSpPr txBox="1"/>
            <p:nvPr/>
          </p:nvSpPr>
          <p:spPr>
            <a:xfrm>
              <a:off x="-1672901" y="2158039"/>
              <a:ext cx="1504903" cy="651272"/>
            </a:xfrm>
            <a:prstGeom prst="roundRect">
              <a:avLst>
                <a:gd name="adj" fmla="val 10040"/>
              </a:avLst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SY" altLang="de-DE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مكان العشرات</a:t>
              </a:r>
              <a:endParaRPr lang="de-DE" alt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[</a:t>
              </a:r>
              <a:r>
                <a:rPr lang="de-DE" sz="1400" b="0" i="0" dirty="0" err="1">
                  <a:solidFill>
                    <a:schemeClr val="bg1">
                      <a:lumMod val="65000"/>
                    </a:schemeClr>
                  </a:solidFill>
                  <a:effectLst/>
                  <a:latin typeface="Comic Sans MS" panose="030F0902030302020204" pitchFamily="66" charset="0"/>
                </a:rPr>
                <a:t>makan</a:t>
              </a:r>
              <a:r>
                <a:rPr lang="de-DE" sz="1400" b="0" i="0" dirty="0">
                  <a:solidFill>
                    <a:schemeClr val="bg1">
                      <a:lumMod val="65000"/>
                    </a:schemeClr>
                  </a:solidFill>
                  <a:effectLst/>
                  <a:latin typeface="Comic Sans MS" panose="030F0902030302020204" pitchFamily="66" charset="0"/>
                </a:rPr>
                <a:t> </a:t>
              </a:r>
              <a:r>
                <a:rPr lang="de-DE" sz="1400" b="0" i="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</a:rPr>
                <a:t>aleasharat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]</a:t>
              </a:r>
              <a:endPara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5" name="Gruppieren 84">
            <a:extLst>
              <a:ext uri="{FF2B5EF4-FFF2-40B4-BE49-F238E27FC236}">
                <a16:creationId xmlns:a16="http://schemas.microsoft.com/office/drawing/2014/main" id="{46FA8045-8A75-B722-1D46-EC6F339B3100}"/>
              </a:ext>
            </a:extLst>
          </p:cNvPr>
          <p:cNvGrpSpPr/>
          <p:nvPr/>
        </p:nvGrpSpPr>
        <p:grpSpPr>
          <a:xfrm>
            <a:off x="2676888" y="5093145"/>
            <a:ext cx="1823449" cy="1372786"/>
            <a:chOff x="-1549673" y="1385014"/>
            <a:chExt cx="1308221" cy="1400073"/>
          </a:xfrm>
        </p:grpSpPr>
        <p:sp>
          <p:nvSpPr>
            <p:cNvPr id="86" name="Textfeld 85">
              <a:extLst>
                <a:ext uri="{FF2B5EF4-FFF2-40B4-BE49-F238E27FC236}">
                  <a16:creationId xmlns:a16="http://schemas.microsoft.com/office/drawing/2014/main" id="{DDBDA84E-71F8-3798-C5FC-4053A39E9061}"/>
                </a:ext>
              </a:extLst>
            </p:cNvPr>
            <p:cNvSpPr txBox="1"/>
            <p:nvPr/>
          </p:nvSpPr>
          <p:spPr>
            <a:xfrm>
              <a:off x="-1534060" y="1385014"/>
              <a:ext cx="1292608" cy="619470"/>
            </a:xfrm>
            <a:prstGeom prst="roundRect">
              <a:avLst>
                <a:gd name="adj" fmla="val 7118"/>
              </a:avLst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>
                  <a:latin typeface="Comic Sans MS" panose="030F0902030302020204" pitchFamily="66" charset="0"/>
                </a:rPr>
                <a:t>Die</a:t>
              </a:r>
              <a:r>
                <a:rPr lang="de-DE" sz="1600" dirty="0">
                  <a:solidFill>
                    <a:srgbClr val="FF0000"/>
                  </a:solidFill>
                  <a:latin typeface="Comic Sans MS" panose="030F0902030302020204" pitchFamily="66" charset="0"/>
                </a:rPr>
                <a:t> </a:t>
              </a:r>
              <a:r>
                <a:rPr lang="de-DE" sz="1600" dirty="0">
                  <a:solidFill>
                    <a:schemeClr val="accent6"/>
                  </a:solidFill>
                  <a:latin typeface="Comic Sans MS" panose="030F0902030302020204" pitchFamily="66" charset="0"/>
                </a:rPr>
                <a:t>Hunderterstelle</a:t>
              </a:r>
              <a:endParaRPr lang="de-DE" dirty="0">
                <a:solidFill>
                  <a:schemeClr val="accent6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87" name="Textfeld 86">
              <a:extLst>
                <a:ext uri="{FF2B5EF4-FFF2-40B4-BE49-F238E27FC236}">
                  <a16:creationId xmlns:a16="http://schemas.microsoft.com/office/drawing/2014/main" id="{B15C163C-CA6E-D7A2-A9EC-BB048BA64C6E}"/>
                </a:ext>
              </a:extLst>
            </p:cNvPr>
            <p:cNvSpPr txBox="1"/>
            <p:nvPr/>
          </p:nvSpPr>
          <p:spPr>
            <a:xfrm>
              <a:off x="-1549673" y="2120870"/>
              <a:ext cx="1307536" cy="664217"/>
            </a:xfrm>
            <a:prstGeom prst="roundRect">
              <a:avLst>
                <a:gd name="adj" fmla="val 10040"/>
              </a:avLst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SY" altLang="de-DE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مكان </a:t>
              </a:r>
              <a:r>
                <a:rPr lang="ar-SY" sz="2000" dirty="0"/>
                <a:t>المئات</a:t>
              </a:r>
              <a:endParaRPr lang="de-DE" alt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[</a:t>
              </a:r>
              <a:r>
                <a:rPr lang="de-DE" sz="1400" b="0" i="0" dirty="0" err="1">
                  <a:solidFill>
                    <a:schemeClr val="bg1">
                      <a:lumMod val="65000"/>
                    </a:schemeClr>
                  </a:solidFill>
                  <a:effectLst/>
                  <a:latin typeface="Comic Sans MS" panose="030F0902030302020204" pitchFamily="66" charset="0"/>
                </a:rPr>
                <a:t>makan</a:t>
              </a:r>
              <a:r>
                <a:rPr lang="de-DE" sz="1400" b="0" i="0" dirty="0">
                  <a:solidFill>
                    <a:schemeClr val="bg1">
                      <a:lumMod val="65000"/>
                    </a:schemeClr>
                  </a:solidFill>
                  <a:effectLst/>
                  <a:latin typeface="Comic Sans MS" panose="030F0902030302020204" pitchFamily="66" charset="0"/>
                </a:rPr>
                <a:t> </a:t>
              </a:r>
              <a:r>
                <a:rPr lang="de-DE" sz="1400" b="0" i="0" dirty="0" err="1">
                  <a:solidFill>
                    <a:schemeClr val="bg1">
                      <a:lumMod val="65000"/>
                    </a:schemeClr>
                  </a:solidFill>
                  <a:effectLst/>
                  <a:latin typeface="Comic Sans MS" panose="030F0902030302020204" pitchFamily="66" charset="0"/>
                </a:rPr>
                <a:t>almiat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]</a:t>
              </a:r>
              <a:endPara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1" name="Gruppieren 90">
            <a:extLst>
              <a:ext uri="{FF2B5EF4-FFF2-40B4-BE49-F238E27FC236}">
                <a16:creationId xmlns:a16="http://schemas.microsoft.com/office/drawing/2014/main" id="{59EE5BF8-9970-3A99-A505-88DDDF438F4E}"/>
              </a:ext>
            </a:extLst>
          </p:cNvPr>
          <p:cNvGrpSpPr/>
          <p:nvPr/>
        </p:nvGrpSpPr>
        <p:grpSpPr>
          <a:xfrm>
            <a:off x="227093" y="5093145"/>
            <a:ext cx="1868642" cy="1399893"/>
            <a:chOff x="-1680682" y="1389392"/>
            <a:chExt cx="1530305" cy="1399893"/>
          </a:xfrm>
        </p:grpSpPr>
        <p:sp>
          <p:nvSpPr>
            <p:cNvPr id="92" name="Textfeld 91">
              <a:extLst>
                <a:ext uri="{FF2B5EF4-FFF2-40B4-BE49-F238E27FC236}">
                  <a16:creationId xmlns:a16="http://schemas.microsoft.com/office/drawing/2014/main" id="{5395E8C1-91D4-449B-103E-E353793D812C}"/>
                </a:ext>
              </a:extLst>
            </p:cNvPr>
            <p:cNvSpPr txBox="1"/>
            <p:nvPr/>
          </p:nvSpPr>
          <p:spPr>
            <a:xfrm>
              <a:off x="-1680682" y="1389392"/>
              <a:ext cx="1527979" cy="646986"/>
            </a:xfrm>
            <a:prstGeom prst="roundRect">
              <a:avLst>
                <a:gd name="adj" fmla="val 7117"/>
              </a:avLst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>
                  <a:latin typeface="Comic Sans MS" panose="030F0902030302020204" pitchFamily="66" charset="0"/>
                </a:rPr>
                <a:t>Die </a:t>
              </a:r>
              <a:r>
                <a:rPr lang="de-DE" sz="1600" dirty="0">
                  <a:solidFill>
                    <a:srgbClr val="ED9107"/>
                  </a:solidFill>
                  <a:latin typeface="Comic Sans MS" panose="030F0902030302020204" pitchFamily="66" charset="0"/>
                </a:rPr>
                <a:t>Tausenderstelle</a:t>
              </a:r>
              <a:endParaRPr lang="de-DE" dirty="0">
                <a:solidFill>
                  <a:srgbClr val="ED9107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93" name="Textfeld 92">
              <a:extLst>
                <a:ext uri="{FF2B5EF4-FFF2-40B4-BE49-F238E27FC236}">
                  <a16:creationId xmlns:a16="http://schemas.microsoft.com/office/drawing/2014/main" id="{23EC55BC-7446-809B-A26A-2820BDBC4140}"/>
                </a:ext>
              </a:extLst>
            </p:cNvPr>
            <p:cNvSpPr txBox="1"/>
            <p:nvPr/>
          </p:nvSpPr>
          <p:spPr>
            <a:xfrm>
              <a:off x="-1678356" y="2138013"/>
              <a:ext cx="1527979" cy="651272"/>
            </a:xfrm>
            <a:prstGeom prst="roundRect">
              <a:avLst>
                <a:gd name="adj" fmla="val 10040"/>
              </a:avLst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SY" altLang="de-DE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مكان الألوف </a:t>
              </a:r>
              <a:endParaRPr lang="de-DE" alt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[</a:t>
              </a:r>
              <a:r>
                <a:rPr lang="de-DE" sz="1400" b="0" i="0" dirty="0" err="1">
                  <a:solidFill>
                    <a:schemeClr val="bg1">
                      <a:lumMod val="65000"/>
                    </a:schemeClr>
                  </a:solidFill>
                  <a:effectLst/>
                  <a:latin typeface="Comic Sans MS" panose="030F0902030302020204" pitchFamily="66" charset="0"/>
                </a:rPr>
                <a:t>makan</a:t>
              </a:r>
              <a:r>
                <a:rPr lang="de-DE" sz="1400" b="0" i="0" dirty="0">
                  <a:solidFill>
                    <a:schemeClr val="bg1">
                      <a:lumMod val="65000"/>
                    </a:schemeClr>
                  </a:solidFill>
                  <a:effectLst/>
                  <a:latin typeface="Comic Sans MS" panose="030F0902030302020204" pitchFamily="66" charset="0"/>
                </a:rPr>
                <a:t> </a:t>
              </a:r>
              <a:r>
                <a:rPr lang="de-DE" sz="1400" b="0" i="0" dirty="0" err="1">
                  <a:solidFill>
                    <a:schemeClr val="bg1">
                      <a:lumMod val="65000"/>
                    </a:schemeClr>
                  </a:solidFill>
                  <a:effectLst/>
                  <a:latin typeface="Comic Sans MS" panose="030F0902030302020204" pitchFamily="66" charset="0"/>
                </a:rPr>
                <a:t>aluluf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]</a:t>
              </a:r>
              <a:endPara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95" name="Gerade Verbindung mit Pfeil 94">
            <a:extLst>
              <a:ext uri="{FF2B5EF4-FFF2-40B4-BE49-F238E27FC236}">
                <a16:creationId xmlns:a16="http://schemas.microsoft.com/office/drawing/2014/main" id="{ED1E18BB-200F-0AAB-C15C-2E9F18C9156E}"/>
              </a:ext>
            </a:extLst>
          </p:cNvPr>
          <p:cNvCxnSpPr>
            <a:cxnSpLocks/>
          </p:cNvCxnSpPr>
          <p:nvPr/>
        </p:nvCxnSpPr>
        <p:spPr>
          <a:xfrm flipV="1">
            <a:off x="2268638" y="4094699"/>
            <a:ext cx="1865802" cy="1002642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96" name="Gerade Verbindung mit Pfeil 95">
            <a:extLst>
              <a:ext uri="{FF2B5EF4-FFF2-40B4-BE49-F238E27FC236}">
                <a16:creationId xmlns:a16="http://schemas.microsoft.com/office/drawing/2014/main" id="{E09D3441-094B-40DF-3987-4B96346AC9E8}"/>
              </a:ext>
            </a:extLst>
          </p:cNvPr>
          <p:cNvCxnSpPr>
            <a:cxnSpLocks/>
          </p:cNvCxnSpPr>
          <p:nvPr/>
        </p:nvCxnSpPr>
        <p:spPr>
          <a:xfrm flipV="1">
            <a:off x="4082616" y="4150516"/>
            <a:ext cx="533218" cy="946825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0" name="Gerade Verbindung mit Pfeil 99">
            <a:extLst>
              <a:ext uri="{FF2B5EF4-FFF2-40B4-BE49-F238E27FC236}">
                <a16:creationId xmlns:a16="http://schemas.microsoft.com/office/drawing/2014/main" id="{BED1EC7C-744F-F4D2-2AD2-FFF977CF82C3}"/>
              </a:ext>
            </a:extLst>
          </p:cNvPr>
          <p:cNvCxnSpPr>
            <a:cxnSpLocks/>
            <a:endCxn id="14" idx="2"/>
          </p:cNvCxnSpPr>
          <p:nvPr/>
        </p:nvCxnSpPr>
        <p:spPr>
          <a:xfrm flipH="1" flipV="1">
            <a:off x="5108891" y="4159894"/>
            <a:ext cx="662671" cy="902196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4" name="Gerade Verbindung mit Pfeil 103">
            <a:extLst>
              <a:ext uri="{FF2B5EF4-FFF2-40B4-BE49-F238E27FC236}">
                <a16:creationId xmlns:a16="http://schemas.microsoft.com/office/drawing/2014/main" id="{9478D9C6-2AFA-F756-813D-13C41A883F96}"/>
              </a:ext>
            </a:extLst>
          </p:cNvPr>
          <p:cNvCxnSpPr>
            <a:cxnSpLocks/>
          </p:cNvCxnSpPr>
          <p:nvPr/>
        </p:nvCxnSpPr>
        <p:spPr>
          <a:xfrm flipH="1" flipV="1">
            <a:off x="5691490" y="4044915"/>
            <a:ext cx="1837630" cy="935287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3" name="Textfeld 12">
            <a:extLst>
              <a:ext uri="{FF2B5EF4-FFF2-40B4-BE49-F238E27FC236}">
                <a16:creationId xmlns:a16="http://schemas.microsoft.com/office/drawing/2014/main" id="{8F2CF084-2EAD-D528-259B-2E109F7B8FF6}"/>
              </a:ext>
            </a:extLst>
          </p:cNvPr>
          <p:cNvSpPr txBox="1"/>
          <p:nvPr/>
        </p:nvSpPr>
        <p:spPr>
          <a:xfrm>
            <a:off x="4236606" y="1450193"/>
            <a:ext cx="20585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accent6"/>
                </a:solidFill>
                <a:latin typeface="Comic Sans MS" panose="030F0902030302020204" pitchFamily="66" charset="0"/>
              </a:rPr>
              <a:t>H</a:t>
            </a:r>
            <a:r>
              <a:rPr lang="de-DE" sz="2800" dirty="0">
                <a:latin typeface="Comic Sans MS" panose="030F0902030302020204" pitchFamily="66" charset="0"/>
              </a:rPr>
              <a:t> </a:t>
            </a:r>
            <a:r>
              <a:rPr lang="de-DE" sz="2800" dirty="0">
                <a:solidFill>
                  <a:srgbClr val="0070C0"/>
                </a:solidFill>
                <a:latin typeface="Comic Sans MS" panose="030F0902030302020204" pitchFamily="66" charset="0"/>
              </a:rPr>
              <a:t>Z</a:t>
            </a:r>
            <a:r>
              <a:rPr lang="de-DE" sz="2800" dirty="0">
                <a:latin typeface="Comic Sans MS" panose="030F0902030302020204" pitchFamily="66" charset="0"/>
              </a:rPr>
              <a:t> </a:t>
            </a:r>
            <a:r>
              <a:rPr lang="de-DE" sz="2800" dirty="0">
                <a:solidFill>
                  <a:schemeClr val="accent2"/>
                </a:solidFill>
                <a:latin typeface="Comic Sans MS" panose="030F0902030302020204" pitchFamily="66" charset="0"/>
              </a:rPr>
              <a:t>E</a:t>
            </a:r>
          </a:p>
          <a:p>
            <a:r>
              <a:rPr lang="de-DE" sz="3200" dirty="0">
                <a:latin typeface="Comic Sans MS" panose="030F0902030302020204" pitchFamily="66" charset="0"/>
              </a:rPr>
              <a:t>2 5 6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E441EC26-D59C-ABA8-C153-4562173E89AA}"/>
              </a:ext>
            </a:extLst>
          </p:cNvPr>
          <p:cNvSpPr txBox="1"/>
          <p:nvPr/>
        </p:nvSpPr>
        <p:spPr>
          <a:xfrm>
            <a:off x="4079624" y="3144231"/>
            <a:ext cx="20585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accent3"/>
                </a:solidFill>
                <a:latin typeface="Comic Sans MS" panose="030F0902030302020204" pitchFamily="66" charset="0"/>
              </a:rPr>
              <a:t>T</a:t>
            </a:r>
            <a:r>
              <a:rPr lang="de-DE" sz="2800" dirty="0">
                <a:latin typeface="Comic Sans MS" panose="030F0902030302020204" pitchFamily="66" charset="0"/>
              </a:rPr>
              <a:t> </a:t>
            </a:r>
            <a:r>
              <a:rPr lang="de-DE" sz="2800" dirty="0">
                <a:solidFill>
                  <a:schemeClr val="accent6"/>
                </a:solidFill>
                <a:latin typeface="Comic Sans MS" panose="030F0902030302020204" pitchFamily="66" charset="0"/>
              </a:rPr>
              <a:t>H</a:t>
            </a:r>
            <a:r>
              <a:rPr lang="de-DE" sz="2800" dirty="0">
                <a:solidFill>
                  <a:srgbClr val="FF0000"/>
                </a:solidFill>
                <a:latin typeface="Comic Sans MS" panose="030F0902030302020204" pitchFamily="66" charset="0"/>
              </a:rPr>
              <a:t> </a:t>
            </a:r>
            <a:r>
              <a:rPr lang="de-DE" sz="2800" dirty="0">
                <a:solidFill>
                  <a:srgbClr val="0070C0"/>
                </a:solidFill>
                <a:latin typeface="Comic Sans MS" panose="030F0902030302020204" pitchFamily="66" charset="0"/>
              </a:rPr>
              <a:t>Z</a:t>
            </a:r>
            <a:r>
              <a:rPr lang="de-DE" sz="2800" dirty="0">
                <a:latin typeface="Comic Sans MS" panose="030F0902030302020204" pitchFamily="66" charset="0"/>
              </a:rPr>
              <a:t> </a:t>
            </a:r>
            <a:r>
              <a:rPr lang="de-DE" sz="2800" dirty="0">
                <a:solidFill>
                  <a:schemeClr val="accent2"/>
                </a:solidFill>
                <a:latin typeface="Comic Sans MS" panose="030F0902030302020204" pitchFamily="66" charset="0"/>
              </a:rPr>
              <a:t>E</a:t>
            </a:r>
          </a:p>
          <a:p>
            <a:r>
              <a:rPr lang="de-DE" sz="3200" dirty="0">
                <a:latin typeface="Comic Sans MS" panose="030F0902030302020204" pitchFamily="66" charset="0"/>
              </a:rPr>
              <a:t>3 2 5 6</a:t>
            </a:r>
          </a:p>
        </p:txBody>
      </p:sp>
      <p:cxnSp>
        <p:nvCxnSpPr>
          <p:cNvPr id="20" name="Gerade Verbindung 19">
            <a:extLst>
              <a:ext uri="{FF2B5EF4-FFF2-40B4-BE49-F238E27FC236}">
                <a16:creationId xmlns:a16="http://schemas.microsoft.com/office/drawing/2014/main" id="{1077E42D-534A-BB4C-268E-830C65834923}"/>
              </a:ext>
            </a:extLst>
          </p:cNvPr>
          <p:cNvCxnSpPr>
            <a:cxnSpLocks/>
          </p:cNvCxnSpPr>
          <p:nvPr/>
        </p:nvCxnSpPr>
        <p:spPr>
          <a:xfrm flipV="1">
            <a:off x="4207067" y="1914818"/>
            <a:ext cx="1201936" cy="1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1" name="Gerade Verbindung 20">
            <a:extLst>
              <a:ext uri="{FF2B5EF4-FFF2-40B4-BE49-F238E27FC236}">
                <a16:creationId xmlns:a16="http://schemas.microsoft.com/office/drawing/2014/main" id="{DFC10A17-B92F-64D8-6489-8AF8CA8AF5C4}"/>
              </a:ext>
            </a:extLst>
          </p:cNvPr>
          <p:cNvCxnSpPr>
            <a:cxnSpLocks/>
          </p:cNvCxnSpPr>
          <p:nvPr/>
        </p:nvCxnSpPr>
        <p:spPr>
          <a:xfrm>
            <a:off x="4168017" y="3590703"/>
            <a:ext cx="1459869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6" name="Rechteck 5">
            <a:extLst>
              <a:ext uri="{FF2B5EF4-FFF2-40B4-BE49-F238E27FC236}">
                <a16:creationId xmlns:a16="http://schemas.microsoft.com/office/drawing/2014/main" id="{6112F266-B977-3F5C-ADBF-461511803BA5}"/>
              </a:ext>
            </a:extLst>
          </p:cNvPr>
          <p:cNvSpPr/>
          <p:nvPr/>
        </p:nvSpPr>
        <p:spPr>
          <a:xfrm>
            <a:off x="144000" y="144316"/>
            <a:ext cx="4066013" cy="5479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r>
              <a:rPr lang="de-DE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Schriftlich Subtrahieren</a:t>
            </a:r>
          </a:p>
        </p:txBody>
      </p:sp>
      <p:pic>
        <p:nvPicPr>
          <p:cNvPr id="9" name="Audio Recording 19.01.2023, 11:34:09">
            <a:hlinkClick r:id="" action="ppaction://media"/>
            <a:extLst>
              <a:ext uri="{FF2B5EF4-FFF2-40B4-BE49-F238E27FC236}">
                <a16:creationId xmlns:a16="http://schemas.microsoft.com/office/drawing/2014/main" id="{C179CEA3-828F-1065-5B27-ECBD0D9E8C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849323" y="196992"/>
            <a:ext cx="468000" cy="468000"/>
          </a:xfrm>
          <a:prstGeom prst="rect">
            <a:avLst/>
          </a:prstGeom>
        </p:spPr>
      </p:pic>
      <p:pic>
        <p:nvPicPr>
          <p:cNvPr id="11" name="Audio Recording 19.01.2023, 10:59:04">
            <a:hlinkClick r:id="" action="ppaction://media"/>
            <a:extLst>
              <a:ext uri="{FF2B5EF4-FFF2-40B4-BE49-F238E27FC236}">
                <a16:creationId xmlns:a16="http://schemas.microsoft.com/office/drawing/2014/main" id="{C787FEB1-9ED1-8B8C-57AC-5CCC9246B86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801446" y="1345470"/>
            <a:ext cx="468000" cy="468000"/>
          </a:xfrm>
          <a:prstGeom prst="rect">
            <a:avLst/>
          </a:prstGeom>
        </p:spPr>
      </p:pic>
      <p:pic>
        <p:nvPicPr>
          <p:cNvPr id="15" name="Audio Recording 19.01.2023, 10:59:11">
            <a:hlinkClick r:id="" action="ppaction://media"/>
            <a:extLst>
              <a:ext uri="{FF2B5EF4-FFF2-40B4-BE49-F238E27FC236}">
                <a16:creationId xmlns:a16="http://schemas.microsoft.com/office/drawing/2014/main" id="{DA25487A-91F2-6440-DE11-859F4DC88A3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794170" y="3010280"/>
            <a:ext cx="468000" cy="468000"/>
          </a:xfrm>
          <a:prstGeom prst="rect">
            <a:avLst/>
          </a:prstGeom>
        </p:spPr>
      </p:pic>
      <p:pic>
        <p:nvPicPr>
          <p:cNvPr id="22" name="Audio Recording 19.01.2023, 10:59:37">
            <a:hlinkClick r:id="" action="ppaction://media"/>
            <a:extLst>
              <a:ext uri="{FF2B5EF4-FFF2-40B4-BE49-F238E27FC236}">
                <a16:creationId xmlns:a16="http://schemas.microsoft.com/office/drawing/2014/main" id="{6BAA09CE-9EE3-54E0-4CFE-31D0D5317E0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102948" y="5167740"/>
            <a:ext cx="396358" cy="468000"/>
          </a:xfrm>
          <a:prstGeom prst="rect">
            <a:avLst/>
          </a:prstGeom>
        </p:spPr>
      </p:pic>
      <p:pic>
        <p:nvPicPr>
          <p:cNvPr id="23" name="Audio Recording 19.01.2023, 10:59:44">
            <a:hlinkClick r:id="" action="ppaction://media"/>
            <a:extLst>
              <a:ext uri="{FF2B5EF4-FFF2-40B4-BE49-F238E27FC236}">
                <a16:creationId xmlns:a16="http://schemas.microsoft.com/office/drawing/2014/main" id="{4DDB609C-43CD-DB77-ECEF-837B73C362E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496775" y="5170632"/>
            <a:ext cx="468000" cy="468000"/>
          </a:xfrm>
          <a:prstGeom prst="rect">
            <a:avLst/>
          </a:prstGeom>
        </p:spPr>
      </p:pic>
      <p:pic>
        <p:nvPicPr>
          <p:cNvPr id="25" name="Audio Recording 19.01.2023, 10:59:18">
            <a:hlinkClick r:id="" action="ppaction://media"/>
            <a:extLst>
              <a:ext uri="{FF2B5EF4-FFF2-40B4-BE49-F238E27FC236}">
                <a16:creationId xmlns:a16="http://schemas.microsoft.com/office/drawing/2014/main" id="{1539F0C7-9B26-242B-ED78-2A0FE4E76FD5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101150" y="1369927"/>
            <a:ext cx="468000" cy="468000"/>
          </a:xfrm>
          <a:prstGeom prst="rect">
            <a:avLst/>
          </a:prstGeom>
        </p:spPr>
      </p:pic>
      <p:pic>
        <p:nvPicPr>
          <p:cNvPr id="26" name="Audio Recording 19.01.2023, 10:59:30">
            <a:hlinkClick r:id="" action="ppaction://media"/>
            <a:extLst>
              <a:ext uri="{FF2B5EF4-FFF2-40B4-BE49-F238E27FC236}">
                <a16:creationId xmlns:a16="http://schemas.microsoft.com/office/drawing/2014/main" id="{303560B3-076B-EF10-FF6C-93F1E9748E5E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243239" y="2963865"/>
            <a:ext cx="468000" cy="468000"/>
          </a:xfrm>
          <a:prstGeom prst="rect">
            <a:avLst/>
          </a:prstGeom>
        </p:spPr>
      </p:pic>
      <p:pic>
        <p:nvPicPr>
          <p:cNvPr id="29" name="Audio Recording 19.01.2023, 11:00:00">
            <a:hlinkClick r:id="" action="ppaction://media"/>
            <a:extLst>
              <a:ext uri="{FF2B5EF4-FFF2-40B4-BE49-F238E27FC236}">
                <a16:creationId xmlns:a16="http://schemas.microsoft.com/office/drawing/2014/main" id="{98F972FD-0F37-A795-9AA0-9F85992A9077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302589" y="5180232"/>
            <a:ext cx="468000" cy="468000"/>
          </a:xfrm>
          <a:prstGeom prst="rect">
            <a:avLst/>
          </a:prstGeom>
        </p:spPr>
      </p:pic>
      <p:pic>
        <p:nvPicPr>
          <p:cNvPr id="30" name="Audio Recording 19.01.2023, 10:59:50">
            <a:hlinkClick r:id="" action="ppaction://media"/>
            <a:extLst>
              <a:ext uri="{FF2B5EF4-FFF2-40B4-BE49-F238E27FC236}">
                <a16:creationId xmlns:a16="http://schemas.microsoft.com/office/drawing/2014/main" id="{2E03E794-E639-F1C6-2CE4-AC1047993BEF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896861" y="5198228"/>
            <a:ext cx="468000" cy="46800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B5CB71B5-EB12-098C-F282-0913B1627624}"/>
              </a:ext>
            </a:extLst>
          </p:cNvPr>
          <p:cNvSpPr/>
          <p:nvPr/>
        </p:nvSpPr>
        <p:spPr>
          <a:xfrm>
            <a:off x="4329439" y="115452"/>
            <a:ext cx="3020092" cy="54795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pPr lvl="0"/>
            <a:r>
              <a:rPr lang="ar-SY" sz="2800" dirty="0">
                <a:solidFill>
                  <a:prstClr val="black"/>
                </a:solidFill>
              </a:rPr>
              <a:t>الطرح</a:t>
            </a:r>
            <a:r>
              <a:rPr lang="de-DE" sz="2800" dirty="0">
                <a:solidFill>
                  <a:prstClr val="black"/>
                </a:solidFill>
              </a:rPr>
              <a:t> 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[</a:t>
            </a:r>
            <a:r>
              <a:rPr lang="de-DE" b="0" i="0" dirty="0" err="1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altarh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]</a:t>
            </a:r>
          </a:p>
        </p:txBody>
      </p:sp>
      <p:pic>
        <p:nvPicPr>
          <p:cNvPr id="8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50C63B40-FAAB-D675-3F18-65A3D1956CFB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9">
            <a:biLevel thresh="25000"/>
          </a:blip>
          <a:stretch>
            <a:fillRect/>
          </a:stretch>
        </p:blipFill>
        <p:spPr>
          <a:xfrm>
            <a:off x="6278770" y="196992"/>
            <a:ext cx="468000" cy="468000"/>
          </a:xfrm>
          <a:prstGeom prst="rect">
            <a:avLst/>
          </a:prstGeom>
        </p:spPr>
      </p:pic>
      <p:pic>
        <p:nvPicPr>
          <p:cNvPr id="44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0032180A-E1B5-7579-3957-CF2BC741DC54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39">
            <a:biLevel thresh="25000"/>
          </a:blip>
          <a:stretch>
            <a:fillRect/>
          </a:stretch>
        </p:blipFill>
        <p:spPr>
          <a:xfrm>
            <a:off x="2798735" y="1980159"/>
            <a:ext cx="468000" cy="468000"/>
          </a:xfrm>
          <a:prstGeom prst="rect">
            <a:avLst/>
          </a:prstGeom>
        </p:spPr>
      </p:pic>
      <p:pic>
        <p:nvPicPr>
          <p:cNvPr id="45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F32E313A-F3AA-966A-C71A-1D04038E7470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39">
            <a:biLevel thresh="25000"/>
          </a:blip>
          <a:stretch>
            <a:fillRect/>
          </a:stretch>
        </p:blipFill>
        <p:spPr>
          <a:xfrm>
            <a:off x="2801446" y="3667803"/>
            <a:ext cx="468000" cy="468000"/>
          </a:xfrm>
          <a:prstGeom prst="rect">
            <a:avLst/>
          </a:prstGeom>
        </p:spPr>
      </p:pic>
      <p:pic>
        <p:nvPicPr>
          <p:cNvPr id="46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9E429663-9ACE-5F53-27C5-CFEB7431ACE1}"/>
              </a:ext>
            </a:extLst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39">
            <a:biLevel thresh="25000"/>
          </a:blip>
          <a:stretch>
            <a:fillRect/>
          </a:stretch>
        </p:blipFill>
        <p:spPr>
          <a:xfrm>
            <a:off x="9101150" y="2021524"/>
            <a:ext cx="468000" cy="468000"/>
          </a:xfrm>
          <a:prstGeom prst="rect">
            <a:avLst/>
          </a:prstGeom>
        </p:spPr>
      </p:pic>
      <p:pic>
        <p:nvPicPr>
          <p:cNvPr id="47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73D3F0AE-D2D0-401B-1583-4FC0032EE912}"/>
              </a:ext>
            </a:extLst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39">
            <a:biLevel thresh="25000"/>
          </a:blip>
          <a:stretch>
            <a:fillRect/>
          </a:stretch>
        </p:blipFill>
        <p:spPr>
          <a:xfrm>
            <a:off x="9249819" y="3654022"/>
            <a:ext cx="468000" cy="468000"/>
          </a:xfrm>
          <a:prstGeom prst="rect">
            <a:avLst/>
          </a:prstGeom>
        </p:spPr>
      </p:pic>
      <p:pic>
        <p:nvPicPr>
          <p:cNvPr id="48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230981A1-9C41-0AC6-AB9B-B023B6400895}"/>
              </a:ext>
            </a:extLst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39">
            <a:biLevel thresh="25000"/>
          </a:blip>
          <a:stretch>
            <a:fillRect/>
          </a:stretch>
        </p:blipFill>
        <p:spPr>
          <a:xfrm>
            <a:off x="2110252" y="5933402"/>
            <a:ext cx="468000" cy="468000"/>
          </a:xfrm>
          <a:prstGeom prst="rect">
            <a:avLst/>
          </a:prstGeom>
        </p:spPr>
      </p:pic>
      <p:pic>
        <p:nvPicPr>
          <p:cNvPr id="49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1A9F9083-CF76-1B9C-6055-64567C17755D}"/>
              </a:ext>
            </a:extLst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39">
            <a:biLevel thresh="25000"/>
          </a:blip>
          <a:stretch>
            <a:fillRect/>
          </a:stretch>
        </p:blipFill>
        <p:spPr>
          <a:xfrm>
            <a:off x="4496775" y="5936127"/>
            <a:ext cx="468000" cy="468000"/>
          </a:xfrm>
          <a:prstGeom prst="rect">
            <a:avLst/>
          </a:prstGeom>
        </p:spPr>
      </p:pic>
      <p:pic>
        <p:nvPicPr>
          <p:cNvPr id="50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261920A5-150F-095F-6641-AAD47D59D5DD}"/>
              </a:ext>
            </a:extLst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39">
            <a:biLevel thresh="25000"/>
          </a:blip>
          <a:stretch>
            <a:fillRect/>
          </a:stretch>
        </p:blipFill>
        <p:spPr>
          <a:xfrm>
            <a:off x="6934172" y="5933402"/>
            <a:ext cx="468000" cy="468000"/>
          </a:xfrm>
          <a:prstGeom prst="rect">
            <a:avLst/>
          </a:prstGeom>
        </p:spPr>
      </p:pic>
      <p:pic>
        <p:nvPicPr>
          <p:cNvPr id="51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7BD910B2-901B-B073-65D8-4CA1ADFCFBBD}"/>
              </a:ext>
            </a:extLst>
          </p:cNvPr>
          <p:cNvPicPr>
            <a:picLocks noChangeAspect="1"/>
          </p:cNvPicPr>
          <p:nvPr>
            <a:audioFile r:link="rId36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39">
            <a:biLevel thresh="25000"/>
          </a:blip>
          <a:stretch>
            <a:fillRect/>
          </a:stretch>
        </p:blipFill>
        <p:spPr>
          <a:xfrm>
            <a:off x="9272760" y="5933402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83983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bgerundetes Rechteck 18">
            <a:extLst>
              <a:ext uri="{FF2B5EF4-FFF2-40B4-BE49-F238E27FC236}">
                <a16:creationId xmlns:a16="http://schemas.microsoft.com/office/drawing/2014/main" id="{8004197F-095B-FE9F-D181-117EADA336EF}"/>
              </a:ext>
            </a:extLst>
          </p:cNvPr>
          <p:cNvSpPr/>
          <p:nvPr/>
        </p:nvSpPr>
        <p:spPr>
          <a:xfrm>
            <a:off x="157135" y="2432876"/>
            <a:ext cx="4020488" cy="2087207"/>
          </a:xfrm>
          <a:prstGeom prst="roundRect">
            <a:avLst>
              <a:gd name="adj" fmla="val 7346"/>
            </a:avLst>
          </a:prstGeom>
          <a:solidFill>
            <a:srgbClr val="D8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799" dirty="0"/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9C58784E-6464-F2F3-0BC4-6EB06BE1C3CC}"/>
              </a:ext>
            </a:extLst>
          </p:cNvPr>
          <p:cNvGrpSpPr/>
          <p:nvPr/>
        </p:nvGrpSpPr>
        <p:grpSpPr>
          <a:xfrm>
            <a:off x="263039" y="2525842"/>
            <a:ext cx="3366869" cy="1592490"/>
            <a:chOff x="-1573263" y="1584631"/>
            <a:chExt cx="1187212" cy="531404"/>
          </a:xfrm>
        </p:grpSpPr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C6A8FCEA-35E2-0880-F4E0-0D6A340621E1}"/>
                </a:ext>
              </a:extLst>
            </p:cNvPr>
            <p:cNvSpPr txBox="1"/>
            <p:nvPr/>
          </p:nvSpPr>
          <p:spPr>
            <a:xfrm>
              <a:off x="-1571941" y="1584631"/>
              <a:ext cx="1181461" cy="21589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>
                  <a:latin typeface="Comic Sans MS" panose="030F0902030302020204" pitchFamily="66" charset="0"/>
                </a:rPr>
                <a:t>Ich entbündele einen Hunderter in 10 Zehner.</a:t>
              </a:r>
              <a:endParaRPr lang="de-DE" dirty="0">
                <a:latin typeface="Comic Sans MS" panose="030F0902030302020204" pitchFamily="66" charset="0"/>
              </a:endParaRPr>
            </a:p>
          </p:txBody>
        </p: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6A08EB7D-6264-3C4B-F19E-B3C4F21814C5}"/>
                </a:ext>
              </a:extLst>
            </p:cNvPr>
            <p:cNvSpPr txBox="1"/>
            <p:nvPr/>
          </p:nvSpPr>
          <p:spPr>
            <a:xfrm>
              <a:off x="-1573263" y="1822646"/>
              <a:ext cx="1187212" cy="293389"/>
            </a:xfrm>
            <a:prstGeom prst="roundRect">
              <a:avLst>
                <a:gd name="adj" fmla="val 10040"/>
              </a:avLst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SY" altLang="de-DE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أقوم بتفكيك مائة إلى 10 عشرات.</a:t>
              </a:r>
              <a:endParaRPr lang="de-DE" alt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[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aqum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bitafkik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miayat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'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iilaa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10 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easharat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.]</a:t>
              </a:r>
              <a:endParaRPr lang="de-DE" altLang="de-DE" sz="2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" panose="020F0502020204030204" pitchFamily="34" charset="0"/>
              </a:endParaRPr>
            </a:p>
          </p:txBody>
        </p:sp>
      </p:grpSp>
      <p:sp>
        <p:nvSpPr>
          <p:cNvPr id="23" name="Abgerundetes Rechteck 22">
            <a:extLst>
              <a:ext uri="{FF2B5EF4-FFF2-40B4-BE49-F238E27FC236}">
                <a16:creationId xmlns:a16="http://schemas.microsoft.com/office/drawing/2014/main" id="{CA7C1AD5-806E-40D3-94F2-E262BE095DFF}"/>
              </a:ext>
            </a:extLst>
          </p:cNvPr>
          <p:cNvSpPr/>
          <p:nvPr/>
        </p:nvSpPr>
        <p:spPr>
          <a:xfrm>
            <a:off x="160389" y="1003278"/>
            <a:ext cx="2768770" cy="1334640"/>
          </a:xfrm>
          <a:prstGeom prst="roundRect">
            <a:avLst>
              <a:gd name="adj" fmla="val 8360"/>
            </a:avLst>
          </a:prstGeom>
          <a:solidFill>
            <a:srgbClr val="D8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799" dirty="0"/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DE2CB476-1B98-3589-B337-261702376DB1}"/>
              </a:ext>
            </a:extLst>
          </p:cNvPr>
          <p:cNvGrpSpPr/>
          <p:nvPr/>
        </p:nvGrpSpPr>
        <p:grpSpPr>
          <a:xfrm>
            <a:off x="270723" y="1073160"/>
            <a:ext cx="1955092" cy="1147592"/>
            <a:chOff x="-1549678" y="1609700"/>
            <a:chExt cx="1272277" cy="389146"/>
          </a:xfrm>
        </p:grpSpPr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30222EFF-2914-ACF7-E66F-B824E17AFFF7}"/>
                </a:ext>
              </a:extLst>
            </p:cNvPr>
            <p:cNvSpPr txBox="1"/>
            <p:nvPr/>
          </p:nvSpPr>
          <p:spPr>
            <a:xfrm>
              <a:off x="-1549677" y="1609700"/>
              <a:ext cx="1272276" cy="13856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>
                  <a:latin typeface="Comic Sans MS" panose="030F0902030302020204" pitchFamily="66" charset="0"/>
                </a:rPr>
                <a:t>das Entbündeln</a:t>
              </a:r>
              <a:endParaRPr lang="de-DE" sz="2000" dirty="0">
                <a:latin typeface="Comic Sans MS" panose="030F0902030302020204" pitchFamily="66" charset="0"/>
              </a:endParaRPr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0CAA344D-C234-CA78-BD4A-A1667EA083D0}"/>
                </a:ext>
              </a:extLst>
            </p:cNvPr>
            <p:cNvSpPr txBox="1"/>
            <p:nvPr/>
          </p:nvSpPr>
          <p:spPr>
            <a:xfrm>
              <a:off x="-1549678" y="1778001"/>
              <a:ext cx="1272277" cy="220845"/>
            </a:xfrm>
            <a:prstGeom prst="roundRect">
              <a:avLst>
                <a:gd name="adj" fmla="val 10040"/>
              </a:avLst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SY" altLang="de-DE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التفكيك</a:t>
              </a:r>
              <a:endParaRPr lang="de-DE" alt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[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altafkik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]</a:t>
              </a:r>
              <a:endParaRPr lang="de-DE" altLang="de-DE" sz="2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" panose="020F0502020204030204" pitchFamily="34" charset="0"/>
              </a:endParaRPr>
            </a:p>
          </p:txBody>
        </p:sp>
      </p:grpSp>
      <p:sp>
        <p:nvSpPr>
          <p:cNvPr id="3" name="Abgerundetes Rechteck 2">
            <a:extLst>
              <a:ext uri="{FF2B5EF4-FFF2-40B4-BE49-F238E27FC236}">
                <a16:creationId xmlns:a16="http://schemas.microsoft.com/office/drawing/2014/main" id="{370B5AF8-8768-31F8-42CB-EC4E08AA18B1}"/>
              </a:ext>
            </a:extLst>
          </p:cNvPr>
          <p:cNvSpPr/>
          <p:nvPr/>
        </p:nvSpPr>
        <p:spPr>
          <a:xfrm>
            <a:off x="155001" y="4615562"/>
            <a:ext cx="4006936" cy="2098121"/>
          </a:xfrm>
          <a:prstGeom prst="roundRect">
            <a:avLst>
              <a:gd name="adj" fmla="val 7346"/>
            </a:avLst>
          </a:prstGeom>
          <a:solidFill>
            <a:srgbClr val="D8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799" dirty="0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3E60D1FC-C7C3-3F61-BC91-5904B0F6DB0A}"/>
              </a:ext>
            </a:extLst>
          </p:cNvPr>
          <p:cNvGrpSpPr/>
          <p:nvPr/>
        </p:nvGrpSpPr>
        <p:grpSpPr>
          <a:xfrm>
            <a:off x="284501" y="4710519"/>
            <a:ext cx="3330702" cy="1602396"/>
            <a:chOff x="-1578032" y="1589177"/>
            <a:chExt cx="1354571" cy="534710"/>
          </a:xfrm>
        </p:grpSpPr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35D36D60-B33E-6942-87AF-D2AC1BD1905B}"/>
                </a:ext>
              </a:extLst>
            </p:cNvPr>
            <p:cNvSpPr txBox="1"/>
            <p:nvPr/>
          </p:nvSpPr>
          <p:spPr>
            <a:xfrm>
              <a:off x="-1578032" y="1589177"/>
              <a:ext cx="1354571" cy="21589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>
                  <a:latin typeface="Comic Sans MS" panose="030F0902030302020204" pitchFamily="66" charset="0"/>
                </a:rPr>
                <a:t>Ich verschiebe die 10 Zehner in die Zehnerspalte.</a:t>
              </a:r>
              <a:endParaRPr lang="de-DE" dirty="0">
                <a:latin typeface="Comic Sans MS" panose="030F0902030302020204" pitchFamily="66" charset="0"/>
              </a:endParaRP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4921876C-B676-9EA1-7499-E609C02D7733}"/>
                </a:ext>
              </a:extLst>
            </p:cNvPr>
            <p:cNvSpPr txBox="1"/>
            <p:nvPr/>
          </p:nvSpPr>
          <p:spPr>
            <a:xfrm>
              <a:off x="-1578032" y="1830498"/>
              <a:ext cx="1354571" cy="293389"/>
            </a:xfrm>
            <a:prstGeom prst="roundRect">
              <a:avLst>
                <a:gd name="adj" fmla="val 10040"/>
              </a:avLst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SY" altLang="de-DE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أنقل العشرات إلى عمود العشرات.</a:t>
              </a:r>
              <a:endParaRPr lang="de-DE" alt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[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anqul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aleasharat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'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iilaa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eamud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aleashrati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.]</a:t>
              </a:r>
              <a:endParaRPr lang="de-DE" altLang="de-DE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" panose="020F0502020204030204" pitchFamily="34" charset="0"/>
              </a:endParaRPr>
            </a:p>
          </p:txBody>
        </p:sp>
      </p:grpSp>
      <p:pic>
        <p:nvPicPr>
          <p:cNvPr id="9" name="Audio Recording 19.01.2023, 11:38:53">
            <a:hlinkClick r:id="" action="ppaction://media"/>
            <a:extLst>
              <a:ext uri="{FF2B5EF4-FFF2-40B4-BE49-F238E27FC236}">
                <a16:creationId xmlns:a16="http://schemas.microsoft.com/office/drawing/2014/main" id="{92E1735A-4CA8-7DD8-6CEC-99AB927A00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343487" y="1043476"/>
            <a:ext cx="468000" cy="468000"/>
          </a:xfrm>
          <a:prstGeom prst="rect">
            <a:avLst/>
          </a:prstGeom>
        </p:spPr>
      </p:pic>
      <p:pic>
        <p:nvPicPr>
          <p:cNvPr id="10" name="Audio Recording 19.01.2023, 11:39:18">
            <a:hlinkClick r:id="" action="ppaction://media"/>
            <a:extLst>
              <a:ext uri="{FF2B5EF4-FFF2-40B4-BE49-F238E27FC236}">
                <a16:creationId xmlns:a16="http://schemas.microsoft.com/office/drawing/2014/main" id="{46267271-F618-0B42-2AF7-584593B7610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693937" y="2675573"/>
            <a:ext cx="468000" cy="468000"/>
          </a:xfrm>
          <a:prstGeom prst="rect">
            <a:avLst/>
          </a:prstGeom>
        </p:spPr>
      </p:pic>
      <p:pic>
        <p:nvPicPr>
          <p:cNvPr id="11" name="Audio Recording 19.01.2023, 11:39:32">
            <a:hlinkClick r:id="" action="ppaction://media"/>
            <a:extLst>
              <a:ext uri="{FF2B5EF4-FFF2-40B4-BE49-F238E27FC236}">
                <a16:creationId xmlns:a16="http://schemas.microsoft.com/office/drawing/2014/main" id="{50C4DD1D-95DC-9C9F-FBD5-16F92E4575A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684469" y="4820645"/>
            <a:ext cx="468000" cy="468000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038E012E-0950-75BC-6F03-5DFC0B7F260E}"/>
              </a:ext>
            </a:extLst>
          </p:cNvPr>
          <p:cNvSpPr/>
          <p:nvPr/>
        </p:nvSpPr>
        <p:spPr>
          <a:xfrm>
            <a:off x="144000" y="144316"/>
            <a:ext cx="4066013" cy="5479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r>
              <a:rPr lang="de-DE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Schriftlich Subtrahieren</a:t>
            </a:r>
          </a:p>
        </p:txBody>
      </p:sp>
      <p:graphicFrame>
        <p:nvGraphicFramePr>
          <p:cNvPr id="61" name="Tabelle 61">
            <a:extLst>
              <a:ext uri="{FF2B5EF4-FFF2-40B4-BE49-F238E27FC236}">
                <a16:creationId xmlns:a16="http://schemas.microsoft.com/office/drawing/2014/main" id="{00A497F3-7D83-E94B-2B89-0A581E5821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9072723"/>
              </p:ext>
            </p:extLst>
          </p:nvPr>
        </p:nvGraphicFramePr>
        <p:xfrm>
          <a:off x="4675007" y="2144001"/>
          <a:ext cx="2160000" cy="360000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172730478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027962259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349995528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de-DE" sz="4000" dirty="0">
                          <a:solidFill>
                            <a:schemeClr val="accent6"/>
                          </a:solidFill>
                          <a:latin typeface="Grundschrift" panose="03010100010101010101" pitchFamily="66" charset="0"/>
                        </a:rPr>
                        <a:t>H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4000" dirty="0">
                          <a:solidFill>
                            <a:schemeClr val="accent1"/>
                          </a:solidFill>
                          <a:latin typeface="Grundschrift" panose="03010100010101010101" pitchFamily="66" charset="0"/>
                        </a:rPr>
                        <a:t>Z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4000" dirty="0">
                          <a:solidFill>
                            <a:schemeClr val="accent2"/>
                          </a:solidFill>
                          <a:latin typeface="Grundschrift" panose="03010100010101010101" pitchFamily="66" charset="0"/>
                        </a:rPr>
                        <a:t>E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0766514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de-DE" sz="4000" dirty="0">
                          <a:latin typeface="Grundschrift" panose="03010100010101010101" pitchFamily="66" charset="0"/>
                        </a:rPr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4000" dirty="0">
                          <a:latin typeface="Grundschrift" panose="03010100010101010101" pitchFamily="66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4000" dirty="0">
                          <a:latin typeface="Grundschrift" panose="03010100010101010101" pitchFamily="66" charset="0"/>
                        </a:rPr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543548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endParaRPr lang="de-DE" sz="3600" dirty="0">
                        <a:latin typeface="Grundschrift" panose="03010100010101010101" pitchFamily="66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3600" dirty="0">
                        <a:latin typeface="Grundschrift" panose="03010100010101010101" pitchFamily="66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3600" dirty="0">
                        <a:latin typeface="Grundschrift" panose="03010100010101010101" pitchFamily="66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0098216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de-DE" sz="4000" dirty="0">
                          <a:latin typeface="Grundschrift" panose="03010100010101010101" pitchFamily="66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4000" dirty="0">
                          <a:solidFill>
                            <a:schemeClr val="accent1"/>
                          </a:solidFill>
                          <a:latin typeface="Grundschrift" panose="03010100010101010101" pitchFamily="66" charset="0"/>
                        </a:rPr>
                        <a:t>1</a:t>
                      </a:r>
                      <a:r>
                        <a:rPr lang="de-DE" sz="4000" dirty="0">
                          <a:latin typeface="Grundschrift" panose="03010100010101010101" pitchFamily="66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4000" dirty="0">
                          <a:latin typeface="Grundschrift" panose="03010100010101010101" pitchFamily="66" charset="0"/>
                        </a:rPr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4026604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endParaRPr lang="de-DE" sz="3600">
                        <a:latin typeface="Grundschrift" panose="03010100010101010101" pitchFamily="66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3600">
                        <a:latin typeface="Grundschrift" panose="03010100010101010101" pitchFamily="66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3600" dirty="0">
                        <a:latin typeface="Grundschrift" panose="03010100010101010101" pitchFamily="66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9996880"/>
                  </a:ext>
                </a:extLst>
              </a:tr>
            </a:tbl>
          </a:graphicData>
        </a:graphic>
      </p:graphicFrame>
      <p:sp>
        <p:nvSpPr>
          <p:cNvPr id="14" name="Oval 13">
            <a:extLst>
              <a:ext uri="{FF2B5EF4-FFF2-40B4-BE49-F238E27FC236}">
                <a16:creationId xmlns:a16="http://schemas.microsoft.com/office/drawing/2014/main" id="{DDFE23BC-423A-075E-8579-BF7112A12EAC}"/>
              </a:ext>
            </a:extLst>
          </p:cNvPr>
          <p:cNvSpPr>
            <a:spLocks noChangeAspect="1"/>
          </p:cNvSpPr>
          <p:nvPr/>
        </p:nvSpPr>
        <p:spPr>
          <a:xfrm>
            <a:off x="4685416" y="2871688"/>
            <a:ext cx="684000" cy="684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accent6"/>
              </a:solidFill>
            </a:endParaRPr>
          </a:p>
        </p:txBody>
      </p: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7EA87541-718C-85AA-999C-50CF177541B7}"/>
              </a:ext>
            </a:extLst>
          </p:cNvPr>
          <p:cNvCxnSpPr>
            <a:cxnSpLocks/>
          </p:cNvCxnSpPr>
          <p:nvPr/>
        </p:nvCxnSpPr>
        <p:spPr>
          <a:xfrm>
            <a:off x="5160782" y="3530271"/>
            <a:ext cx="417267" cy="78999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112B0927-3E61-7C55-FD81-B8CDAD0C8C1D}"/>
              </a:ext>
            </a:extLst>
          </p:cNvPr>
          <p:cNvSpPr>
            <a:spLocks noChangeAspect="1"/>
          </p:cNvSpPr>
          <p:nvPr/>
        </p:nvSpPr>
        <p:spPr>
          <a:xfrm>
            <a:off x="5431124" y="4320261"/>
            <a:ext cx="684000" cy="684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A5EE5FE-B6A7-1FBA-5722-01BC58C2AA45}"/>
              </a:ext>
            </a:extLst>
          </p:cNvPr>
          <p:cNvSpPr txBox="1"/>
          <p:nvPr/>
        </p:nvSpPr>
        <p:spPr>
          <a:xfrm>
            <a:off x="5366437" y="3704898"/>
            <a:ext cx="923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accent1"/>
                </a:solidFill>
                <a:latin typeface="Comic Sans MS" panose="030F0902030302020204" pitchFamily="66" charset="0"/>
              </a:rPr>
              <a:t>+ 10 Z</a:t>
            </a:r>
          </a:p>
        </p:txBody>
      </p:sp>
      <p:sp>
        <p:nvSpPr>
          <p:cNvPr id="5" name="Bogen 4">
            <a:extLst>
              <a:ext uri="{FF2B5EF4-FFF2-40B4-BE49-F238E27FC236}">
                <a16:creationId xmlns:a16="http://schemas.microsoft.com/office/drawing/2014/main" id="{A0605C07-66E9-493B-F254-9C4A3D14F352}"/>
              </a:ext>
            </a:extLst>
          </p:cNvPr>
          <p:cNvSpPr/>
          <p:nvPr/>
        </p:nvSpPr>
        <p:spPr>
          <a:xfrm>
            <a:off x="8918550" y="2279713"/>
            <a:ext cx="574034" cy="2562938"/>
          </a:xfrm>
          <a:prstGeom prst="arc">
            <a:avLst>
              <a:gd name="adj1" fmla="val 16184325"/>
              <a:gd name="adj2" fmla="val 5411461"/>
            </a:avLst>
          </a:prstGeom>
          <a:ln w="28575">
            <a:solidFill>
              <a:srgbClr val="FF0000"/>
            </a:solidFill>
            <a:headEnd type="none" w="med" len="med"/>
            <a:tailEnd type="triangle" w="lg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024B1FB9-0552-93C8-404F-D33DE4157949}"/>
              </a:ext>
            </a:extLst>
          </p:cNvPr>
          <p:cNvSpPr/>
          <p:nvPr/>
        </p:nvSpPr>
        <p:spPr>
          <a:xfrm>
            <a:off x="7315200" y="1843792"/>
            <a:ext cx="539646" cy="52815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EE0E202D-5163-F5DC-E5F9-0BE4D04E247A}"/>
              </a:ext>
            </a:extLst>
          </p:cNvPr>
          <p:cNvSpPr/>
          <p:nvPr/>
        </p:nvSpPr>
        <p:spPr>
          <a:xfrm>
            <a:off x="7958685" y="1843792"/>
            <a:ext cx="539646" cy="52815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9567AFE6-8E46-C5F5-A5AE-2EE505F61055}"/>
              </a:ext>
            </a:extLst>
          </p:cNvPr>
          <p:cNvSpPr/>
          <p:nvPr/>
        </p:nvSpPr>
        <p:spPr>
          <a:xfrm>
            <a:off x="8588551" y="1843792"/>
            <a:ext cx="539646" cy="52815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E60994A0-3271-47F1-BA79-418B1B1125B7}"/>
              </a:ext>
            </a:extLst>
          </p:cNvPr>
          <p:cNvSpPr/>
          <p:nvPr/>
        </p:nvSpPr>
        <p:spPr>
          <a:xfrm>
            <a:off x="7340308" y="4473543"/>
            <a:ext cx="1714500" cy="50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5C40AE8F-6B87-1925-8A3C-58391333D5BF}"/>
              </a:ext>
            </a:extLst>
          </p:cNvPr>
          <p:cNvSpPr/>
          <p:nvPr/>
        </p:nvSpPr>
        <p:spPr>
          <a:xfrm>
            <a:off x="7340486" y="4584131"/>
            <a:ext cx="1714500" cy="50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65892D27-CCA6-82BF-CAF9-D3C63A4DEFC5}"/>
              </a:ext>
            </a:extLst>
          </p:cNvPr>
          <p:cNvSpPr/>
          <p:nvPr/>
        </p:nvSpPr>
        <p:spPr>
          <a:xfrm>
            <a:off x="7340130" y="4698768"/>
            <a:ext cx="1714500" cy="50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85EEC3E1-1DA9-0911-17DC-288022F1D4FD}"/>
              </a:ext>
            </a:extLst>
          </p:cNvPr>
          <p:cNvSpPr/>
          <p:nvPr/>
        </p:nvSpPr>
        <p:spPr>
          <a:xfrm>
            <a:off x="7340308" y="4820645"/>
            <a:ext cx="1714500" cy="50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941546CF-03F5-703B-1DBD-E9041D674EB1}"/>
              </a:ext>
            </a:extLst>
          </p:cNvPr>
          <p:cNvSpPr/>
          <p:nvPr/>
        </p:nvSpPr>
        <p:spPr>
          <a:xfrm>
            <a:off x="7338792" y="4948373"/>
            <a:ext cx="1714500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Rechteck 38">
            <a:extLst>
              <a:ext uri="{FF2B5EF4-FFF2-40B4-BE49-F238E27FC236}">
                <a16:creationId xmlns:a16="http://schemas.microsoft.com/office/drawing/2014/main" id="{3A1596E9-E54B-FE2D-0975-E5F531FD4CF7}"/>
              </a:ext>
            </a:extLst>
          </p:cNvPr>
          <p:cNvSpPr/>
          <p:nvPr/>
        </p:nvSpPr>
        <p:spPr>
          <a:xfrm>
            <a:off x="7338792" y="5158421"/>
            <a:ext cx="1714500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E1686DFE-71D2-B7D4-F7EB-8B67BA32A208}"/>
              </a:ext>
            </a:extLst>
          </p:cNvPr>
          <p:cNvSpPr/>
          <p:nvPr/>
        </p:nvSpPr>
        <p:spPr>
          <a:xfrm>
            <a:off x="7342808" y="5270520"/>
            <a:ext cx="1714500" cy="50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22CED84F-4068-9BC8-C285-7CBCA6909228}"/>
              </a:ext>
            </a:extLst>
          </p:cNvPr>
          <p:cNvSpPr/>
          <p:nvPr/>
        </p:nvSpPr>
        <p:spPr>
          <a:xfrm>
            <a:off x="7342986" y="5381108"/>
            <a:ext cx="1714500" cy="50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2" name="Rechteck 61">
            <a:extLst>
              <a:ext uri="{FF2B5EF4-FFF2-40B4-BE49-F238E27FC236}">
                <a16:creationId xmlns:a16="http://schemas.microsoft.com/office/drawing/2014/main" id="{77DFC8F8-B998-4B5F-4125-92A47629286D}"/>
              </a:ext>
            </a:extLst>
          </p:cNvPr>
          <p:cNvSpPr/>
          <p:nvPr/>
        </p:nvSpPr>
        <p:spPr>
          <a:xfrm>
            <a:off x="7342630" y="5495745"/>
            <a:ext cx="1714500" cy="50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3" name="Rechteck 62">
            <a:extLst>
              <a:ext uri="{FF2B5EF4-FFF2-40B4-BE49-F238E27FC236}">
                <a16:creationId xmlns:a16="http://schemas.microsoft.com/office/drawing/2014/main" id="{651379C4-798A-33ED-9B89-413D7B001EC1}"/>
              </a:ext>
            </a:extLst>
          </p:cNvPr>
          <p:cNvSpPr/>
          <p:nvPr/>
        </p:nvSpPr>
        <p:spPr>
          <a:xfrm>
            <a:off x="7342808" y="5617622"/>
            <a:ext cx="1714500" cy="50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4" name="Rechteck 63">
            <a:extLst>
              <a:ext uri="{FF2B5EF4-FFF2-40B4-BE49-F238E27FC236}">
                <a16:creationId xmlns:a16="http://schemas.microsoft.com/office/drawing/2014/main" id="{7BE04E15-2978-4447-7AF6-73AB72330AFD}"/>
              </a:ext>
            </a:extLst>
          </p:cNvPr>
          <p:cNvSpPr/>
          <p:nvPr/>
        </p:nvSpPr>
        <p:spPr>
          <a:xfrm>
            <a:off x="7334510" y="2556667"/>
            <a:ext cx="1714500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1" name="Rechteck 70">
            <a:extLst>
              <a:ext uri="{FF2B5EF4-FFF2-40B4-BE49-F238E27FC236}">
                <a16:creationId xmlns:a16="http://schemas.microsoft.com/office/drawing/2014/main" id="{5CC7434B-5A71-047C-6AB7-D21E69B147A4}"/>
              </a:ext>
            </a:extLst>
          </p:cNvPr>
          <p:cNvSpPr/>
          <p:nvPr/>
        </p:nvSpPr>
        <p:spPr>
          <a:xfrm>
            <a:off x="7334510" y="2661785"/>
            <a:ext cx="1714500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E8F70FBF-09A1-59B5-4046-FEC17489028F}"/>
              </a:ext>
            </a:extLst>
          </p:cNvPr>
          <p:cNvSpPr/>
          <p:nvPr/>
        </p:nvSpPr>
        <p:spPr>
          <a:xfrm>
            <a:off x="7337133" y="2803262"/>
            <a:ext cx="93212" cy="9227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4E43AF00-ABA0-9EC9-23DA-0D874585618A}"/>
              </a:ext>
            </a:extLst>
          </p:cNvPr>
          <p:cNvSpPr/>
          <p:nvPr/>
        </p:nvSpPr>
        <p:spPr>
          <a:xfrm>
            <a:off x="7481094" y="2803262"/>
            <a:ext cx="93212" cy="9227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5B3975A7-425C-CD3E-780C-3270AC4ABFEB}"/>
              </a:ext>
            </a:extLst>
          </p:cNvPr>
          <p:cNvSpPr/>
          <p:nvPr/>
        </p:nvSpPr>
        <p:spPr>
          <a:xfrm>
            <a:off x="7626181" y="2803262"/>
            <a:ext cx="93212" cy="9227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C7345A72-5BCF-89AE-97B4-C23131220920}"/>
              </a:ext>
            </a:extLst>
          </p:cNvPr>
          <p:cNvSpPr/>
          <p:nvPr/>
        </p:nvSpPr>
        <p:spPr>
          <a:xfrm>
            <a:off x="7770142" y="2803262"/>
            <a:ext cx="93212" cy="9227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F0BB448A-AC9B-3052-2747-1A1FCD810915}"/>
              </a:ext>
            </a:extLst>
          </p:cNvPr>
          <p:cNvSpPr/>
          <p:nvPr/>
        </p:nvSpPr>
        <p:spPr>
          <a:xfrm>
            <a:off x="7923886" y="2803262"/>
            <a:ext cx="93212" cy="9227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9" name="Abgerundetes Rechteck 78">
            <a:extLst>
              <a:ext uri="{FF2B5EF4-FFF2-40B4-BE49-F238E27FC236}">
                <a16:creationId xmlns:a16="http://schemas.microsoft.com/office/drawing/2014/main" id="{6DE59A1D-3FD1-3C86-B6E5-E8497D3F719E}"/>
              </a:ext>
            </a:extLst>
          </p:cNvPr>
          <p:cNvSpPr/>
          <p:nvPr/>
        </p:nvSpPr>
        <p:spPr>
          <a:xfrm>
            <a:off x="7256205" y="4401546"/>
            <a:ext cx="1883425" cy="1332000"/>
          </a:xfrm>
          <a:prstGeom prst="roundRect">
            <a:avLst>
              <a:gd name="adj" fmla="val 5562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6"/>
              </a:solidFill>
            </a:endParaRPr>
          </a:p>
        </p:txBody>
      </p:sp>
      <p:sp>
        <p:nvSpPr>
          <p:cNvPr id="80" name="Rechteck 79">
            <a:extLst>
              <a:ext uri="{FF2B5EF4-FFF2-40B4-BE49-F238E27FC236}">
                <a16:creationId xmlns:a16="http://schemas.microsoft.com/office/drawing/2014/main" id="{F283B860-56AA-242E-76F1-2C407EC01078}"/>
              </a:ext>
            </a:extLst>
          </p:cNvPr>
          <p:cNvSpPr/>
          <p:nvPr/>
        </p:nvSpPr>
        <p:spPr>
          <a:xfrm>
            <a:off x="7315200" y="3756285"/>
            <a:ext cx="539646" cy="52815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1" name="Rechteck 80">
            <a:extLst>
              <a:ext uri="{FF2B5EF4-FFF2-40B4-BE49-F238E27FC236}">
                <a16:creationId xmlns:a16="http://schemas.microsoft.com/office/drawing/2014/main" id="{84E63585-D839-E8FE-91DD-DD919AFDCA05}"/>
              </a:ext>
            </a:extLst>
          </p:cNvPr>
          <p:cNvSpPr/>
          <p:nvPr/>
        </p:nvSpPr>
        <p:spPr>
          <a:xfrm>
            <a:off x="7957706" y="3756285"/>
            <a:ext cx="539646" cy="52815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3" name="Rechteck 82">
            <a:extLst>
              <a:ext uri="{FF2B5EF4-FFF2-40B4-BE49-F238E27FC236}">
                <a16:creationId xmlns:a16="http://schemas.microsoft.com/office/drawing/2014/main" id="{392287E2-93F3-5B35-3CFC-59C10C1D2352}"/>
              </a:ext>
            </a:extLst>
          </p:cNvPr>
          <p:cNvSpPr/>
          <p:nvPr/>
        </p:nvSpPr>
        <p:spPr>
          <a:xfrm>
            <a:off x="7332010" y="5927256"/>
            <a:ext cx="1714500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4" name="Rechteck 83">
            <a:extLst>
              <a:ext uri="{FF2B5EF4-FFF2-40B4-BE49-F238E27FC236}">
                <a16:creationId xmlns:a16="http://schemas.microsoft.com/office/drawing/2014/main" id="{09BBBB91-55BD-42DC-A565-766DD483EFDB}"/>
              </a:ext>
            </a:extLst>
          </p:cNvPr>
          <p:cNvSpPr/>
          <p:nvPr/>
        </p:nvSpPr>
        <p:spPr>
          <a:xfrm>
            <a:off x="7332010" y="6032374"/>
            <a:ext cx="1714500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6" name="Abgerundetes Rechteck 85">
            <a:extLst>
              <a:ext uri="{FF2B5EF4-FFF2-40B4-BE49-F238E27FC236}">
                <a16:creationId xmlns:a16="http://schemas.microsoft.com/office/drawing/2014/main" id="{E5503791-C199-8896-2680-05D65F069E47}"/>
              </a:ext>
            </a:extLst>
          </p:cNvPr>
          <p:cNvSpPr/>
          <p:nvPr/>
        </p:nvSpPr>
        <p:spPr>
          <a:xfrm>
            <a:off x="8537078" y="1775184"/>
            <a:ext cx="652347" cy="661713"/>
          </a:xfrm>
          <a:prstGeom prst="roundRect">
            <a:avLst>
              <a:gd name="adj" fmla="val 966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6"/>
              </a:solidFill>
            </a:endParaRP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DEE5115E-3C49-D84A-4992-BDB47C22BAF4}"/>
              </a:ext>
            </a:extLst>
          </p:cNvPr>
          <p:cNvSpPr/>
          <p:nvPr/>
        </p:nvSpPr>
        <p:spPr>
          <a:xfrm>
            <a:off x="7337133" y="6176020"/>
            <a:ext cx="93212" cy="9227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149CD4FE-98ED-9648-DCC8-C7B731D892A5}"/>
              </a:ext>
            </a:extLst>
          </p:cNvPr>
          <p:cNvSpPr/>
          <p:nvPr/>
        </p:nvSpPr>
        <p:spPr>
          <a:xfrm>
            <a:off x="7481094" y="6176020"/>
            <a:ext cx="93212" cy="9227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7C963D7A-C9B3-74FC-0AF5-51960A85BEB8}"/>
              </a:ext>
            </a:extLst>
          </p:cNvPr>
          <p:cNvSpPr/>
          <p:nvPr/>
        </p:nvSpPr>
        <p:spPr>
          <a:xfrm>
            <a:off x="7626181" y="6176020"/>
            <a:ext cx="93212" cy="9227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763C13DC-4687-2170-9E4C-7C2C237B11C8}"/>
              </a:ext>
            </a:extLst>
          </p:cNvPr>
          <p:cNvSpPr/>
          <p:nvPr/>
        </p:nvSpPr>
        <p:spPr>
          <a:xfrm>
            <a:off x="7770142" y="6176020"/>
            <a:ext cx="93212" cy="9227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F49FCAF3-1D62-A32E-3A6B-D8375F869E60}"/>
              </a:ext>
            </a:extLst>
          </p:cNvPr>
          <p:cNvSpPr/>
          <p:nvPr/>
        </p:nvSpPr>
        <p:spPr>
          <a:xfrm>
            <a:off x="7923886" y="6176020"/>
            <a:ext cx="93212" cy="9227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Audio Recording 19.01.2023, 11:34:09">
            <a:hlinkClick r:id="" action="ppaction://media"/>
            <a:extLst>
              <a:ext uri="{FF2B5EF4-FFF2-40B4-BE49-F238E27FC236}">
                <a16:creationId xmlns:a16="http://schemas.microsoft.com/office/drawing/2014/main" id="{83677B42-E988-0879-B3FC-B0C17C9E104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849323" y="196992"/>
            <a:ext cx="468000" cy="468000"/>
          </a:xfrm>
          <a:prstGeom prst="rect">
            <a:avLst/>
          </a:prstGeom>
        </p:spPr>
      </p:pic>
      <p:sp>
        <p:nvSpPr>
          <p:cNvPr id="18" name="Rechteck 17">
            <a:extLst>
              <a:ext uri="{FF2B5EF4-FFF2-40B4-BE49-F238E27FC236}">
                <a16:creationId xmlns:a16="http://schemas.microsoft.com/office/drawing/2014/main" id="{F97CD128-B7C0-5018-652F-65B766F4D57E}"/>
              </a:ext>
            </a:extLst>
          </p:cNvPr>
          <p:cNvSpPr/>
          <p:nvPr/>
        </p:nvSpPr>
        <p:spPr>
          <a:xfrm>
            <a:off x="4329439" y="115452"/>
            <a:ext cx="3020092" cy="54795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pPr lvl="0"/>
            <a:r>
              <a:rPr lang="ar-SY" sz="2800" dirty="0">
                <a:solidFill>
                  <a:prstClr val="black"/>
                </a:solidFill>
              </a:rPr>
              <a:t>الطرح</a:t>
            </a:r>
            <a:r>
              <a:rPr lang="de-DE" sz="2800" dirty="0">
                <a:solidFill>
                  <a:prstClr val="black"/>
                </a:solidFill>
              </a:rPr>
              <a:t> 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[</a:t>
            </a:r>
            <a:r>
              <a:rPr lang="de-DE" b="0" i="0" dirty="0" err="1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altarh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]</a:t>
            </a:r>
          </a:p>
        </p:txBody>
      </p:sp>
      <p:pic>
        <p:nvPicPr>
          <p:cNvPr id="28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B757C956-5567-2D40-4E8F-D7F6DC7DD56B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>
            <a:biLevel thresh="25000"/>
          </a:blip>
          <a:stretch>
            <a:fillRect/>
          </a:stretch>
        </p:blipFill>
        <p:spPr>
          <a:xfrm>
            <a:off x="6278770" y="196992"/>
            <a:ext cx="468000" cy="468000"/>
          </a:xfrm>
          <a:prstGeom prst="rect">
            <a:avLst/>
          </a:prstGeom>
        </p:spPr>
      </p:pic>
      <p:pic>
        <p:nvPicPr>
          <p:cNvPr id="29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E77838A3-1999-8356-366B-E2E0A0DF51B8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>
            <a:biLevel thresh="25000"/>
          </a:blip>
          <a:stretch>
            <a:fillRect/>
          </a:stretch>
        </p:blipFill>
        <p:spPr>
          <a:xfrm>
            <a:off x="2343487" y="1654722"/>
            <a:ext cx="468000" cy="468000"/>
          </a:xfrm>
          <a:prstGeom prst="rect">
            <a:avLst/>
          </a:prstGeom>
        </p:spPr>
      </p:pic>
      <p:pic>
        <p:nvPicPr>
          <p:cNvPr id="30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889E6247-4287-0CF2-3A1C-6F7365D18FE6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>
            <a:biLevel thresh="25000"/>
          </a:blip>
          <a:stretch>
            <a:fillRect/>
          </a:stretch>
        </p:blipFill>
        <p:spPr>
          <a:xfrm>
            <a:off x="3669824" y="3444766"/>
            <a:ext cx="468000" cy="468000"/>
          </a:xfrm>
          <a:prstGeom prst="rect">
            <a:avLst/>
          </a:prstGeom>
        </p:spPr>
      </p:pic>
      <p:pic>
        <p:nvPicPr>
          <p:cNvPr id="31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D6A091E6-1BBF-EA6A-D670-3B3BBA5BB44A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>
            <a:biLevel thresh="25000"/>
          </a:blip>
          <a:stretch>
            <a:fillRect/>
          </a:stretch>
        </p:blipFill>
        <p:spPr>
          <a:xfrm>
            <a:off x="3689813" y="5693256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56239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>
            <a:extLst>
              <a:ext uri="{FF2B5EF4-FFF2-40B4-BE49-F238E27FC236}">
                <a16:creationId xmlns:a16="http://schemas.microsoft.com/office/drawing/2014/main" id="{2F97A22C-51F9-B176-4B59-334314814F8C}"/>
              </a:ext>
            </a:extLst>
          </p:cNvPr>
          <p:cNvSpPr/>
          <p:nvPr/>
        </p:nvSpPr>
        <p:spPr>
          <a:xfrm>
            <a:off x="144000" y="992700"/>
            <a:ext cx="3502714" cy="1512684"/>
          </a:xfrm>
          <a:prstGeom prst="roundRect">
            <a:avLst>
              <a:gd name="adj" fmla="val 10594"/>
            </a:avLst>
          </a:prstGeom>
          <a:solidFill>
            <a:srgbClr val="D8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799" dirty="0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D3ED930F-F757-73B1-3E48-6A9203149B4A}"/>
              </a:ext>
            </a:extLst>
          </p:cNvPr>
          <p:cNvGrpSpPr/>
          <p:nvPr/>
        </p:nvGrpSpPr>
        <p:grpSpPr>
          <a:xfrm>
            <a:off x="261325" y="1098607"/>
            <a:ext cx="2726731" cy="1237141"/>
            <a:chOff x="-1549678" y="1609700"/>
            <a:chExt cx="1221261" cy="364787"/>
          </a:xfrm>
        </p:grpSpPr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AF0895B5-61FB-DE8E-696C-52E10A806C1C}"/>
                </a:ext>
              </a:extLst>
            </p:cNvPr>
            <p:cNvSpPr txBox="1"/>
            <p:nvPr/>
          </p:nvSpPr>
          <p:spPr>
            <a:xfrm>
              <a:off x="-1549678" y="1609700"/>
              <a:ext cx="1221261" cy="13052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>
                  <a:latin typeface="Comic Sans MS" panose="030F0902030302020204" pitchFamily="66" charset="0"/>
                </a:rPr>
                <a:t>Auffüllen</a:t>
              </a:r>
              <a:endParaRPr lang="de-DE" sz="2400" dirty="0">
                <a:latin typeface="Comic Sans MS" panose="030F0902030302020204" pitchFamily="66" charset="0"/>
              </a:endParaRPr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752EE5C9-3F6B-17FD-0253-044B29FFAD09}"/>
                </a:ext>
              </a:extLst>
            </p:cNvPr>
            <p:cNvSpPr txBox="1"/>
            <p:nvPr/>
          </p:nvSpPr>
          <p:spPr>
            <a:xfrm>
              <a:off x="-1549674" y="1782451"/>
              <a:ext cx="1221257" cy="192036"/>
            </a:xfrm>
            <a:prstGeom prst="roundRect">
              <a:avLst>
                <a:gd name="adj" fmla="val 10040"/>
              </a:avLst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SY" altLang="de-DE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يملأ</a:t>
              </a:r>
              <a:endParaRPr lang="de-DE" alt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[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yamla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]</a:t>
              </a:r>
              <a:endParaRPr lang="de-DE" altLang="de-DE" sz="2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" panose="020F0502020204030204" pitchFamily="34" charset="0"/>
              </a:endParaRPr>
            </a:p>
          </p:txBody>
        </p:sp>
      </p:grpSp>
      <p:pic>
        <p:nvPicPr>
          <p:cNvPr id="7" name="Audio Recording 19.01.2023, 11:40:29">
            <a:hlinkClick r:id="" action="ppaction://media"/>
            <a:extLst>
              <a:ext uri="{FF2B5EF4-FFF2-40B4-BE49-F238E27FC236}">
                <a16:creationId xmlns:a16="http://schemas.microsoft.com/office/drawing/2014/main" id="{A16FC8E7-7347-CC17-495B-B9EDE9E7DB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105381" y="1073290"/>
            <a:ext cx="468000" cy="4680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4BFCD3FE-D8F1-4A2D-BAFB-E433665ACA4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271033" flipH="1">
            <a:off x="8512426" y="5059970"/>
            <a:ext cx="194001" cy="1161806"/>
          </a:xfrm>
          <a:prstGeom prst="rect">
            <a:avLst/>
          </a:prstGeom>
        </p:spPr>
      </p:pic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5CCB74AF-17CA-F331-DC87-D5EF0C9D8FC3}"/>
              </a:ext>
            </a:extLst>
          </p:cNvPr>
          <p:cNvGrpSpPr/>
          <p:nvPr/>
        </p:nvGrpSpPr>
        <p:grpSpPr>
          <a:xfrm>
            <a:off x="558693" y="2820215"/>
            <a:ext cx="4228271" cy="3184702"/>
            <a:chOff x="5352430" y="1244224"/>
            <a:chExt cx="4228271" cy="3184702"/>
          </a:xfrm>
        </p:grpSpPr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66C34F21-876E-ADEA-00D8-CBEEDFEAA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flipH="1">
              <a:off x="5352430" y="2331747"/>
              <a:ext cx="1175666" cy="1887689"/>
            </a:xfrm>
            <a:prstGeom prst="rect">
              <a:avLst/>
            </a:prstGeom>
          </p:spPr>
        </p:pic>
        <p:sp>
          <p:nvSpPr>
            <p:cNvPr id="15" name="Abgerundete rechteckige Legende 14">
              <a:extLst>
                <a:ext uri="{FF2B5EF4-FFF2-40B4-BE49-F238E27FC236}">
                  <a16:creationId xmlns:a16="http://schemas.microsoft.com/office/drawing/2014/main" id="{59D315B7-48F3-C12A-F3A0-92EB3BABEBFB}"/>
                </a:ext>
              </a:extLst>
            </p:cNvPr>
            <p:cNvSpPr/>
            <p:nvPr/>
          </p:nvSpPr>
          <p:spPr>
            <a:xfrm>
              <a:off x="6840614" y="1244224"/>
              <a:ext cx="2549240" cy="957954"/>
            </a:xfrm>
            <a:prstGeom prst="wedgeRoundRectCallout">
              <a:avLst>
                <a:gd name="adj1" fmla="val -35636"/>
                <a:gd name="adj2" fmla="val 83873"/>
                <a:gd name="adj3" fmla="val 16667"/>
              </a:avLst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50573822-F148-9F95-4D85-F416A3E5451F}"/>
                </a:ext>
              </a:extLst>
            </p:cNvPr>
            <p:cNvSpPr txBox="1"/>
            <p:nvPr/>
          </p:nvSpPr>
          <p:spPr>
            <a:xfrm>
              <a:off x="6909715" y="1404340"/>
              <a:ext cx="2049683" cy="646984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>
                  <a:latin typeface="Comic Sans MS" panose="030F0902030302020204" pitchFamily="66" charset="0"/>
                </a:rPr>
                <a:t>Von 3 weiter bis 6 sind 3. Schreibe 3.</a:t>
              </a:r>
              <a:endParaRPr lang="de-DE" dirty="0">
                <a:latin typeface="Comic Sans MS" panose="030F0902030302020204" pitchFamily="66" charset="0"/>
              </a:endParaRPr>
            </a:p>
          </p:txBody>
        </p: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3F1E2178-4828-8C10-9310-64F0D080F05F}"/>
                </a:ext>
              </a:extLst>
            </p:cNvPr>
            <p:cNvSpPr txBox="1"/>
            <p:nvPr/>
          </p:nvSpPr>
          <p:spPr>
            <a:xfrm>
              <a:off x="7237208" y="2963564"/>
              <a:ext cx="2216335" cy="1465362"/>
            </a:xfrm>
            <a:prstGeom prst="roundRect">
              <a:avLst>
                <a:gd name="adj" fmla="val 10040"/>
              </a:avLst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SY" altLang="de-DE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من 3 إلى 6 تساوي 3. اكتب 3.</a:t>
              </a:r>
              <a:endParaRPr lang="de-DE" alt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[</a:t>
              </a:r>
              <a:r>
                <a:rPr lang="fi-FI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min 3 '</a:t>
              </a:r>
              <a:r>
                <a:rPr lang="fi-FI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iilaa</a:t>
              </a:r>
              <a:r>
                <a:rPr lang="fi-FI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6 </a:t>
              </a:r>
              <a:r>
                <a:rPr lang="fi-FI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tasawi</a:t>
              </a:r>
              <a:r>
                <a:rPr lang="fi-FI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3. </a:t>
              </a:r>
              <a:r>
                <a:rPr lang="fi-FI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aktub</a:t>
              </a:r>
              <a:r>
                <a:rPr lang="fi-FI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3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]</a:t>
              </a:r>
              <a:endParaRPr lang="de-DE" altLang="de-DE" sz="2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" panose="020F0502020204030204" pitchFamily="34" charset="0"/>
              </a:endParaRPr>
            </a:p>
            <a:p>
              <a:pPr algn="ctr"/>
              <a:endParaRPr lang="de-DE" altLang="de-DE" sz="16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" panose="020F0502020204030204" pitchFamily="34" charset="0"/>
              </a:endParaRPr>
            </a:p>
          </p:txBody>
        </p:sp>
        <p:pic>
          <p:nvPicPr>
            <p:cNvPr id="9" name="Audio Recording 19.01.2023, 11:40:41">
              <a:hlinkClick r:id="" action="ppaction://media"/>
              <a:extLst>
                <a:ext uri="{FF2B5EF4-FFF2-40B4-BE49-F238E27FC236}">
                  <a16:creationId xmlns:a16="http://schemas.microsoft.com/office/drawing/2014/main" id="{11D600CC-DC81-1F17-A251-843BF32172BF}"/>
                </a:ext>
              </a:extLst>
            </p:cNvPr>
            <p:cNvPicPr>
              <a:picLocks noChangeAspect="1"/>
            </p:cNvPicPr>
            <p:nvPr>
              <a:audioFile r:link="rId12"/>
              <p:extLst>
                <p:ext uri="{DAA4B4D4-6D71-4841-9C94-3DE7FCFB9230}">
                  <p14:media xmlns:p14="http://schemas.microsoft.com/office/powerpoint/2010/main" r:embed="rId11"/>
                </p:ext>
              </p:extLst>
            </p:nvPr>
          </p:nvPicPr>
          <p:blipFill>
            <a:blip r:embed="rId15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8868317" y="1489201"/>
              <a:ext cx="468000" cy="468000"/>
            </a:xfrm>
            <a:prstGeom prst="rect">
              <a:avLst/>
            </a:prstGeom>
          </p:spPr>
        </p:pic>
        <p:sp>
          <p:nvSpPr>
            <p:cNvPr id="29" name="Abgerundete rechteckige Legende 28">
              <a:extLst>
                <a:ext uri="{FF2B5EF4-FFF2-40B4-BE49-F238E27FC236}">
                  <a16:creationId xmlns:a16="http://schemas.microsoft.com/office/drawing/2014/main" id="{814A9F30-54D8-5C1F-62CE-76B7C83A0DBE}"/>
                </a:ext>
              </a:extLst>
            </p:cNvPr>
            <p:cNvSpPr/>
            <p:nvPr/>
          </p:nvSpPr>
          <p:spPr>
            <a:xfrm>
              <a:off x="7329222" y="2862602"/>
              <a:ext cx="2251479" cy="1451626"/>
            </a:xfrm>
            <a:prstGeom prst="wedgeRoundRectCallout">
              <a:avLst>
                <a:gd name="adj1" fmla="val -61480"/>
                <a:gd name="adj2" fmla="val -28328"/>
                <a:gd name="adj3" fmla="val 16667"/>
              </a:avLst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aphicFrame>
        <p:nvGraphicFramePr>
          <p:cNvPr id="32" name="Tabelle 9">
            <a:extLst>
              <a:ext uri="{FF2B5EF4-FFF2-40B4-BE49-F238E27FC236}">
                <a16:creationId xmlns:a16="http://schemas.microsoft.com/office/drawing/2014/main" id="{F1502624-80C8-8F9D-3191-1C8BA161AB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9581119"/>
              </p:ext>
            </p:extLst>
          </p:nvPr>
        </p:nvGraphicFramePr>
        <p:xfrm>
          <a:off x="6899307" y="2037802"/>
          <a:ext cx="2448000" cy="30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2000">
                  <a:extLst>
                    <a:ext uri="{9D8B030D-6E8A-4147-A177-3AD203B41FA5}">
                      <a16:colId xmlns:a16="http://schemas.microsoft.com/office/drawing/2014/main" val="2998272911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2074604945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566672601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2889608747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accent6"/>
                          </a:solidFill>
                          <a:latin typeface="Comic Sans MS" panose="030F0902030302020204" pitchFamily="66" charset="0"/>
                        </a:rPr>
                        <a:t>H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rgbClr val="0070C0"/>
                          </a:solidFill>
                          <a:latin typeface="Comic Sans MS" panose="030F0902030302020204" pitchFamily="66" charset="0"/>
                        </a:rPr>
                        <a:t>Z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accent2"/>
                          </a:solidFill>
                          <a:latin typeface="Comic Sans MS" panose="030F0902030302020204" pitchFamily="66" charset="0"/>
                        </a:rPr>
                        <a:t>E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2997326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7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2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6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1516737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-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5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4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3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6397563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5022659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3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5097626"/>
                  </a:ext>
                </a:extLst>
              </a:tr>
            </a:tbl>
          </a:graphicData>
        </a:graphic>
      </p:graphicFrame>
      <p:cxnSp>
        <p:nvCxnSpPr>
          <p:cNvPr id="33" name="Gerade Verbindung 32">
            <a:extLst>
              <a:ext uri="{FF2B5EF4-FFF2-40B4-BE49-F238E27FC236}">
                <a16:creationId xmlns:a16="http://schemas.microsoft.com/office/drawing/2014/main" id="{016F42DC-56F7-7F85-89C1-99B88420B46D}"/>
              </a:ext>
            </a:extLst>
          </p:cNvPr>
          <p:cNvCxnSpPr>
            <a:cxnSpLocks/>
          </p:cNvCxnSpPr>
          <p:nvPr/>
        </p:nvCxnSpPr>
        <p:spPr>
          <a:xfrm>
            <a:off x="6899307" y="4479888"/>
            <a:ext cx="2448000" cy="15697"/>
          </a:xfrm>
          <a:prstGeom prst="line">
            <a:avLst/>
          </a:prstGeom>
          <a:ln w="3492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Abgerundetes Rechteck 37">
            <a:extLst>
              <a:ext uri="{FF2B5EF4-FFF2-40B4-BE49-F238E27FC236}">
                <a16:creationId xmlns:a16="http://schemas.microsoft.com/office/drawing/2014/main" id="{BFD4F0E8-867B-9C46-7C74-814E8985E450}"/>
              </a:ext>
            </a:extLst>
          </p:cNvPr>
          <p:cNvSpPr/>
          <p:nvPr/>
        </p:nvSpPr>
        <p:spPr>
          <a:xfrm>
            <a:off x="8735122" y="2037802"/>
            <a:ext cx="610443" cy="3052930"/>
          </a:xfrm>
          <a:prstGeom prst="roundRect">
            <a:avLst>
              <a:gd name="adj" fmla="val 1054"/>
            </a:avLst>
          </a:prstGeom>
          <a:solidFill>
            <a:schemeClr val="accent2">
              <a:alpha val="1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2"/>
              </a:solidFill>
            </a:endParaRPr>
          </a:p>
        </p:txBody>
      </p:sp>
      <p:sp>
        <p:nvSpPr>
          <p:cNvPr id="39" name="Rechteck 38">
            <a:extLst>
              <a:ext uri="{FF2B5EF4-FFF2-40B4-BE49-F238E27FC236}">
                <a16:creationId xmlns:a16="http://schemas.microsoft.com/office/drawing/2014/main" id="{EE120870-A404-2400-CBB8-FB747296D19D}"/>
              </a:ext>
            </a:extLst>
          </p:cNvPr>
          <p:cNvSpPr/>
          <p:nvPr/>
        </p:nvSpPr>
        <p:spPr>
          <a:xfrm>
            <a:off x="144000" y="144316"/>
            <a:ext cx="4066013" cy="5479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r>
              <a:rPr lang="de-DE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Schriftlich Subtrahieren</a:t>
            </a:r>
          </a:p>
        </p:txBody>
      </p:sp>
      <p:pic>
        <p:nvPicPr>
          <p:cNvPr id="41" name="Audio Recording 19.01.2023, 11:34:09">
            <a:hlinkClick r:id="" action="ppaction://media"/>
            <a:extLst>
              <a:ext uri="{FF2B5EF4-FFF2-40B4-BE49-F238E27FC236}">
                <a16:creationId xmlns:a16="http://schemas.microsoft.com/office/drawing/2014/main" id="{997A463B-4732-729B-0E94-C61E30F18CA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849323" y="196992"/>
            <a:ext cx="468000" cy="46800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190F3B1D-0937-E057-57BB-259FDC8A4BC7}"/>
              </a:ext>
            </a:extLst>
          </p:cNvPr>
          <p:cNvSpPr/>
          <p:nvPr/>
        </p:nvSpPr>
        <p:spPr>
          <a:xfrm>
            <a:off x="4329439" y="115452"/>
            <a:ext cx="3020092" cy="54795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pPr lvl="0"/>
            <a:r>
              <a:rPr lang="ar-SY" sz="2800" dirty="0">
                <a:solidFill>
                  <a:prstClr val="black"/>
                </a:solidFill>
              </a:rPr>
              <a:t>الطرح</a:t>
            </a:r>
            <a:r>
              <a:rPr lang="de-DE" sz="2800" dirty="0">
                <a:solidFill>
                  <a:prstClr val="black"/>
                </a:solidFill>
              </a:rPr>
              <a:t> 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[</a:t>
            </a:r>
            <a:r>
              <a:rPr lang="de-DE" b="0" i="0" dirty="0" err="1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altarh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]</a:t>
            </a:r>
          </a:p>
        </p:txBody>
      </p:sp>
      <p:pic>
        <p:nvPicPr>
          <p:cNvPr id="16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D6105FD3-EFCA-E64C-5D64-FABAA876CB8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>
            <a:biLevel thresh="25000"/>
          </a:blip>
          <a:stretch>
            <a:fillRect/>
          </a:stretch>
        </p:blipFill>
        <p:spPr>
          <a:xfrm>
            <a:off x="6278770" y="196992"/>
            <a:ext cx="468000" cy="468000"/>
          </a:xfrm>
          <a:prstGeom prst="rect">
            <a:avLst/>
          </a:prstGeom>
        </p:spPr>
      </p:pic>
      <p:pic>
        <p:nvPicPr>
          <p:cNvPr id="17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0D67A4AE-EFD0-D4E1-1334-4818E3797FD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>
            <a:biLevel thresh="25000"/>
          </a:blip>
          <a:stretch>
            <a:fillRect/>
          </a:stretch>
        </p:blipFill>
        <p:spPr>
          <a:xfrm>
            <a:off x="3105381" y="1803802"/>
            <a:ext cx="468000" cy="468000"/>
          </a:xfrm>
          <a:prstGeom prst="rect">
            <a:avLst/>
          </a:prstGeom>
        </p:spPr>
      </p:pic>
      <p:pic>
        <p:nvPicPr>
          <p:cNvPr id="18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BD99F2B9-B877-4CF7-9BFD-2DDDF139F8C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308580" y="5406873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19908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4BFCD3FE-D8F1-4A2D-BAFB-E433665ACA4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60650" flipH="1">
            <a:off x="8026305" y="5095543"/>
            <a:ext cx="194001" cy="1161806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66C34F21-876E-ADEA-00D8-CBEEDFEAA9D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571830" y="2973767"/>
            <a:ext cx="1175666" cy="1887689"/>
          </a:xfrm>
          <a:prstGeom prst="rect">
            <a:avLst/>
          </a:prstGeom>
        </p:spPr>
      </p:pic>
      <p:sp>
        <p:nvSpPr>
          <p:cNvPr id="28" name="Textfeld 27">
            <a:extLst>
              <a:ext uri="{FF2B5EF4-FFF2-40B4-BE49-F238E27FC236}">
                <a16:creationId xmlns:a16="http://schemas.microsoft.com/office/drawing/2014/main" id="{3F1E2178-4828-8C10-9310-64F0D080F05F}"/>
              </a:ext>
            </a:extLst>
          </p:cNvPr>
          <p:cNvSpPr txBox="1"/>
          <p:nvPr/>
        </p:nvSpPr>
        <p:spPr>
          <a:xfrm>
            <a:off x="2342553" y="3963791"/>
            <a:ext cx="3032537" cy="2018943"/>
          </a:xfrm>
          <a:prstGeom prst="roundRect">
            <a:avLst>
              <a:gd name="adj" fmla="val 10040"/>
            </a:avLst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SY" alt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من 4 إلى 2 لا يعمل.</a:t>
            </a:r>
          </a:p>
          <a:p>
            <a:pPr algn="ctr"/>
            <a:r>
              <a:rPr lang="ar-SY" alt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من 4 إلى 12 هي 8</a:t>
            </a:r>
          </a:p>
          <a:p>
            <a:pPr algn="ctr"/>
            <a:r>
              <a:rPr lang="ar-SY" alt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.اكتب 8 واحمل 1.</a:t>
            </a:r>
            <a:endParaRPr lang="de-DE" altLang="de-DE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[min 4 '</a:t>
            </a:r>
            <a:r>
              <a:rPr lang="de-DE" alt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iilaa</a:t>
            </a: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2 la </a:t>
            </a:r>
            <a:r>
              <a:rPr lang="de-DE" alt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yuemal</a:t>
            </a:r>
            <a:endParaRPr lang="ar-SY" altLang="de-DE" sz="1400" dirty="0">
              <a:solidFill>
                <a:schemeClr val="bg1">
                  <a:lumMod val="65000"/>
                </a:schemeClr>
              </a:solidFill>
              <a:latin typeface="Comic Sans MS" panose="030F09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.min 4 '</a:t>
            </a:r>
            <a:r>
              <a:rPr lang="de-DE" alt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iilaa</a:t>
            </a: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12 hi 8</a:t>
            </a:r>
            <a:endParaRPr lang="ar-SY" altLang="de-DE" sz="1400" dirty="0">
              <a:solidFill>
                <a:schemeClr val="bg1">
                  <a:lumMod val="65000"/>
                </a:schemeClr>
              </a:solidFill>
              <a:latin typeface="Comic Sans MS" panose="030F09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de-DE" alt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aktub</a:t>
            </a: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8 </a:t>
            </a:r>
            <a:r>
              <a:rPr lang="de-DE" alt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wahmil</a:t>
            </a: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1.]</a:t>
            </a:r>
            <a:endParaRPr lang="de-DE" altLang="de-DE" sz="2400" dirty="0">
              <a:solidFill>
                <a:schemeClr val="bg1">
                  <a:lumMod val="65000"/>
                </a:schemeClr>
              </a:solidFill>
              <a:latin typeface="Comic Sans MS" panose="030F0902030302020204" pitchFamily="66" charset="0"/>
              <a:cs typeface="Calibri" panose="020F0502020204030204" pitchFamily="34" charset="0"/>
            </a:endParaRPr>
          </a:p>
          <a:p>
            <a:pPr algn="ctr"/>
            <a:endParaRPr lang="de-DE" altLang="de-DE" sz="1600" dirty="0">
              <a:solidFill>
                <a:schemeClr val="bg1">
                  <a:lumMod val="65000"/>
                </a:schemeClr>
              </a:solidFill>
              <a:latin typeface="Comic Sans MS" panose="030F0902030302020204" pitchFamily="66" charset="0"/>
              <a:cs typeface="Calibri" panose="020F0502020204030204" pitchFamily="34" charset="0"/>
            </a:endParaRPr>
          </a:p>
        </p:txBody>
      </p:sp>
      <p:sp>
        <p:nvSpPr>
          <p:cNvPr id="29" name="Abgerundete rechteckige Legende 28">
            <a:extLst>
              <a:ext uri="{FF2B5EF4-FFF2-40B4-BE49-F238E27FC236}">
                <a16:creationId xmlns:a16="http://schemas.microsoft.com/office/drawing/2014/main" id="{814A9F30-54D8-5C1F-62CE-76B7C83A0DBE}"/>
              </a:ext>
            </a:extLst>
          </p:cNvPr>
          <p:cNvSpPr/>
          <p:nvPr/>
        </p:nvSpPr>
        <p:spPr>
          <a:xfrm>
            <a:off x="2265922" y="3818066"/>
            <a:ext cx="3228524" cy="2116634"/>
          </a:xfrm>
          <a:prstGeom prst="wedgeRoundRectCallout">
            <a:avLst>
              <a:gd name="adj1" fmla="val -61480"/>
              <a:gd name="adj2" fmla="val -28328"/>
              <a:gd name="adj3" fmla="val 16667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Abgerundete rechteckige Legende 3">
            <a:extLst>
              <a:ext uri="{FF2B5EF4-FFF2-40B4-BE49-F238E27FC236}">
                <a16:creationId xmlns:a16="http://schemas.microsoft.com/office/drawing/2014/main" id="{114769AF-08FE-7645-F3B9-F6D503A7A8E3}"/>
              </a:ext>
            </a:extLst>
          </p:cNvPr>
          <p:cNvSpPr/>
          <p:nvPr/>
        </p:nvSpPr>
        <p:spPr>
          <a:xfrm>
            <a:off x="1251013" y="1539104"/>
            <a:ext cx="3550081" cy="1100705"/>
          </a:xfrm>
          <a:prstGeom prst="wedgeRoundRectCallout">
            <a:avLst>
              <a:gd name="adj1" fmla="val -30994"/>
              <a:gd name="adj2" fmla="val 80717"/>
              <a:gd name="adj3" fmla="val 16667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F632AD9-7A7C-63AC-728E-97211DE7BC0D}"/>
              </a:ext>
            </a:extLst>
          </p:cNvPr>
          <p:cNvSpPr txBox="1"/>
          <p:nvPr/>
        </p:nvSpPr>
        <p:spPr>
          <a:xfrm>
            <a:off x="1244640" y="1600941"/>
            <a:ext cx="3228524" cy="919401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Comic Sans MS" panose="030F0902030302020204" pitchFamily="66" charset="0"/>
              </a:rPr>
              <a:t>Von 4 weiter bis 2 geht nicht. Von 4 weiter bis 12 sind 8. Schreibe 8 und übertrage 1.</a:t>
            </a:r>
            <a:endParaRPr lang="de-DE" dirty="0">
              <a:latin typeface="Comic Sans MS" panose="030F0902030302020204" pitchFamily="66" charset="0"/>
            </a:endParaRPr>
          </a:p>
        </p:txBody>
      </p:sp>
      <p:pic>
        <p:nvPicPr>
          <p:cNvPr id="12" name="Audio Recording 19.01.2023, 11:41:12">
            <a:hlinkClick r:id="" action="ppaction://media"/>
            <a:extLst>
              <a:ext uri="{FF2B5EF4-FFF2-40B4-BE49-F238E27FC236}">
                <a16:creationId xmlns:a16="http://schemas.microsoft.com/office/drawing/2014/main" id="{37DB00F3-A375-7FF1-D28E-844C273297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256445" y="1886074"/>
            <a:ext cx="468000" cy="468000"/>
          </a:xfrm>
          <a:prstGeom prst="rect">
            <a:avLst/>
          </a:prstGeom>
        </p:spPr>
      </p:pic>
      <p:graphicFrame>
        <p:nvGraphicFramePr>
          <p:cNvPr id="18" name="Tabelle 9">
            <a:extLst>
              <a:ext uri="{FF2B5EF4-FFF2-40B4-BE49-F238E27FC236}">
                <a16:creationId xmlns:a16="http://schemas.microsoft.com/office/drawing/2014/main" id="{569C7C6F-95D9-2676-790D-88D13ACFA3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6628277"/>
              </p:ext>
            </p:extLst>
          </p:nvPr>
        </p:nvGraphicFramePr>
        <p:xfrm>
          <a:off x="6899307" y="2037802"/>
          <a:ext cx="2448000" cy="30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2000">
                  <a:extLst>
                    <a:ext uri="{9D8B030D-6E8A-4147-A177-3AD203B41FA5}">
                      <a16:colId xmlns:a16="http://schemas.microsoft.com/office/drawing/2014/main" val="2998272911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2074604945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566672601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2889608747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accent6"/>
                          </a:solidFill>
                          <a:latin typeface="Comic Sans MS" panose="030F0902030302020204" pitchFamily="66" charset="0"/>
                        </a:rPr>
                        <a:t>H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rgbClr val="0070C0"/>
                          </a:solidFill>
                          <a:latin typeface="Comic Sans MS" panose="030F0902030302020204" pitchFamily="66" charset="0"/>
                        </a:rPr>
                        <a:t>Z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accent2"/>
                          </a:solidFill>
                          <a:latin typeface="Comic Sans MS" panose="030F0902030302020204" pitchFamily="66" charset="0"/>
                        </a:rPr>
                        <a:t>E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2997326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7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2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6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1516737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-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5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4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3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6397563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5022659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8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3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5097626"/>
                  </a:ext>
                </a:extLst>
              </a:tr>
            </a:tbl>
          </a:graphicData>
        </a:graphic>
      </p:graphicFrame>
      <p:cxnSp>
        <p:nvCxnSpPr>
          <p:cNvPr id="19" name="Gerade Verbindung 18">
            <a:extLst>
              <a:ext uri="{FF2B5EF4-FFF2-40B4-BE49-F238E27FC236}">
                <a16:creationId xmlns:a16="http://schemas.microsoft.com/office/drawing/2014/main" id="{FCF7CE87-6918-CE1F-FA14-D84ED589FB74}"/>
              </a:ext>
            </a:extLst>
          </p:cNvPr>
          <p:cNvCxnSpPr>
            <a:cxnSpLocks/>
          </p:cNvCxnSpPr>
          <p:nvPr/>
        </p:nvCxnSpPr>
        <p:spPr>
          <a:xfrm>
            <a:off x="6899307" y="4479888"/>
            <a:ext cx="2448000" cy="15697"/>
          </a:xfrm>
          <a:prstGeom prst="line">
            <a:avLst/>
          </a:prstGeom>
          <a:ln w="3492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Textfeld 29">
            <a:extLst>
              <a:ext uri="{FF2B5EF4-FFF2-40B4-BE49-F238E27FC236}">
                <a16:creationId xmlns:a16="http://schemas.microsoft.com/office/drawing/2014/main" id="{79B6F741-C54D-611E-92F6-958EA918EEAF}"/>
              </a:ext>
            </a:extLst>
          </p:cNvPr>
          <p:cNvSpPr txBox="1"/>
          <p:nvPr/>
        </p:nvSpPr>
        <p:spPr>
          <a:xfrm>
            <a:off x="7687878" y="4226360"/>
            <a:ext cx="4354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Comic Sans MS" panose="030F0902030302020204" pitchFamily="66" charset="0"/>
              </a:rPr>
              <a:t>1</a:t>
            </a:r>
          </a:p>
        </p:txBody>
      </p:sp>
      <p:sp>
        <p:nvSpPr>
          <p:cNvPr id="32" name="Abgerundetes Rechteck 31">
            <a:extLst>
              <a:ext uri="{FF2B5EF4-FFF2-40B4-BE49-F238E27FC236}">
                <a16:creationId xmlns:a16="http://schemas.microsoft.com/office/drawing/2014/main" id="{FB7B0B23-7974-63D4-1EDE-470B59F72191}"/>
              </a:ext>
            </a:extLst>
          </p:cNvPr>
          <p:cNvSpPr/>
          <p:nvPr/>
        </p:nvSpPr>
        <p:spPr>
          <a:xfrm>
            <a:off x="8130567" y="2038900"/>
            <a:ext cx="619156" cy="3058902"/>
          </a:xfrm>
          <a:prstGeom prst="roundRect">
            <a:avLst>
              <a:gd name="adj" fmla="val 1054"/>
            </a:avLst>
          </a:prstGeom>
          <a:solidFill>
            <a:schemeClr val="accent1">
              <a:alpha val="1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FBD1FA15-181A-59CA-EB16-CA380522107D}"/>
              </a:ext>
            </a:extLst>
          </p:cNvPr>
          <p:cNvSpPr/>
          <p:nvPr/>
        </p:nvSpPr>
        <p:spPr>
          <a:xfrm>
            <a:off x="144000" y="144316"/>
            <a:ext cx="4066013" cy="5479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r>
              <a:rPr lang="de-DE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Schriftlich Subtrahieren</a:t>
            </a:r>
          </a:p>
        </p:txBody>
      </p:sp>
      <p:pic>
        <p:nvPicPr>
          <p:cNvPr id="35" name="Audio Recording 19.01.2023, 11:34:09">
            <a:hlinkClick r:id="" action="ppaction://media"/>
            <a:extLst>
              <a:ext uri="{FF2B5EF4-FFF2-40B4-BE49-F238E27FC236}">
                <a16:creationId xmlns:a16="http://schemas.microsoft.com/office/drawing/2014/main" id="{6DE94B81-7E1C-337B-9620-D3AB571B50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849323" y="196992"/>
            <a:ext cx="468000" cy="468000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F8CCDCC9-0356-9503-D3BA-4FEACCFE7F7B}"/>
              </a:ext>
            </a:extLst>
          </p:cNvPr>
          <p:cNvSpPr/>
          <p:nvPr/>
        </p:nvSpPr>
        <p:spPr>
          <a:xfrm>
            <a:off x="4329439" y="115452"/>
            <a:ext cx="3020092" cy="54795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pPr lvl="0"/>
            <a:r>
              <a:rPr lang="ar-SY" sz="2800" dirty="0">
                <a:solidFill>
                  <a:prstClr val="black"/>
                </a:solidFill>
              </a:rPr>
              <a:t>الطرح</a:t>
            </a:r>
            <a:r>
              <a:rPr lang="de-DE" sz="2800" dirty="0">
                <a:solidFill>
                  <a:prstClr val="black"/>
                </a:solidFill>
              </a:rPr>
              <a:t> 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[</a:t>
            </a:r>
            <a:r>
              <a:rPr lang="de-DE" b="0" i="0" dirty="0" err="1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altarh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]</a:t>
            </a:r>
          </a:p>
        </p:txBody>
      </p:sp>
      <p:pic>
        <p:nvPicPr>
          <p:cNvPr id="7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2563BA73-E84D-573A-0B42-292BDAA6B66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>
            <a:biLevel thresh="25000"/>
          </a:blip>
          <a:stretch>
            <a:fillRect/>
          </a:stretch>
        </p:blipFill>
        <p:spPr>
          <a:xfrm>
            <a:off x="6278770" y="196992"/>
            <a:ext cx="468000" cy="468000"/>
          </a:xfrm>
          <a:prstGeom prst="rect">
            <a:avLst/>
          </a:prstGeom>
        </p:spPr>
      </p:pic>
      <p:pic>
        <p:nvPicPr>
          <p:cNvPr id="8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9E724916-467C-97EF-A986-0AEF7E3C273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966768" y="5304751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86981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4BFCD3FE-D8F1-4A2D-BAFB-E433665ACA4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120784" flipH="1">
            <a:off x="7972175" y="5247151"/>
            <a:ext cx="194001" cy="1161806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66C34F21-876E-ADEA-00D8-CBEEDFEAA9D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571830" y="2973767"/>
            <a:ext cx="1175666" cy="1887689"/>
          </a:xfrm>
          <a:prstGeom prst="rect">
            <a:avLst/>
          </a:prstGeom>
        </p:spPr>
      </p:pic>
      <p:sp>
        <p:nvSpPr>
          <p:cNvPr id="28" name="Textfeld 27">
            <a:extLst>
              <a:ext uri="{FF2B5EF4-FFF2-40B4-BE49-F238E27FC236}">
                <a16:creationId xmlns:a16="http://schemas.microsoft.com/office/drawing/2014/main" id="{3F1E2178-4828-8C10-9310-64F0D080F05F}"/>
              </a:ext>
            </a:extLst>
          </p:cNvPr>
          <p:cNvSpPr txBox="1"/>
          <p:nvPr/>
        </p:nvSpPr>
        <p:spPr>
          <a:xfrm>
            <a:off x="2069708" y="3922860"/>
            <a:ext cx="3032537" cy="1465362"/>
          </a:xfrm>
          <a:prstGeom prst="roundRect">
            <a:avLst>
              <a:gd name="adj" fmla="val 10040"/>
            </a:avLst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SY" alt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من 6 إلى 7 هو 1.</a:t>
            </a:r>
          </a:p>
          <a:p>
            <a:pPr algn="ctr"/>
            <a:r>
              <a:rPr lang="ar-SY" alt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اكتب 1</a:t>
            </a:r>
            <a:endParaRPr lang="de-DE" altLang="de-DE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fi-FI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min 6 '</a:t>
            </a:r>
            <a:r>
              <a:rPr lang="fi-FI" alt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iilaa</a:t>
            </a:r>
            <a:r>
              <a:rPr lang="fi-FI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7 </a:t>
            </a:r>
            <a:r>
              <a:rPr lang="fi-FI" alt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hu</a:t>
            </a:r>
            <a:r>
              <a:rPr lang="fi-FI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1.</a:t>
            </a:r>
            <a:endParaRPr lang="ar-SY" altLang="de-DE" sz="1400" dirty="0">
              <a:solidFill>
                <a:schemeClr val="bg1">
                  <a:lumMod val="65000"/>
                </a:schemeClr>
              </a:solidFill>
              <a:latin typeface="Comic Sans MS" panose="030F09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fi-FI" alt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aktub</a:t>
            </a:r>
            <a:r>
              <a:rPr lang="fi-FI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1</a:t>
            </a: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de-DE" altLang="de-DE" sz="2400" dirty="0">
              <a:solidFill>
                <a:schemeClr val="bg1">
                  <a:lumMod val="65000"/>
                </a:schemeClr>
              </a:solidFill>
              <a:latin typeface="Comic Sans MS" panose="030F0902030302020204" pitchFamily="66" charset="0"/>
              <a:cs typeface="Calibri" panose="020F0502020204030204" pitchFamily="34" charset="0"/>
            </a:endParaRPr>
          </a:p>
          <a:p>
            <a:pPr algn="ctr"/>
            <a:endParaRPr lang="de-DE" altLang="de-DE" sz="1600" dirty="0">
              <a:solidFill>
                <a:schemeClr val="bg1">
                  <a:lumMod val="65000"/>
                </a:schemeClr>
              </a:solidFill>
              <a:latin typeface="Comic Sans MS" panose="030F0902030302020204" pitchFamily="66" charset="0"/>
              <a:cs typeface="Calibri" panose="020F0502020204030204" pitchFamily="34" charset="0"/>
            </a:endParaRPr>
          </a:p>
        </p:txBody>
      </p:sp>
      <p:sp>
        <p:nvSpPr>
          <p:cNvPr id="29" name="Abgerundete rechteckige Legende 28">
            <a:extLst>
              <a:ext uri="{FF2B5EF4-FFF2-40B4-BE49-F238E27FC236}">
                <a16:creationId xmlns:a16="http://schemas.microsoft.com/office/drawing/2014/main" id="{814A9F30-54D8-5C1F-62CE-76B7C83A0DBE}"/>
              </a:ext>
            </a:extLst>
          </p:cNvPr>
          <p:cNvSpPr/>
          <p:nvPr/>
        </p:nvSpPr>
        <p:spPr>
          <a:xfrm>
            <a:off x="2236105" y="3818066"/>
            <a:ext cx="2726663" cy="1528871"/>
          </a:xfrm>
          <a:prstGeom prst="wedgeRoundRectCallout">
            <a:avLst>
              <a:gd name="adj1" fmla="val -61480"/>
              <a:gd name="adj2" fmla="val -28328"/>
              <a:gd name="adj3" fmla="val 16667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Abgerundete rechteckige Legende 3">
            <a:extLst>
              <a:ext uri="{FF2B5EF4-FFF2-40B4-BE49-F238E27FC236}">
                <a16:creationId xmlns:a16="http://schemas.microsoft.com/office/drawing/2014/main" id="{114769AF-08FE-7645-F3B9-F6D503A7A8E3}"/>
              </a:ext>
            </a:extLst>
          </p:cNvPr>
          <p:cNvSpPr/>
          <p:nvPr/>
        </p:nvSpPr>
        <p:spPr>
          <a:xfrm>
            <a:off x="1317370" y="1628384"/>
            <a:ext cx="2573586" cy="957485"/>
          </a:xfrm>
          <a:prstGeom prst="wedgeRoundRectCallout">
            <a:avLst>
              <a:gd name="adj1" fmla="val -30994"/>
              <a:gd name="adj2" fmla="val 80717"/>
              <a:gd name="adj3" fmla="val 16667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7CF665B-5312-B901-61DD-A09B28C14434}"/>
              </a:ext>
            </a:extLst>
          </p:cNvPr>
          <p:cNvSpPr txBox="1"/>
          <p:nvPr/>
        </p:nvSpPr>
        <p:spPr>
          <a:xfrm>
            <a:off x="1317370" y="1783633"/>
            <a:ext cx="2573586" cy="646986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Comic Sans MS" panose="030F0902030302020204" pitchFamily="66" charset="0"/>
              </a:rPr>
              <a:t>Von 6 weiter bis 7 ist 1. </a:t>
            </a:r>
          </a:p>
          <a:p>
            <a:pPr algn="ctr"/>
            <a:r>
              <a:rPr lang="de-DE" sz="1600" dirty="0">
                <a:latin typeface="Comic Sans MS" panose="030F0902030302020204" pitchFamily="66" charset="0"/>
              </a:rPr>
              <a:t>Schreibe 1. </a:t>
            </a:r>
            <a:endParaRPr lang="de-DE" dirty="0">
              <a:latin typeface="Comic Sans MS" panose="030F0902030302020204" pitchFamily="66" charset="0"/>
            </a:endParaRPr>
          </a:p>
        </p:txBody>
      </p:sp>
      <p:pic>
        <p:nvPicPr>
          <p:cNvPr id="3" name="Audio Recording 19.01.2023, 11:41:34">
            <a:hlinkClick r:id="" action="ppaction://media"/>
            <a:extLst>
              <a:ext uri="{FF2B5EF4-FFF2-40B4-BE49-F238E27FC236}">
                <a16:creationId xmlns:a16="http://schemas.microsoft.com/office/drawing/2014/main" id="{6A3E419A-D8F3-C4E6-7DA4-4244CB298D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317251" y="2098646"/>
            <a:ext cx="468000" cy="468000"/>
          </a:xfrm>
          <a:prstGeom prst="rect">
            <a:avLst/>
          </a:prstGeom>
        </p:spPr>
      </p:pic>
      <p:graphicFrame>
        <p:nvGraphicFramePr>
          <p:cNvPr id="7" name="Tabelle 9">
            <a:extLst>
              <a:ext uri="{FF2B5EF4-FFF2-40B4-BE49-F238E27FC236}">
                <a16:creationId xmlns:a16="http://schemas.microsoft.com/office/drawing/2014/main" id="{1E8B3118-840B-62AF-A536-41E6D55881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7554428"/>
              </p:ext>
            </p:extLst>
          </p:nvPr>
        </p:nvGraphicFramePr>
        <p:xfrm>
          <a:off x="6899307" y="2037802"/>
          <a:ext cx="2448000" cy="30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2000">
                  <a:extLst>
                    <a:ext uri="{9D8B030D-6E8A-4147-A177-3AD203B41FA5}">
                      <a16:colId xmlns:a16="http://schemas.microsoft.com/office/drawing/2014/main" val="2998272911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2074604945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566672601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2889608747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accent6"/>
                          </a:solidFill>
                          <a:latin typeface="Comic Sans MS" panose="030F0902030302020204" pitchFamily="66" charset="0"/>
                        </a:rPr>
                        <a:t>H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rgbClr val="0070C0"/>
                          </a:solidFill>
                          <a:latin typeface="Comic Sans MS" panose="030F0902030302020204" pitchFamily="66" charset="0"/>
                        </a:rPr>
                        <a:t>Z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accent2"/>
                          </a:solidFill>
                          <a:latin typeface="Comic Sans MS" panose="030F0902030302020204" pitchFamily="66" charset="0"/>
                        </a:rPr>
                        <a:t>E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2997326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7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2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6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1516737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-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5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4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3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6397563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5022659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endParaRPr lang="de-DE" sz="2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1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8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3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5097626"/>
                  </a:ext>
                </a:extLst>
              </a:tr>
            </a:tbl>
          </a:graphicData>
        </a:graphic>
      </p:graphicFrame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16C5E20E-BA2D-CBE5-F4F5-A8FC7DC34B85}"/>
              </a:ext>
            </a:extLst>
          </p:cNvPr>
          <p:cNvCxnSpPr>
            <a:cxnSpLocks/>
          </p:cNvCxnSpPr>
          <p:nvPr/>
        </p:nvCxnSpPr>
        <p:spPr>
          <a:xfrm>
            <a:off x="6899307" y="4479888"/>
            <a:ext cx="2448000" cy="15697"/>
          </a:xfrm>
          <a:prstGeom prst="line">
            <a:avLst/>
          </a:prstGeom>
          <a:ln w="3492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Textfeld 18">
            <a:extLst>
              <a:ext uri="{FF2B5EF4-FFF2-40B4-BE49-F238E27FC236}">
                <a16:creationId xmlns:a16="http://schemas.microsoft.com/office/drawing/2014/main" id="{E08838EE-E3EA-D844-A215-D6F8E317507D}"/>
              </a:ext>
            </a:extLst>
          </p:cNvPr>
          <p:cNvSpPr txBox="1"/>
          <p:nvPr/>
        </p:nvSpPr>
        <p:spPr>
          <a:xfrm>
            <a:off x="7687878" y="4226360"/>
            <a:ext cx="4354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Comic Sans MS" panose="030F0902030302020204" pitchFamily="66" charset="0"/>
              </a:rPr>
              <a:t>1</a:t>
            </a:r>
          </a:p>
        </p:txBody>
      </p:sp>
      <p:sp>
        <p:nvSpPr>
          <p:cNvPr id="20" name="Abgerundetes Rechteck 19">
            <a:extLst>
              <a:ext uri="{FF2B5EF4-FFF2-40B4-BE49-F238E27FC236}">
                <a16:creationId xmlns:a16="http://schemas.microsoft.com/office/drawing/2014/main" id="{D5151F01-E665-7F85-8CC2-DE5D58AFE989}"/>
              </a:ext>
            </a:extLst>
          </p:cNvPr>
          <p:cNvSpPr/>
          <p:nvPr/>
        </p:nvSpPr>
        <p:spPr>
          <a:xfrm>
            <a:off x="7501214" y="2037802"/>
            <a:ext cx="612000" cy="3060000"/>
          </a:xfrm>
          <a:prstGeom prst="roundRect">
            <a:avLst>
              <a:gd name="adj" fmla="val 1054"/>
            </a:avLst>
          </a:prstGeom>
          <a:solidFill>
            <a:schemeClr val="accent6">
              <a:alpha val="10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2"/>
              </a:solidFill>
            </a:endParaRP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8A655D61-FFE2-7C54-C6F6-8748FC996D05}"/>
              </a:ext>
            </a:extLst>
          </p:cNvPr>
          <p:cNvSpPr/>
          <p:nvPr/>
        </p:nvSpPr>
        <p:spPr>
          <a:xfrm>
            <a:off x="144000" y="144316"/>
            <a:ext cx="4066013" cy="5479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r>
              <a:rPr lang="de-DE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Schriftlich Subtrahieren</a:t>
            </a:r>
          </a:p>
        </p:txBody>
      </p:sp>
      <p:pic>
        <p:nvPicPr>
          <p:cNvPr id="25" name="Audio Recording 19.01.2023, 11:34:09">
            <a:hlinkClick r:id="" action="ppaction://media"/>
            <a:extLst>
              <a:ext uri="{FF2B5EF4-FFF2-40B4-BE49-F238E27FC236}">
                <a16:creationId xmlns:a16="http://schemas.microsoft.com/office/drawing/2014/main" id="{A36BBBFB-9F7A-7CC4-FB49-85AE7AA1980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849323" y="196992"/>
            <a:ext cx="468000" cy="46800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97FC957F-3219-73FF-471A-66E2722594F1}"/>
              </a:ext>
            </a:extLst>
          </p:cNvPr>
          <p:cNvSpPr/>
          <p:nvPr/>
        </p:nvSpPr>
        <p:spPr>
          <a:xfrm>
            <a:off x="4329439" y="115452"/>
            <a:ext cx="3020092" cy="54795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pPr lvl="0"/>
            <a:r>
              <a:rPr lang="ar-SY" sz="2800" dirty="0">
                <a:solidFill>
                  <a:prstClr val="black"/>
                </a:solidFill>
              </a:rPr>
              <a:t>الطرح</a:t>
            </a:r>
            <a:r>
              <a:rPr lang="de-DE" sz="2800" dirty="0">
                <a:solidFill>
                  <a:prstClr val="black"/>
                </a:solidFill>
              </a:rPr>
              <a:t> 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[</a:t>
            </a:r>
            <a:r>
              <a:rPr lang="de-DE" b="0" i="0" dirty="0" err="1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altarh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]</a:t>
            </a:r>
          </a:p>
        </p:txBody>
      </p:sp>
      <p:pic>
        <p:nvPicPr>
          <p:cNvPr id="11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579B9ADF-8955-C4F6-DE45-118BA4440B6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>
            <a:biLevel thresh="25000"/>
          </a:blip>
          <a:stretch>
            <a:fillRect/>
          </a:stretch>
        </p:blipFill>
        <p:spPr>
          <a:xfrm>
            <a:off x="6278770" y="196992"/>
            <a:ext cx="468000" cy="468000"/>
          </a:xfrm>
          <a:prstGeom prst="rect">
            <a:avLst/>
          </a:prstGeom>
        </p:spPr>
      </p:pic>
      <p:pic>
        <p:nvPicPr>
          <p:cNvPr id="1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1F03EB68-864D-6A67-0957-D11C470A682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383955" y="4791640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07780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Abgerundetes Rechteck 26">
            <a:extLst>
              <a:ext uri="{FF2B5EF4-FFF2-40B4-BE49-F238E27FC236}">
                <a16:creationId xmlns:a16="http://schemas.microsoft.com/office/drawing/2014/main" id="{20D21E8B-A6FB-7BF4-2B40-C8450584CC28}"/>
              </a:ext>
            </a:extLst>
          </p:cNvPr>
          <p:cNvSpPr/>
          <p:nvPr/>
        </p:nvSpPr>
        <p:spPr>
          <a:xfrm>
            <a:off x="7138995" y="3959547"/>
            <a:ext cx="2564882" cy="2753907"/>
          </a:xfrm>
          <a:prstGeom prst="roundRect">
            <a:avLst>
              <a:gd name="adj" fmla="val 3324"/>
            </a:avLst>
          </a:prstGeom>
          <a:solidFill>
            <a:srgbClr val="317A8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28" name="Abgerundetes Rechteck 27">
            <a:extLst>
              <a:ext uri="{FF2B5EF4-FFF2-40B4-BE49-F238E27FC236}">
                <a16:creationId xmlns:a16="http://schemas.microsoft.com/office/drawing/2014/main" id="{A3477AD6-0A9C-982A-2B16-0E5547225F12}"/>
              </a:ext>
            </a:extLst>
          </p:cNvPr>
          <p:cNvSpPr/>
          <p:nvPr/>
        </p:nvSpPr>
        <p:spPr>
          <a:xfrm>
            <a:off x="2943628" y="3956299"/>
            <a:ext cx="4066013" cy="2757375"/>
          </a:xfrm>
          <a:prstGeom prst="roundRect">
            <a:avLst>
              <a:gd name="adj" fmla="val 3324"/>
            </a:avLst>
          </a:prstGeom>
          <a:solidFill>
            <a:srgbClr val="317A8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11" name="Abgerundetes Rechteck 10">
            <a:extLst>
              <a:ext uri="{FF2B5EF4-FFF2-40B4-BE49-F238E27FC236}">
                <a16:creationId xmlns:a16="http://schemas.microsoft.com/office/drawing/2014/main" id="{36AE6014-EAF0-34BD-F6FB-C02AF38648C3}"/>
              </a:ext>
            </a:extLst>
          </p:cNvPr>
          <p:cNvSpPr/>
          <p:nvPr/>
        </p:nvSpPr>
        <p:spPr>
          <a:xfrm>
            <a:off x="206827" y="3956299"/>
            <a:ext cx="2595158" cy="2757373"/>
          </a:xfrm>
          <a:prstGeom prst="roundRect">
            <a:avLst>
              <a:gd name="adj" fmla="val 3324"/>
            </a:avLst>
          </a:prstGeom>
          <a:solidFill>
            <a:srgbClr val="317A8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D37971C5-B745-44E6-4DF1-B82C42067BF3}"/>
              </a:ext>
            </a:extLst>
          </p:cNvPr>
          <p:cNvGrpSpPr/>
          <p:nvPr/>
        </p:nvGrpSpPr>
        <p:grpSpPr>
          <a:xfrm>
            <a:off x="319583" y="4115442"/>
            <a:ext cx="1892853" cy="2163387"/>
            <a:chOff x="-1549678" y="1609700"/>
            <a:chExt cx="1162897" cy="680460"/>
          </a:xfrm>
        </p:grpSpPr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20D0C682-F605-D821-5605-AEE801F49B0D}"/>
                </a:ext>
              </a:extLst>
            </p:cNvPr>
            <p:cNvSpPr txBox="1"/>
            <p:nvPr/>
          </p:nvSpPr>
          <p:spPr>
            <a:xfrm>
              <a:off x="-1549678" y="1609700"/>
              <a:ext cx="1162897" cy="271489"/>
            </a:xfrm>
            <a:prstGeom prst="roundRect">
              <a:avLst>
                <a:gd name="adj" fmla="val 7533"/>
              </a:avLst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>
                  <a:latin typeface="Comic Sans MS" panose="030F0902030302020204" pitchFamily="66" charset="0"/>
                </a:rPr>
                <a:t>Von 3 weiter bis 6 sind 3. Schreibe 3.</a:t>
              </a:r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B747F0CA-4107-A596-DA18-2DFCE792F8EA}"/>
                </a:ext>
              </a:extLst>
            </p:cNvPr>
            <p:cNvSpPr txBox="1"/>
            <p:nvPr/>
          </p:nvSpPr>
          <p:spPr>
            <a:xfrm>
              <a:off x="-1549678" y="1911192"/>
              <a:ext cx="1162897" cy="378968"/>
            </a:xfrm>
            <a:prstGeom prst="roundRect">
              <a:avLst>
                <a:gd name="adj" fmla="val 10040"/>
              </a:avLst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SY" altLang="de-DE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من 3 إلى 6 تساوي 3. اكتب 3.</a:t>
              </a:r>
              <a:endParaRPr lang="de-DE" alt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[</a:t>
              </a:r>
              <a:r>
                <a:rPr lang="fi-FI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min 3 '</a:t>
              </a:r>
              <a:r>
                <a:rPr lang="fi-FI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iilaa</a:t>
              </a:r>
              <a:r>
                <a:rPr lang="fi-FI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6 </a:t>
              </a:r>
              <a:r>
                <a:rPr lang="fi-FI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tasawi</a:t>
              </a:r>
              <a:r>
                <a:rPr lang="fi-FI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3. </a:t>
              </a:r>
              <a:r>
                <a:rPr lang="fi-FI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aktub</a:t>
              </a:r>
              <a:r>
                <a:rPr lang="fi-FI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3.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]</a:t>
              </a:r>
              <a:endParaRPr lang="de-DE" altLang="de-DE" sz="2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9C58784E-6464-F2F3-0BC4-6EB06BE1C3CC}"/>
              </a:ext>
            </a:extLst>
          </p:cNvPr>
          <p:cNvGrpSpPr/>
          <p:nvPr/>
        </p:nvGrpSpPr>
        <p:grpSpPr>
          <a:xfrm>
            <a:off x="3069203" y="4139546"/>
            <a:ext cx="3367874" cy="2476931"/>
            <a:chOff x="-1737653" y="1613358"/>
            <a:chExt cx="1979808" cy="839053"/>
          </a:xfrm>
        </p:grpSpPr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C6A8FCEA-35E2-0880-F4E0-0D6A340621E1}"/>
                </a:ext>
              </a:extLst>
            </p:cNvPr>
            <p:cNvSpPr txBox="1"/>
            <p:nvPr/>
          </p:nvSpPr>
          <p:spPr>
            <a:xfrm>
              <a:off x="-1735764" y="1613358"/>
              <a:ext cx="1977919" cy="286942"/>
            </a:xfrm>
            <a:prstGeom prst="roundRect">
              <a:avLst>
                <a:gd name="adj" fmla="val 4327"/>
              </a:avLst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>
                  <a:latin typeface="Comic Sans MS" panose="030F0902030302020204" pitchFamily="66" charset="0"/>
                </a:rPr>
                <a:t>Von 4 weiter bis 2 geht nicht. Von 4 weiter bis 12 sind 8. Schreibe 8 und übertrage 1.</a:t>
              </a:r>
            </a:p>
          </p:txBody>
        </p: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6A08EB7D-6264-3C4B-F19E-B3C4F21814C5}"/>
                </a:ext>
              </a:extLst>
            </p:cNvPr>
            <p:cNvSpPr txBox="1"/>
            <p:nvPr/>
          </p:nvSpPr>
          <p:spPr>
            <a:xfrm>
              <a:off x="-1737653" y="1926723"/>
              <a:ext cx="1979808" cy="525688"/>
            </a:xfrm>
            <a:prstGeom prst="roundRect">
              <a:avLst>
                <a:gd name="adj" fmla="val 5518"/>
              </a:avLst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SY" altLang="de-DE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من 4 إلى 2 لا يعمل</a:t>
              </a:r>
            </a:p>
            <a:p>
              <a:pPr algn="ctr"/>
              <a:r>
                <a:rPr lang="ar-SY" altLang="de-DE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.من 4 إلى 12 هي 8.</a:t>
              </a:r>
            </a:p>
            <a:p>
              <a:pPr algn="ctr"/>
              <a:r>
                <a:rPr lang="ar-SY" altLang="de-DE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اكتب 8 واحمل 1.</a:t>
              </a:r>
              <a:endParaRPr lang="de-DE" alt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[min 4 '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iilaa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2 la 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yuemal.min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4 '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iilaa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12 hi 8.aktub 8 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wahmil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1.]</a:t>
              </a:r>
              <a:endParaRPr lang="de-DE" altLang="de-DE" sz="2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DE2CB476-1B98-3589-B337-261702376DB1}"/>
              </a:ext>
            </a:extLst>
          </p:cNvPr>
          <p:cNvGrpSpPr/>
          <p:nvPr/>
        </p:nvGrpSpPr>
        <p:grpSpPr>
          <a:xfrm>
            <a:off x="7286088" y="4127016"/>
            <a:ext cx="1895404" cy="2184425"/>
            <a:chOff x="-1624017" y="1580771"/>
            <a:chExt cx="1274856" cy="734606"/>
          </a:xfrm>
        </p:grpSpPr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30222EFF-2914-ACF7-E66F-B824E17AFFF7}"/>
                </a:ext>
              </a:extLst>
            </p:cNvPr>
            <p:cNvSpPr txBox="1"/>
            <p:nvPr/>
          </p:nvSpPr>
          <p:spPr>
            <a:xfrm>
              <a:off x="-1624017" y="1580771"/>
              <a:ext cx="1274855" cy="292971"/>
            </a:xfrm>
            <a:prstGeom prst="roundRect">
              <a:avLst>
                <a:gd name="adj" fmla="val 8254"/>
              </a:avLst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>
                  <a:latin typeface="Comic Sans MS" panose="030F0902030302020204" pitchFamily="66" charset="0"/>
                </a:rPr>
                <a:t>Von 6 weiter bis 7 ist 1. Schreibe 1</a:t>
              </a:r>
              <a:endParaRPr lang="de-DE" dirty="0">
                <a:latin typeface="Comic Sans MS" panose="030F0902030302020204" pitchFamily="66" charset="0"/>
              </a:endParaRPr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0CAA344D-C234-CA78-BD4A-A1667EA083D0}"/>
                </a:ext>
              </a:extLst>
            </p:cNvPr>
            <p:cNvSpPr txBox="1"/>
            <p:nvPr/>
          </p:nvSpPr>
          <p:spPr>
            <a:xfrm>
              <a:off x="-1624016" y="1910194"/>
              <a:ext cx="1274855" cy="405183"/>
            </a:xfrm>
            <a:prstGeom prst="roundRect">
              <a:avLst>
                <a:gd name="adj" fmla="val 10040"/>
              </a:avLst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l" rtl="1"/>
              <a:r>
                <a:rPr lang="ar-SY" sz="2000" b="0" i="0" dirty="0">
                  <a:solidFill>
                    <a:srgbClr val="000000"/>
                  </a:solidFill>
                  <a:effectLst/>
                  <a:latin typeface="Roboto" panose="02000000000000000000" pitchFamily="2" charset="0"/>
                </a:rPr>
                <a:t>من 6 إلى 7 يساوي 1. اكتب 1.</a:t>
              </a:r>
              <a:endParaRPr lang="de-DE" alt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[min 6 '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iilaa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7 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yusawi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1. </a:t>
              </a:r>
              <a:r>
                <a:rPr lang="de-DE" altLang="de-DE" sz="1400" dirty="0" err="1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aktub</a:t>
              </a:r>
              <a:r>
                <a:rPr lang="de-DE" altLang="de-DE" sz="1400" dirty="0">
                  <a:solidFill>
                    <a:schemeClr val="bg1">
                      <a:lumMod val="65000"/>
                    </a:schemeClr>
                  </a:solidFill>
                  <a:latin typeface="Comic Sans MS" panose="030F0902030302020204" pitchFamily="66" charset="0"/>
                  <a:ea typeface="Calibri" panose="020F0502020204030204" pitchFamily="34" charset="0"/>
                  <a:cs typeface="Calibri" panose="020F0502020204030204" pitchFamily="34" charset="0"/>
                </a:rPr>
                <a:t> 1.]</a:t>
              </a:r>
              <a:endParaRPr lang="de-DE" altLang="de-DE" sz="24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2" name="Tabelle 9">
            <a:extLst>
              <a:ext uri="{FF2B5EF4-FFF2-40B4-BE49-F238E27FC236}">
                <a16:creationId xmlns:a16="http://schemas.microsoft.com/office/drawing/2014/main" id="{9515CF8B-64FB-DF89-575B-F3BCE4698C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7067386"/>
              </p:ext>
            </p:extLst>
          </p:nvPr>
        </p:nvGraphicFramePr>
        <p:xfrm>
          <a:off x="669351" y="1506570"/>
          <a:ext cx="1742400" cy="216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200">
                  <a:extLst>
                    <a:ext uri="{9D8B030D-6E8A-4147-A177-3AD203B41FA5}">
                      <a16:colId xmlns:a16="http://schemas.microsoft.com/office/drawing/2014/main" val="2998272911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074604945"/>
                    </a:ext>
                  </a:extLst>
                </a:gridCol>
                <a:gridCol w="439200">
                  <a:extLst>
                    <a:ext uri="{9D8B030D-6E8A-4147-A177-3AD203B41FA5}">
                      <a16:colId xmlns:a16="http://schemas.microsoft.com/office/drawing/2014/main" val="566672601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889608747"/>
                    </a:ext>
                  </a:extLst>
                </a:gridCol>
              </a:tblGrid>
              <a:tr h="439200">
                <a:tc>
                  <a:txBody>
                    <a:bodyPr/>
                    <a:lstStyle/>
                    <a:p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H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Z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accent2"/>
                          </a:solidFill>
                          <a:latin typeface="Comic Sans MS" panose="030F0902030302020204" pitchFamily="66" charset="0"/>
                        </a:rPr>
                        <a:t>E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2997326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7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2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6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151673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+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5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4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3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6397563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5022659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3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097626"/>
                  </a:ext>
                </a:extLst>
              </a:tr>
            </a:tbl>
          </a:graphicData>
        </a:graphic>
      </p:graphicFrame>
      <p:cxnSp>
        <p:nvCxnSpPr>
          <p:cNvPr id="3" name="Gerade Verbindung 2">
            <a:extLst>
              <a:ext uri="{FF2B5EF4-FFF2-40B4-BE49-F238E27FC236}">
                <a16:creationId xmlns:a16="http://schemas.microsoft.com/office/drawing/2014/main" id="{DBF901F0-BC59-7C58-2430-7BE7DA63EFF8}"/>
              </a:ext>
            </a:extLst>
          </p:cNvPr>
          <p:cNvCxnSpPr>
            <a:cxnSpLocks/>
          </p:cNvCxnSpPr>
          <p:nvPr/>
        </p:nvCxnSpPr>
        <p:spPr>
          <a:xfrm>
            <a:off x="669351" y="3250133"/>
            <a:ext cx="1716607" cy="0"/>
          </a:xfrm>
          <a:prstGeom prst="line">
            <a:avLst/>
          </a:prstGeom>
          <a:ln w="3492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6" name="Tabelle 9">
            <a:extLst>
              <a:ext uri="{FF2B5EF4-FFF2-40B4-BE49-F238E27FC236}">
                <a16:creationId xmlns:a16="http://schemas.microsoft.com/office/drawing/2014/main" id="{27973F2B-B15E-96DC-2190-B4CDB3D627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0841895"/>
              </p:ext>
            </p:extLst>
          </p:nvPr>
        </p:nvGraphicFramePr>
        <p:xfrm>
          <a:off x="3947716" y="1512808"/>
          <a:ext cx="1728000" cy="21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00">
                  <a:extLst>
                    <a:ext uri="{9D8B030D-6E8A-4147-A177-3AD203B41FA5}">
                      <a16:colId xmlns:a16="http://schemas.microsoft.com/office/drawing/2014/main" val="2998272911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074604945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566672601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889608747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H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rgbClr val="0070C0"/>
                          </a:solidFill>
                          <a:latin typeface="Comic Sans MS" panose="030F0902030302020204" pitchFamily="66" charset="0"/>
                        </a:rPr>
                        <a:t>Z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E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2997326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7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2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6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151673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+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5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4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3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6397563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5022659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8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3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097626"/>
                  </a:ext>
                </a:extLst>
              </a:tr>
            </a:tbl>
          </a:graphicData>
        </a:graphic>
      </p:graphicFrame>
      <p:graphicFrame>
        <p:nvGraphicFramePr>
          <p:cNvPr id="8" name="Tabelle 9">
            <a:extLst>
              <a:ext uri="{FF2B5EF4-FFF2-40B4-BE49-F238E27FC236}">
                <a16:creationId xmlns:a16="http://schemas.microsoft.com/office/drawing/2014/main" id="{0EF90D9E-9D3F-031A-C08F-768B07763F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2933889"/>
              </p:ext>
            </p:extLst>
          </p:nvPr>
        </p:nvGraphicFramePr>
        <p:xfrm>
          <a:off x="7434911" y="1506570"/>
          <a:ext cx="1728000" cy="21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00">
                  <a:extLst>
                    <a:ext uri="{9D8B030D-6E8A-4147-A177-3AD203B41FA5}">
                      <a16:colId xmlns:a16="http://schemas.microsoft.com/office/drawing/2014/main" val="2998272911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074604945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566672601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889608747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accent6"/>
                          </a:solidFill>
                          <a:latin typeface="Comic Sans MS" panose="030F0902030302020204" pitchFamily="66" charset="0"/>
                        </a:rPr>
                        <a:t>H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Z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E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2997326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7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2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6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151673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+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5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4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3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6397563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5022659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endParaRPr lang="de-DE" sz="18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90000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1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8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3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097626"/>
                  </a:ext>
                </a:extLst>
              </a:tr>
            </a:tbl>
          </a:graphicData>
        </a:graphic>
      </p:graphicFrame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7BEAB4B6-9A6E-D442-5DCA-868BF4F694E9}"/>
              </a:ext>
            </a:extLst>
          </p:cNvPr>
          <p:cNvCxnSpPr>
            <a:cxnSpLocks/>
          </p:cNvCxnSpPr>
          <p:nvPr/>
        </p:nvCxnSpPr>
        <p:spPr>
          <a:xfrm>
            <a:off x="3954324" y="3250133"/>
            <a:ext cx="1721392" cy="0"/>
          </a:xfrm>
          <a:prstGeom prst="line">
            <a:avLst/>
          </a:prstGeom>
          <a:ln w="3492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705DDB56-FC66-3F9F-00A2-285FDAD76809}"/>
              </a:ext>
            </a:extLst>
          </p:cNvPr>
          <p:cNvCxnSpPr>
            <a:cxnSpLocks/>
          </p:cNvCxnSpPr>
          <p:nvPr/>
        </p:nvCxnSpPr>
        <p:spPr>
          <a:xfrm>
            <a:off x="7428819" y="3230252"/>
            <a:ext cx="1734092" cy="0"/>
          </a:xfrm>
          <a:prstGeom prst="line">
            <a:avLst/>
          </a:prstGeom>
          <a:ln w="3492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Textfeld 29">
            <a:extLst>
              <a:ext uri="{FF2B5EF4-FFF2-40B4-BE49-F238E27FC236}">
                <a16:creationId xmlns:a16="http://schemas.microsoft.com/office/drawing/2014/main" id="{72B69EC3-F714-FAC4-212A-FDDC58CC9C5F}"/>
              </a:ext>
            </a:extLst>
          </p:cNvPr>
          <p:cNvSpPr txBox="1"/>
          <p:nvPr/>
        </p:nvSpPr>
        <p:spPr>
          <a:xfrm>
            <a:off x="4469818" y="3038870"/>
            <a:ext cx="4354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Comic Sans MS" panose="030F0902030302020204" pitchFamily="66" charset="0"/>
              </a:rPr>
              <a:t>1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F0918F8F-107E-43D9-155C-1FEB9FD7EB4A}"/>
              </a:ext>
            </a:extLst>
          </p:cNvPr>
          <p:cNvSpPr txBox="1"/>
          <p:nvPr/>
        </p:nvSpPr>
        <p:spPr>
          <a:xfrm>
            <a:off x="7954705" y="3012816"/>
            <a:ext cx="4354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Comic Sans MS" panose="030F0902030302020204" pitchFamily="66" charset="0"/>
              </a:rPr>
              <a:t>1</a:t>
            </a:r>
          </a:p>
        </p:txBody>
      </p:sp>
      <p:pic>
        <p:nvPicPr>
          <p:cNvPr id="32" name="Audio Recording 19.01.2023, 11:41:34">
            <a:hlinkClick r:id="" action="ppaction://media"/>
            <a:extLst>
              <a:ext uri="{FF2B5EF4-FFF2-40B4-BE49-F238E27FC236}">
                <a16:creationId xmlns:a16="http://schemas.microsoft.com/office/drawing/2014/main" id="{540EC4E0-98CA-011C-2970-5C8936C919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181492" y="4293507"/>
            <a:ext cx="468000" cy="468000"/>
          </a:xfrm>
          <a:prstGeom prst="rect">
            <a:avLst/>
          </a:prstGeom>
        </p:spPr>
      </p:pic>
      <p:pic>
        <p:nvPicPr>
          <p:cNvPr id="33" name="Audio Recording 19.01.2023, 11:41:12">
            <a:hlinkClick r:id="" action="ppaction://media"/>
            <a:extLst>
              <a:ext uri="{FF2B5EF4-FFF2-40B4-BE49-F238E27FC236}">
                <a16:creationId xmlns:a16="http://schemas.microsoft.com/office/drawing/2014/main" id="{A7DA3EF2-EBCB-6DE5-B502-BCD6F1BA043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506685" y="4282786"/>
            <a:ext cx="468000" cy="468000"/>
          </a:xfrm>
          <a:prstGeom prst="rect">
            <a:avLst/>
          </a:prstGeom>
        </p:spPr>
      </p:pic>
      <p:pic>
        <p:nvPicPr>
          <p:cNvPr id="34" name="Audio Recording 19.01.2023, 11:40:41">
            <a:hlinkClick r:id="" action="ppaction://media"/>
            <a:extLst>
              <a:ext uri="{FF2B5EF4-FFF2-40B4-BE49-F238E27FC236}">
                <a16:creationId xmlns:a16="http://schemas.microsoft.com/office/drawing/2014/main" id="{407D1DB3-BA4F-1CA9-4F17-1773BBA6211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265663" y="4266716"/>
            <a:ext cx="468000" cy="468000"/>
          </a:xfrm>
          <a:prstGeom prst="rect">
            <a:avLst/>
          </a:prstGeom>
        </p:spPr>
      </p:pic>
      <p:sp>
        <p:nvSpPr>
          <p:cNvPr id="44" name="Abgerundetes Rechteck 43">
            <a:extLst>
              <a:ext uri="{FF2B5EF4-FFF2-40B4-BE49-F238E27FC236}">
                <a16:creationId xmlns:a16="http://schemas.microsoft.com/office/drawing/2014/main" id="{D6C19A1F-8468-1448-D801-020BB7532400}"/>
              </a:ext>
            </a:extLst>
          </p:cNvPr>
          <p:cNvSpPr/>
          <p:nvPr/>
        </p:nvSpPr>
        <p:spPr>
          <a:xfrm>
            <a:off x="1977483" y="1521875"/>
            <a:ext cx="423343" cy="2149889"/>
          </a:xfrm>
          <a:prstGeom prst="roundRect">
            <a:avLst>
              <a:gd name="adj" fmla="val 1054"/>
            </a:avLst>
          </a:prstGeom>
          <a:solidFill>
            <a:schemeClr val="accent2">
              <a:alpha val="1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Abgerundetes Rechteck 44">
            <a:extLst>
              <a:ext uri="{FF2B5EF4-FFF2-40B4-BE49-F238E27FC236}">
                <a16:creationId xmlns:a16="http://schemas.microsoft.com/office/drawing/2014/main" id="{33527349-D09A-CB86-B82F-199BEEAEF191}"/>
              </a:ext>
            </a:extLst>
          </p:cNvPr>
          <p:cNvSpPr/>
          <p:nvPr/>
        </p:nvSpPr>
        <p:spPr>
          <a:xfrm>
            <a:off x="4808928" y="1514442"/>
            <a:ext cx="436263" cy="2149888"/>
          </a:xfrm>
          <a:prstGeom prst="roundRect">
            <a:avLst>
              <a:gd name="adj" fmla="val 1054"/>
            </a:avLst>
          </a:prstGeom>
          <a:solidFill>
            <a:schemeClr val="accent1">
              <a:alpha val="1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6" name="Abgerundetes Rechteck 45">
            <a:extLst>
              <a:ext uri="{FF2B5EF4-FFF2-40B4-BE49-F238E27FC236}">
                <a16:creationId xmlns:a16="http://schemas.microsoft.com/office/drawing/2014/main" id="{5EB96A0F-1302-242D-85ED-CDD0336C647E}"/>
              </a:ext>
            </a:extLst>
          </p:cNvPr>
          <p:cNvSpPr/>
          <p:nvPr/>
        </p:nvSpPr>
        <p:spPr>
          <a:xfrm>
            <a:off x="7865328" y="1514441"/>
            <a:ext cx="423034" cy="2142689"/>
          </a:xfrm>
          <a:prstGeom prst="roundRect">
            <a:avLst>
              <a:gd name="adj" fmla="val 1054"/>
            </a:avLst>
          </a:prstGeom>
          <a:solidFill>
            <a:schemeClr val="accent6">
              <a:alpha val="10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7" name="Rechteck 46">
            <a:extLst>
              <a:ext uri="{FF2B5EF4-FFF2-40B4-BE49-F238E27FC236}">
                <a16:creationId xmlns:a16="http://schemas.microsoft.com/office/drawing/2014/main" id="{6F8BC2C4-17A0-2D7C-A44D-A4DA2AED8D02}"/>
              </a:ext>
            </a:extLst>
          </p:cNvPr>
          <p:cNvSpPr/>
          <p:nvPr/>
        </p:nvSpPr>
        <p:spPr>
          <a:xfrm>
            <a:off x="144000" y="144316"/>
            <a:ext cx="4066013" cy="5479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r>
              <a:rPr lang="de-DE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Schriftlich Subtrahieren</a:t>
            </a:r>
          </a:p>
        </p:txBody>
      </p:sp>
      <p:pic>
        <p:nvPicPr>
          <p:cNvPr id="49" name="Audio Recording 19.01.2023, 11:34:09">
            <a:hlinkClick r:id="" action="ppaction://media"/>
            <a:extLst>
              <a:ext uri="{FF2B5EF4-FFF2-40B4-BE49-F238E27FC236}">
                <a16:creationId xmlns:a16="http://schemas.microsoft.com/office/drawing/2014/main" id="{499E1530-346F-76EA-7019-10CF3AA43DB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849323" y="196992"/>
            <a:ext cx="468000" cy="46800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1ABBD296-9804-DCAD-882F-09A5CB27FDF7}"/>
              </a:ext>
            </a:extLst>
          </p:cNvPr>
          <p:cNvSpPr/>
          <p:nvPr/>
        </p:nvSpPr>
        <p:spPr>
          <a:xfrm>
            <a:off x="4329439" y="115452"/>
            <a:ext cx="3020092" cy="54795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pPr lvl="0"/>
            <a:r>
              <a:rPr lang="ar-SY" sz="2800" dirty="0">
                <a:solidFill>
                  <a:prstClr val="black"/>
                </a:solidFill>
              </a:rPr>
              <a:t>الطرح</a:t>
            </a:r>
            <a:r>
              <a:rPr lang="de-DE" sz="2800" dirty="0">
                <a:solidFill>
                  <a:prstClr val="black"/>
                </a:solidFill>
              </a:rPr>
              <a:t> 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[</a:t>
            </a:r>
            <a:r>
              <a:rPr lang="de-DE" b="0" i="0" dirty="0" err="1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altarh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]</a:t>
            </a:r>
          </a:p>
        </p:txBody>
      </p:sp>
      <p:pic>
        <p:nvPicPr>
          <p:cNvPr id="16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1DE008DD-8C0E-C5A4-289D-00FF10A2347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>
            <a:biLevel thresh="25000"/>
          </a:blip>
          <a:stretch>
            <a:fillRect/>
          </a:stretch>
        </p:blipFill>
        <p:spPr>
          <a:xfrm>
            <a:off x="6278770" y="196992"/>
            <a:ext cx="468000" cy="468000"/>
          </a:xfrm>
          <a:prstGeom prst="rect">
            <a:avLst/>
          </a:prstGeom>
        </p:spPr>
      </p:pic>
      <p:pic>
        <p:nvPicPr>
          <p:cNvPr id="19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50A03327-92C1-B82B-175A-7BB2913EE0BF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>
            <a:biLevel thresh="25000"/>
          </a:blip>
          <a:stretch>
            <a:fillRect/>
          </a:stretch>
        </p:blipFill>
        <p:spPr>
          <a:xfrm>
            <a:off x="2273210" y="5440881"/>
            <a:ext cx="468000" cy="468000"/>
          </a:xfrm>
          <a:prstGeom prst="rect">
            <a:avLst/>
          </a:prstGeom>
        </p:spPr>
      </p:pic>
      <p:pic>
        <p:nvPicPr>
          <p:cNvPr id="23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D003C47C-964C-41AA-D744-F28AE28860C1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>
            <a:biLevel thresh="25000"/>
          </a:blip>
          <a:stretch>
            <a:fillRect/>
          </a:stretch>
        </p:blipFill>
        <p:spPr>
          <a:xfrm>
            <a:off x="6506685" y="5440881"/>
            <a:ext cx="468000" cy="468000"/>
          </a:xfrm>
          <a:prstGeom prst="rect">
            <a:avLst/>
          </a:prstGeom>
        </p:spPr>
      </p:pic>
      <p:pic>
        <p:nvPicPr>
          <p:cNvPr id="29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1088CBF7-21EF-4903-D124-8C8F234DE266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>
            <a:biLevel thresh="25000"/>
          </a:blip>
          <a:stretch>
            <a:fillRect/>
          </a:stretch>
        </p:blipFill>
        <p:spPr>
          <a:xfrm>
            <a:off x="9231173" y="5443514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60674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Laufschrift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0</TotalTime>
  <Words>2368</Words>
  <Application>Microsoft Macintosh PowerPoint</Application>
  <PresentationFormat>A4-Papier (210 x 297 mm)</PresentationFormat>
  <Paragraphs>737</Paragraphs>
  <Slides>25</Slides>
  <Notes>21</Notes>
  <HiddenSlides>0</HiddenSlides>
  <MMClips>160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25</vt:i4>
      </vt:variant>
    </vt:vector>
  </HeadingPairs>
  <TitlesOfParts>
    <vt:vector size="31" baseType="lpstr">
      <vt:lpstr>Arial</vt:lpstr>
      <vt:lpstr>Calibri</vt:lpstr>
      <vt:lpstr>Comic Sans MS</vt:lpstr>
      <vt:lpstr>Grundschrift</vt:lpstr>
      <vt:lpstr>Roboto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Yannick Becker</dc:creator>
  <cp:lastModifiedBy>Katrin Gruhn</cp:lastModifiedBy>
  <cp:revision>75</cp:revision>
  <cp:lastPrinted>2022-05-18T12:46:11Z</cp:lastPrinted>
  <dcterms:created xsi:type="dcterms:W3CDTF">2022-05-10T12:43:55Z</dcterms:created>
  <dcterms:modified xsi:type="dcterms:W3CDTF">2023-08-24T12:08:37Z</dcterms:modified>
</cp:coreProperties>
</file>