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309" r:id="rId2"/>
    <p:sldId id="297" r:id="rId3"/>
    <p:sldId id="311" r:id="rId4"/>
    <p:sldId id="314" r:id="rId5"/>
    <p:sldId id="315" r:id="rId6"/>
    <p:sldId id="316" r:id="rId7"/>
    <p:sldId id="313" r:id="rId8"/>
    <p:sldId id="317" r:id="rId9"/>
    <p:sldId id="312" r:id="rId10"/>
    <p:sldId id="318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317A85"/>
    <a:srgbClr val="C02200"/>
    <a:srgbClr val="00B267"/>
    <a:srgbClr val="008B5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7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272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507B39-1B93-94DC-44DD-D95569F73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2.m4a"/><Relationship Id="rId13" Type="http://schemas.microsoft.com/office/2007/relationships/media" Target="../media/media63.m4a"/><Relationship Id="rId18" Type="http://schemas.openxmlformats.org/officeDocument/2006/relationships/audio" Target="../media/media65.m4a"/><Relationship Id="rId26" Type="http://schemas.openxmlformats.org/officeDocument/2006/relationships/image" Target="../media/image2.png"/><Relationship Id="rId3" Type="http://schemas.microsoft.com/office/2007/relationships/media" Target="../media/media60.m4a"/><Relationship Id="rId21" Type="http://schemas.openxmlformats.org/officeDocument/2006/relationships/slideLayout" Target="../slideLayouts/slideLayout2.xml"/><Relationship Id="rId7" Type="http://schemas.microsoft.com/office/2007/relationships/media" Target="../media/media62.m4a"/><Relationship Id="rId12" Type="http://schemas.openxmlformats.org/officeDocument/2006/relationships/audio" Target="../media/media5.m4a"/><Relationship Id="rId17" Type="http://schemas.microsoft.com/office/2007/relationships/media" Target="../media/media65.m4a"/><Relationship Id="rId25" Type="http://schemas.openxmlformats.org/officeDocument/2006/relationships/image" Target="../media/image7.jpg"/><Relationship Id="rId2" Type="http://schemas.openxmlformats.org/officeDocument/2006/relationships/audio" Target="../media/media59.m4a"/><Relationship Id="rId16" Type="http://schemas.openxmlformats.org/officeDocument/2006/relationships/audio" Target="../media/media64.m4a"/><Relationship Id="rId20" Type="http://schemas.openxmlformats.org/officeDocument/2006/relationships/audio" Target="../media/media66.m4a"/><Relationship Id="rId1" Type="http://schemas.microsoft.com/office/2007/relationships/media" Target="../media/media59.m4a"/><Relationship Id="rId6" Type="http://schemas.openxmlformats.org/officeDocument/2006/relationships/audio" Target="../media/media61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61.m4a"/><Relationship Id="rId15" Type="http://schemas.microsoft.com/office/2007/relationships/media" Target="../media/media64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66.m4a"/><Relationship Id="rId4" Type="http://schemas.openxmlformats.org/officeDocument/2006/relationships/audio" Target="../media/media60.m4a"/><Relationship Id="rId9" Type="http://schemas.microsoft.com/office/2007/relationships/media" Target="../media/media1.m4a"/><Relationship Id="rId14" Type="http://schemas.openxmlformats.org/officeDocument/2006/relationships/audio" Target="../media/media63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3.m4a"/><Relationship Id="rId18" Type="http://schemas.openxmlformats.org/officeDocument/2006/relationships/audio" Target="../media/media15.m4a"/><Relationship Id="rId26" Type="http://schemas.openxmlformats.org/officeDocument/2006/relationships/image" Target="../media/image2.png"/><Relationship Id="rId3" Type="http://schemas.microsoft.com/office/2007/relationships/media" Target="../media/media10.m4a"/><Relationship Id="rId21" Type="http://schemas.openxmlformats.org/officeDocument/2006/relationships/slideLayout" Target="../slideLayouts/slideLayout2.xml"/><Relationship Id="rId7" Type="http://schemas.microsoft.com/office/2007/relationships/media" Target="../media/media12.m4a"/><Relationship Id="rId12" Type="http://schemas.openxmlformats.org/officeDocument/2006/relationships/audio" Target="../media/media5.m4a"/><Relationship Id="rId17" Type="http://schemas.microsoft.com/office/2007/relationships/media" Target="../media/media15.m4a"/><Relationship Id="rId25" Type="http://schemas.openxmlformats.org/officeDocument/2006/relationships/image" Target="../media/image7.jpg"/><Relationship Id="rId2" Type="http://schemas.openxmlformats.org/officeDocument/2006/relationships/audio" Target="../media/media9.m4a"/><Relationship Id="rId16" Type="http://schemas.openxmlformats.org/officeDocument/2006/relationships/audio" Target="../media/media14.m4a"/><Relationship Id="rId20" Type="http://schemas.openxmlformats.org/officeDocument/2006/relationships/audio" Target="../media/media16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11.m4a"/><Relationship Id="rId15" Type="http://schemas.microsoft.com/office/2007/relationships/media" Target="../media/media14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16.m4a"/><Relationship Id="rId4" Type="http://schemas.openxmlformats.org/officeDocument/2006/relationships/audio" Target="../media/media10.m4a"/><Relationship Id="rId9" Type="http://schemas.microsoft.com/office/2007/relationships/media" Target="../media/media1.m4a"/><Relationship Id="rId14" Type="http://schemas.openxmlformats.org/officeDocument/2006/relationships/audio" Target="../media/media13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21.m4a"/><Relationship Id="rId18" Type="http://schemas.openxmlformats.org/officeDocument/2006/relationships/image" Target="../media/image2.png"/><Relationship Id="rId3" Type="http://schemas.microsoft.com/office/2007/relationships/media" Target="../media/media18.m4a"/><Relationship Id="rId7" Type="http://schemas.microsoft.com/office/2007/relationships/media" Target="../media/media1.m4a"/><Relationship Id="rId12" Type="http://schemas.openxmlformats.org/officeDocument/2006/relationships/audio" Target="../media/media2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6" Type="http://schemas.openxmlformats.org/officeDocument/2006/relationships/audio" Target="../media/media22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0.m4a"/><Relationship Id="rId5" Type="http://schemas.microsoft.com/office/2007/relationships/media" Target="../media/media19.m4a"/><Relationship Id="rId15" Type="http://schemas.microsoft.com/office/2007/relationships/media" Target="../media/media22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18.m4a"/><Relationship Id="rId9" Type="http://schemas.microsoft.com/office/2007/relationships/media" Target="../media/media5.m4a"/><Relationship Id="rId14" Type="http://schemas.openxmlformats.org/officeDocument/2006/relationships/audio" Target="../media/media21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13" Type="http://schemas.microsoft.com/office/2007/relationships/media" Target="../media/media27.m4a"/><Relationship Id="rId18" Type="http://schemas.openxmlformats.org/officeDocument/2006/relationships/audio" Target="../media/media29.m4a"/><Relationship Id="rId26" Type="http://schemas.openxmlformats.org/officeDocument/2006/relationships/image" Target="../media/image2.png"/><Relationship Id="rId3" Type="http://schemas.microsoft.com/office/2007/relationships/media" Target="../media/media24.m4a"/><Relationship Id="rId21" Type="http://schemas.openxmlformats.org/officeDocument/2006/relationships/slideLayout" Target="../slideLayouts/slideLayout2.xml"/><Relationship Id="rId7" Type="http://schemas.microsoft.com/office/2007/relationships/media" Target="../media/media26.m4a"/><Relationship Id="rId12" Type="http://schemas.openxmlformats.org/officeDocument/2006/relationships/audio" Target="../media/media5.m4a"/><Relationship Id="rId17" Type="http://schemas.microsoft.com/office/2007/relationships/media" Target="../media/media29.m4a"/><Relationship Id="rId25" Type="http://schemas.openxmlformats.org/officeDocument/2006/relationships/image" Target="../media/image7.jpg"/><Relationship Id="rId2" Type="http://schemas.openxmlformats.org/officeDocument/2006/relationships/audio" Target="../media/media23.m4a"/><Relationship Id="rId16" Type="http://schemas.openxmlformats.org/officeDocument/2006/relationships/audio" Target="../media/media28.m4a"/><Relationship Id="rId20" Type="http://schemas.openxmlformats.org/officeDocument/2006/relationships/audio" Target="../media/media30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25.m4a"/><Relationship Id="rId15" Type="http://schemas.microsoft.com/office/2007/relationships/media" Target="../media/media28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30.m4a"/><Relationship Id="rId4" Type="http://schemas.openxmlformats.org/officeDocument/2006/relationships/audio" Target="../media/media24.m4a"/><Relationship Id="rId9" Type="http://schemas.microsoft.com/office/2007/relationships/media" Target="../media/media1.m4a"/><Relationship Id="rId14" Type="http://schemas.openxmlformats.org/officeDocument/2006/relationships/audio" Target="../media/media27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17.m4a"/><Relationship Id="rId18" Type="http://schemas.openxmlformats.org/officeDocument/2006/relationships/image" Target="../media/image2.png"/><Relationship Id="rId3" Type="http://schemas.microsoft.com/office/2007/relationships/media" Target="../media/media32.m4a"/><Relationship Id="rId7" Type="http://schemas.microsoft.com/office/2007/relationships/media" Target="../media/media5.m4a"/><Relationship Id="rId12" Type="http://schemas.openxmlformats.org/officeDocument/2006/relationships/audio" Target="../media/media3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6" Type="http://schemas.openxmlformats.org/officeDocument/2006/relationships/audio" Target="../media/media21.m4a"/><Relationship Id="rId1" Type="http://schemas.microsoft.com/office/2007/relationships/media" Target="../media/media31.m4a"/><Relationship Id="rId6" Type="http://schemas.openxmlformats.org/officeDocument/2006/relationships/audio" Target="../media/media1.m4a"/><Relationship Id="rId11" Type="http://schemas.microsoft.com/office/2007/relationships/media" Target="../media/media34.m4a"/><Relationship Id="rId5" Type="http://schemas.microsoft.com/office/2007/relationships/media" Target="../media/media1.m4a"/><Relationship Id="rId15" Type="http://schemas.microsoft.com/office/2007/relationships/media" Target="../media/media21.m4a"/><Relationship Id="rId10" Type="http://schemas.openxmlformats.org/officeDocument/2006/relationships/audio" Target="../media/media33.m4a"/><Relationship Id="rId19" Type="http://schemas.openxmlformats.org/officeDocument/2006/relationships/image" Target="../media/image3.png"/><Relationship Id="rId4" Type="http://schemas.openxmlformats.org/officeDocument/2006/relationships/audio" Target="../media/media32.m4a"/><Relationship Id="rId9" Type="http://schemas.microsoft.com/office/2007/relationships/media" Target="../media/media33.m4a"/><Relationship Id="rId14" Type="http://schemas.openxmlformats.org/officeDocument/2006/relationships/audio" Target="../media/media17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microsoft.com/office/2007/relationships/media" Target="../media/media39.m4a"/><Relationship Id="rId18" Type="http://schemas.openxmlformats.org/officeDocument/2006/relationships/audio" Target="../media/media41.m4a"/><Relationship Id="rId26" Type="http://schemas.openxmlformats.org/officeDocument/2006/relationships/image" Target="../media/image2.png"/><Relationship Id="rId3" Type="http://schemas.microsoft.com/office/2007/relationships/media" Target="../media/media36.m4a"/><Relationship Id="rId21" Type="http://schemas.openxmlformats.org/officeDocument/2006/relationships/slideLayout" Target="../slideLayouts/slideLayout2.xml"/><Relationship Id="rId7" Type="http://schemas.microsoft.com/office/2007/relationships/media" Target="../media/media38.m4a"/><Relationship Id="rId12" Type="http://schemas.openxmlformats.org/officeDocument/2006/relationships/audio" Target="../media/media5.m4a"/><Relationship Id="rId17" Type="http://schemas.microsoft.com/office/2007/relationships/media" Target="../media/media41.m4a"/><Relationship Id="rId25" Type="http://schemas.openxmlformats.org/officeDocument/2006/relationships/image" Target="../media/image7.jpg"/><Relationship Id="rId2" Type="http://schemas.openxmlformats.org/officeDocument/2006/relationships/audio" Target="../media/media35.m4a"/><Relationship Id="rId16" Type="http://schemas.openxmlformats.org/officeDocument/2006/relationships/audio" Target="../media/media40.m4a"/><Relationship Id="rId20" Type="http://schemas.openxmlformats.org/officeDocument/2006/relationships/audio" Target="../media/media42.m4a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37.m4a"/><Relationship Id="rId15" Type="http://schemas.microsoft.com/office/2007/relationships/media" Target="../media/media40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42.m4a"/><Relationship Id="rId4" Type="http://schemas.openxmlformats.org/officeDocument/2006/relationships/audio" Target="../media/media36.m4a"/><Relationship Id="rId9" Type="http://schemas.microsoft.com/office/2007/relationships/media" Target="../media/media1.m4a"/><Relationship Id="rId14" Type="http://schemas.openxmlformats.org/officeDocument/2006/relationships/audio" Target="../media/media39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17.m4a"/><Relationship Id="rId18" Type="http://schemas.openxmlformats.org/officeDocument/2006/relationships/image" Target="../media/image2.png"/><Relationship Id="rId3" Type="http://schemas.microsoft.com/office/2007/relationships/media" Target="../media/media44.m4a"/><Relationship Id="rId7" Type="http://schemas.microsoft.com/office/2007/relationships/media" Target="../media/media5.m4a"/><Relationship Id="rId12" Type="http://schemas.openxmlformats.org/officeDocument/2006/relationships/audio" Target="../media/media4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6" Type="http://schemas.openxmlformats.org/officeDocument/2006/relationships/audio" Target="../media/media21.m4a"/><Relationship Id="rId1" Type="http://schemas.microsoft.com/office/2007/relationships/media" Target="../media/media43.m4a"/><Relationship Id="rId6" Type="http://schemas.openxmlformats.org/officeDocument/2006/relationships/audio" Target="../media/media1.m4a"/><Relationship Id="rId11" Type="http://schemas.microsoft.com/office/2007/relationships/media" Target="../media/media46.m4a"/><Relationship Id="rId5" Type="http://schemas.microsoft.com/office/2007/relationships/media" Target="../media/media1.m4a"/><Relationship Id="rId15" Type="http://schemas.microsoft.com/office/2007/relationships/media" Target="../media/media21.m4a"/><Relationship Id="rId10" Type="http://schemas.openxmlformats.org/officeDocument/2006/relationships/audio" Target="../media/media45.m4a"/><Relationship Id="rId19" Type="http://schemas.openxmlformats.org/officeDocument/2006/relationships/image" Target="../media/image3.png"/><Relationship Id="rId4" Type="http://schemas.openxmlformats.org/officeDocument/2006/relationships/audio" Target="../media/media44.m4a"/><Relationship Id="rId9" Type="http://schemas.microsoft.com/office/2007/relationships/media" Target="../media/media45.m4a"/><Relationship Id="rId14" Type="http://schemas.openxmlformats.org/officeDocument/2006/relationships/audio" Target="../media/media17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0.m4a"/><Relationship Id="rId13" Type="http://schemas.microsoft.com/office/2007/relationships/media" Target="../media/media51.m4a"/><Relationship Id="rId18" Type="http://schemas.openxmlformats.org/officeDocument/2006/relationships/audio" Target="../media/media53.m4a"/><Relationship Id="rId26" Type="http://schemas.openxmlformats.org/officeDocument/2006/relationships/image" Target="../media/image2.png"/><Relationship Id="rId3" Type="http://schemas.microsoft.com/office/2007/relationships/media" Target="../media/media48.m4a"/><Relationship Id="rId21" Type="http://schemas.openxmlformats.org/officeDocument/2006/relationships/slideLayout" Target="../slideLayouts/slideLayout2.xml"/><Relationship Id="rId7" Type="http://schemas.microsoft.com/office/2007/relationships/media" Target="../media/media50.m4a"/><Relationship Id="rId12" Type="http://schemas.openxmlformats.org/officeDocument/2006/relationships/audio" Target="../media/media5.m4a"/><Relationship Id="rId17" Type="http://schemas.microsoft.com/office/2007/relationships/media" Target="../media/media53.m4a"/><Relationship Id="rId25" Type="http://schemas.openxmlformats.org/officeDocument/2006/relationships/image" Target="../media/image7.jpg"/><Relationship Id="rId2" Type="http://schemas.openxmlformats.org/officeDocument/2006/relationships/audio" Target="../media/media47.m4a"/><Relationship Id="rId16" Type="http://schemas.openxmlformats.org/officeDocument/2006/relationships/audio" Target="../media/media52.m4a"/><Relationship Id="rId20" Type="http://schemas.openxmlformats.org/officeDocument/2006/relationships/audio" Target="../media/media54.m4a"/><Relationship Id="rId1" Type="http://schemas.microsoft.com/office/2007/relationships/media" Target="../media/media47.m4a"/><Relationship Id="rId6" Type="http://schemas.openxmlformats.org/officeDocument/2006/relationships/audio" Target="../media/media49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49.m4a"/><Relationship Id="rId15" Type="http://schemas.microsoft.com/office/2007/relationships/media" Target="../media/media52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54.m4a"/><Relationship Id="rId4" Type="http://schemas.openxmlformats.org/officeDocument/2006/relationships/audio" Target="../media/media48.m4a"/><Relationship Id="rId9" Type="http://schemas.microsoft.com/office/2007/relationships/media" Target="../media/media1.m4a"/><Relationship Id="rId14" Type="http://schemas.openxmlformats.org/officeDocument/2006/relationships/audio" Target="../media/media51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17.m4a"/><Relationship Id="rId18" Type="http://schemas.openxmlformats.org/officeDocument/2006/relationships/image" Target="../media/image2.png"/><Relationship Id="rId3" Type="http://schemas.microsoft.com/office/2007/relationships/media" Target="../media/media56.m4a"/><Relationship Id="rId7" Type="http://schemas.microsoft.com/office/2007/relationships/media" Target="../media/media5.m4a"/><Relationship Id="rId12" Type="http://schemas.openxmlformats.org/officeDocument/2006/relationships/audio" Target="../media/media5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6" Type="http://schemas.openxmlformats.org/officeDocument/2006/relationships/audio" Target="../media/media21.m4a"/><Relationship Id="rId1" Type="http://schemas.microsoft.com/office/2007/relationships/media" Target="../media/media55.m4a"/><Relationship Id="rId6" Type="http://schemas.openxmlformats.org/officeDocument/2006/relationships/audio" Target="../media/media1.m4a"/><Relationship Id="rId11" Type="http://schemas.microsoft.com/office/2007/relationships/media" Target="../media/media58.m4a"/><Relationship Id="rId5" Type="http://schemas.microsoft.com/office/2007/relationships/media" Target="../media/media1.m4a"/><Relationship Id="rId15" Type="http://schemas.microsoft.com/office/2007/relationships/media" Target="../media/media21.m4a"/><Relationship Id="rId10" Type="http://schemas.openxmlformats.org/officeDocument/2006/relationships/audio" Target="../media/media57.m4a"/><Relationship Id="rId19" Type="http://schemas.openxmlformats.org/officeDocument/2006/relationships/image" Target="../media/image3.png"/><Relationship Id="rId4" Type="http://schemas.openxmlformats.org/officeDocument/2006/relationships/audio" Target="../media/media56.m4a"/><Relationship Id="rId9" Type="http://schemas.microsoft.com/office/2007/relationships/media" Target="../media/media57.m4a"/><Relationship Id="rId14" Type="http://schemas.openxmlformats.org/officeDocument/2006/relationships/audio" Target="../media/media1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5FF6488A-A011-8F78-A3E9-25BF0256427E}"/>
              </a:ext>
            </a:extLst>
          </p:cNvPr>
          <p:cNvSpPr/>
          <p:nvPr/>
        </p:nvSpPr>
        <p:spPr>
          <a:xfrm rot="5400000">
            <a:off x="3919832" y="3427921"/>
            <a:ext cx="2096036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3762694D-4556-4C27-790A-305DC7FCE2E2}"/>
              </a:ext>
            </a:extLst>
          </p:cNvPr>
          <p:cNvSpPr/>
          <p:nvPr/>
        </p:nvSpPr>
        <p:spPr>
          <a:xfrm rot="5400000">
            <a:off x="7115595" y="3427921"/>
            <a:ext cx="209603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7E212A4-9D7F-8CE5-0180-EC29CB31F80A}"/>
              </a:ext>
            </a:extLst>
          </p:cNvPr>
          <p:cNvSpPr/>
          <p:nvPr/>
        </p:nvSpPr>
        <p:spPr>
          <a:xfrm rot="5400000">
            <a:off x="730942" y="3427922"/>
            <a:ext cx="209603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19C7B8B-715C-257B-988C-2EA26D41DABB}"/>
              </a:ext>
            </a:extLst>
          </p:cNvPr>
          <p:cNvCxnSpPr>
            <a:cxnSpLocks/>
          </p:cNvCxnSpPr>
          <p:nvPr/>
        </p:nvCxnSpPr>
        <p:spPr>
          <a:xfrm flipV="1">
            <a:off x="562608" y="2369384"/>
            <a:ext cx="8707120" cy="1987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F28DC77-C985-CA09-B05E-6B7429A3EA44}"/>
              </a:ext>
            </a:extLst>
          </p:cNvPr>
          <p:cNvCxnSpPr>
            <a:cxnSpLocks/>
          </p:cNvCxnSpPr>
          <p:nvPr/>
        </p:nvCxnSpPr>
        <p:spPr>
          <a:xfrm>
            <a:off x="1720848" y="226676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B0FA395-7CCB-50D2-057A-40F638DAAB6A}"/>
              </a:ext>
            </a:extLst>
          </p:cNvPr>
          <p:cNvCxnSpPr>
            <a:cxnSpLocks/>
          </p:cNvCxnSpPr>
          <p:nvPr/>
        </p:nvCxnSpPr>
        <p:spPr>
          <a:xfrm>
            <a:off x="4906832" y="226676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86FED6E-8F0F-002D-418C-A6A754B73027}"/>
              </a:ext>
            </a:extLst>
          </p:cNvPr>
          <p:cNvCxnSpPr>
            <a:cxnSpLocks/>
          </p:cNvCxnSpPr>
          <p:nvPr/>
        </p:nvCxnSpPr>
        <p:spPr>
          <a:xfrm>
            <a:off x="8092815" y="2258993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DC8FC3D5-5931-6CE2-3055-612842C139D6}"/>
              </a:ext>
            </a:extLst>
          </p:cNvPr>
          <p:cNvSpPr txBox="1"/>
          <p:nvPr/>
        </p:nvSpPr>
        <p:spPr>
          <a:xfrm>
            <a:off x="765954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A8A47A9-12F7-3202-F1FE-9A16CCDCA510}"/>
              </a:ext>
            </a:extLst>
          </p:cNvPr>
          <p:cNvSpPr txBox="1"/>
          <p:nvPr/>
        </p:nvSpPr>
        <p:spPr>
          <a:xfrm>
            <a:off x="124830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62E550D-70BE-1D6F-37A4-864A3DCD76BE}"/>
              </a:ext>
            </a:extLst>
          </p:cNvPr>
          <p:cNvSpPr txBox="1"/>
          <p:nvPr/>
        </p:nvSpPr>
        <p:spPr>
          <a:xfrm>
            <a:off x="445392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64" name="Bogen 63">
            <a:extLst>
              <a:ext uri="{FF2B5EF4-FFF2-40B4-BE49-F238E27FC236}">
                <a16:creationId xmlns:a16="http://schemas.microsoft.com/office/drawing/2014/main" id="{DF4494A0-1EC8-51CD-B521-7102D2924F31}"/>
              </a:ext>
            </a:extLst>
          </p:cNvPr>
          <p:cNvSpPr/>
          <p:nvPr/>
        </p:nvSpPr>
        <p:spPr>
          <a:xfrm rot="16200000">
            <a:off x="2708590" y="607660"/>
            <a:ext cx="1192192" cy="3160371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Bogen 64">
            <a:extLst>
              <a:ext uri="{FF2B5EF4-FFF2-40B4-BE49-F238E27FC236}">
                <a16:creationId xmlns:a16="http://schemas.microsoft.com/office/drawing/2014/main" id="{FF32C2AB-DF03-D9D8-206F-6710F08178C7}"/>
              </a:ext>
            </a:extLst>
          </p:cNvPr>
          <p:cNvSpPr/>
          <p:nvPr/>
        </p:nvSpPr>
        <p:spPr>
          <a:xfrm rot="16200000" flipV="1">
            <a:off x="5874132" y="597287"/>
            <a:ext cx="1251416" cy="3186028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81CEEE-C7A9-B6A6-FF24-75EFFFA70B43}"/>
              </a:ext>
            </a:extLst>
          </p:cNvPr>
          <p:cNvSpPr txBox="1"/>
          <p:nvPr/>
        </p:nvSpPr>
        <p:spPr>
          <a:xfrm>
            <a:off x="376026" y="4161777"/>
            <a:ext cx="2340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der Vorgänger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738C7E-6475-9935-81FE-44EAE2920405}"/>
              </a:ext>
            </a:extLst>
          </p:cNvPr>
          <p:cNvSpPr txBox="1"/>
          <p:nvPr/>
        </p:nvSpPr>
        <p:spPr>
          <a:xfrm>
            <a:off x="3579925" y="4161777"/>
            <a:ext cx="2340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7C324BC-6AAA-880E-E510-3FEFADAFD291}"/>
              </a:ext>
            </a:extLst>
          </p:cNvPr>
          <p:cNvSpPr txBox="1"/>
          <p:nvPr/>
        </p:nvSpPr>
        <p:spPr>
          <a:xfrm>
            <a:off x="6793658" y="4161777"/>
            <a:ext cx="2376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300" dirty="0">
                <a:latin typeface="Comic Sans MS" panose="030F0902030302020204" pitchFamily="66" charset="0"/>
              </a:rPr>
              <a:t>der Nachfolger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7624BD-F57D-87C3-C1FA-60642EBE1C75}"/>
              </a:ext>
            </a:extLst>
          </p:cNvPr>
          <p:cNvSpPr txBox="1"/>
          <p:nvPr/>
        </p:nvSpPr>
        <p:spPr>
          <a:xfrm>
            <a:off x="376026" y="4808696"/>
            <a:ext cx="234000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400" dirty="0"/>
              <a:t>الرقم السابق</a:t>
            </a:r>
            <a:endParaRPr lang="az-Cyrl-AZ" altLang="de-DE" sz="24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2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2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alsaabiq</a:t>
            </a:r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EC8F56D-BCF3-E6CD-60E6-5EB76B0E4282}"/>
              </a:ext>
            </a:extLst>
          </p:cNvPr>
          <p:cNvSpPr txBox="1"/>
          <p:nvPr/>
        </p:nvSpPr>
        <p:spPr>
          <a:xfrm>
            <a:off x="3579925" y="4808696"/>
            <a:ext cx="234000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400" dirty="0"/>
              <a:t>قم</a:t>
            </a:r>
            <a:endParaRPr lang="de-DE" sz="2400" dirty="0"/>
          </a:p>
          <a:p>
            <a:pPr algn="ctr"/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2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407C33-2B20-1EAC-F687-7283D75A0C44}"/>
              </a:ext>
            </a:extLst>
          </p:cNvPr>
          <p:cNvSpPr txBox="1"/>
          <p:nvPr/>
        </p:nvSpPr>
        <p:spPr>
          <a:xfrm>
            <a:off x="6793658" y="4808696"/>
            <a:ext cx="237600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400" dirty="0"/>
              <a:t>الرقم التالي</a:t>
            </a:r>
            <a:endParaRPr lang="de-DE" sz="2400" dirty="0"/>
          </a:p>
          <a:p>
            <a:pPr algn="ctr"/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2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sz="20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2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altaali</a:t>
            </a:r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3075294-CE4B-9BEA-ED43-6365ED4330E3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1FADE66-39A1-0F52-A410-D1E7D8A50C80}"/>
              </a:ext>
            </a:extLst>
          </p:cNvPr>
          <p:cNvSpPr txBox="1"/>
          <p:nvPr/>
        </p:nvSpPr>
        <p:spPr>
          <a:xfrm>
            <a:off x="2979496" y="184170"/>
            <a:ext cx="41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الأرقام المجاورة 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alarqam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gau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05CFC2BE-9C8B-F988-9D11-0E6F06292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2:32:26">
            <a:hlinkClick r:id="" action="ppaction://media"/>
            <a:extLst>
              <a:ext uri="{FF2B5EF4-FFF2-40B4-BE49-F238E27FC236}">
                <a16:creationId xmlns:a16="http://schemas.microsoft.com/office/drawing/2014/main" id="{04993EE8-B3EF-5D71-26CD-1EB72690F7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3954" y="4227371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2:32:33">
            <a:hlinkClick r:id="" action="ppaction://media"/>
            <a:extLst>
              <a:ext uri="{FF2B5EF4-FFF2-40B4-BE49-F238E27FC236}">
                <a16:creationId xmlns:a16="http://schemas.microsoft.com/office/drawing/2014/main" id="{48247DB5-FDD7-1DF0-FC4F-86FEE17B34F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3078" y="4227371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33:10">
            <a:hlinkClick r:id="" action="ppaction://media"/>
            <a:extLst>
              <a:ext uri="{FF2B5EF4-FFF2-40B4-BE49-F238E27FC236}">
                <a16:creationId xmlns:a16="http://schemas.microsoft.com/office/drawing/2014/main" id="{82E70F98-2B09-1471-F001-295F80ADA90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1960" y="4240874"/>
            <a:ext cx="468000" cy="468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AC71D8B-6AD0-01B7-F307-BEB6F47F2FE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837678" y="197015"/>
            <a:ext cx="468000" cy="468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0F89639-73DE-D5D8-AE18-FB9C720F71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803954" y="4981741"/>
            <a:ext cx="468000" cy="468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857FE48-A4E5-4679-3C92-52264D9DA35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973078" y="4987498"/>
            <a:ext cx="468000" cy="468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3BDE3B-BB93-B881-B509-4D2CBA1DA06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9202864" y="498174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7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792893" y="1278452"/>
            <a:ext cx="271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Nachbarhundert-tausender </a:t>
            </a:r>
            <a:r>
              <a:rPr lang="de-DE" sz="1600" dirty="0">
                <a:latin typeface="Comic Sans MS" panose="030F0902030302020204" pitchFamily="66" charset="0"/>
              </a:rPr>
              <a:t>von 360000?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35" y="4371687"/>
            <a:ext cx="1066253" cy="1435774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76" y="1571879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061007" y="1245416"/>
            <a:ext cx="275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Nachbarhunderttausender </a:t>
            </a:r>
            <a:r>
              <a:rPr lang="de-DE" sz="1600" dirty="0">
                <a:latin typeface="Comic Sans MS" panose="030F0902030302020204" pitchFamily="66" charset="0"/>
              </a:rPr>
              <a:t>von 360000 ist 300000.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4" y="4487214"/>
            <a:ext cx="879790" cy="1478665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3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551177" y="2486354"/>
            <a:ext cx="28585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رقم مئات  الألوف المجاورة الأصغر ل 360000؟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360000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r"/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5042691" y="2510836"/>
            <a:ext cx="2742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300000 هو رقم مئات  الألوف المجاورة الأصغر ل 360000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SY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00000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360000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612611" y="5335338"/>
            <a:ext cx="2647857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رقم مئات  الألوف المجاورة الأكبر ل 360000؟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miat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ar-SY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l </a:t>
            </a:r>
            <a:r>
              <a:rPr lang="ar-SY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360000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?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4941477" y="5360461"/>
            <a:ext cx="28853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400000 هو رقم مئات  الألوف المجاورة الأكبر ل 360000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SY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400000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miat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ar-SY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l </a:t>
            </a:r>
            <a:r>
              <a:rPr lang="ar-SY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360000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r"/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6C8B2B6-DCD9-B111-E43E-3F817D387AA1}"/>
              </a:ext>
            </a:extLst>
          </p:cNvPr>
          <p:cNvSpPr txBox="1"/>
          <p:nvPr/>
        </p:nvSpPr>
        <p:spPr>
          <a:xfrm>
            <a:off x="1832682" y="4106740"/>
            <a:ext cx="271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Nachbarhundert-tausender </a:t>
            </a:r>
            <a:r>
              <a:rPr lang="de-DE" sz="1600" dirty="0">
                <a:latin typeface="Comic Sans MS" panose="030F0902030302020204" pitchFamily="66" charset="0"/>
              </a:rPr>
              <a:t>von 360000? </a:t>
            </a:r>
            <a:endParaRPr lang="de-DE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1D02075-8B69-C79D-BC77-633B0D74265D}"/>
              </a:ext>
            </a:extLst>
          </p:cNvPr>
          <p:cNvSpPr txBox="1"/>
          <p:nvPr/>
        </p:nvSpPr>
        <p:spPr>
          <a:xfrm>
            <a:off x="5064584" y="4073239"/>
            <a:ext cx="275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Nachbarhunderttausender </a:t>
            </a:r>
            <a:r>
              <a:rPr lang="de-DE" sz="1600" dirty="0">
                <a:latin typeface="Comic Sans MS" panose="030F0902030302020204" pitchFamily="66" charset="0"/>
              </a:rPr>
              <a:t>von 360000 ist 400000.</a:t>
            </a:r>
            <a:endParaRPr lang="de-DE" sz="1600" dirty="0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B401A1DA-8E45-915F-98DB-4D4F094AD12D}"/>
              </a:ext>
            </a:extLst>
          </p:cNvPr>
          <p:cNvSpPr/>
          <p:nvPr/>
        </p:nvSpPr>
        <p:spPr>
          <a:xfrm>
            <a:off x="1729607" y="1172980"/>
            <a:ext cx="292497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5432C192-5097-745B-2F5B-31D0A21972A5}"/>
              </a:ext>
            </a:extLst>
          </p:cNvPr>
          <p:cNvSpPr/>
          <p:nvPr/>
        </p:nvSpPr>
        <p:spPr>
          <a:xfrm>
            <a:off x="1616758" y="2502177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D0823605-5A78-F4EC-E803-D6E122694250}"/>
              </a:ext>
            </a:extLst>
          </p:cNvPr>
          <p:cNvSpPr/>
          <p:nvPr/>
        </p:nvSpPr>
        <p:spPr>
          <a:xfrm>
            <a:off x="4953001" y="1091812"/>
            <a:ext cx="2924970" cy="1105829"/>
          </a:xfrm>
          <a:prstGeom prst="wedgeRoundRectCallout">
            <a:avLst>
              <a:gd name="adj1" fmla="val 55792"/>
              <a:gd name="adj2" fmla="val 347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B9FF89D2-16F4-DE0C-CAFD-4D2FABC15E40}"/>
              </a:ext>
            </a:extLst>
          </p:cNvPr>
          <p:cNvSpPr/>
          <p:nvPr/>
        </p:nvSpPr>
        <p:spPr>
          <a:xfrm>
            <a:off x="5079539" y="2528458"/>
            <a:ext cx="3197414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177E6C9E-4DDF-9E1E-712B-3CAA8A5DD386}"/>
              </a:ext>
            </a:extLst>
          </p:cNvPr>
          <p:cNvSpPr/>
          <p:nvPr/>
        </p:nvSpPr>
        <p:spPr>
          <a:xfrm>
            <a:off x="1747153" y="3969325"/>
            <a:ext cx="2901207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51BE69D6-25B0-93DC-5935-C82BF8BC400C}"/>
              </a:ext>
            </a:extLst>
          </p:cNvPr>
          <p:cNvSpPr/>
          <p:nvPr/>
        </p:nvSpPr>
        <p:spPr>
          <a:xfrm>
            <a:off x="1561069" y="5333769"/>
            <a:ext cx="3197414" cy="1105829"/>
          </a:xfrm>
          <a:prstGeom prst="wedgeRoundRectCallout">
            <a:avLst>
              <a:gd name="adj1" fmla="val -57067"/>
              <a:gd name="adj2" fmla="val -4225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E8A7CBF0-D1AF-5F48-4FC8-A9F9A0C2E545}"/>
              </a:ext>
            </a:extLst>
          </p:cNvPr>
          <p:cNvSpPr/>
          <p:nvPr/>
        </p:nvSpPr>
        <p:spPr>
          <a:xfrm>
            <a:off x="4946932" y="3923404"/>
            <a:ext cx="2931039" cy="1105829"/>
          </a:xfrm>
          <a:prstGeom prst="wedgeRoundRectCallout">
            <a:avLst>
              <a:gd name="adj1" fmla="val 57739"/>
              <a:gd name="adj2" fmla="val 3878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48B741E2-B750-3E44-2456-B54D5D2B866E}"/>
              </a:ext>
            </a:extLst>
          </p:cNvPr>
          <p:cNvSpPr/>
          <p:nvPr/>
        </p:nvSpPr>
        <p:spPr>
          <a:xfrm>
            <a:off x="4946932" y="5360048"/>
            <a:ext cx="3377903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Audio Recording 16.01.2023, 12:59:03">
            <a:hlinkClick r:id="" action="ppaction://media"/>
            <a:extLst>
              <a:ext uri="{FF2B5EF4-FFF2-40B4-BE49-F238E27FC236}">
                <a16:creationId xmlns:a16="http://schemas.microsoft.com/office/drawing/2014/main" id="{11E7B5AD-7EAB-5309-CD9C-A45F548C2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5205" y="1214369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59:20">
            <a:hlinkClick r:id="" action="ppaction://media"/>
            <a:extLst>
              <a:ext uri="{FF2B5EF4-FFF2-40B4-BE49-F238E27FC236}">
                <a16:creationId xmlns:a16="http://schemas.microsoft.com/office/drawing/2014/main" id="{DCB11264-9515-CFAF-8093-AB022001DA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4181" y="1123298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59:41">
            <a:hlinkClick r:id="" action="ppaction://media"/>
            <a:extLst>
              <a:ext uri="{FF2B5EF4-FFF2-40B4-BE49-F238E27FC236}">
                <a16:creationId xmlns:a16="http://schemas.microsoft.com/office/drawing/2014/main" id="{62E8EBFD-11C1-2D5F-5A02-BA84EAE9AC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2319" y="4024275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2:59:58">
            <a:hlinkClick r:id="" action="ppaction://media"/>
            <a:extLst>
              <a:ext uri="{FF2B5EF4-FFF2-40B4-BE49-F238E27FC236}">
                <a16:creationId xmlns:a16="http://schemas.microsoft.com/office/drawing/2014/main" id="{13B56BE8-2698-C25B-58AB-3C92A9E43B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39685" y="3969325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C90B590-2701-3665-E2AE-62261A54AFED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3EEA846-53E2-A936-5301-44DA23EE95EA}"/>
              </a:ext>
            </a:extLst>
          </p:cNvPr>
          <p:cNvSpPr txBox="1"/>
          <p:nvPr/>
        </p:nvSpPr>
        <p:spPr>
          <a:xfrm>
            <a:off x="2979496" y="184170"/>
            <a:ext cx="41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الأرقام المجاورة 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alarqam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gau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1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6BCFFFCC-317C-9F00-D136-23B237AC9D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3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67858D-0FC4-8044-ED61-9B235A43B3C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837678" y="197015"/>
            <a:ext cx="468000" cy="468000"/>
          </a:xfrm>
          <a:prstGeom prst="rect">
            <a:avLst/>
          </a:prstGeom>
        </p:spPr>
      </p:pic>
      <p:pic>
        <p:nvPicPr>
          <p:cNvPr id="3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625D536-DA84-AE4B-6B2A-D70F5C7A6CA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56453" y="2855194"/>
            <a:ext cx="468000" cy="468000"/>
          </a:xfrm>
          <a:prstGeom prst="rect">
            <a:avLst/>
          </a:prstGeom>
        </p:spPr>
      </p:pic>
      <p:pic>
        <p:nvPicPr>
          <p:cNvPr id="3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5156A7-27AA-8982-0F9D-10CB0B1B6E6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785376" y="2823729"/>
            <a:ext cx="468000" cy="468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383E9CA-FEF3-A682-59ED-DD8EB73F69F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260468" y="5648603"/>
            <a:ext cx="468000" cy="4680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C27B0D8-0748-D756-EC0E-6DAD2AA371D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08953" y="571753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44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2086495" y="1228103"/>
            <a:ext cx="219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heißt der Vor-gänger von 5? </a:t>
            </a:r>
            <a:endParaRPr lang="de-DE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6" y="4322291"/>
            <a:ext cx="984642" cy="1325880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07" y="1449151"/>
            <a:ext cx="954024" cy="132588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67753" y="4147226"/>
            <a:ext cx="230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Nachfolger von 5 ist 6.</a:t>
            </a:r>
            <a:endParaRPr lang="de-DE" dirty="0"/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033601" y="5479935"/>
            <a:ext cx="2414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هو الرقم التالي ل 6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5 </a:t>
            </a:r>
            <a:r>
              <a:rPr lang="fi-FI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hu</a:t>
            </a:r>
            <a:r>
              <a:rPr lang="fi-FI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fi-FI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fi-FI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fi-FI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altaali</a:t>
            </a:r>
            <a:r>
              <a:rPr lang="fi-FI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6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70937" y="1228103"/>
            <a:ext cx="207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Vorgänger von 5 ist 4.</a:t>
            </a:r>
            <a:endParaRPr lang="de-DE" dirty="0"/>
          </a:p>
        </p:txBody>
      </p:sp>
      <p:sp>
        <p:nvSpPr>
          <p:cNvPr id="156" name="Textfeld 155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167923" y="2567963"/>
            <a:ext cx="2348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هو الرقم السابق ل 5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4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alsaabiq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5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757261" y="4147226"/>
            <a:ext cx="277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heißt der Nach-</a:t>
            </a:r>
            <a:r>
              <a:rPr lang="de-DE" dirty="0" err="1">
                <a:latin typeface="Comic Sans MS" panose="030F0902030302020204" pitchFamily="66" charset="0"/>
              </a:rPr>
              <a:t>folger</a:t>
            </a:r>
            <a:r>
              <a:rPr lang="de-DE" dirty="0">
                <a:latin typeface="Comic Sans MS" panose="030F0902030302020204" pitchFamily="66" charset="0"/>
              </a:rPr>
              <a:t> von 5?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1624594" y="5598820"/>
            <a:ext cx="2405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الرقم التالي ل 5؟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 </a:t>
            </a:r>
            <a:r>
              <a:rPr lang="fi-FI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hu</a:t>
            </a:r>
            <a:r>
              <a:rPr lang="fi-FI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fi-FI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fi-FI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fi-FI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altaali</a:t>
            </a:r>
            <a:r>
              <a:rPr lang="fi-FI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5?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9" y="4487214"/>
            <a:ext cx="917808" cy="1542561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2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991042" y="2501803"/>
            <a:ext cx="2219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الرقم السابق ل 5؟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alsaabiq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5?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92BCF513-3F87-36AA-1991-D9EC80277F50}"/>
              </a:ext>
            </a:extLst>
          </p:cNvPr>
          <p:cNvSpPr/>
          <p:nvPr/>
        </p:nvSpPr>
        <p:spPr>
          <a:xfrm>
            <a:off x="1926490" y="1025971"/>
            <a:ext cx="2665714" cy="1105829"/>
          </a:xfrm>
          <a:prstGeom prst="wedgeRoundRectCallout">
            <a:avLst>
              <a:gd name="adj1" fmla="val -61633"/>
              <a:gd name="adj2" fmla="val 403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A81C377E-A52F-5243-6F16-B240C68E3540}"/>
              </a:ext>
            </a:extLst>
          </p:cNvPr>
          <p:cNvSpPr/>
          <p:nvPr/>
        </p:nvSpPr>
        <p:spPr>
          <a:xfrm>
            <a:off x="5267753" y="1025971"/>
            <a:ext cx="241818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1B3E0D03-6F0A-6A1A-6547-D5B54DA0D505}"/>
              </a:ext>
            </a:extLst>
          </p:cNvPr>
          <p:cNvSpPr/>
          <p:nvPr/>
        </p:nvSpPr>
        <p:spPr>
          <a:xfrm>
            <a:off x="1747154" y="3969325"/>
            <a:ext cx="284505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3FDD8BC5-46E2-41AF-5678-C3D2CA2B187B}"/>
              </a:ext>
            </a:extLst>
          </p:cNvPr>
          <p:cNvSpPr/>
          <p:nvPr/>
        </p:nvSpPr>
        <p:spPr>
          <a:xfrm>
            <a:off x="4993706" y="3969324"/>
            <a:ext cx="2809185" cy="1105829"/>
          </a:xfrm>
          <a:prstGeom prst="wedgeRoundRectCallout">
            <a:avLst>
              <a:gd name="adj1" fmla="val 62210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Audio Recording 16.01.2023, 12:33:25">
            <a:hlinkClick r:id="" action="ppaction://media"/>
            <a:extLst>
              <a:ext uri="{FF2B5EF4-FFF2-40B4-BE49-F238E27FC236}">
                <a16:creationId xmlns:a16="http://schemas.microsoft.com/office/drawing/2014/main" id="{2E9D2557-FE36-46FB-54E5-4E8C14F8F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80235" y="1622593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33:33">
            <a:hlinkClick r:id="" action="ppaction://media"/>
            <a:extLst>
              <a:ext uri="{FF2B5EF4-FFF2-40B4-BE49-F238E27FC236}">
                <a16:creationId xmlns:a16="http://schemas.microsoft.com/office/drawing/2014/main" id="{F665DDDC-E9CF-094D-B9DC-F9EAA774FA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2832" y="1622593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2:33:43">
            <a:hlinkClick r:id="" action="ppaction://media"/>
            <a:extLst>
              <a:ext uri="{FF2B5EF4-FFF2-40B4-BE49-F238E27FC236}">
                <a16:creationId xmlns:a16="http://schemas.microsoft.com/office/drawing/2014/main" id="{46A92A70-1D5A-8B7E-205D-80D25D151C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5325" y="4549239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2:33:54">
            <a:hlinkClick r:id="" action="ppaction://media"/>
            <a:extLst>
              <a:ext uri="{FF2B5EF4-FFF2-40B4-BE49-F238E27FC236}">
                <a16:creationId xmlns:a16="http://schemas.microsoft.com/office/drawing/2014/main" id="{A5FD4959-08E1-6A0F-8424-4693AFE31DB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4154" y="4549239"/>
            <a:ext cx="468000" cy="468000"/>
          </a:xfrm>
          <a:prstGeom prst="rect">
            <a:avLst/>
          </a:prstGeom>
        </p:spPr>
      </p:pic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009E660-D2B7-BEE8-6FBA-D8BFC9081834}"/>
              </a:ext>
            </a:extLst>
          </p:cNvPr>
          <p:cNvSpPr/>
          <p:nvPr/>
        </p:nvSpPr>
        <p:spPr>
          <a:xfrm flipV="1">
            <a:off x="1747155" y="2325267"/>
            <a:ext cx="2845050" cy="1267581"/>
          </a:xfrm>
          <a:prstGeom prst="wedgeRoundRectCallout">
            <a:avLst>
              <a:gd name="adj1" fmla="val -61633"/>
              <a:gd name="adj2" fmla="val 403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11E9057F-4D27-B0DE-48EA-336F39A636DB}"/>
              </a:ext>
            </a:extLst>
          </p:cNvPr>
          <p:cNvSpPr/>
          <p:nvPr/>
        </p:nvSpPr>
        <p:spPr>
          <a:xfrm flipV="1">
            <a:off x="5140384" y="2325268"/>
            <a:ext cx="2845051" cy="1267581"/>
          </a:xfrm>
          <a:prstGeom prst="wedgeRoundRectCallout">
            <a:avLst>
              <a:gd name="adj1" fmla="val 54498"/>
              <a:gd name="adj2" fmla="val 3548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72307BBB-113C-17C6-0917-803AAACE6ACF}"/>
              </a:ext>
            </a:extLst>
          </p:cNvPr>
          <p:cNvSpPr/>
          <p:nvPr/>
        </p:nvSpPr>
        <p:spPr>
          <a:xfrm>
            <a:off x="1622854" y="5333769"/>
            <a:ext cx="2825381" cy="12003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7F29BFED-D208-E122-BDFA-CCBF38E476CF}"/>
              </a:ext>
            </a:extLst>
          </p:cNvPr>
          <p:cNvSpPr/>
          <p:nvPr/>
        </p:nvSpPr>
        <p:spPr>
          <a:xfrm>
            <a:off x="4975541" y="5281060"/>
            <a:ext cx="2905897" cy="1286581"/>
          </a:xfrm>
          <a:prstGeom prst="wedgeRoundRectCallout">
            <a:avLst>
              <a:gd name="adj1" fmla="val 57196"/>
              <a:gd name="adj2" fmla="val -3781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9335662-50ED-625F-91A9-261492F51DF2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530C819-03BA-975A-0BF8-A700F3B90782}"/>
              </a:ext>
            </a:extLst>
          </p:cNvPr>
          <p:cNvSpPr txBox="1"/>
          <p:nvPr/>
        </p:nvSpPr>
        <p:spPr>
          <a:xfrm>
            <a:off x="2979496" y="184170"/>
            <a:ext cx="41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الأرقام المجاورة 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alarqam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gau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2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B75E4335-B64E-84AC-AA39-B5D7571EBF7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49B65F3-D809-019F-B103-047E2F36A96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837678" y="197015"/>
            <a:ext cx="468000" cy="468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FAE659-9664-E854-A104-DB362AB4D65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80235" y="3058214"/>
            <a:ext cx="468000" cy="468000"/>
          </a:xfrm>
          <a:prstGeom prst="rect">
            <a:avLst/>
          </a:prstGeom>
        </p:spPr>
      </p:pic>
      <p:pic>
        <p:nvPicPr>
          <p:cNvPr id="3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9C4FBE-761B-7892-82AC-DC361A5FE9C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386213" y="3081700"/>
            <a:ext cx="468000" cy="468000"/>
          </a:xfrm>
          <a:prstGeom prst="rect">
            <a:avLst/>
          </a:prstGeom>
        </p:spPr>
      </p:pic>
      <p:pic>
        <p:nvPicPr>
          <p:cNvPr id="3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8586E1D-C229-450F-9CE8-9EA1006B152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55115" y="6013182"/>
            <a:ext cx="468000" cy="468000"/>
          </a:xfrm>
          <a:prstGeom prst="rect">
            <a:avLst/>
          </a:prstGeom>
        </p:spPr>
      </p:pic>
      <p:pic>
        <p:nvPicPr>
          <p:cNvPr id="3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CAD41C1-9226-82AB-AA01-B8FDB342F42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334588" y="602977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013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F0A6CE64-68F8-6620-D979-9AB1F2C5CE80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CF8C04-B708-5875-35E9-BF8CC90887BF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4E96BBF1-5432-E448-ACF0-581023E223A6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75306" y="4251353"/>
            <a:ext cx="23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kleinere Nachbarzehner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D991312-476D-D5F6-DCD4-01C6B4DD3082}"/>
              </a:ext>
            </a:extLst>
          </p:cNvPr>
          <p:cNvSpPr txBox="1"/>
          <p:nvPr/>
        </p:nvSpPr>
        <p:spPr>
          <a:xfrm>
            <a:off x="3579205" y="4251352"/>
            <a:ext cx="2376000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900" dirty="0">
              <a:solidFill>
                <a:srgbClr val="317A85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90442" y="4251353"/>
            <a:ext cx="23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größere Nachbarzehner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75306" y="5043631"/>
            <a:ext cx="23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cs typeface="Calibri" panose="020F0502020204030204" pitchFamily="34" charset="0"/>
              </a:rPr>
              <a:t>الرقم العشري المجاور الأصغر</a:t>
            </a:r>
            <a:endParaRPr lang="az-Cyrl-AZ" altLang="de-DE" sz="20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alaashri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almugauer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B18331-7ACE-15B7-CD78-8F27001A4A84}"/>
              </a:ext>
            </a:extLst>
          </p:cNvPr>
          <p:cNvSpPr txBox="1"/>
          <p:nvPr/>
        </p:nvSpPr>
        <p:spPr>
          <a:xfrm>
            <a:off x="3579205" y="5043631"/>
            <a:ext cx="2376000" cy="1188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ar-SY" sz="2000" dirty="0"/>
              <a:t>الرقم</a:t>
            </a:r>
            <a:endParaRPr lang="de-DE" sz="2000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792938" y="5043631"/>
            <a:ext cx="23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الرقم العشري المجاور الأكبر</a:t>
            </a:r>
            <a:endParaRPr lang="de-DE" sz="2000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alaashri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almugauer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FEE721-E94F-A9AE-75D2-3A996BBC9ED2}"/>
              </a:ext>
            </a:extLst>
          </p:cNvPr>
          <p:cNvSpPr txBox="1"/>
          <p:nvPr/>
        </p:nvSpPr>
        <p:spPr>
          <a:xfrm>
            <a:off x="3457923" y="2168118"/>
            <a:ext cx="1263667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987EBA6-DC02-9006-2EAB-D7C8DDF3D06B}"/>
              </a:ext>
            </a:extLst>
          </p:cNvPr>
          <p:cNvSpPr txBox="1"/>
          <p:nvPr/>
        </p:nvSpPr>
        <p:spPr>
          <a:xfrm>
            <a:off x="614111" y="2168118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4FB756C-42AE-0E92-618D-8E37F1905C54}"/>
              </a:ext>
            </a:extLst>
          </p:cNvPr>
          <p:cNvSpPr txBox="1"/>
          <p:nvPr/>
        </p:nvSpPr>
        <p:spPr>
          <a:xfrm>
            <a:off x="7189433" y="2168118"/>
            <a:ext cx="17730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70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2CE30DC-D151-1FBF-1F0F-B7318589DFF7}"/>
              </a:ext>
            </a:extLst>
          </p:cNvPr>
          <p:cNvCxnSpPr>
            <a:cxnSpLocks/>
          </p:cNvCxnSpPr>
          <p:nvPr/>
        </p:nvCxnSpPr>
        <p:spPr>
          <a:xfrm flipV="1">
            <a:off x="4117642" y="2979428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AB76FAE4-C051-DB40-B2DF-EB5427F41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07700" y="4384961"/>
            <a:ext cx="468000" cy="468000"/>
          </a:xfrm>
          <a:prstGeom prst="rect">
            <a:avLst/>
          </a:prstGeom>
        </p:spPr>
      </p:pic>
      <p:pic>
        <p:nvPicPr>
          <p:cNvPr id="66" name="Audio Recording 16.01.2023, 12:38:17">
            <a:hlinkClick r:id="" action="ppaction://media"/>
            <a:extLst>
              <a:ext uri="{FF2B5EF4-FFF2-40B4-BE49-F238E27FC236}">
                <a16:creationId xmlns:a16="http://schemas.microsoft.com/office/drawing/2014/main" id="{90929D2E-B441-B3D2-4557-3B55AED40A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0071" y="4374897"/>
            <a:ext cx="468000" cy="468000"/>
          </a:xfrm>
          <a:prstGeom prst="rect">
            <a:avLst/>
          </a:prstGeom>
        </p:spPr>
      </p:pic>
      <p:pic>
        <p:nvPicPr>
          <p:cNvPr id="67" name="Audio Recording 16.01.2023, 12:38:27">
            <a:hlinkClick r:id="" action="ppaction://media"/>
            <a:extLst>
              <a:ext uri="{FF2B5EF4-FFF2-40B4-BE49-F238E27FC236}">
                <a16:creationId xmlns:a16="http://schemas.microsoft.com/office/drawing/2014/main" id="{9B5B6440-7321-27F3-5819-64D56CDCC9B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2505" y="4384961"/>
            <a:ext cx="468000" cy="468000"/>
          </a:xfrm>
          <a:prstGeom prst="rect">
            <a:avLst/>
          </a:prstGeom>
        </p:spPr>
      </p:pic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08AF4F3F-0490-54CC-22D0-4713F39E5D70}"/>
              </a:ext>
            </a:extLst>
          </p:cNvPr>
          <p:cNvGrpSpPr/>
          <p:nvPr/>
        </p:nvGrpSpPr>
        <p:grpSpPr>
          <a:xfrm>
            <a:off x="751668" y="1763699"/>
            <a:ext cx="8074617" cy="365824"/>
            <a:chOff x="751668" y="1763699"/>
            <a:chExt cx="8074617" cy="365824"/>
          </a:xfrm>
        </p:grpSpPr>
        <p:cxnSp>
          <p:nvCxnSpPr>
            <p:cNvPr id="2" name="Gerade Verbindung 1">
              <a:extLst>
                <a:ext uri="{FF2B5EF4-FFF2-40B4-BE49-F238E27FC236}">
                  <a16:creationId xmlns:a16="http://schemas.microsoft.com/office/drawing/2014/main" id="{C3C144FE-2DB5-CC05-E932-2BF84CE9517A}"/>
                </a:ext>
              </a:extLst>
            </p:cNvPr>
            <p:cNvCxnSpPr>
              <a:cxnSpLocks/>
            </p:cNvCxnSpPr>
            <p:nvPr/>
          </p:nvCxnSpPr>
          <p:spPr>
            <a:xfrm>
              <a:off x="751668" y="1956548"/>
              <a:ext cx="8074617" cy="0"/>
            </a:xfrm>
            <a:prstGeom prst="line">
              <a:avLst/>
            </a:prstGeom>
            <a:ln w="5715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9DE939F6-B10A-48F4-6FA1-3317C67EABAE}"/>
                </a:ext>
              </a:extLst>
            </p:cNvPr>
            <p:cNvCxnSpPr>
              <a:cxnSpLocks/>
            </p:cNvCxnSpPr>
            <p:nvPr/>
          </p:nvCxnSpPr>
          <p:spPr>
            <a:xfrm>
              <a:off x="2798204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8BA9357E-2439-E8A9-4264-CE5EA66FCB01}"/>
                </a:ext>
              </a:extLst>
            </p:cNvPr>
            <p:cNvCxnSpPr>
              <a:cxnSpLocks/>
            </p:cNvCxnSpPr>
            <p:nvPr/>
          </p:nvCxnSpPr>
          <p:spPr>
            <a:xfrm>
              <a:off x="8075958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50D60E46-16B4-A08A-DCBD-ADAD7F3B3368}"/>
                </a:ext>
              </a:extLst>
            </p:cNvPr>
            <p:cNvCxnSpPr>
              <a:cxnSpLocks/>
            </p:cNvCxnSpPr>
            <p:nvPr/>
          </p:nvCxnSpPr>
          <p:spPr>
            <a:xfrm>
              <a:off x="2138485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A296259C-A0C6-C066-EE1F-282D56FF446E}"/>
                </a:ext>
              </a:extLst>
            </p:cNvPr>
            <p:cNvCxnSpPr>
              <a:cxnSpLocks/>
            </p:cNvCxnSpPr>
            <p:nvPr/>
          </p:nvCxnSpPr>
          <p:spPr>
            <a:xfrm>
              <a:off x="3457923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CC3A9010-9001-D5DE-9BE2-9BB3EE109C94}"/>
                </a:ext>
              </a:extLst>
            </p:cNvPr>
            <p:cNvCxnSpPr>
              <a:cxnSpLocks/>
            </p:cNvCxnSpPr>
            <p:nvPr/>
          </p:nvCxnSpPr>
          <p:spPr>
            <a:xfrm>
              <a:off x="4117642" y="1824114"/>
              <a:ext cx="0" cy="244994"/>
            </a:xfrm>
            <a:prstGeom prst="line">
              <a:avLst/>
            </a:prstGeom>
            <a:ln w="57150" cap="rnd">
              <a:solidFill>
                <a:srgbClr val="317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B5EACE67-259E-7BFB-2A9D-772CE5CBD761}"/>
                </a:ext>
              </a:extLst>
            </p:cNvPr>
            <p:cNvCxnSpPr>
              <a:cxnSpLocks/>
            </p:cNvCxnSpPr>
            <p:nvPr/>
          </p:nvCxnSpPr>
          <p:spPr>
            <a:xfrm>
              <a:off x="5437080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F3B2220-AF36-5A0D-AB3F-C0706418DE4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799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56B3B21-DA9B-C750-BBB0-0CD7AC406F3F}"/>
                </a:ext>
              </a:extLst>
            </p:cNvPr>
            <p:cNvCxnSpPr>
              <a:cxnSpLocks/>
            </p:cNvCxnSpPr>
            <p:nvPr/>
          </p:nvCxnSpPr>
          <p:spPr>
            <a:xfrm>
              <a:off x="6756518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27B1F516-EE81-44BC-224B-A6FDDA4CA8B4}"/>
                </a:ext>
              </a:extLst>
            </p:cNvPr>
            <p:cNvCxnSpPr>
              <a:cxnSpLocks/>
            </p:cNvCxnSpPr>
            <p:nvPr/>
          </p:nvCxnSpPr>
          <p:spPr>
            <a:xfrm>
              <a:off x="7416237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2E820979-3E2A-0C87-536C-570125EB6847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6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AD9FC431-BEBB-1DFB-74BF-53CD282060D3}"/>
                </a:ext>
              </a:extLst>
            </p:cNvPr>
            <p:cNvCxnSpPr>
              <a:cxnSpLocks/>
            </p:cNvCxnSpPr>
            <p:nvPr/>
          </p:nvCxnSpPr>
          <p:spPr>
            <a:xfrm>
              <a:off x="4777361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180CD43-2588-4F80-4E0F-8897EB7D2825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CDF961F9-CDF1-D3E1-61EF-C61787C88CD3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485FFD56-6AF5-6221-5679-432391D51611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3652A1-E562-9D7A-65AD-8A549FB176A7}"/>
              </a:ext>
            </a:extLst>
          </p:cNvPr>
          <p:cNvSpPr txBox="1"/>
          <p:nvPr/>
        </p:nvSpPr>
        <p:spPr>
          <a:xfrm>
            <a:off x="2979496" y="184170"/>
            <a:ext cx="41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الأرقام المجاورة 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alarqam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gau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8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EDA76A82-43C0-E8AA-1785-D0E5BC83340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FAEDF12-2761-B321-132D-38C007A222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837678" y="197015"/>
            <a:ext cx="468000" cy="468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D0D314B-7092-E111-68EC-922F7CB8C19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801299" y="5369267"/>
            <a:ext cx="468000" cy="468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3C5EE2A-34E6-643B-1F0D-94988FD72D6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006047" y="5369267"/>
            <a:ext cx="468000" cy="468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FA8B70-6CC1-C5CE-E820-81A10717B18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9202505" y="536926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589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43" descr="MaÌdchen 3.jpg">
            <a:extLst>
              <a:ext uri="{FF2B5EF4-FFF2-40B4-BE49-F238E27FC236}">
                <a16:creationId xmlns:a16="http://schemas.microsoft.com/office/drawing/2014/main" id="{3CE0BFDE-2DAA-0BCA-5A35-DAAC8A785DE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39" y="4051320"/>
            <a:ext cx="1174376" cy="1581369"/>
          </a:xfrm>
          <a:prstGeom prst="rect">
            <a:avLst/>
          </a:prstGeom>
        </p:spPr>
      </p:pic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849668" y="1155335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Nachbar-zehner </a:t>
            </a:r>
            <a:r>
              <a:rPr lang="de-DE" sz="1600" dirty="0">
                <a:latin typeface="Comic Sans MS" panose="030F0902030302020204" pitchFamily="66" charset="0"/>
              </a:rPr>
              <a:t>von 63? </a:t>
            </a:r>
            <a:endParaRPr lang="de-DE" sz="1600" dirty="0"/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372902" y="1255054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Nachbarzehner </a:t>
            </a:r>
            <a:r>
              <a:rPr lang="de-DE" sz="1600" dirty="0">
                <a:latin typeface="Comic Sans MS" panose="030F0902030302020204" pitchFamily="66" charset="0"/>
              </a:rPr>
              <a:t>von 63 ist 60.</a:t>
            </a:r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600868" y="2502885"/>
            <a:ext cx="2528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الرقم العشري المجاورة الأصغر ل 63؟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alaashri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almugauer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63?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4882556" y="2551238"/>
            <a:ext cx="28033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 هو الرقم العشري المجاورة الأصغر ل 63</a:t>
            </a:r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60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alaashri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almugauer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63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704000" y="4123851"/>
            <a:ext cx="256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Nachbarzehner</a:t>
            </a:r>
            <a:r>
              <a:rPr lang="de-DE" sz="1600" dirty="0">
                <a:latin typeface="Comic Sans MS" panose="030F0902030302020204" pitchFamily="66" charset="0"/>
              </a:rPr>
              <a:t> von 63?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559753" y="5335114"/>
            <a:ext cx="2834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الرقم العشري المجاورة الأكبر ل 63؟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alaashri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almugauer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63?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5079047" y="5388659"/>
            <a:ext cx="2755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 هو الرقم العشري المجاورة الأكبر ل 63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SY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alaashri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almugauer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63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328040" y="4070504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Nachbarzehner </a:t>
            </a:r>
            <a:r>
              <a:rPr lang="de-DE" sz="1600" dirty="0">
                <a:latin typeface="Comic Sans MS" panose="030F0902030302020204" pitchFamily="66" charset="0"/>
              </a:rPr>
              <a:t>von 63 ist 70.</a:t>
            </a:r>
            <a:endParaRPr lang="de-DE" sz="1600" dirty="0"/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864E4B1C-CE60-0416-1AE7-2F8799C4184F}"/>
              </a:ext>
            </a:extLst>
          </p:cNvPr>
          <p:cNvSpPr/>
          <p:nvPr/>
        </p:nvSpPr>
        <p:spPr>
          <a:xfrm>
            <a:off x="1908602" y="996944"/>
            <a:ext cx="2427402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F4BC55FD-392A-A29F-CC26-C8D67B2D38A5}"/>
              </a:ext>
            </a:extLst>
          </p:cNvPr>
          <p:cNvSpPr/>
          <p:nvPr/>
        </p:nvSpPr>
        <p:spPr>
          <a:xfrm>
            <a:off x="1616758" y="2502177"/>
            <a:ext cx="2991818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8042112B-4634-D0F7-5AA8-DCBB2C62FC10}"/>
              </a:ext>
            </a:extLst>
          </p:cNvPr>
          <p:cNvSpPr/>
          <p:nvPr/>
        </p:nvSpPr>
        <p:spPr>
          <a:xfrm>
            <a:off x="5258534" y="1091812"/>
            <a:ext cx="2427402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2856E715-454E-294A-877B-4D5AB86BA28E}"/>
              </a:ext>
            </a:extLst>
          </p:cNvPr>
          <p:cNvSpPr/>
          <p:nvPr/>
        </p:nvSpPr>
        <p:spPr>
          <a:xfrm>
            <a:off x="5079539" y="2528458"/>
            <a:ext cx="3197414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B8DC761C-9101-C291-9319-9C3C2756F14D}"/>
              </a:ext>
            </a:extLst>
          </p:cNvPr>
          <p:cNvSpPr/>
          <p:nvPr/>
        </p:nvSpPr>
        <p:spPr>
          <a:xfrm>
            <a:off x="1747154" y="3969325"/>
            <a:ext cx="2737102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DD69197B-0C2F-5716-23DB-697DF82F5426}"/>
              </a:ext>
            </a:extLst>
          </p:cNvPr>
          <p:cNvSpPr/>
          <p:nvPr/>
        </p:nvSpPr>
        <p:spPr>
          <a:xfrm>
            <a:off x="1622854" y="5333769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A13C1025-71AB-B3F1-B1D8-24D057471049}"/>
              </a:ext>
            </a:extLst>
          </p:cNvPr>
          <p:cNvSpPr/>
          <p:nvPr/>
        </p:nvSpPr>
        <p:spPr>
          <a:xfrm>
            <a:off x="5258534" y="3923404"/>
            <a:ext cx="2433498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C783965E-6CF4-8C2A-CEAC-F73853CB279F}"/>
              </a:ext>
            </a:extLst>
          </p:cNvPr>
          <p:cNvSpPr/>
          <p:nvPr/>
        </p:nvSpPr>
        <p:spPr>
          <a:xfrm>
            <a:off x="5079538" y="5360048"/>
            <a:ext cx="3245297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5" descr="Junge 1 spricht.jpg">
            <a:extLst>
              <a:ext uri="{FF2B5EF4-FFF2-40B4-BE49-F238E27FC236}">
                <a16:creationId xmlns:a16="http://schemas.microsoft.com/office/drawing/2014/main" id="{E6B6B067-3BE7-BB33-7F41-D204206CB8E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3" y="1273217"/>
            <a:ext cx="954024" cy="1325880"/>
          </a:xfrm>
          <a:prstGeom prst="rect">
            <a:avLst/>
          </a:prstGeom>
        </p:spPr>
      </p:pic>
      <p:pic>
        <p:nvPicPr>
          <p:cNvPr id="34" name="Bild 1" descr="Junge 3.jpg">
            <a:extLst>
              <a:ext uri="{FF2B5EF4-FFF2-40B4-BE49-F238E27FC236}">
                <a16:creationId xmlns:a16="http://schemas.microsoft.com/office/drawing/2014/main" id="{1E48004F-9BBC-834E-03F0-66B87BA497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" y="4308918"/>
            <a:ext cx="905505" cy="1521884"/>
          </a:xfrm>
          <a:prstGeom prst="rect">
            <a:avLst/>
          </a:prstGeom>
        </p:spPr>
      </p:pic>
      <p:pic>
        <p:nvPicPr>
          <p:cNvPr id="35" name="Bild 2" descr="MÃ¤dchen 1.jpg">
            <a:extLst>
              <a:ext uri="{FF2B5EF4-FFF2-40B4-BE49-F238E27FC236}">
                <a16:creationId xmlns:a16="http://schemas.microsoft.com/office/drawing/2014/main" id="{F25FF7E0-EE96-9943-6AC7-19A9A8AC1FD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0" y="1442150"/>
            <a:ext cx="1106781" cy="1302619"/>
          </a:xfrm>
          <a:prstGeom prst="rect">
            <a:avLst/>
          </a:prstGeom>
        </p:spPr>
      </p:pic>
      <p:pic>
        <p:nvPicPr>
          <p:cNvPr id="4" name="Audio Recording 16.01.2023, 12:35:51">
            <a:hlinkClick r:id="" action="ppaction://media"/>
            <a:extLst>
              <a:ext uri="{FF2B5EF4-FFF2-40B4-BE49-F238E27FC236}">
                <a16:creationId xmlns:a16="http://schemas.microsoft.com/office/drawing/2014/main" id="{4089E1AF-67C3-43EE-F0CF-A7C30A62C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1395" y="1086202"/>
            <a:ext cx="468000" cy="468000"/>
          </a:xfrm>
          <a:prstGeom prst="rect">
            <a:avLst/>
          </a:prstGeom>
        </p:spPr>
      </p:pic>
      <p:pic>
        <p:nvPicPr>
          <p:cNvPr id="6" name="Audio Recording 16.01.2023, 12:36:02">
            <a:hlinkClick r:id="" action="ppaction://media"/>
            <a:extLst>
              <a:ext uri="{FF2B5EF4-FFF2-40B4-BE49-F238E27FC236}">
                <a16:creationId xmlns:a16="http://schemas.microsoft.com/office/drawing/2014/main" id="{17E2B171-910C-AADE-1DED-6B3A337927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5584" y="1145226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36:16">
            <a:hlinkClick r:id="" action="ppaction://media"/>
            <a:extLst>
              <a:ext uri="{FF2B5EF4-FFF2-40B4-BE49-F238E27FC236}">
                <a16:creationId xmlns:a16="http://schemas.microsoft.com/office/drawing/2014/main" id="{2D977EE0-FEE0-39CB-62F9-20D84FFA43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6095" y="4051320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36:26">
            <a:hlinkClick r:id="" action="ppaction://media"/>
            <a:extLst>
              <a:ext uri="{FF2B5EF4-FFF2-40B4-BE49-F238E27FC236}">
                <a16:creationId xmlns:a16="http://schemas.microsoft.com/office/drawing/2014/main" id="{221F978D-1F0F-B574-2414-17C019D96AA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0354" y="3972512"/>
            <a:ext cx="468000" cy="46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36B69BF-5214-6556-B872-C995E8EE87FD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770EA40-5735-6074-B72D-53F1016130BA}"/>
              </a:ext>
            </a:extLst>
          </p:cNvPr>
          <p:cNvSpPr txBox="1"/>
          <p:nvPr/>
        </p:nvSpPr>
        <p:spPr>
          <a:xfrm>
            <a:off x="2979496" y="184170"/>
            <a:ext cx="41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الأرقام المجاورة 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alarqam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gau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1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ABB52C72-5B41-AFA5-D18A-1B95CC5E322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3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8B9FBEC-3871-AF28-E5ED-7431E03D011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837678" y="197015"/>
            <a:ext cx="468000" cy="468000"/>
          </a:xfrm>
          <a:prstGeom prst="rect">
            <a:avLst/>
          </a:prstGeom>
        </p:spPr>
      </p:pic>
      <p:pic>
        <p:nvPicPr>
          <p:cNvPr id="3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6C6F9B8-16B0-4D7E-FC08-9AB22F293D1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123173" y="2791670"/>
            <a:ext cx="468000" cy="468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F9683D-2CD0-A435-C00C-C773F1C2EB0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777828" y="2843330"/>
            <a:ext cx="468000" cy="4680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399ED2D-D578-77EF-823D-A553AB7CC19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36004" y="5678962"/>
            <a:ext cx="468000" cy="468000"/>
          </a:xfrm>
          <a:prstGeom prst="rect">
            <a:avLst/>
          </a:prstGeom>
        </p:spPr>
      </p:pic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E9F33E-C456-8F9B-5EFA-587E24A6A3F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07523" y="565377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34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6F46211F-AEE0-88F2-4D25-963DC2B8F154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96AF23CF-705E-F174-F2D5-5191FBAD551C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0994" y="4208488"/>
            <a:ext cx="235363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kleinere Nachbartausender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57334" y="4208488"/>
            <a:ext cx="2407782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Nachbartausender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63460" y="5000767"/>
            <a:ext cx="2351164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cs typeface="Calibri" panose="020F0502020204030204" pitchFamily="34" charset="0"/>
              </a:rPr>
              <a:t> </a:t>
            </a:r>
            <a:r>
              <a:rPr lang="ar-SY" altLang="de-DE" sz="2000" dirty="0">
                <a:cs typeface="Calibri" panose="020F0502020204030204" pitchFamily="34" charset="0"/>
              </a:rPr>
              <a:t>رقم الألوف المجاور الأصغر </a:t>
            </a:r>
            <a:endParaRPr lang="az-Cyrl-AZ" altLang="de-DE" sz="20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feld 47">
            <a:extLst>
              <a:ext uri="{FF2B5EF4-FFF2-40B4-BE49-F238E27FC236}">
                <a16:creationId xmlns:a16="http://schemas.microsoft.com/office/drawing/2014/main" id="{81B86EE5-4F5F-6F92-F816-37513D831DD4}"/>
              </a:ext>
            </a:extLst>
          </p:cNvPr>
          <p:cNvSpPr txBox="1"/>
          <p:nvPr/>
        </p:nvSpPr>
        <p:spPr>
          <a:xfrm>
            <a:off x="6757334" y="5000766"/>
            <a:ext cx="2407782" cy="1224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altLang="de-DE" sz="1000" dirty="0">
              <a:cs typeface="Calibri" panose="020F0502020204030204" pitchFamily="34" charset="0"/>
            </a:endParaRPr>
          </a:p>
          <a:p>
            <a:pPr algn="ctr"/>
            <a:r>
              <a:rPr lang="ar-SY" altLang="de-DE" sz="2000" dirty="0">
                <a:cs typeface="Calibri" panose="020F0502020204030204" pitchFamily="34" charset="0"/>
              </a:rPr>
              <a:t>رقم الألوف المجاور الأكبر </a:t>
            </a:r>
            <a:endParaRPr lang="de-DE" sz="2000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3" name="Audio Recording 16.01.2023, 12:39:00">
            <a:hlinkClick r:id="" action="ppaction://media"/>
            <a:extLst>
              <a:ext uri="{FF2B5EF4-FFF2-40B4-BE49-F238E27FC236}">
                <a16:creationId xmlns:a16="http://schemas.microsoft.com/office/drawing/2014/main" id="{C3B1DEE4-51E5-4E0C-2F24-47E57087E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3917" y="4329734"/>
            <a:ext cx="468000" cy="468000"/>
          </a:xfrm>
          <a:prstGeom prst="rect">
            <a:avLst/>
          </a:prstGeom>
        </p:spPr>
      </p:pic>
      <p:pic>
        <p:nvPicPr>
          <p:cNvPr id="74" name="Audio Recording 16.01.2023, 12:39:10">
            <a:hlinkClick r:id="" action="ppaction://media"/>
            <a:extLst>
              <a:ext uri="{FF2B5EF4-FFF2-40B4-BE49-F238E27FC236}">
                <a16:creationId xmlns:a16="http://schemas.microsoft.com/office/drawing/2014/main" id="{0F7D36D4-5501-70BF-F0FE-114F2B55C5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6072" y="4329734"/>
            <a:ext cx="468000" cy="468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98BBE46C-D485-27C4-8A6B-2B9B66A4C098}"/>
              </a:ext>
            </a:extLst>
          </p:cNvPr>
          <p:cNvSpPr txBox="1"/>
          <p:nvPr/>
        </p:nvSpPr>
        <p:spPr>
          <a:xfrm>
            <a:off x="3919970" y="2125254"/>
            <a:ext cx="16413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2500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8CAF013-504A-D14E-39F1-6F9E65019589}"/>
              </a:ext>
            </a:extLst>
          </p:cNvPr>
          <p:cNvSpPr txBox="1"/>
          <p:nvPr/>
        </p:nvSpPr>
        <p:spPr>
          <a:xfrm>
            <a:off x="614111" y="2125254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2000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7D1CCE0-5323-C161-CDDD-DCCB4216D60F}"/>
              </a:ext>
            </a:extLst>
          </p:cNvPr>
          <p:cNvSpPr txBox="1"/>
          <p:nvPr/>
        </p:nvSpPr>
        <p:spPr>
          <a:xfrm>
            <a:off x="7189433" y="2125254"/>
            <a:ext cx="17730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3000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6C9E60E8-8527-FC1B-8EE1-474A826B0C01}"/>
              </a:ext>
            </a:extLst>
          </p:cNvPr>
          <p:cNvCxnSpPr>
            <a:cxnSpLocks/>
          </p:cNvCxnSpPr>
          <p:nvPr/>
        </p:nvCxnSpPr>
        <p:spPr>
          <a:xfrm flipV="1">
            <a:off x="4740644" y="2951311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8FB05634-1E26-0736-4ED1-F60C5BBC77B8}"/>
              </a:ext>
            </a:extLst>
          </p:cNvPr>
          <p:cNvCxnSpPr>
            <a:cxnSpLocks/>
          </p:cNvCxnSpPr>
          <p:nvPr/>
        </p:nvCxnSpPr>
        <p:spPr>
          <a:xfrm>
            <a:off x="751668" y="1956548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D276D77-C70A-3547-0FF8-B238BE0B774A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706FF896-681A-1A67-2435-08A01D8C8E8A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58284EF0-3DBA-D475-D0E6-965898FE0D8D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6B32D10A-0468-F7FE-0535-4D3C80B637E3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49144DE6-E32D-7495-6239-4D7F88D2009C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44FAD891-A429-4287-67EB-647C63BE3547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843C155C-BFF4-2074-EA88-B0EEC9F36A0F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05A301A9-2989-B230-7456-98BADD168170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>
            <a:extLst>
              <a:ext uri="{FF2B5EF4-FFF2-40B4-BE49-F238E27FC236}">
                <a16:creationId xmlns:a16="http://schemas.microsoft.com/office/drawing/2014/main" id="{68426157-98A8-6CA0-B8AC-935361C97EA7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9AD58F7F-1A55-E5AE-4207-6584126F6346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04C0005F-7AB8-71F7-F5FA-FD8D54DE3DD3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64FEB706-8251-809A-95E9-044F58335041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6139C5FD-F605-2E95-62FA-8120E753BF97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011DF93A-0E69-B95D-C5B2-318BB91D648B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723A35-8765-E265-E2B3-EF2D90B5BAA7}"/>
              </a:ext>
            </a:extLst>
          </p:cNvPr>
          <p:cNvSpPr txBox="1"/>
          <p:nvPr/>
        </p:nvSpPr>
        <p:spPr>
          <a:xfrm>
            <a:off x="2979496" y="184170"/>
            <a:ext cx="41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الأرقام المجاورة 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alarqam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gau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5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72BF545F-E69A-A51F-5144-B8B01890B9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AD64A1C-F9AC-AD59-B04F-7D03498B463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837678" y="197015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8B1E22-5A8B-9B8A-388E-2BFB366E309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801299" y="5369193"/>
            <a:ext cx="468000" cy="468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5FADF31-FDB3-785E-E5E5-9CEA5A4600C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9182851" y="5374058"/>
            <a:ext cx="468000" cy="468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C2DF1002-AE54-7F01-6D3F-EAE48B6E2BF9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9AD1ABA-D386-45B1-AB3C-E60BB91EE80B}"/>
              </a:ext>
            </a:extLst>
          </p:cNvPr>
          <p:cNvSpPr txBox="1"/>
          <p:nvPr/>
        </p:nvSpPr>
        <p:spPr>
          <a:xfrm>
            <a:off x="3579205" y="4251352"/>
            <a:ext cx="2376000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900" dirty="0">
              <a:solidFill>
                <a:srgbClr val="317A85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94C589-854F-0C06-E50E-6F3DF0F9C933}"/>
              </a:ext>
            </a:extLst>
          </p:cNvPr>
          <p:cNvSpPr txBox="1"/>
          <p:nvPr/>
        </p:nvSpPr>
        <p:spPr>
          <a:xfrm>
            <a:off x="3579205" y="5043631"/>
            <a:ext cx="2376000" cy="1188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ar-SY" sz="2000" dirty="0"/>
              <a:t>الرقم</a:t>
            </a:r>
            <a:endParaRPr lang="de-DE" sz="2000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AE42D409-CA44-245D-E827-2577FDE0A22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07700" y="4384961"/>
            <a:ext cx="468000" cy="468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1AACA5D-610A-D6FC-E37D-DA3D1783BCD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006047" y="536926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118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901804" y="1263971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Nachbar-tausender</a:t>
            </a:r>
            <a:r>
              <a:rPr lang="de-DE" sz="1600" dirty="0">
                <a:latin typeface="Comic Sans MS" panose="030F0902030302020204" pitchFamily="66" charset="0"/>
              </a:rPr>
              <a:t> von 2300?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23" y="3927388"/>
            <a:ext cx="1174376" cy="1581369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3" y="1273217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34760" y="1262463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Nachbartausender </a:t>
            </a:r>
            <a:r>
              <a:rPr lang="de-DE" sz="1600" dirty="0">
                <a:latin typeface="Comic Sans MS" panose="030F0902030302020204" pitchFamily="66" charset="0"/>
              </a:rPr>
              <a:t>von 2300 ist 2000.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" y="4308918"/>
            <a:ext cx="905505" cy="1521884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0" y="1442150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550450" y="2517509"/>
            <a:ext cx="2804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رقم الألوف المجاورة الأصغر ل 2300؟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2300?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5005264" y="2517509"/>
            <a:ext cx="2880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2000 هو رقم الألوف المجاورة الأصغر ل 2300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2000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2300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751871" y="4033835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Nachbar-tausender </a:t>
            </a:r>
            <a:r>
              <a:rPr lang="de-DE" sz="1600" dirty="0">
                <a:latin typeface="Comic Sans MS" panose="030F0902030302020204" pitchFamily="66" charset="0"/>
              </a:rPr>
              <a:t>von 2300?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584460" y="5354890"/>
            <a:ext cx="2734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رقم الألوف المجاورة الأكبر ل 2300؟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2300?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5134797" y="5333769"/>
            <a:ext cx="2755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3000 هو رقم الألوف المجاورة الأكبر ل 2300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3000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2300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328040" y="4033835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Nachbartausender </a:t>
            </a:r>
            <a:r>
              <a:rPr lang="de-DE" sz="1600" dirty="0">
                <a:latin typeface="Comic Sans MS" panose="030F0902030302020204" pitchFamily="66" charset="0"/>
              </a:rPr>
              <a:t>von 2300 ist 3000.</a:t>
            </a:r>
            <a:endParaRPr lang="de-DE" sz="1600" dirty="0"/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A61CE92A-722E-C687-3581-97686965ECB9}"/>
              </a:ext>
            </a:extLst>
          </p:cNvPr>
          <p:cNvSpPr/>
          <p:nvPr/>
        </p:nvSpPr>
        <p:spPr>
          <a:xfrm>
            <a:off x="1908601" y="1091812"/>
            <a:ext cx="2888737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9821E95D-6115-7F50-B26B-5665E3692175}"/>
              </a:ext>
            </a:extLst>
          </p:cNvPr>
          <p:cNvSpPr/>
          <p:nvPr/>
        </p:nvSpPr>
        <p:spPr>
          <a:xfrm>
            <a:off x="1616758" y="2502177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D8740767-8880-8944-B49B-DA4D3EEC02DB}"/>
              </a:ext>
            </a:extLst>
          </p:cNvPr>
          <p:cNvSpPr/>
          <p:nvPr/>
        </p:nvSpPr>
        <p:spPr>
          <a:xfrm>
            <a:off x="5123991" y="1091812"/>
            <a:ext cx="2561945" cy="1105829"/>
          </a:xfrm>
          <a:prstGeom prst="wedgeRoundRectCallout">
            <a:avLst>
              <a:gd name="adj1" fmla="val 66942"/>
              <a:gd name="adj2" fmla="val 2334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6F18079E-356F-CAB7-9948-F4318644FA31}"/>
              </a:ext>
            </a:extLst>
          </p:cNvPr>
          <p:cNvSpPr/>
          <p:nvPr/>
        </p:nvSpPr>
        <p:spPr>
          <a:xfrm>
            <a:off x="5079539" y="2502177"/>
            <a:ext cx="3197414" cy="1105829"/>
          </a:xfrm>
          <a:prstGeom prst="wedgeRoundRectCallout">
            <a:avLst>
              <a:gd name="adj1" fmla="val 40817"/>
              <a:gd name="adj2" fmla="val -7189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610791AD-290E-9335-7495-012DD8DC27F1}"/>
              </a:ext>
            </a:extLst>
          </p:cNvPr>
          <p:cNvSpPr/>
          <p:nvPr/>
        </p:nvSpPr>
        <p:spPr>
          <a:xfrm>
            <a:off x="1747154" y="3923404"/>
            <a:ext cx="2915283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8973AD83-918C-83E8-651E-4BDE53D468C7}"/>
              </a:ext>
            </a:extLst>
          </p:cNvPr>
          <p:cNvSpPr/>
          <p:nvPr/>
        </p:nvSpPr>
        <p:spPr>
          <a:xfrm>
            <a:off x="1622854" y="5333769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36F82C5A-BD78-5767-0A73-45E934390F45}"/>
              </a:ext>
            </a:extLst>
          </p:cNvPr>
          <p:cNvSpPr/>
          <p:nvPr/>
        </p:nvSpPr>
        <p:spPr>
          <a:xfrm>
            <a:off x="5130087" y="3923404"/>
            <a:ext cx="266871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04F0CB01-7C19-D765-9EFF-CBDB32AA413A}"/>
              </a:ext>
            </a:extLst>
          </p:cNvPr>
          <p:cNvSpPr/>
          <p:nvPr/>
        </p:nvSpPr>
        <p:spPr>
          <a:xfrm>
            <a:off x="5079538" y="5333769"/>
            <a:ext cx="3245297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Audio Recording 16.01.2023, 12:39:50">
            <a:hlinkClick r:id="" action="ppaction://media"/>
            <a:extLst>
              <a:ext uri="{FF2B5EF4-FFF2-40B4-BE49-F238E27FC236}">
                <a16:creationId xmlns:a16="http://schemas.microsoft.com/office/drawing/2014/main" id="{B68FDE08-7935-54BA-5B72-C0DE3B14B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3833" y="1198996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40:02">
            <a:hlinkClick r:id="" action="ppaction://media"/>
            <a:extLst>
              <a:ext uri="{FF2B5EF4-FFF2-40B4-BE49-F238E27FC236}">
                <a16:creationId xmlns:a16="http://schemas.microsoft.com/office/drawing/2014/main" id="{9FF23D1B-FAFB-F7DE-568F-6CA5E08028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46527" y="1198996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2:40:28">
            <a:hlinkClick r:id="" action="ppaction://media"/>
            <a:extLst>
              <a:ext uri="{FF2B5EF4-FFF2-40B4-BE49-F238E27FC236}">
                <a16:creationId xmlns:a16="http://schemas.microsoft.com/office/drawing/2014/main" id="{D397D135-97E7-657A-AD0A-8112B852D2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4624" y="4207964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2:40:39">
            <a:hlinkClick r:id="" action="ppaction://media"/>
            <a:extLst>
              <a:ext uri="{FF2B5EF4-FFF2-40B4-BE49-F238E27FC236}">
                <a16:creationId xmlns:a16="http://schemas.microsoft.com/office/drawing/2014/main" id="{B3863DCE-9FDB-F72A-913C-C7BDF4FB045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5518" y="4250072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76D08AD-05F2-5A70-BEFA-D400ED1CAD2C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2CEDDC7-6FC3-D0A9-913E-C8C1AA668EFE}"/>
              </a:ext>
            </a:extLst>
          </p:cNvPr>
          <p:cNvSpPr txBox="1"/>
          <p:nvPr/>
        </p:nvSpPr>
        <p:spPr>
          <a:xfrm>
            <a:off x="2979496" y="184170"/>
            <a:ext cx="41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الأرقام المجاورة 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alarqam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gau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4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E61D5833-6771-7B63-52BE-944E068800B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3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0D24963-5EEF-60EF-004C-48E598CDA00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837678" y="197015"/>
            <a:ext cx="468000" cy="468000"/>
          </a:xfrm>
          <a:prstGeom prst="rect">
            <a:avLst/>
          </a:prstGeom>
        </p:spPr>
      </p:pic>
      <p:pic>
        <p:nvPicPr>
          <p:cNvPr id="3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766DC18-EBF7-15CB-8B86-15A1FE0B80E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18624" y="2777252"/>
            <a:ext cx="468000" cy="468000"/>
          </a:xfrm>
          <a:prstGeom prst="rect">
            <a:avLst/>
          </a:prstGeom>
        </p:spPr>
      </p:pic>
      <p:pic>
        <p:nvPicPr>
          <p:cNvPr id="3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4ECC14D-AE34-D115-31FF-DA25DD6D67A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16898" y="2850840"/>
            <a:ext cx="468000" cy="468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340A8A9-B4F3-1224-D420-0BE15D1DB4E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283334" y="5652683"/>
            <a:ext cx="468000" cy="4680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C714A0F-2CB1-B316-476C-42AD911EFBC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24843" y="565268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056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AA2ACA92-ED46-C77D-231F-DF76CC54094A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F7BCF0B3-1FA4-7705-320B-594B70553331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4498" y="4208488"/>
            <a:ext cx="24840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kleinere Nachbarzehntausender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53554" y="4208488"/>
            <a:ext cx="24840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größere Nachbarzehntausender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74546" y="4928984"/>
            <a:ext cx="2484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cs typeface="Calibri" panose="020F0502020204030204" pitchFamily="34" charset="0"/>
              </a:rPr>
              <a:t>رقم عشرات الألوف المجاور الأصغر </a:t>
            </a:r>
            <a:endParaRPr lang="az-Cyrl-AZ" altLang="de-DE" sz="20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asharat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753554" y="4928984"/>
            <a:ext cx="2484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cs typeface="Calibri" panose="020F0502020204030204" pitchFamily="34" charset="0"/>
              </a:rPr>
              <a:t>رقم عشرات الألوف المجاور الأكبر </a:t>
            </a:r>
            <a:endParaRPr lang="de-DE" sz="2000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asharat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54DC7F5-C2AB-74B2-6C1A-606C39042C85}"/>
              </a:ext>
            </a:extLst>
          </p:cNvPr>
          <p:cNvSpPr txBox="1"/>
          <p:nvPr/>
        </p:nvSpPr>
        <p:spPr>
          <a:xfrm>
            <a:off x="10780295" y="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1" name="Audio Recording 16.01.2023, 12:53:41">
            <a:hlinkClick r:id="" action="ppaction://media"/>
            <a:extLst>
              <a:ext uri="{FF2B5EF4-FFF2-40B4-BE49-F238E27FC236}">
                <a16:creationId xmlns:a16="http://schemas.microsoft.com/office/drawing/2014/main" id="{7ABE1CEA-5327-4F5F-B883-606A3F6D3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9946" y="4288717"/>
            <a:ext cx="468000" cy="468000"/>
          </a:xfrm>
          <a:prstGeom prst="rect">
            <a:avLst/>
          </a:prstGeom>
        </p:spPr>
      </p:pic>
      <p:pic>
        <p:nvPicPr>
          <p:cNvPr id="53" name="Audio Recording 16.01.2023, 12:54:10">
            <a:hlinkClick r:id="" action="ppaction://media"/>
            <a:extLst>
              <a:ext uri="{FF2B5EF4-FFF2-40B4-BE49-F238E27FC236}">
                <a16:creationId xmlns:a16="http://schemas.microsoft.com/office/drawing/2014/main" id="{F823612C-2DD3-3E5C-63D3-FE56321933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3447" y="4358577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ABD55E-7153-D25A-92B4-14DA6CE75D48}"/>
              </a:ext>
            </a:extLst>
          </p:cNvPr>
          <p:cNvSpPr txBox="1"/>
          <p:nvPr/>
        </p:nvSpPr>
        <p:spPr>
          <a:xfrm>
            <a:off x="4318130" y="2168118"/>
            <a:ext cx="2190178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86 000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0106A6-564B-B369-DE16-F31718C4F597}"/>
              </a:ext>
            </a:extLst>
          </p:cNvPr>
          <p:cNvSpPr txBox="1"/>
          <p:nvPr/>
        </p:nvSpPr>
        <p:spPr>
          <a:xfrm>
            <a:off x="614111" y="2168118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80 000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ECDBAAB-B42E-F7E6-622F-1775596AFC5A}"/>
              </a:ext>
            </a:extLst>
          </p:cNvPr>
          <p:cNvSpPr txBox="1"/>
          <p:nvPr/>
        </p:nvSpPr>
        <p:spPr>
          <a:xfrm>
            <a:off x="7189433" y="2168118"/>
            <a:ext cx="2190175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90 000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FE4E3A5-A150-47E2-D2E5-8190DFAAA74C}"/>
              </a:ext>
            </a:extLst>
          </p:cNvPr>
          <p:cNvCxnSpPr>
            <a:cxnSpLocks/>
          </p:cNvCxnSpPr>
          <p:nvPr/>
        </p:nvCxnSpPr>
        <p:spPr>
          <a:xfrm flipV="1">
            <a:off x="5468497" y="2951311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CEEE1600-7C3B-7FE6-D1D8-1F9513906091}"/>
              </a:ext>
            </a:extLst>
          </p:cNvPr>
          <p:cNvCxnSpPr>
            <a:cxnSpLocks/>
          </p:cNvCxnSpPr>
          <p:nvPr/>
        </p:nvCxnSpPr>
        <p:spPr>
          <a:xfrm>
            <a:off x="751668" y="1956548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BC9EF6DD-42BE-DD20-9AD8-0FF13ACC7059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5D5E4A89-08AD-4E17-E595-6F7845D79C03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0BF8FE78-508D-AB16-7600-EB1444A2FC02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2B67B86C-0C69-46A7-3900-87B08998EED6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12C107C9-4D6A-2154-BD4E-AD88166A0F9A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C1F9A473-6539-028E-6D81-E569B8778CD9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9193454D-8494-3F68-ECE8-D6627C1FB8A9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B09E508E-7EF9-A82E-9A3A-77787C50624D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A8859BD3-A670-FB20-9A17-70F50CD355C4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9AD5131B-358A-E798-A8AE-AA49970D1469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DAD76406-F7ED-802C-C89B-73D28F9C5ECE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48A17954-087F-CBD0-E2DC-30FED73F321A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74EA7D21-ECD7-74B7-F3DA-BFEDD4EEEE13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74FCE5DE-B6C8-C42E-3003-46F0D937071C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66F6C1-246A-BAA9-47AD-76438DDF5E78}"/>
              </a:ext>
            </a:extLst>
          </p:cNvPr>
          <p:cNvSpPr txBox="1"/>
          <p:nvPr/>
        </p:nvSpPr>
        <p:spPr>
          <a:xfrm>
            <a:off x="2979496" y="184170"/>
            <a:ext cx="41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الأرقام المجاورة 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alarqam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gau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CAD9A543-C488-93CA-578A-D17109F6D6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AF14061-563D-0CEA-7A14-F0BCFD658F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837678" y="197015"/>
            <a:ext cx="468000" cy="468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46F259-8D85-C250-869D-266DEDD5BB7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869946" y="5263761"/>
            <a:ext cx="468000" cy="468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DCC0220-FD1C-3BAF-ABAA-44EC26B8278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9258309" y="5263761"/>
            <a:ext cx="468000" cy="468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E49938-C85F-3C2D-F2E1-10332639AAB6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1079013-CD03-DC67-AF45-307B37C83FE6}"/>
              </a:ext>
            </a:extLst>
          </p:cNvPr>
          <p:cNvSpPr txBox="1"/>
          <p:nvPr/>
        </p:nvSpPr>
        <p:spPr>
          <a:xfrm>
            <a:off x="3579205" y="4251352"/>
            <a:ext cx="2376000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900" dirty="0">
              <a:solidFill>
                <a:srgbClr val="317A85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3DA641F-6A83-085D-C6DE-86BCF1D9AB80}"/>
              </a:ext>
            </a:extLst>
          </p:cNvPr>
          <p:cNvSpPr txBox="1"/>
          <p:nvPr/>
        </p:nvSpPr>
        <p:spPr>
          <a:xfrm>
            <a:off x="3579205" y="5043631"/>
            <a:ext cx="2376000" cy="1188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ar-SY" sz="2000" dirty="0"/>
              <a:t>الرقم</a:t>
            </a:r>
            <a:endParaRPr lang="de-DE" sz="2000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17520AF8-6874-06E4-81A5-24234DFBA20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07700" y="4384961"/>
            <a:ext cx="468000" cy="468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E84C7D2-51F8-A9AB-B118-DBF66DECFDA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006047" y="536926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419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2007124" y="1191250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Nachbarzehn-tausender </a:t>
            </a:r>
            <a:r>
              <a:rPr lang="de-DE" sz="1600" dirty="0">
                <a:latin typeface="Comic Sans MS" panose="030F0902030302020204" pitchFamily="66" charset="0"/>
              </a:rPr>
              <a:t>von 80700?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85" y="4180575"/>
            <a:ext cx="954023" cy="1284650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69" y="1549860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063810" y="1197588"/>
            <a:ext cx="240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Nachbarzehntausender </a:t>
            </a:r>
            <a:r>
              <a:rPr lang="de-DE" sz="1600" dirty="0">
                <a:latin typeface="Comic Sans MS" panose="030F0902030302020204" pitchFamily="66" charset="0"/>
              </a:rPr>
              <a:t>von 80700 ist 80000.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6" y="4487215"/>
            <a:ext cx="868680" cy="1459992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9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533124" y="2493053"/>
            <a:ext cx="2775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رقم عشرات الألوف المجاورة الأصغر ل 80700؟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asharat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80700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4850788" y="2465420"/>
            <a:ext cx="28101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80000 هو رقم عشرات الألوف المجاورة الأصغر ل 80700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80000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asharat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80700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  <a:p>
            <a:pPr algn="r"/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828109" y="4156000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Nachbarzehn-tausender </a:t>
            </a:r>
            <a:r>
              <a:rPr lang="de-DE" sz="1600" dirty="0">
                <a:latin typeface="Comic Sans MS" panose="030F0902030302020204" pitchFamily="66" charset="0"/>
              </a:rPr>
              <a:t>von 80700?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458376" y="5408670"/>
            <a:ext cx="2850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هو رقم عشرات الألوف المجاورة الأكبر ل 80700؟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asharat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ar-SY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80700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5108773" y="5408669"/>
            <a:ext cx="2848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90000</a:t>
            </a:r>
            <a:r>
              <a:rPr lang="ar-SY" altLang="de-DE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هو رقم عشرات الألوف المجاورة الأكبر ل 80700</a:t>
            </a:r>
            <a:endParaRPr lang="de-DE" altLang="de-DE" dirty="0"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90000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hu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asharat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ar-SY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 </a:t>
            </a:r>
            <a:r>
              <a:rPr lang="ar-SY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80700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131351" y="4125781"/>
            <a:ext cx="252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Nachbarzehntausender </a:t>
            </a:r>
            <a:r>
              <a:rPr lang="de-DE" sz="1600" dirty="0">
                <a:latin typeface="Comic Sans MS" panose="030F0902030302020204" pitchFamily="66" charset="0"/>
              </a:rPr>
              <a:t>von 80700 ist 90000.</a:t>
            </a:r>
            <a:endParaRPr lang="de-DE" sz="1600" dirty="0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621C7D15-9113-B88F-E579-0A8C1C6B91E9}"/>
              </a:ext>
            </a:extLst>
          </p:cNvPr>
          <p:cNvSpPr/>
          <p:nvPr/>
        </p:nvSpPr>
        <p:spPr>
          <a:xfrm>
            <a:off x="1942836" y="1033724"/>
            <a:ext cx="269083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3795C1C9-52B1-EE50-B35B-8F0719EC79E4}"/>
              </a:ext>
            </a:extLst>
          </p:cNvPr>
          <p:cNvSpPr/>
          <p:nvPr/>
        </p:nvSpPr>
        <p:spPr>
          <a:xfrm>
            <a:off x="1629656" y="2471497"/>
            <a:ext cx="3034113" cy="1105829"/>
          </a:xfrm>
          <a:prstGeom prst="wedgeRoundRectCallout">
            <a:avLst>
              <a:gd name="adj1" fmla="val -57167"/>
              <a:gd name="adj2" fmla="val -4486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070A533E-89EC-1C32-12EA-70A2D20F1BE3}"/>
              </a:ext>
            </a:extLst>
          </p:cNvPr>
          <p:cNvSpPr/>
          <p:nvPr/>
        </p:nvSpPr>
        <p:spPr>
          <a:xfrm>
            <a:off x="4855604" y="1033724"/>
            <a:ext cx="2829699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5D361474-5FA9-D1BC-460A-8D8F230482EE}"/>
              </a:ext>
            </a:extLst>
          </p:cNvPr>
          <p:cNvSpPr/>
          <p:nvPr/>
        </p:nvSpPr>
        <p:spPr>
          <a:xfrm>
            <a:off x="4855605" y="2471497"/>
            <a:ext cx="3281846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4C06FA58-5518-0987-1550-77452609B23F}"/>
              </a:ext>
            </a:extLst>
          </p:cNvPr>
          <p:cNvSpPr/>
          <p:nvPr/>
        </p:nvSpPr>
        <p:spPr>
          <a:xfrm>
            <a:off x="1568216" y="3958321"/>
            <a:ext cx="3273974" cy="1103313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B46610FD-F2E8-CE49-0E7C-191A61A470D8}"/>
              </a:ext>
            </a:extLst>
          </p:cNvPr>
          <p:cNvSpPr/>
          <p:nvPr/>
        </p:nvSpPr>
        <p:spPr>
          <a:xfrm>
            <a:off x="1443915" y="5370549"/>
            <a:ext cx="3398275" cy="1200237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6869CE21-02DA-13CA-F29E-A63C1937AEC0}"/>
              </a:ext>
            </a:extLst>
          </p:cNvPr>
          <p:cNvSpPr/>
          <p:nvPr/>
        </p:nvSpPr>
        <p:spPr>
          <a:xfrm>
            <a:off x="5063039" y="3960184"/>
            <a:ext cx="275605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8165F82C-F326-14B2-06F8-D8C295BF243B}"/>
              </a:ext>
            </a:extLst>
          </p:cNvPr>
          <p:cNvSpPr/>
          <p:nvPr/>
        </p:nvSpPr>
        <p:spPr>
          <a:xfrm>
            <a:off x="5063810" y="5347071"/>
            <a:ext cx="3422092" cy="1223715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Audio Recording 16.01.2023, 12:55:04">
            <a:hlinkClick r:id="" action="ppaction://media"/>
            <a:extLst>
              <a:ext uri="{FF2B5EF4-FFF2-40B4-BE49-F238E27FC236}">
                <a16:creationId xmlns:a16="http://schemas.microsoft.com/office/drawing/2014/main" id="{40694B99-E811-87F1-71EA-2DC2FE6A8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6666" y="1090319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2:55:46">
            <a:hlinkClick r:id="" action="ppaction://media"/>
            <a:extLst>
              <a:ext uri="{FF2B5EF4-FFF2-40B4-BE49-F238E27FC236}">
                <a16:creationId xmlns:a16="http://schemas.microsoft.com/office/drawing/2014/main" id="{E1B12E2F-39E8-C887-9431-C2CAAFF396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24316" y="1090319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2:56:08">
            <a:hlinkClick r:id="" action="ppaction://media"/>
            <a:extLst>
              <a:ext uri="{FF2B5EF4-FFF2-40B4-BE49-F238E27FC236}">
                <a16:creationId xmlns:a16="http://schemas.microsoft.com/office/drawing/2014/main" id="{3942F96D-6A6E-D542-5D62-6691C0CFCF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5295" y="4229628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2:56:26">
            <a:hlinkClick r:id="" action="ppaction://media"/>
            <a:extLst>
              <a:ext uri="{FF2B5EF4-FFF2-40B4-BE49-F238E27FC236}">
                <a16:creationId xmlns:a16="http://schemas.microsoft.com/office/drawing/2014/main" id="{CAFC778D-1923-58CB-11AA-84900FD69EB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0882" y="3988450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14DA587-9810-9A84-820C-D08A1B02D851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50D2147-59C8-A087-7DF5-F5B0A39D2D32}"/>
              </a:ext>
            </a:extLst>
          </p:cNvPr>
          <p:cNvSpPr txBox="1"/>
          <p:nvPr/>
        </p:nvSpPr>
        <p:spPr>
          <a:xfrm>
            <a:off x="2979496" y="184170"/>
            <a:ext cx="41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الأرقام المجاورة 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alarqam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gau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4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9CD07778-E8B5-EC95-B1AA-11C081F5DF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3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5105D31-1CAB-B498-B501-83FD38C1733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837678" y="197015"/>
            <a:ext cx="468000" cy="468000"/>
          </a:xfrm>
          <a:prstGeom prst="rect">
            <a:avLst/>
          </a:prstGeom>
        </p:spPr>
      </p:pic>
      <p:pic>
        <p:nvPicPr>
          <p:cNvPr id="3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2DD26E-1DD2-0EDA-6EEB-D73BC771752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194025" y="2818074"/>
            <a:ext cx="468000" cy="468000"/>
          </a:xfrm>
          <a:prstGeom prst="rect">
            <a:avLst/>
          </a:prstGeom>
        </p:spPr>
      </p:pic>
      <p:pic>
        <p:nvPicPr>
          <p:cNvPr id="3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06C97AD-837D-B82A-1779-9FEB039DD3D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679786" y="2739921"/>
            <a:ext cx="468000" cy="468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09B21E3-7639-41CF-78C1-743AAC6D4B4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08702" y="5721477"/>
            <a:ext cx="468000" cy="4680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211A21E-9D59-9297-3859-5F28D0C9331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979624" y="57309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42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bgerundetes Rechteck 81">
            <a:extLst>
              <a:ext uri="{FF2B5EF4-FFF2-40B4-BE49-F238E27FC236}">
                <a16:creationId xmlns:a16="http://schemas.microsoft.com/office/drawing/2014/main" id="{29CC16BA-F1BC-C5E2-4811-9A33DD9E2001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83" name="Abgerundetes Rechteck 82">
            <a:extLst>
              <a:ext uri="{FF2B5EF4-FFF2-40B4-BE49-F238E27FC236}">
                <a16:creationId xmlns:a16="http://schemas.microsoft.com/office/drawing/2014/main" id="{4F4B7356-320C-D277-A5A6-AA616BDEA3AE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5658" y="4208488"/>
            <a:ext cx="2464039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der kleinere Nachbarhunderttausender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83290" y="4208488"/>
            <a:ext cx="2448000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der größere Nachbarhunderttausender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65658" y="5014712"/>
            <a:ext cx="2464039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cs typeface="Calibri" panose="020F0502020204030204" pitchFamily="34" charset="0"/>
              </a:rPr>
              <a:t> رقم مئات  الألوف المجاور الأصغر </a:t>
            </a:r>
            <a:endParaRPr lang="az-Cyrl-AZ" altLang="de-DE" sz="20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al'asghar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783290" y="5014712"/>
            <a:ext cx="2448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cs typeface="Calibri" panose="020F0502020204030204" pitchFamily="34" charset="0"/>
              </a:rPr>
              <a:t>رقم مئات  الألوف المجاور الأكبر </a:t>
            </a:r>
            <a:endParaRPr lang="de-DE" sz="2000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raqm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al'uluf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g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auer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al'akbar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" name="Audio Recording 16.01.2023, 12:57:18">
            <a:hlinkClick r:id="" action="ppaction://media"/>
            <a:extLst>
              <a:ext uri="{FF2B5EF4-FFF2-40B4-BE49-F238E27FC236}">
                <a16:creationId xmlns:a16="http://schemas.microsoft.com/office/drawing/2014/main" id="{99C1D7FA-9E2E-73D5-4D85-D24BF1A4F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9697" y="4325958"/>
            <a:ext cx="468000" cy="468000"/>
          </a:xfrm>
          <a:prstGeom prst="rect">
            <a:avLst/>
          </a:prstGeom>
        </p:spPr>
      </p:pic>
      <p:pic>
        <p:nvPicPr>
          <p:cNvPr id="6" name="Audio Recording 16.01.2023, 12:57:56">
            <a:hlinkClick r:id="" action="ppaction://media"/>
            <a:extLst>
              <a:ext uri="{FF2B5EF4-FFF2-40B4-BE49-F238E27FC236}">
                <a16:creationId xmlns:a16="http://schemas.microsoft.com/office/drawing/2014/main" id="{914F587D-5693-5DC5-C721-245A9B82A0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1511" y="4263929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DD856F4-B139-974B-6885-D1C94F05EB1C}"/>
              </a:ext>
            </a:extLst>
          </p:cNvPr>
          <p:cNvSpPr txBox="1"/>
          <p:nvPr/>
        </p:nvSpPr>
        <p:spPr>
          <a:xfrm>
            <a:off x="4013667" y="2181774"/>
            <a:ext cx="2742851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360 000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549849-414E-6BA7-6339-15578AF3EF91}"/>
              </a:ext>
            </a:extLst>
          </p:cNvPr>
          <p:cNvSpPr txBox="1"/>
          <p:nvPr/>
        </p:nvSpPr>
        <p:spPr>
          <a:xfrm>
            <a:off x="115132" y="2181774"/>
            <a:ext cx="2965090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300 000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BBCFBA-6D32-B7CE-F6FB-48388FC9DE4B}"/>
              </a:ext>
            </a:extLst>
          </p:cNvPr>
          <p:cNvSpPr txBox="1"/>
          <p:nvPr/>
        </p:nvSpPr>
        <p:spPr>
          <a:xfrm>
            <a:off x="6934750" y="2181774"/>
            <a:ext cx="2514638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400 000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C6613F4-49F8-DF27-239C-36BCF31948B6}"/>
              </a:ext>
            </a:extLst>
          </p:cNvPr>
          <p:cNvCxnSpPr>
            <a:cxnSpLocks/>
          </p:cNvCxnSpPr>
          <p:nvPr/>
        </p:nvCxnSpPr>
        <p:spPr>
          <a:xfrm flipV="1">
            <a:off x="5246361" y="2979428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0E94338-D67B-A3B8-24C8-F024DB04EAFE}"/>
              </a:ext>
            </a:extLst>
          </p:cNvPr>
          <p:cNvCxnSpPr>
            <a:cxnSpLocks/>
          </p:cNvCxnSpPr>
          <p:nvPr/>
        </p:nvCxnSpPr>
        <p:spPr>
          <a:xfrm>
            <a:off x="751668" y="1942260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359C4184-658F-484A-6FF8-3B729B2582B4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60D4C02-28C1-2E47-9395-339A2C75E74F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FF180F8-38C6-F6FA-0F10-A8FAA3BC22B7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31C66B6E-B3BD-FF08-762C-59CDC026E4E7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738A652B-39B2-C7A5-5DF2-ADF0CD69FD53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1F76D43C-B2FF-CCA7-D5EB-4CAD776C41A6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EFE9218C-BFA5-F4A7-804F-065D066A734D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ACD592D0-F2DD-AF50-184A-F9E7BC30C77E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2ED0437C-6AC3-B046-0535-5BFD4B0AFD00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5DD7A6C-C10A-1109-FD30-FA19C55B0B36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CAE4A979-5C23-BE28-F556-A6AB11885DFF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5F43434-6539-B156-981E-FAEAA12864C9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61E38138-F4DB-8F7B-4EC7-3CA705BAD3CD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8F62A1F9-C3F1-1D01-56BA-207E6D264693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6DB8AC9-4280-C3A4-14A3-6427E1D236CA}"/>
              </a:ext>
            </a:extLst>
          </p:cNvPr>
          <p:cNvSpPr txBox="1"/>
          <p:nvPr/>
        </p:nvSpPr>
        <p:spPr>
          <a:xfrm>
            <a:off x="2979496" y="184170"/>
            <a:ext cx="415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/>
              <a:t>الأرقام المجاورة 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alarqam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almu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gau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0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754B2D42-4C34-EE3D-3CC2-B37688E29F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750E41B-ED1A-AACB-4938-7AD9C26C667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837678" y="197015"/>
            <a:ext cx="468000" cy="468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F4DF4D-629C-7B32-C737-27C46EB457D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852438" y="5197984"/>
            <a:ext cx="468000" cy="468000"/>
          </a:xfrm>
          <a:prstGeom prst="rect">
            <a:avLst/>
          </a:prstGeom>
        </p:spPr>
      </p:pic>
      <p:pic>
        <p:nvPicPr>
          <p:cNvPr id="3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BE45488-5E45-DE03-1701-A965EC1F7A5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9306342" y="5194196"/>
            <a:ext cx="468000" cy="468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9CFB92D8-CD92-E225-915C-EE14EB311814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A87E70-B993-3CD2-DEE8-C91926355DE8}"/>
              </a:ext>
            </a:extLst>
          </p:cNvPr>
          <p:cNvSpPr txBox="1"/>
          <p:nvPr/>
        </p:nvSpPr>
        <p:spPr>
          <a:xfrm>
            <a:off x="3579205" y="4251352"/>
            <a:ext cx="2376000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sz="900" dirty="0">
              <a:solidFill>
                <a:srgbClr val="317A85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88B97E8-7050-0760-92E6-9014DCF2BC90}"/>
              </a:ext>
            </a:extLst>
          </p:cNvPr>
          <p:cNvSpPr txBox="1"/>
          <p:nvPr/>
        </p:nvSpPr>
        <p:spPr>
          <a:xfrm>
            <a:off x="3579205" y="5043631"/>
            <a:ext cx="2376000" cy="1188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ar-SY" sz="2000" dirty="0"/>
              <a:t>الرقم</a:t>
            </a:r>
            <a:endParaRPr lang="de-DE" sz="2000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alraqm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3FD91DB2-FCB0-CBF9-5067-CF63DE9B54B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07700" y="4384961"/>
            <a:ext cx="468000" cy="468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919B11D-41EF-779A-9FA4-36EBD967FA6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006047" y="536926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787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779</Words>
  <Application>Microsoft Macintosh PowerPoint</Application>
  <PresentationFormat>A4-Papier (210 x 297 mm)</PresentationFormat>
  <Paragraphs>157</Paragraphs>
  <Slides>10</Slides>
  <Notes>0</Notes>
  <HiddenSlides>0</HiddenSlides>
  <MMClips>90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Jan Schmidt</cp:lastModifiedBy>
  <cp:revision>76</cp:revision>
  <cp:lastPrinted>2022-05-18T12:46:11Z</cp:lastPrinted>
  <dcterms:created xsi:type="dcterms:W3CDTF">2022-05-10T12:43:55Z</dcterms:created>
  <dcterms:modified xsi:type="dcterms:W3CDTF">2023-07-27T12:24:59Z</dcterms:modified>
</cp:coreProperties>
</file>