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5" r:id="rId1"/>
  </p:sldMasterIdLst>
  <p:notesMasterIdLst>
    <p:notesMasterId r:id="rId15"/>
  </p:notesMasterIdLst>
  <p:sldIdLst>
    <p:sldId id="292" r:id="rId2"/>
    <p:sldId id="303" r:id="rId3"/>
    <p:sldId id="279" r:id="rId4"/>
    <p:sldId id="294" r:id="rId5"/>
    <p:sldId id="296" r:id="rId6"/>
    <p:sldId id="297" r:id="rId7"/>
    <p:sldId id="302" r:id="rId8"/>
    <p:sldId id="295" r:id="rId9"/>
    <p:sldId id="298" r:id="rId10"/>
    <p:sldId id="299" r:id="rId11"/>
    <p:sldId id="300" r:id="rId12"/>
    <p:sldId id="301" r:id="rId13"/>
    <p:sldId id="304" r:id="rId14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847CEF3-A315-D91C-9A6C-647DB946BD79}" name="LaraMarie Weber" initials="LW" userId="S::laramarie.weber@study.tu-dortmund.de::34e40487-5302-46ae-8ad8-783e44663b58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MOU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17A85"/>
    <a:srgbClr val="008B50"/>
    <a:srgbClr val="9D9D9D"/>
    <a:srgbClr val="C02200"/>
    <a:srgbClr val="C00000"/>
    <a:srgbClr val="000000"/>
    <a:srgbClr val="F1EEEE"/>
    <a:srgbClr val="ED9107"/>
    <a:srgbClr val="F8B44E"/>
    <a:srgbClr val="00B2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422"/>
    <p:restoredTop sz="95794"/>
  </p:normalViewPr>
  <p:slideViewPr>
    <p:cSldViewPr snapToGrid="0" snapToObjects="1">
      <p:cViewPr varScale="1">
        <p:scale>
          <a:sx n="113" d="100"/>
          <a:sy n="113" d="100"/>
        </p:scale>
        <p:origin x="1800" y="176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8/10/relationships/authors" Target="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CF2054-4460-E348-85D9-02C0275AE025}" type="datetimeFigureOut">
              <a:rPr lang="de-DE" smtClean="0"/>
              <a:t>28.11.23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35B6BB-B895-094E-91D3-BBFF3159E1C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992956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35B6BB-B895-094E-91D3-BBFF3159E1CE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786885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35B6BB-B895-094E-91D3-BBFF3159E1CE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093952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35B6BB-B895-094E-91D3-BBFF3159E1CE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72555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25C59-1096-0942-895A-E8F53EF273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22836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FF72774F-6681-DDBB-8C3B-A25917DAB056}"/>
              </a:ext>
            </a:extLst>
          </p:cNvPr>
          <p:cNvSpPr/>
          <p:nvPr userDrawn="1"/>
        </p:nvSpPr>
        <p:spPr>
          <a:xfrm>
            <a:off x="0" y="1"/>
            <a:ext cx="9906000" cy="873674"/>
          </a:xfrm>
          <a:prstGeom prst="rect">
            <a:avLst/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DE80F3B6-E7E1-F166-A6B0-F8E8B1A28CB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098399" y="161623"/>
            <a:ext cx="566920" cy="600893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7A5850E0-4C73-82E3-47DE-F77487540242}"/>
              </a:ext>
            </a:extLst>
          </p:cNvPr>
          <p:cNvSpPr txBox="1"/>
          <p:nvPr userDrawn="1"/>
        </p:nvSpPr>
        <p:spPr>
          <a:xfrm>
            <a:off x="8620116" y="542830"/>
            <a:ext cx="127014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>
                <a:latin typeface="Arial" panose="020B0604020202020204" pitchFamily="34" charset="0"/>
                <a:cs typeface="Arial" panose="020B0604020202020204" pitchFamily="34" charset="0"/>
              </a:rPr>
              <a:t>PIKAS</a:t>
            </a:r>
            <a:r>
              <a:rPr lang="de-DE" sz="900" dirty="0">
                <a:solidFill>
                  <a:srgbClr val="317A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dirty="0" err="1">
                <a:solidFill>
                  <a:srgbClr val="317A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pikas.dzlm.de</a:t>
            </a:r>
            <a:endParaRPr lang="de-DE" sz="900" dirty="0">
              <a:solidFill>
                <a:srgbClr val="317A8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1384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141687-724A-BE4C-A3D1-5E05E40F5D0A}" type="datetimeFigureOut">
              <a:rPr lang="de-DE" smtClean="0"/>
              <a:t>28.11.23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225C59-1096-0942-895A-E8F53EF273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50214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37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microsoft.com/office/2007/relationships/media" Target="../media/media7.m4a"/><Relationship Id="rId18" Type="http://schemas.openxmlformats.org/officeDocument/2006/relationships/audio" Target="../media/media9.m4a"/><Relationship Id="rId26" Type="http://schemas.openxmlformats.org/officeDocument/2006/relationships/audio" Target="../media/media13.m4a"/><Relationship Id="rId39" Type="http://schemas.openxmlformats.org/officeDocument/2006/relationships/image" Target="../media/image10.png"/><Relationship Id="rId21" Type="http://schemas.microsoft.com/office/2007/relationships/media" Target="../media/media11.m4a"/><Relationship Id="rId34" Type="http://schemas.openxmlformats.org/officeDocument/2006/relationships/image" Target="../media/image5.jpg"/><Relationship Id="rId7" Type="http://schemas.microsoft.com/office/2007/relationships/media" Target="../media/media4.m4a"/><Relationship Id="rId2" Type="http://schemas.openxmlformats.org/officeDocument/2006/relationships/audio" Target="../media/media1.m4a"/><Relationship Id="rId16" Type="http://schemas.openxmlformats.org/officeDocument/2006/relationships/audio" Target="../media/media8.m4a"/><Relationship Id="rId20" Type="http://schemas.openxmlformats.org/officeDocument/2006/relationships/audio" Target="../media/media10.m4a"/><Relationship Id="rId29" Type="http://schemas.openxmlformats.org/officeDocument/2006/relationships/slideLayout" Target="../slideLayouts/slideLayout2.xml"/><Relationship Id="rId41" Type="http://schemas.openxmlformats.org/officeDocument/2006/relationships/image" Target="../media/image12.png"/><Relationship Id="rId1" Type="http://schemas.microsoft.com/office/2007/relationships/media" Target="../media/media1.m4a"/><Relationship Id="rId6" Type="http://schemas.openxmlformats.org/officeDocument/2006/relationships/audio" Target="../media/media3.m4a"/><Relationship Id="rId11" Type="http://schemas.microsoft.com/office/2007/relationships/media" Target="../media/media6.m4a"/><Relationship Id="rId24" Type="http://schemas.openxmlformats.org/officeDocument/2006/relationships/audio" Target="../media/media12.m4a"/><Relationship Id="rId32" Type="http://schemas.openxmlformats.org/officeDocument/2006/relationships/image" Target="../media/image3.png"/><Relationship Id="rId37" Type="http://schemas.openxmlformats.org/officeDocument/2006/relationships/image" Target="../media/image8.png"/><Relationship Id="rId40" Type="http://schemas.openxmlformats.org/officeDocument/2006/relationships/image" Target="../media/image11.png"/><Relationship Id="rId5" Type="http://schemas.microsoft.com/office/2007/relationships/media" Target="../media/media3.m4a"/><Relationship Id="rId15" Type="http://schemas.microsoft.com/office/2007/relationships/media" Target="../media/media8.m4a"/><Relationship Id="rId23" Type="http://schemas.microsoft.com/office/2007/relationships/media" Target="../media/media12.m4a"/><Relationship Id="rId28" Type="http://schemas.openxmlformats.org/officeDocument/2006/relationships/audio" Target="../media/media14.m4a"/><Relationship Id="rId36" Type="http://schemas.openxmlformats.org/officeDocument/2006/relationships/image" Target="../media/image7.png"/><Relationship Id="rId10" Type="http://schemas.openxmlformats.org/officeDocument/2006/relationships/audio" Target="../media/media5.m4a"/><Relationship Id="rId19" Type="http://schemas.microsoft.com/office/2007/relationships/media" Target="../media/media10.m4a"/><Relationship Id="rId31" Type="http://schemas.openxmlformats.org/officeDocument/2006/relationships/image" Target="../media/image2.png"/><Relationship Id="rId4" Type="http://schemas.openxmlformats.org/officeDocument/2006/relationships/audio" Target="../media/media2.m4a"/><Relationship Id="rId9" Type="http://schemas.microsoft.com/office/2007/relationships/media" Target="../media/media5.m4a"/><Relationship Id="rId14" Type="http://schemas.openxmlformats.org/officeDocument/2006/relationships/audio" Target="../media/media7.m4a"/><Relationship Id="rId22" Type="http://schemas.openxmlformats.org/officeDocument/2006/relationships/audio" Target="../media/media11.m4a"/><Relationship Id="rId27" Type="http://schemas.microsoft.com/office/2007/relationships/media" Target="../media/media14.m4a"/><Relationship Id="rId30" Type="http://schemas.openxmlformats.org/officeDocument/2006/relationships/notesSlide" Target="../notesSlides/notesSlide1.xml"/><Relationship Id="rId35" Type="http://schemas.openxmlformats.org/officeDocument/2006/relationships/image" Target="../media/image6.png"/><Relationship Id="rId8" Type="http://schemas.openxmlformats.org/officeDocument/2006/relationships/audio" Target="../media/media4.m4a"/><Relationship Id="rId3" Type="http://schemas.microsoft.com/office/2007/relationships/media" Target="../media/media2.m4a"/><Relationship Id="rId12" Type="http://schemas.openxmlformats.org/officeDocument/2006/relationships/audio" Target="../media/media6.m4a"/><Relationship Id="rId17" Type="http://schemas.microsoft.com/office/2007/relationships/media" Target="../media/media9.m4a"/><Relationship Id="rId25" Type="http://schemas.microsoft.com/office/2007/relationships/media" Target="../media/media13.m4a"/><Relationship Id="rId33" Type="http://schemas.openxmlformats.org/officeDocument/2006/relationships/image" Target="../media/image4.png"/><Relationship Id="rId38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microsoft.com/office/2007/relationships/media" Target="../media/media21.m4a"/><Relationship Id="rId7" Type="http://schemas.openxmlformats.org/officeDocument/2006/relationships/image" Target="../media/image10.png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6" Type="http://schemas.openxmlformats.org/officeDocument/2006/relationships/image" Target="../media/image13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1.m4a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microsoft.com/office/2007/relationships/media" Target="../media/media22.m4a"/><Relationship Id="rId7" Type="http://schemas.openxmlformats.org/officeDocument/2006/relationships/image" Target="../media/image10.png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6" Type="http://schemas.openxmlformats.org/officeDocument/2006/relationships/image" Target="../media/image14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2.m4a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microsoft.com/office/2007/relationships/media" Target="../media/media23.m4a"/><Relationship Id="rId7" Type="http://schemas.openxmlformats.org/officeDocument/2006/relationships/image" Target="../media/image10.png"/><Relationship Id="rId2" Type="http://schemas.openxmlformats.org/officeDocument/2006/relationships/audio" Target="../media/media18.m4a"/><Relationship Id="rId1" Type="http://schemas.microsoft.com/office/2007/relationships/media" Target="../media/media18.m4a"/><Relationship Id="rId6" Type="http://schemas.openxmlformats.org/officeDocument/2006/relationships/image" Target="../media/image15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3.m4a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media" Target="../media/media24.m4a"/><Relationship Id="rId7" Type="http://schemas.openxmlformats.org/officeDocument/2006/relationships/image" Target="../media/image12.png"/><Relationship Id="rId2" Type="http://schemas.openxmlformats.org/officeDocument/2006/relationships/audio" Target="../media/media19.m4a"/><Relationship Id="rId1" Type="http://schemas.microsoft.com/office/2007/relationships/media" Target="../media/media19.m4a"/><Relationship Id="rId6" Type="http://schemas.openxmlformats.org/officeDocument/2006/relationships/image" Target="../media/image16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4.m4a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media18.m4a"/><Relationship Id="rId13" Type="http://schemas.microsoft.com/office/2007/relationships/media" Target="../media/media8.m4a"/><Relationship Id="rId18" Type="http://schemas.openxmlformats.org/officeDocument/2006/relationships/audio" Target="../media/media21.m4a"/><Relationship Id="rId26" Type="http://schemas.openxmlformats.org/officeDocument/2006/relationships/notesSlide" Target="../notesSlides/notesSlide2.xml"/><Relationship Id="rId3" Type="http://schemas.microsoft.com/office/2007/relationships/media" Target="../media/media16.m4a"/><Relationship Id="rId21" Type="http://schemas.microsoft.com/office/2007/relationships/media" Target="../media/media23.m4a"/><Relationship Id="rId7" Type="http://schemas.microsoft.com/office/2007/relationships/media" Target="../media/media18.m4a"/><Relationship Id="rId12" Type="http://schemas.openxmlformats.org/officeDocument/2006/relationships/audio" Target="../media/media7.m4a"/><Relationship Id="rId17" Type="http://schemas.microsoft.com/office/2007/relationships/media" Target="../media/media21.m4a"/><Relationship Id="rId25" Type="http://schemas.openxmlformats.org/officeDocument/2006/relationships/slideLayout" Target="../slideLayouts/slideLayout2.xml"/><Relationship Id="rId2" Type="http://schemas.openxmlformats.org/officeDocument/2006/relationships/audio" Target="../media/media15.m4a"/><Relationship Id="rId16" Type="http://schemas.openxmlformats.org/officeDocument/2006/relationships/audio" Target="../media/media20.m4a"/><Relationship Id="rId20" Type="http://schemas.openxmlformats.org/officeDocument/2006/relationships/audio" Target="../media/media22.m4a"/><Relationship Id="rId29" Type="http://schemas.openxmlformats.org/officeDocument/2006/relationships/image" Target="../media/image15.png"/><Relationship Id="rId1" Type="http://schemas.microsoft.com/office/2007/relationships/media" Target="../media/media15.m4a"/><Relationship Id="rId6" Type="http://schemas.openxmlformats.org/officeDocument/2006/relationships/audio" Target="../media/media17.m4a"/><Relationship Id="rId11" Type="http://schemas.microsoft.com/office/2007/relationships/media" Target="../media/media7.m4a"/><Relationship Id="rId24" Type="http://schemas.openxmlformats.org/officeDocument/2006/relationships/audio" Target="../media/media24.m4a"/><Relationship Id="rId32" Type="http://schemas.openxmlformats.org/officeDocument/2006/relationships/image" Target="../media/image12.png"/><Relationship Id="rId5" Type="http://schemas.microsoft.com/office/2007/relationships/media" Target="../media/media17.m4a"/><Relationship Id="rId15" Type="http://schemas.microsoft.com/office/2007/relationships/media" Target="../media/media20.m4a"/><Relationship Id="rId23" Type="http://schemas.microsoft.com/office/2007/relationships/media" Target="../media/media24.m4a"/><Relationship Id="rId28" Type="http://schemas.openxmlformats.org/officeDocument/2006/relationships/image" Target="../media/image14.png"/><Relationship Id="rId10" Type="http://schemas.openxmlformats.org/officeDocument/2006/relationships/audio" Target="../media/media19.m4a"/><Relationship Id="rId19" Type="http://schemas.microsoft.com/office/2007/relationships/media" Target="../media/media22.m4a"/><Relationship Id="rId31" Type="http://schemas.openxmlformats.org/officeDocument/2006/relationships/image" Target="../media/image16.png"/><Relationship Id="rId4" Type="http://schemas.openxmlformats.org/officeDocument/2006/relationships/audio" Target="../media/media16.m4a"/><Relationship Id="rId9" Type="http://schemas.microsoft.com/office/2007/relationships/media" Target="../media/media19.m4a"/><Relationship Id="rId14" Type="http://schemas.openxmlformats.org/officeDocument/2006/relationships/audio" Target="../media/media8.m4a"/><Relationship Id="rId22" Type="http://schemas.openxmlformats.org/officeDocument/2006/relationships/audio" Target="../media/media23.m4a"/><Relationship Id="rId27" Type="http://schemas.openxmlformats.org/officeDocument/2006/relationships/image" Target="../media/image13.png"/><Relationship Id="rId30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microsoft.com/office/2007/relationships/media" Target="../media/media9.m4a"/><Relationship Id="rId7" Type="http://schemas.openxmlformats.org/officeDocument/2006/relationships/image" Target="../media/image2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9.m4a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microsoft.com/office/2007/relationships/media" Target="../media/media10.m4a"/><Relationship Id="rId7" Type="http://schemas.openxmlformats.org/officeDocument/2006/relationships/image" Target="../media/image10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4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0.m4a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microsoft.com/office/2007/relationships/media" Target="../media/media11.m4a"/><Relationship Id="rId7" Type="http://schemas.openxmlformats.org/officeDocument/2006/relationships/image" Target="../media/image10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6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1.m4a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microsoft.com/office/2007/relationships/media" Target="../media/media12.m4a"/><Relationship Id="rId7" Type="http://schemas.openxmlformats.org/officeDocument/2006/relationships/image" Target="../media/image11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10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2.m4a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media" Target="../media/media13.m4a"/><Relationship Id="rId7" Type="http://schemas.openxmlformats.org/officeDocument/2006/relationships/image" Target="../media/image9.pn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7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12.png"/><Relationship Id="rId4" Type="http://schemas.openxmlformats.org/officeDocument/2006/relationships/audio" Target="../media/media13.m4a"/><Relationship Id="rId9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microsoft.com/office/2007/relationships/media" Target="../media/media14.m4a"/><Relationship Id="rId7" Type="http://schemas.openxmlformats.org/officeDocument/2006/relationships/image" Target="../media/image10.pn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5.jp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4.m4a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microsoft.com/office/2007/relationships/media" Target="../media/media20.m4a"/><Relationship Id="rId7" Type="http://schemas.openxmlformats.org/officeDocument/2006/relationships/image" Target="../media/image10.png"/><Relationship Id="rId12" Type="http://schemas.openxmlformats.org/officeDocument/2006/relationships/image" Target="../media/image12.png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6" Type="http://schemas.openxmlformats.org/officeDocument/2006/relationships/notesSlide" Target="../notesSlides/notesSlide3.xml"/><Relationship Id="rId11" Type="http://schemas.openxmlformats.org/officeDocument/2006/relationships/image" Target="../media/image14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13.png"/><Relationship Id="rId4" Type="http://schemas.openxmlformats.org/officeDocument/2006/relationships/audio" Target="../media/media20.m4a"/><Relationship Id="rId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Abgerundetes Rechteck 29">
            <a:extLst>
              <a:ext uri="{FF2B5EF4-FFF2-40B4-BE49-F238E27FC236}">
                <a16:creationId xmlns:a16="http://schemas.microsoft.com/office/drawing/2014/main" id="{748034D4-6FB4-63EC-D08E-B7614749DBE2}"/>
              </a:ext>
            </a:extLst>
          </p:cNvPr>
          <p:cNvSpPr/>
          <p:nvPr/>
        </p:nvSpPr>
        <p:spPr>
          <a:xfrm>
            <a:off x="144480" y="2301194"/>
            <a:ext cx="3099514" cy="1511733"/>
          </a:xfrm>
          <a:prstGeom prst="roundRect">
            <a:avLst>
              <a:gd name="adj" fmla="val 3681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31" name="Abgerundetes Rechteck 30">
            <a:extLst>
              <a:ext uri="{FF2B5EF4-FFF2-40B4-BE49-F238E27FC236}">
                <a16:creationId xmlns:a16="http://schemas.microsoft.com/office/drawing/2014/main" id="{2918B93D-B977-D3D7-2AE9-3C9F66A9C539}"/>
              </a:ext>
            </a:extLst>
          </p:cNvPr>
          <p:cNvSpPr/>
          <p:nvPr/>
        </p:nvSpPr>
        <p:spPr>
          <a:xfrm>
            <a:off x="3399760" y="2301194"/>
            <a:ext cx="3099514" cy="1511733"/>
          </a:xfrm>
          <a:prstGeom prst="roundRect">
            <a:avLst>
              <a:gd name="adj" fmla="val 4545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32" name="Abgerundetes Rechteck 31">
            <a:extLst>
              <a:ext uri="{FF2B5EF4-FFF2-40B4-BE49-F238E27FC236}">
                <a16:creationId xmlns:a16="http://schemas.microsoft.com/office/drawing/2014/main" id="{636BD3EA-FCCB-75D6-3681-BDAECA88845A}"/>
              </a:ext>
            </a:extLst>
          </p:cNvPr>
          <p:cNvSpPr/>
          <p:nvPr/>
        </p:nvSpPr>
        <p:spPr>
          <a:xfrm>
            <a:off x="6662006" y="2301194"/>
            <a:ext cx="3099514" cy="1511733"/>
          </a:xfrm>
          <a:prstGeom prst="roundRect">
            <a:avLst>
              <a:gd name="adj" fmla="val 4545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140" name="Abgerundetes Rechteck 139">
            <a:extLst>
              <a:ext uri="{FF2B5EF4-FFF2-40B4-BE49-F238E27FC236}">
                <a16:creationId xmlns:a16="http://schemas.microsoft.com/office/drawing/2014/main" id="{921C3479-C194-C37B-4D73-526E42A75D86}"/>
              </a:ext>
            </a:extLst>
          </p:cNvPr>
          <p:cNvSpPr/>
          <p:nvPr/>
        </p:nvSpPr>
        <p:spPr>
          <a:xfrm>
            <a:off x="144480" y="5022437"/>
            <a:ext cx="3099514" cy="1511733"/>
          </a:xfrm>
          <a:prstGeom prst="roundRect">
            <a:avLst>
              <a:gd name="adj" fmla="val 3681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162" name="Abgerundetes Rechteck 161">
            <a:extLst>
              <a:ext uri="{FF2B5EF4-FFF2-40B4-BE49-F238E27FC236}">
                <a16:creationId xmlns:a16="http://schemas.microsoft.com/office/drawing/2014/main" id="{74F1C0B4-3024-9E71-63E2-8899B31AA9ED}"/>
              </a:ext>
            </a:extLst>
          </p:cNvPr>
          <p:cNvSpPr/>
          <p:nvPr/>
        </p:nvSpPr>
        <p:spPr>
          <a:xfrm>
            <a:off x="3399760" y="5022437"/>
            <a:ext cx="3099514" cy="1511733"/>
          </a:xfrm>
          <a:prstGeom prst="roundRect">
            <a:avLst>
              <a:gd name="adj" fmla="val 4545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163" name="Abgerundetes Rechteck 162">
            <a:extLst>
              <a:ext uri="{FF2B5EF4-FFF2-40B4-BE49-F238E27FC236}">
                <a16:creationId xmlns:a16="http://schemas.microsoft.com/office/drawing/2014/main" id="{9EF17D0F-C925-9865-E030-3598AE483107}"/>
              </a:ext>
            </a:extLst>
          </p:cNvPr>
          <p:cNvSpPr/>
          <p:nvPr/>
        </p:nvSpPr>
        <p:spPr>
          <a:xfrm>
            <a:off x="6662006" y="5022437"/>
            <a:ext cx="3099514" cy="1511733"/>
          </a:xfrm>
          <a:prstGeom prst="roundRect">
            <a:avLst>
              <a:gd name="adj" fmla="val 4545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grpSp>
        <p:nvGrpSpPr>
          <p:cNvPr id="205" name="Gruppieren 204">
            <a:extLst>
              <a:ext uri="{FF2B5EF4-FFF2-40B4-BE49-F238E27FC236}">
                <a16:creationId xmlns:a16="http://schemas.microsoft.com/office/drawing/2014/main" id="{8E4A8423-31C1-C81B-CBF0-E5EA66823DEF}"/>
              </a:ext>
            </a:extLst>
          </p:cNvPr>
          <p:cNvGrpSpPr/>
          <p:nvPr/>
        </p:nvGrpSpPr>
        <p:grpSpPr>
          <a:xfrm>
            <a:off x="353592" y="5211354"/>
            <a:ext cx="2350419" cy="1162442"/>
            <a:chOff x="-1549678" y="1609700"/>
            <a:chExt cx="2640213" cy="1162442"/>
          </a:xfrm>
        </p:grpSpPr>
        <p:sp>
          <p:nvSpPr>
            <p:cNvPr id="206" name="Textfeld 205">
              <a:extLst>
                <a:ext uri="{FF2B5EF4-FFF2-40B4-BE49-F238E27FC236}">
                  <a16:creationId xmlns:a16="http://schemas.microsoft.com/office/drawing/2014/main" id="{DEA2E97A-AE33-1553-CD6E-955A0B4E7489}"/>
                </a:ext>
              </a:extLst>
            </p:cNvPr>
            <p:cNvSpPr txBox="1"/>
            <p:nvPr/>
          </p:nvSpPr>
          <p:spPr>
            <a:xfrm>
              <a:off x="-1549678" y="1609700"/>
              <a:ext cx="2640213" cy="44267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000" dirty="0">
                  <a:latin typeface="Comic Sans MS" panose="030F0902030302020204" pitchFamily="66" charset="0"/>
                </a:rPr>
                <a:t>der</a:t>
              </a:r>
              <a:r>
                <a:rPr lang="de-DE" sz="2000" dirty="0">
                  <a:solidFill>
                    <a:srgbClr val="6FBECA"/>
                  </a:solidFill>
                  <a:latin typeface="Comic Sans MS" panose="030F0902030302020204" pitchFamily="66" charset="0"/>
                </a:rPr>
                <a:t> </a:t>
              </a:r>
              <a:r>
                <a:rPr lang="de-DE" sz="2000" dirty="0">
                  <a:latin typeface="Comic Sans MS" panose="030F0902030302020204" pitchFamily="66" charset="0"/>
                </a:rPr>
                <a:t>Würfel</a:t>
              </a:r>
              <a:endParaRPr lang="de-DE" sz="2400" dirty="0">
                <a:latin typeface="Comic Sans MS" panose="030F0902030302020204" pitchFamily="66" charset="0"/>
              </a:endParaRPr>
            </a:p>
          </p:txBody>
        </p:sp>
        <p:sp>
          <p:nvSpPr>
            <p:cNvPr id="207" name="Textfeld 206">
              <a:extLst>
                <a:ext uri="{FF2B5EF4-FFF2-40B4-BE49-F238E27FC236}">
                  <a16:creationId xmlns:a16="http://schemas.microsoft.com/office/drawing/2014/main" id="{08F46DBE-8FFA-13B6-A9D6-81A507B8B14D}"/>
                </a:ext>
              </a:extLst>
            </p:cNvPr>
            <p:cNvSpPr txBox="1"/>
            <p:nvPr/>
          </p:nvSpPr>
          <p:spPr>
            <a:xfrm>
              <a:off x="-1549674" y="2120870"/>
              <a:ext cx="2640209" cy="651272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ar-SY" altLang="de-DE" sz="2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حجر النرد </a:t>
              </a:r>
              <a:endParaRPr lang="de-DE" altLang="de-D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hajar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alnard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17" name="Gruppieren 216">
            <a:extLst>
              <a:ext uri="{FF2B5EF4-FFF2-40B4-BE49-F238E27FC236}">
                <a16:creationId xmlns:a16="http://schemas.microsoft.com/office/drawing/2014/main" id="{D8118D9A-F3A1-8A5F-D6F3-43772B4FBBC6}"/>
              </a:ext>
            </a:extLst>
          </p:cNvPr>
          <p:cNvGrpSpPr/>
          <p:nvPr/>
        </p:nvGrpSpPr>
        <p:grpSpPr>
          <a:xfrm>
            <a:off x="6804895" y="5193675"/>
            <a:ext cx="2391355" cy="1162443"/>
            <a:chOff x="-1549680" y="1609699"/>
            <a:chExt cx="2686199" cy="1162443"/>
          </a:xfrm>
        </p:grpSpPr>
        <p:sp>
          <p:nvSpPr>
            <p:cNvPr id="218" name="Textfeld 217">
              <a:extLst>
                <a:ext uri="{FF2B5EF4-FFF2-40B4-BE49-F238E27FC236}">
                  <a16:creationId xmlns:a16="http://schemas.microsoft.com/office/drawing/2014/main" id="{26640E35-8494-8794-5BB9-62D474947735}"/>
                </a:ext>
              </a:extLst>
            </p:cNvPr>
            <p:cNvSpPr txBox="1"/>
            <p:nvPr/>
          </p:nvSpPr>
          <p:spPr>
            <a:xfrm>
              <a:off x="-1549680" y="1609699"/>
              <a:ext cx="2686199" cy="40862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latin typeface="Comic Sans MS" panose="030F0902030302020204" pitchFamily="66" charset="0"/>
                </a:rPr>
                <a:t>der</a:t>
              </a:r>
              <a:r>
                <a:rPr lang="de-DE" dirty="0">
                  <a:solidFill>
                    <a:srgbClr val="6FBECA"/>
                  </a:solidFill>
                  <a:latin typeface="Comic Sans MS" panose="030F0902030302020204" pitchFamily="66" charset="0"/>
                </a:rPr>
                <a:t> </a:t>
              </a:r>
              <a:r>
                <a:rPr lang="de-DE" dirty="0">
                  <a:latin typeface="Comic Sans MS" panose="030F0902030302020204" pitchFamily="66" charset="0"/>
                </a:rPr>
                <a:t>Rechenrahmen</a:t>
              </a:r>
            </a:p>
          </p:txBody>
        </p:sp>
        <p:sp>
          <p:nvSpPr>
            <p:cNvPr id="219" name="Textfeld 218">
              <a:extLst>
                <a:ext uri="{FF2B5EF4-FFF2-40B4-BE49-F238E27FC236}">
                  <a16:creationId xmlns:a16="http://schemas.microsoft.com/office/drawing/2014/main" id="{48019A18-363C-2E51-DC0B-A97B92344800}"/>
                </a:ext>
              </a:extLst>
            </p:cNvPr>
            <p:cNvSpPr txBox="1"/>
            <p:nvPr/>
          </p:nvSpPr>
          <p:spPr>
            <a:xfrm>
              <a:off x="-1549677" y="2120870"/>
              <a:ext cx="2686195" cy="651272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ar-SY" altLang="de-DE" sz="2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لوح الحساب </a:t>
              </a:r>
              <a:endParaRPr lang="de-DE" altLang="de-D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de-DE" sz="1400" b="0" i="0" dirty="0" err="1">
                  <a:solidFill>
                    <a:schemeClr val="bg1">
                      <a:lumMod val="65000"/>
                    </a:schemeClr>
                  </a:solidFill>
                  <a:effectLst/>
                  <a:latin typeface="Comic Sans MS" panose="030F0902030302020204" pitchFamily="66" charset="0"/>
                </a:rPr>
                <a:t>lawih</a:t>
              </a:r>
              <a:r>
                <a:rPr lang="de-DE" sz="1400" b="0" i="0" dirty="0">
                  <a:solidFill>
                    <a:schemeClr val="bg1">
                      <a:lumMod val="65000"/>
                    </a:schemeClr>
                  </a:solidFill>
                  <a:effectLst/>
                  <a:latin typeface="Comic Sans MS" panose="030F0902030302020204" pitchFamily="66" charset="0"/>
                </a:rPr>
                <a:t> </a:t>
              </a:r>
              <a:r>
                <a:rPr lang="de-DE" sz="1400" b="0" i="0" dirty="0" err="1">
                  <a:solidFill>
                    <a:schemeClr val="bg1">
                      <a:lumMod val="65000"/>
                    </a:schemeClr>
                  </a:solidFill>
                  <a:effectLst/>
                  <a:latin typeface="Comic Sans MS" panose="030F0902030302020204" pitchFamily="66" charset="0"/>
                </a:rPr>
                <a:t>alhisab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20" name="Gruppieren 219">
            <a:extLst>
              <a:ext uri="{FF2B5EF4-FFF2-40B4-BE49-F238E27FC236}">
                <a16:creationId xmlns:a16="http://schemas.microsoft.com/office/drawing/2014/main" id="{AFC233BF-3942-7B00-5A80-8227948A929E}"/>
              </a:ext>
            </a:extLst>
          </p:cNvPr>
          <p:cNvGrpSpPr/>
          <p:nvPr/>
        </p:nvGrpSpPr>
        <p:grpSpPr>
          <a:xfrm>
            <a:off x="3529397" y="2446942"/>
            <a:ext cx="2431324" cy="1243148"/>
            <a:chOff x="-1549679" y="1541903"/>
            <a:chExt cx="2731096" cy="1243148"/>
          </a:xfrm>
        </p:grpSpPr>
        <p:sp>
          <p:nvSpPr>
            <p:cNvPr id="221" name="Textfeld 220">
              <a:extLst>
                <a:ext uri="{FF2B5EF4-FFF2-40B4-BE49-F238E27FC236}">
                  <a16:creationId xmlns:a16="http://schemas.microsoft.com/office/drawing/2014/main" id="{9BA08430-313D-F51D-4E8D-9E6E12207017}"/>
                </a:ext>
              </a:extLst>
            </p:cNvPr>
            <p:cNvSpPr txBox="1"/>
            <p:nvPr/>
          </p:nvSpPr>
          <p:spPr>
            <a:xfrm>
              <a:off x="-1549679" y="1541903"/>
              <a:ext cx="2731096" cy="4392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latin typeface="Comic Sans MS" panose="030F0902030302020204" pitchFamily="66" charset="0"/>
                </a:rPr>
                <a:t>der Zehnerstreifen</a:t>
              </a:r>
              <a:endParaRPr lang="de-DE" dirty="0">
                <a:solidFill>
                  <a:srgbClr val="6FBECA"/>
                </a:solidFill>
                <a:latin typeface="Comic Sans MS" panose="030F0902030302020204" pitchFamily="66" charset="0"/>
              </a:endParaRPr>
            </a:p>
          </p:txBody>
        </p:sp>
        <p:sp>
          <p:nvSpPr>
            <p:cNvPr id="222" name="Textfeld 221">
              <a:extLst>
                <a:ext uri="{FF2B5EF4-FFF2-40B4-BE49-F238E27FC236}">
                  <a16:creationId xmlns:a16="http://schemas.microsoft.com/office/drawing/2014/main" id="{8EC7928C-009C-4F68-87D8-784ECC9AAD9E}"/>
                </a:ext>
              </a:extLst>
            </p:cNvPr>
            <p:cNvSpPr txBox="1"/>
            <p:nvPr/>
          </p:nvSpPr>
          <p:spPr>
            <a:xfrm>
              <a:off x="-1549679" y="2133779"/>
              <a:ext cx="2720193" cy="651272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ar-SY" altLang="de-DE" sz="2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شريط العشرة</a:t>
              </a:r>
              <a:endParaRPr lang="de-DE" altLang="de-D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sharit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aleishra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23" name="Gruppieren 222">
            <a:extLst>
              <a:ext uri="{FF2B5EF4-FFF2-40B4-BE49-F238E27FC236}">
                <a16:creationId xmlns:a16="http://schemas.microsoft.com/office/drawing/2014/main" id="{1AC6CBB5-946A-3285-FC6F-A790ECF4D277}"/>
              </a:ext>
            </a:extLst>
          </p:cNvPr>
          <p:cNvGrpSpPr/>
          <p:nvPr/>
        </p:nvGrpSpPr>
        <p:grpSpPr>
          <a:xfrm>
            <a:off x="324293" y="2446943"/>
            <a:ext cx="2379718" cy="1239467"/>
            <a:chOff x="-1932553" y="1518640"/>
            <a:chExt cx="2673124" cy="1239467"/>
          </a:xfrm>
        </p:grpSpPr>
        <p:sp>
          <p:nvSpPr>
            <p:cNvPr id="224" name="Textfeld 223">
              <a:extLst>
                <a:ext uri="{FF2B5EF4-FFF2-40B4-BE49-F238E27FC236}">
                  <a16:creationId xmlns:a16="http://schemas.microsoft.com/office/drawing/2014/main" id="{AE2C3736-1475-4FB1-3EAE-A5B2869F9ABF}"/>
                </a:ext>
              </a:extLst>
            </p:cNvPr>
            <p:cNvSpPr txBox="1"/>
            <p:nvPr/>
          </p:nvSpPr>
          <p:spPr>
            <a:xfrm>
              <a:off x="-1932553" y="1518640"/>
              <a:ext cx="2673124" cy="44267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000" dirty="0">
                  <a:latin typeface="Comic Sans MS" panose="030F0902030302020204" pitchFamily="66" charset="0"/>
                </a:rPr>
                <a:t>die Plättchen</a:t>
              </a:r>
              <a:endParaRPr lang="de-DE" sz="2400" dirty="0">
                <a:solidFill>
                  <a:srgbClr val="6FBECA"/>
                </a:solidFill>
                <a:latin typeface="Comic Sans MS" panose="030F0902030302020204" pitchFamily="66" charset="0"/>
              </a:endParaRPr>
            </a:p>
          </p:txBody>
        </p:sp>
        <p:sp>
          <p:nvSpPr>
            <p:cNvPr id="225" name="Textfeld 224">
              <a:extLst>
                <a:ext uri="{FF2B5EF4-FFF2-40B4-BE49-F238E27FC236}">
                  <a16:creationId xmlns:a16="http://schemas.microsoft.com/office/drawing/2014/main" id="{B370FA64-87AD-FEC0-455C-DBF50558FEE0}"/>
                </a:ext>
              </a:extLst>
            </p:cNvPr>
            <p:cNvSpPr txBox="1"/>
            <p:nvPr/>
          </p:nvSpPr>
          <p:spPr>
            <a:xfrm>
              <a:off x="-1932550" y="2106835"/>
              <a:ext cx="2673121" cy="651272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ar-SY" altLang="de-DE" sz="2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أقراص العب</a:t>
              </a:r>
              <a:endParaRPr lang="de-DE" altLang="de-D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sz="1400" b="0" i="0" dirty="0">
                  <a:solidFill>
                    <a:schemeClr val="bg1">
                      <a:lumMod val="65000"/>
                    </a:schemeClr>
                  </a:solidFill>
                  <a:effectLst/>
                  <a:latin typeface="Comic Sans MS" panose="030F0902030302020204" pitchFamily="66" charset="0"/>
                </a:rPr>
                <a:t>[</a:t>
              </a:r>
              <a:r>
                <a:rPr lang="de-DE" sz="1400" b="0" i="0" dirty="0" err="1">
                  <a:solidFill>
                    <a:schemeClr val="bg1">
                      <a:lumMod val="65000"/>
                    </a:schemeClr>
                  </a:solidFill>
                  <a:effectLst/>
                  <a:latin typeface="Comic Sans MS" panose="030F0902030302020204" pitchFamily="66" charset="0"/>
                </a:rPr>
                <a:t>aqras</a:t>
              </a:r>
              <a:r>
                <a:rPr lang="de-DE" sz="1400" b="0" i="0" dirty="0">
                  <a:solidFill>
                    <a:schemeClr val="bg1">
                      <a:lumMod val="65000"/>
                    </a:schemeClr>
                  </a:solidFill>
                  <a:effectLst/>
                  <a:latin typeface="Comic Sans MS" panose="030F0902030302020204" pitchFamily="66" charset="0"/>
                </a:rPr>
                <a:t> </a:t>
              </a:r>
              <a:r>
                <a:rPr lang="de-DE" sz="1400" b="0" i="0" dirty="0" err="1">
                  <a:solidFill>
                    <a:schemeClr val="bg1">
                      <a:lumMod val="65000"/>
                    </a:schemeClr>
                  </a:solidFill>
                  <a:effectLst/>
                  <a:latin typeface="Comic Sans MS" panose="030F0902030302020204" pitchFamily="66" charset="0"/>
                </a:rPr>
                <a:t>aleab</a:t>
              </a:r>
              <a:r>
                <a:rPr 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</a:rPr>
                <a:t>]</a:t>
              </a:r>
              <a:endParaRPr lang="de-DE" altLang="de-DE" sz="20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29" name="Gruppieren 228">
            <a:extLst>
              <a:ext uri="{FF2B5EF4-FFF2-40B4-BE49-F238E27FC236}">
                <a16:creationId xmlns:a16="http://schemas.microsoft.com/office/drawing/2014/main" id="{454F6B10-5B89-57EE-9540-11ABD2A79486}"/>
              </a:ext>
            </a:extLst>
          </p:cNvPr>
          <p:cNvGrpSpPr/>
          <p:nvPr/>
        </p:nvGrpSpPr>
        <p:grpSpPr>
          <a:xfrm>
            <a:off x="3593765" y="5178010"/>
            <a:ext cx="2366956" cy="1162442"/>
            <a:chOff x="-1549679" y="1609700"/>
            <a:chExt cx="2658794" cy="1162442"/>
          </a:xfrm>
        </p:grpSpPr>
        <p:sp>
          <p:nvSpPr>
            <p:cNvPr id="230" name="Textfeld 229">
              <a:extLst>
                <a:ext uri="{FF2B5EF4-FFF2-40B4-BE49-F238E27FC236}">
                  <a16:creationId xmlns:a16="http://schemas.microsoft.com/office/drawing/2014/main" id="{B363A43E-B6D5-8111-B1F5-519600D1A27B}"/>
                </a:ext>
              </a:extLst>
            </p:cNvPr>
            <p:cNvSpPr txBox="1"/>
            <p:nvPr/>
          </p:nvSpPr>
          <p:spPr>
            <a:xfrm>
              <a:off x="-1549679" y="1609700"/>
              <a:ext cx="2658794" cy="44267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000" dirty="0">
                  <a:latin typeface="Comic Sans MS" panose="030F0902030302020204" pitchFamily="66" charset="0"/>
                </a:rPr>
                <a:t>die Zahlenkarten</a:t>
              </a:r>
              <a:endParaRPr lang="de-DE" sz="2400" dirty="0">
                <a:solidFill>
                  <a:srgbClr val="6FBECA"/>
                </a:solidFill>
                <a:latin typeface="Comic Sans MS" panose="030F0902030302020204" pitchFamily="66" charset="0"/>
              </a:endParaRPr>
            </a:p>
          </p:txBody>
        </p:sp>
        <p:sp>
          <p:nvSpPr>
            <p:cNvPr id="231" name="Textfeld 230">
              <a:extLst>
                <a:ext uri="{FF2B5EF4-FFF2-40B4-BE49-F238E27FC236}">
                  <a16:creationId xmlns:a16="http://schemas.microsoft.com/office/drawing/2014/main" id="{B6241147-DA06-85ED-62CC-EA0C211DFA49}"/>
                </a:ext>
              </a:extLst>
            </p:cNvPr>
            <p:cNvSpPr txBox="1"/>
            <p:nvPr/>
          </p:nvSpPr>
          <p:spPr>
            <a:xfrm>
              <a:off x="-1540337" y="2120870"/>
              <a:ext cx="2638549" cy="651272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ar-SY" altLang="de-DE" sz="2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بطاقات الارقام</a:t>
              </a:r>
              <a:endParaRPr lang="de-DE" altLang="de-D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de-DE" sz="1400" b="0" i="0" dirty="0" err="1">
                  <a:solidFill>
                    <a:schemeClr val="bg1">
                      <a:lumMod val="65000"/>
                    </a:schemeClr>
                  </a:solidFill>
                  <a:effectLst/>
                  <a:latin typeface="Comic Sans MS" panose="030F0902030302020204" pitchFamily="66" charset="0"/>
                </a:rPr>
                <a:t>bitaqat</a:t>
              </a:r>
              <a:r>
                <a:rPr lang="de-DE" sz="1400" b="0" i="0" dirty="0">
                  <a:solidFill>
                    <a:schemeClr val="bg1">
                      <a:lumMod val="65000"/>
                    </a:schemeClr>
                  </a:solidFill>
                  <a:effectLst/>
                  <a:latin typeface="Comic Sans MS" panose="030F0902030302020204" pitchFamily="66" charset="0"/>
                </a:rPr>
                <a:t> </a:t>
              </a:r>
              <a:r>
                <a:rPr lang="de-DE" sz="1400" b="0" i="0" dirty="0" err="1">
                  <a:solidFill>
                    <a:schemeClr val="bg1">
                      <a:lumMod val="65000"/>
                    </a:schemeClr>
                  </a:solidFill>
                  <a:effectLst/>
                  <a:latin typeface="Comic Sans MS" panose="030F0902030302020204" pitchFamily="66" charset="0"/>
                </a:rPr>
                <a:t>alairqam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endParaRPr>
            </a:p>
          </p:txBody>
        </p:sp>
      </p:grpSp>
      <p:sp>
        <p:nvSpPr>
          <p:cNvPr id="3" name="Rechteck 2">
            <a:extLst>
              <a:ext uri="{FF2B5EF4-FFF2-40B4-BE49-F238E27FC236}">
                <a16:creationId xmlns:a16="http://schemas.microsoft.com/office/drawing/2014/main" id="{09593E44-9511-9BE2-DA0F-3E96006256E6}"/>
              </a:ext>
            </a:extLst>
          </p:cNvPr>
          <p:cNvSpPr/>
          <p:nvPr/>
        </p:nvSpPr>
        <p:spPr>
          <a:xfrm>
            <a:off x="291195" y="409213"/>
            <a:ext cx="3918813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endParaRPr lang="de-DE" sz="3200" dirty="0">
              <a:solidFill>
                <a:schemeClr val="tx1"/>
              </a:solidFill>
              <a:latin typeface="Comic Sans MS" panose="030F0902030302020204" pitchFamily="66" charset="0"/>
            </a:endParaRPr>
          </a:p>
        </p:txBody>
      </p: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12C2BC50-0A54-726B-AACC-70EC37999483}"/>
              </a:ext>
            </a:extLst>
          </p:cNvPr>
          <p:cNvGrpSpPr/>
          <p:nvPr/>
        </p:nvGrpSpPr>
        <p:grpSpPr>
          <a:xfrm>
            <a:off x="6804896" y="2449934"/>
            <a:ext cx="2439989" cy="1236476"/>
            <a:chOff x="-1709992" y="1609699"/>
            <a:chExt cx="2740826" cy="1236476"/>
          </a:xfrm>
        </p:grpSpPr>
        <p:sp>
          <p:nvSpPr>
            <p:cNvPr id="7" name="Textfeld 6">
              <a:extLst>
                <a:ext uri="{FF2B5EF4-FFF2-40B4-BE49-F238E27FC236}">
                  <a16:creationId xmlns:a16="http://schemas.microsoft.com/office/drawing/2014/main" id="{6FB55761-DC55-F253-4932-76EADB36A453}"/>
                </a:ext>
              </a:extLst>
            </p:cNvPr>
            <p:cNvSpPr txBox="1"/>
            <p:nvPr/>
          </p:nvSpPr>
          <p:spPr>
            <a:xfrm>
              <a:off x="-1709992" y="1609699"/>
              <a:ext cx="2686196" cy="44267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000" dirty="0">
                  <a:latin typeface="Comic Sans MS" panose="030F0902030302020204" pitchFamily="66" charset="0"/>
                </a:rPr>
                <a:t>der Zahlenstrahl</a:t>
              </a:r>
              <a:endParaRPr lang="de-DE" sz="2400" dirty="0">
                <a:solidFill>
                  <a:srgbClr val="6FBECA"/>
                </a:solidFill>
                <a:latin typeface="Comic Sans MS" panose="030F0902030302020204" pitchFamily="66" charset="0"/>
              </a:endParaRPr>
            </a:p>
          </p:txBody>
        </p:sp>
        <p:sp>
          <p:nvSpPr>
            <p:cNvPr id="8" name="Textfeld 7">
              <a:extLst>
                <a:ext uri="{FF2B5EF4-FFF2-40B4-BE49-F238E27FC236}">
                  <a16:creationId xmlns:a16="http://schemas.microsoft.com/office/drawing/2014/main" id="{B491256F-DB8E-CC61-7227-D1F5104C1D19}"/>
                </a:ext>
              </a:extLst>
            </p:cNvPr>
            <p:cNvSpPr txBox="1"/>
            <p:nvPr/>
          </p:nvSpPr>
          <p:spPr>
            <a:xfrm>
              <a:off x="-1655362" y="2194903"/>
              <a:ext cx="2686196" cy="651272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ar-SY" altLang="de-DE" sz="2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خط الأرقام </a:t>
              </a:r>
              <a:endParaRPr lang="de-DE" altLang="de-D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de-DE" sz="1400" b="0" i="0" dirty="0" err="1">
                  <a:solidFill>
                    <a:schemeClr val="bg1">
                      <a:lumMod val="65000"/>
                    </a:schemeClr>
                  </a:solidFill>
                  <a:effectLst/>
                  <a:latin typeface="Comic Sans MS" panose="030F0902030302020204" pitchFamily="66" charset="0"/>
                </a:rPr>
                <a:t>khatu</a:t>
              </a:r>
              <a:r>
                <a:rPr lang="de-DE" sz="1400" b="0" i="0" dirty="0">
                  <a:solidFill>
                    <a:schemeClr val="bg1">
                      <a:lumMod val="65000"/>
                    </a:schemeClr>
                  </a:solidFill>
                  <a:effectLst/>
                  <a:latin typeface="Comic Sans MS" panose="030F0902030302020204" pitchFamily="66" charset="0"/>
                </a:rPr>
                <a:t> </a:t>
              </a:r>
              <a:r>
                <a:rPr lang="de-DE" sz="1400" b="0" i="0" dirty="0" err="1">
                  <a:solidFill>
                    <a:schemeClr val="bg1">
                      <a:lumMod val="65000"/>
                    </a:schemeClr>
                  </a:solidFill>
                  <a:effectLst/>
                  <a:latin typeface="Comic Sans MS" panose="030F0902030302020204" pitchFamily="66" charset="0"/>
                </a:rPr>
                <a:t>al'arqam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endParaRPr>
            </a:p>
          </p:txBody>
        </p:sp>
      </p:grpSp>
      <p:pic>
        <p:nvPicPr>
          <p:cNvPr id="12" name="Grafik 11">
            <a:extLst>
              <a:ext uri="{FF2B5EF4-FFF2-40B4-BE49-F238E27FC236}">
                <a16:creationId xmlns:a16="http://schemas.microsoft.com/office/drawing/2014/main" id="{CD4E50A3-5B15-8A63-3F46-2BE99E764414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1947479" y="1657612"/>
            <a:ext cx="180000" cy="180000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BDC7AB1A-2AB6-EEA4-441B-B33807753B9D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1357310" y="1859574"/>
            <a:ext cx="180000" cy="180000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9FF551BF-7C73-F9A6-03B7-B2387CFC66E1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1692603" y="1843397"/>
            <a:ext cx="180000" cy="180000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66DF3CF6-CF89-FAD1-18CA-E407B64250E9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1612186" y="1525690"/>
            <a:ext cx="180000" cy="180000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6C96ADB0-C9AD-49E9-0104-D9109116F523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1326121" y="1589900"/>
            <a:ext cx="180000" cy="180000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4DF9D175-5408-E0A3-8E09-119C2FB2C030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3858322" y="1705690"/>
            <a:ext cx="2049863" cy="225795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EBDDB069-71A5-32F5-5BA5-7013CC68072F}"/>
              </a:ext>
            </a:extLst>
      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7663207" y="4033965"/>
            <a:ext cx="1097111" cy="940381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1A63E40D-D889-4014-089F-F837D9F2FD89}"/>
              </a:ext>
            </a:extLst>
          </p:cNvPr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 rot="10800000" flipH="1" flipV="1">
            <a:off x="6662006" y="1518062"/>
            <a:ext cx="2919515" cy="475541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20D2CBDA-553A-406B-7685-913771B138A9}"/>
              </a:ext>
            </a:extLst>
          </p:cNvPr>
          <p:cNvPicPr>
            <a:picLocks noChangeAspect="1"/>
          </p:cNvPicPr>
          <p:nvPr/>
        </p:nvPicPr>
        <p:blipFill rotWithShape="1">
          <a:blip r:embed="rId36"/>
          <a:srcRect l="7068" t="5593" r="6699"/>
          <a:stretch/>
        </p:blipFill>
        <p:spPr>
          <a:xfrm>
            <a:off x="3913701" y="4294845"/>
            <a:ext cx="318559" cy="466844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F596D58A-71CC-98C1-BC06-CA9ED294F11A}"/>
              </a:ext>
            </a:extLst>
          </p:cNvPr>
          <p:cNvPicPr>
            <a:picLocks noChangeAspect="1"/>
          </p:cNvPicPr>
          <p:nvPr/>
        </p:nvPicPr>
        <p:blipFill rotWithShape="1">
          <a:blip r:embed="rId37"/>
          <a:srcRect l="6699" t="5593" r="7068"/>
          <a:stretch/>
        </p:blipFill>
        <p:spPr>
          <a:xfrm>
            <a:off x="4623411" y="4401137"/>
            <a:ext cx="336833" cy="493624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23" name="Grafik 22">
            <a:extLst>
              <a:ext uri="{FF2B5EF4-FFF2-40B4-BE49-F238E27FC236}">
                <a16:creationId xmlns:a16="http://schemas.microsoft.com/office/drawing/2014/main" id="{E4CED163-8318-8B29-B022-AC0635BE1F20}"/>
              </a:ext>
            </a:extLst>
          </p:cNvPr>
          <p:cNvPicPr>
            <a:picLocks noChangeAspect="1"/>
          </p:cNvPicPr>
          <p:nvPr/>
        </p:nvPicPr>
        <p:blipFill rotWithShape="1">
          <a:blip r:embed="rId38"/>
          <a:srcRect l="7068" t="5593" r="6699"/>
          <a:stretch/>
        </p:blipFill>
        <p:spPr>
          <a:xfrm>
            <a:off x="5351395" y="4239396"/>
            <a:ext cx="318559" cy="466843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9" name="Rechteck 8">
            <a:extLst>
              <a:ext uri="{FF2B5EF4-FFF2-40B4-BE49-F238E27FC236}">
                <a16:creationId xmlns:a16="http://schemas.microsoft.com/office/drawing/2014/main" id="{1FAD2981-E09C-09D2-D0AD-E50087DE2D36}"/>
              </a:ext>
            </a:extLst>
          </p:cNvPr>
          <p:cNvSpPr/>
          <p:nvPr/>
        </p:nvSpPr>
        <p:spPr>
          <a:xfrm>
            <a:off x="-500360" y="151391"/>
            <a:ext cx="4066008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pPr algn="ctr"/>
            <a:r>
              <a:rPr lang="de-DE" sz="2000" dirty="0">
                <a:solidFill>
                  <a:schemeClr val="tx1"/>
                </a:solidFill>
                <a:latin typeface="Comic Sans MS" panose="030F0902030302020204" pitchFamily="66" charset="0"/>
              </a:rPr>
              <a:t>Materialien Mathematikunterricht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0A5F01E6-D0D3-AC50-3E03-77D6FC1C49B4}"/>
              </a:ext>
            </a:extLst>
          </p:cNvPr>
          <p:cNvSpPr/>
          <p:nvPr/>
        </p:nvSpPr>
        <p:spPr>
          <a:xfrm>
            <a:off x="3245881" y="112490"/>
            <a:ext cx="4753863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pPr lvl="0"/>
            <a:r>
              <a:rPr lang="ar-SY" sz="2800" dirty="0">
                <a:solidFill>
                  <a:prstClr val="black"/>
                </a:solidFill>
              </a:rPr>
              <a:t>مواد درس الرياضيات</a:t>
            </a:r>
            <a:r>
              <a:rPr lang="de-DE" sz="2800" dirty="0">
                <a:solidFill>
                  <a:prstClr val="black"/>
                </a:solidFill>
              </a:rPr>
              <a:t> </a:t>
            </a:r>
          </a:p>
          <a:p>
            <a:pPr lvl="0"/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[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mawad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dars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alriyadiaat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]</a:t>
            </a:r>
            <a:endParaRPr lang="de-DE" sz="2000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</a:endParaRPr>
          </a:p>
        </p:txBody>
      </p:sp>
      <p:pic>
        <p:nvPicPr>
          <p:cNvPr id="33" name="Audio Recording 09.11.2022, 10:39:32">
            <a:hlinkClick r:id="" action="ppaction://media"/>
            <a:extLst>
              <a:ext uri="{FF2B5EF4-FFF2-40B4-BE49-F238E27FC236}">
                <a16:creationId xmlns:a16="http://schemas.microsoft.com/office/drawing/2014/main" id="{000940DD-323F-FBB8-2F7D-B96AC1D3E83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9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704011" y="2439327"/>
            <a:ext cx="468000" cy="468000"/>
          </a:xfrm>
          <a:prstGeom prst="rect">
            <a:avLst/>
          </a:prstGeom>
        </p:spPr>
      </p:pic>
      <p:pic>
        <p:nvPicPr>
          <p:cNvPr id="34" name="Audio Recording 09.11.2022, 10:40:01">
            <a:hlinkClick r:id="" action="ppaction://media"/>
            <a:extLst>
              <a:ext uri="{FF2B5EF4-FFF2-40B4-BE49-F238E27FC236}">
                <a16:creationId xmlns:a16="http://schemas.microsoft.com/office/drawing/2014/main" id="{1F8366D2-2735-9AE7-98BA-1D04977ACA1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39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964646" y="2448533"/>
            <a:ext cx="468000" cy="468000"/>
          </a:xfrm>
          <a:prstGeom prst="rect">
            <a:avLst/>
          </a:prstGeom>
        </p:spPr>
      </p:pic>
      <p:pic>
        <p:nvPicPr>
          <p:cNvPr id="35" name="Audio Recording 09.11.2022, 10:40:21">
            <a:hlinkClick r:id="" action="ppaction://media"/>
            <a:extLst>
              <a:ext uri="{FF2B5EF4-FFF2-40B4-BE49-F238E27FC236}">
                <a16:creationId xmlns:a16="http://schemas.microsoft.com/office/drawing/2014/main" id="{228991B9-17E9-622E-CB2C-9A806CB9C54C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39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244885" y="2439327"/>
            <a:ext cx="468000" cy="468000"/>
          </a:xfrm>
          <a:prstGeom prst="rect">
            <a:avLst/>
          </a:prstGeom>
        </p:spPr>
      </p:pic>
      <p:pic>
        <p:nvPicPr>
          <p:cNvPr id="45" name="Audio Recording 09.11.2022, 10:41:11">
            <a:hlinkClick r:id="" action="ppaction://media"/>
            <a:extLst>
              <a:ext uri="{FF2B5EF4-FFF2-40B4-BE49-F238E27FC236}">
                <a16:creationId xmlns:a16="http://schemas.microsoft.com/office/drawing/2014/main" id="{C3552DB8-87E6-9866-94CE-965F3871AA6E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39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717325" y="5251065"/>
            <a:ext cx="471459" cy="471459"/>
          </a:xfrm>
          <a:prstGeom prst="rect">
            <a:avLst/>
          </a:prstGeom>
        </p:spPr>
      </p:pic>
      <p:pic>
        <p:nvPicPr>
          <p:cNvPr id="47" name="Audio Recording 09.11.2022, 10:41:32">
            <a:hlinkClick r:id="" action="ppaction://media"/>
            <a:extLst>
              <a:ext uri="{FF2B5EF4-FFF2-40B4-BE49-F238E27FC236}">
                <a16:creationId xmlns:a16="http://schemas.microsoft.com/office/drawing/2014/main" id="{8A8FF088-5146-9C05-5D3B-B1B17CCD9E0C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39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987347" y="5186028"/>
            <a:ext cx="468000" cy="468000"/>
          </a:xfrm>
          <a:prstGeom prst="rect">
            <a:avLst/>
          </a:prstGeom>
        </p:spPr>
      </p:pic>
      <p:pic>
        <p:nvPicPr>
          <p:cNvPr id="49" name="Audio Recording 09.11.2022, 10:41:50">
            <a:hlinkClick r:id="" action="ppaction://media"/>
            <a:extLst>
              <a:ext uri="{FF2B5EF4-FFF2-40B4-BE49-F238E27FC236}">
                <a16:creationId xmlns:a16="http://schemas.microsoft.com/office/drawing/2014/main" id="{A1FC8963-FE36-C651-423E-ED957D1D025D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39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259871" y="5178010"/>
            <a:ext cx="468000" cy="468000"/>
          </a:xfrm>
          <a:prstGeom prst="rect">
            <a:avLst/>
          </a:prstGeom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DD5E2C76-D834-C1A8-F4F7-42EDFA6EDB2B}"/>
              </a:ext>
            </a:extLst>
          </p:cNvPr>
          <p:cNvPicPr>
            <a:picLocks noChangeAspect="1"/>
          </p:cNvPicPr>
          <p:nvPr/>
        </p:nvPicPr>
        <p:blipFill>
          <a:blip r:embed="rId40"/>
          <a:stretch>
            <a:fillRect/>
          </a:stretch>
        </p:blipFill>
        <p:spPr>
          <a:xfrm>
            <a:off x="1263130" y="4028596"/>
            <a:ext cx="878111" cy="888442"/>
          </a:xfrm>
          <a:prstGeom prst="rect">
            <a:avLst/>
          </a:prstGeom>
        </p:spPr>
      </p:pic>
      <p:pic>
        <p:nvPicPr>
          <p:cNvPr id="5" name="Audio Recording 14.08.2023, 11:07:19">
            <a:hlinkClick r:id="" action="ppaction://media"/>
            <a:extLst>
              <a:ext uri="{FF2B5EF4-FFF2-40B4-BE49-F238E27FC236}">
                <a16:creationId xmlns:a16="http://schemas.microsoft.com/office/drawing/2014/main" id="{5510E8C0-140A-CF44-1A06-4F414702F050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39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563019" y="53952"/>
            <a:ext cx="468000" cy="468000"/>
          </a:xfrm>
          <a:prstGeom prst="rect">
            <a:avLst/>
          </a:prstGeom>
        </p:spPr>
      </p:pic>
      <p:pic>
        <p:nvPicPr>
          <p:cNvPr id="10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8B756949-9FCC-5AFA-A60A-D932604C9B9C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41">
            <a:biLevel thresh="25000"/>
          </a:blip>
          <a:stretch>
            <a:fillRect/>
          </a:stretch>
        </p:blipFill>
        <p:spPr>
          <a:xfrm>
            <a:off x="6052334" y="59962"/>
            <a:ext cx="468000" cy="468000"/>
          </a:xfrm>
          <a:prstGeom prst="rect">
            <a:avLst/>
          </a:prstGeom>
        </p:spPr>
      </p:pic>
      <p:pic>
        <p:nvPicPr>
          <p:cNvPr id="19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FB19144B-634D-1A4C-3154-DD6A8F1CD004}"/>
              </a:ext>
            </a:extLst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41">
            <a:biLevel thresh="25000"/>
          </a:blip>
          <a:stretch>
            <a:fillRect/>
          </a:stretch>
        </p:blipFill>
        <p:spPr>
          <a:xfrm>
            <a:off x="2739795" y="3126127"/>
            <a:ext cx="468000" cy="468000"/>
          </a:xfrm>
          <a:prstGeom prst="rect">
            <a:avLst/>
          </a:prstGeom>
        </p:spPr>
      </p:pic>
      <p:pic>
        <p:nvPicPr>
          <p:cNvPr id="24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9D5BAB9A-1931-4634-5FFE-DAB497CC8C29}"/>
              </a:ext>
            </a:extLst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41">
            <a:biLevel thresh="25000"/>
          </a:blip>
          <a:stretch>
            <a:fillRect/>
          </a:stretch>
        </p:blipFill>
        <p:spPr>
          <a:xfrm>
            <a:off x="5987347" y="3122604"/>
            <a:ext cx="468000" cy="468000"/>
          </a:xfrm>
          <a:prstGeom prst="rect">
            <a:avLst/>
          </a:prstGeom>
        </p:spPr>
      </p:pic>
      <p:pic>
        <p:nvPicPr>
          <p:cNvPr id="25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EBA36F17-089E-E1BE-5347-6F570A7975A7}"/>
              </a:ext>
            </a:extLst>
          </p:cNvPr>
          <p:cNvPicPr>
            <a:picLocks noChangeAspect="1"/>
          </p:cNvPicPr>
          <p:nvPr>
            <a:audioFile r:link="rId22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41">
            <a:biLevel thresh="25000"/>
          </a:blip>
          <a:stretch>
            <a:fillRect/>
          </a:stretch>
        </p:blipFill>
        <p:spPr>
          <a:xfrm>
            <a:off x="9271061" y="3117407"/>
            <a:ext cx="468000" cy="468000"/>
          </a:xfrm>
          <a:prstGeom prst="rect">
            <a:avLst/>
          </a:prstGeom>
        </p:spPr>
      </p:pic>
      <p:pic>
        <p:nvPicPr>
          <p:cNvPr id="26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C558AAC1-34D2-CA15-89DA-540FF18F0F9B}"/>
              </a:ext>
            </a:extLst>
          </p:cNvPr>
          <p:cNvPicPr>
            <a:picLocks noChangeAspect="1"/>
          </p:cNvPicPr>
          <p:nvPr>
            <a:audioFile r:link="rId24"/>
            <p:extLst>
              <p:ext uri="{DAA4B4D4-6D71-4841-9C94-3DE7FCFB9230}">
                <p14:media xmlns:p14="http://schemas.microsoft.com/office/powerpoint/2010/main" r:embed="rId23"/>
              </p:ext>
            </p:extLst>
          </p:nvPr>
        </p:nvPicPr>
        <p:blipFill>
          <a:blip r:embed="rId41">
            <a:biLevel thresh="25000"/>
          </a:blip>
          <a:stretch>
            <a:fillRect/>
          </a:stretch>
        </p:blipFill>
        <p:spPr>
          <a:xfrm>
            <a:off x="2739795" y="5827923"/>
            <a:ext cx="468000" cy="468000"/>
          </a:xfrm>
          <a:prstGeom prst="rect">
            <a:avLst/>
          </a:prstGeom>
        </p:spPr>
      </p:pic>
      <p:pic>
        <p:nvPicPr>
          <p:cNvPr id="27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42F3C507-CC12-DCC9-DB29-0CD41B534653}"/>
              </a:ext>
            </a:extLst>
          </p:cNvPr>
          <p:cNvPicPr>
            <a:picLocks noChangeAspect="1"/>
          </p:cNvPicPr>
          <p:nvPr>
            <a:audioFile r:link="rId26"/>
            <p:extLst>
              <p:ext uri="{DAA4B4D4-6D71-4841-9C94-3DE7FCFB9230}">
                <p14:media xmlns:p14="http://schemas.microsoft.com/office/powerpoint/2010/main" r:embed="rId25"/>
              </p:ext>
            </p:extLst>
          </p:nvPr>
        </p:nvPicPr>
        <p:blipFill>
          <a:blip r:embed="rId41">
            <a:biLevel thresh="25000"/>
          </a:blip>
          <a:stretch>
            <a:fillRect/>
          </a:stretch>
        </p:blipFill>
        <p:spPr>
          <a:xfrm>
            <a:off x="5999650" y="5827923"/>
            <a:ext cx="468000" cy="468000"/>
          </a:xfrm>
          <a:prstGeom prst="rect">
            <a:avLst/>
          </a:prstGeom>
        </p:spPr>
      </p:pic>
      <p:pic>
        <p:nvPicPr>
          <p:cNvPr id="28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18AA9CA9-85F9-DAE5-6577-AAC6A0B99253}"/>
              </a:ext>
            </a:extLst>
          </p:cNvPr>
          <p:cNvPicPr>
            <a:picLocks noChangeAspect="1"/>
          </p:cNvPicPr>
          <p:nvPr>
            <a:audioFile r:link="rId28"/>
            <p:extLst>
              <p:ext uri="{DAA4B4D4-6D71-4841-9C94-3DE7FCFB9230}">
                <p14:media xmlns:p14="http://schemas.microsoft.com/office/powerpoint/2010/main" r:embed="rId27"/>
              </p:ext>
            </p:extLst>
          </p:nvPr>
        </p:nvPicPr>
        <p:blipFill>
          <a:blip r:embed="rId41">
            <a:biLevel thresh="25000"/>
          </a:blip>
          <a:stretch>
            <a:fillRect/>
          </a:stretch>
        </p:blipFill>
        <p:spPr>
          <a:xfrm>
            <a:off x="9271061" y="5814160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897551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5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7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9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bgerundetes Rechteck 1">
            <a:extLst>
              <a:ext uri="{FF2B5EF4-FFF2-40B4-BE49-F238E27FC236}">
                <a16:creationId xmlns:a16="http://schemas.microsoft.com/office/drawing/2014/main" id="{38E3798C-C778-AFDD-BC53-2716DBB25C8D}"/>
              </a:ext>
            </a:extLst>
          </p:cNvPr>
          <p:cNvSpPr/>
          <p:nvPr/>
        </p:nvSpPr>
        <p:spPr>
          <a:xfrm>
            <a:off x="4116582" y="2212848"/>
            <a:ext cx="5455236" cy="3474720"/>
          </a:xfrm>
          <a:prstGeom prst="roundRect">
            <a:avLst>
              <a:gd name="adj" fmla="val 7187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8000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50F3EA86-363B-A361-BB98-97F0686EF49E}"/>
              </a:ext>
            </a:extLst>
          </p:cNvPr>
          <p:cNvSpPr txBox="1"/>
          <p:nvPr/>
        </p:nvSpPr>
        <p:spPr>
          <a:xfrm>
            <a:off x="4334213" y="2386292"/>
            <a:ext cx="4464000" cy="71508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3600" dirty="0">
                <a:latin typeface="Comic Sans MS" panose="030F0902030302020204" pitchFamily="66" charset="0"/>
              </a:rPr>
              <a:t>der </a:t>
            </a:r>
            <a:r>
              <a:rPr lang="de-DE" sz="3600" dirty="0" err="1">
                <a:latin typeface="Comic Sans MS" panose="030F0902030302020204" pitchFamily="66" charset="0"/>
              </a:rPr>
              <a:t>Einerwürfel</a:t>
            </a:r>
            <a:endParaRPr lang="de-DE" sz="3600" dirty="0">
              <a:solidFill>
                <a:srgbClr val="6FBECA"/>
              </a:solidFill>
              <a:latin typeface="Comic Sans MS" panose="030F0902030302020204" pitchFamily="66" charset="0"/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73029A53-C0BD-2EA1-48E4-5E2F67C851D3}"/>
              </a:ext>
            </a:extLst>
          </p:cNvPr>
          <p:cNvSpPr txBox="1"/>
          <p:nvPr/>
        </p:nvSpPr>
        <p:spPr>
          <a:xfrm>
            <a:off x="4334213" y="3387736"/>
            <a:ext cx="4464000" cy="1438573"/>
          </a:xfrm>
          <a:prstGeom prst="roundRect">
            <a:avLst>
              <a:gd name="adj" fmla="val 7631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ar-SY" altLang="de-DE" sz="4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مكعب واحد</a:t>
            </a:r>
            <a:endParaRPr lang="de-DE" altLang="de-DE" sz="4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altLang="de-DE" sz="3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e-DE" altLang="de-DE" sz="36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mukaeab</a:t>
            </a:r>
            <a:r>
              <a:rPr lang="de-DE" altLang="de-DE" sz="3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36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wahid</a:t>
            </a:r>
            <a:r>
              <a:rPr lang="de-DE" altLang="de-DE" sz="3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endParaRPr lang="de-DE" altLang="de-DE" sz="3600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  <a:cs typeface="Calibri" panose="020F0502020204030204" pitchFamily="34" charset="0"/>
            </a:endParaRP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116AA547-39D7-27EE-269A-4C413065B9D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28682" y="3306771"/>
            <a:ext cx="1026006" cy="886216"/>
          </a:xfrm>
          <a:prstGeom prst="rect">
            <a:avLst/>
          </a:prstGeom>
        </p:spPr>
      </p:pic>
      <p:pic>
        <p:nvPicPr>
          <p:cNvPr id="13" name="Audio Recording 09.11.2022, 10:43:29">
            <a:hlinkClick r:id="" action="ppaction://media"/>
            <a:extLst>
              <a:ext uri="{FF2B5EF4-FFF2-40B4-BE49-F238E27FC236}">
                <a16:creationId xmlns:a16="http://schemas.microsoft.com/office/drawing/2014/main" id="{3ACEB9A0-ADC6-9F84-1C4B-0E9C945EB78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944484" y="2524469"/>
            <a:ext cx="468000" cy="468000"/>
          </a:xfrm>
          <a:prstGeom prst="rect">
            <a:avLst/>
          </a:prstGeom>
        </p:spPr>
      </p:pic>
      <p:pic>
        <p:nvPicPr>
          <p:cNvPr id="3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8A4ED0BB-F3F6-F5D1-75BD-318AC4EAB5C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>
            <a:biLevel thresh="25000"/>
          </a:blip>
          <a:stretch>
            <a:fillRect/>
          </a:stretch>
        </p:blipFill>
        <p:spPr>
          <a:xfrm>
            <a:off x="8944484" y="3950208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960200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bgerundetes Rechteck 3">
            <a:extLst>
              <a:ext uri="{FF2B5EF4-FFF2-40B4-BE49-F238E27FC236}">
                <a16:creationId xmlns:a16="http://schemas.microsoft.com/office/drawing/2014/main" id="{BC7B8693-FE97-F8AB-C83D-910626F6194F}"/>
              </a:ext>
            </a:extLst>
          </p:cNvPr>
          <p:cNvSpPr/>
          <p:nvPr/>
        </p:nvSpPr>
        <p:spPr>
          <a:xfrm>
            <a:off x="4103520" y="1816541"/>
            <a:ext cx="5455236" cy="4001794"/>
          </a:xfrm>
          <a:prstGeom prst="roundRect">
            <a:avLst>
              <a:gd name="adj" fmla="val 7187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8000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B4D43EB4-8BCA-A1CB-E8F5-7E0E91867567}"/>
              </a:ext>
            </a:extLst>
          </p:cNvPr>
          <p:cNvSpPr txBox="1"/>
          <p:nvPr/>
        </p:nvSpPr>
        <p:spPr>
          <a:xfrm>
            <a:off x="4334213" y="2195461"/>
            <a:ext cx="4464000" cy="828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3600" dirty="0">
                <a:latin typeface="Comic Sans MS" panose="030F0902030302020204" pitchFamily="66" charset="0"/>
              </a:rPr>
              <a:t>die Zehnerstange </a:t>
            </a:r>
            <a:endParaRPr lang="de-DE" sz="3600" dirty="0">
              <a:solidFill>
                <a:srgbClr val="6FBECA"/>
              </a:solidFill>
              <a:latin typeface="Comic Sans MS" panose="030F0902030302020204" pitchFamily="66" charset="0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C7CDA79B-4E9E-F73E-75C6-6C3B03E598DD}"/>
              </a:ext>
            </a:extLst>
          </p:cNvPr>
          <p:cNvSpPr txBox="1"/>
          <p:nvPr/>
        </p:nvSpPr>
        <p:spPr>
          <a:xfrm>
            <a:off x="4334213" y="3180613"/>
            <a:ext cx="4464000" cy="1425178"/>
          </a:xfrm>
          <a:prstGeom prst="roundRect">
            <a:avLst>
              <a:gd name="adj" fmla="val 5583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ar-SY" altLang="de-DE" sz="4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عمود العشرة</a:t>
            </a:r>
            <a:endParaRPr lang="de-DE" altLang="de-DE" sz="4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altLang="de-DE" sz="3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e-DE" altLang="de-DE" sz="36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eamuwd</a:t>
            </a:r>
            <a:r>
              <a:rPr lang="de-DE" altLang="de-DE" sz="3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36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aleishra</a:t>
            </a:r>
            <a:r>
              <a:rPr lang="de-DE" altLang="de-DE" sz="3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endParaRPr lang="de-DE" altLang="de-DE" sz="3600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  <a:cs typeface="Calibri" panose="020F0502020204030204" pitchFamily="34" charset="0"/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34AF61ED-D33F-0A10-7A99-B45B47414C2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7244" y="3289472"/>
            <a:ext cx="3520090" cy="601665"/>
          </a:xfrm>
          <a:prstGeom prst="rect">
            <a:avLst/>
          </a:prstGeom>
        </p:spPr>
      </p:pic>
      <p:pic>
        <p:nvPicPr>
          <p:cNvPr id="10" name="Audio Recording 09.11.2022, 10:43:43">
            <a:hlinkClick r:id="" action="ppaction://media"/>
            <a:extLst>
              <a:ext uri="{FF2B5EF4-FFF2-40B4-BE49-F238E27FC236}">
                <a16:creationId xmlns:a16="http://schemas.microsoft.com/office/drawing/2014/main" id="{C917F5A3-1A6B-D76E-6C6A-0B3C3B510A5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944484" y="2375461"/>
            <a:ext cx="468000" cy="468000"/>
          </a:xfrm>
          <a:prstGeom prst="rect">
            <a:avLst/>
          </a:prstGeom>
        </p:spPr>
      </p:pic>
      <p:pic>
        <p:nvPicPr>
          <p:cNvPr id="2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AD8893C7-E1D0-671B-283B-7C5296A91D4D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>
            <a:biLevel thresh="25000"/>
          </a:blip>
          <a:stretch>
            <a:fillRect/>
          </a:stretch>
        </p:blipFill>
        <p:spPr>
          <a:xfrm>
            <a:off x="8944484" y="3657137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84316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bgerundetes Rechteck 3">
            <a:extLst>
              <a:ext uri="{FF2B5EF4-FFF2-40B4-BE49-F238E27FC236}">
                <a16:creationId xmlns:a16="http://schemas.microsoft.com/office/drawing/2014/main" id="{ACF8F14C-94D9-5037-F565-090EE6B2DBBE}"/>
              </a:ext>
            </a:extLst>
          </p:cNvPr>
          <p:cNvSpPr/>
          <p:nvPr/>
        </p:nvSpPr>
        <p:spPr>
          <a:xfrm>
            <a:off x="4103520" y="1868557"/>
            <a:ext cx="5455236" cy="3832528"/>
          </a:xfrm>
          <a:prstGeom prst="roundRect">
            <a:avLst>
              <a:gd name="adj" fmla="val 7187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8000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817F0C71-8099-3B9C-05B9-C757BAA71A98}"/>
              </a:ext>
            </a:extLst>
          </p:cNvPr>
          <p:cNvSpPr txBox="1"/>
          <p:nvPr/>
        </p:nvSpPr>
        <p:spPr>
          <a:xfrm>
            <a:off x="4347276" y="2100977"/>
            <a:ext cx="4464000" cy="1328023"/>
          </a:xfrm>
          <a:prstGeom prst="roundRect">
            <a:avLst>
              <a:gd name="adj" fmla="val 929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3600" dirty="0">
                <a:latin typeface="Comic Sans MS" panose="030F0902030302020204" pitchFamily="66" charset="0"/>
              </a:rPr>
              <a:t>die Hunderterplatte</a:t>
            </a:r>
            <a:endParaRPr lang="de-DE" sz="3600" dirty="0">
              <a:solidFill>
                <a:srgbClr val="6FBECA"/>
              </a:solidFill>
              <a:latin typeface="Comic Sans MS" panose="030F0902030302020204" pitchFamily="66" charset="0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5B6BB994-2CA9-2B27-3012-3E5985FBEE0E}"/>
              </a:ext>
            </a:extLst>
          </p:cNvPr>
          <p:cNvSpPr txBox="1"/>
          <p:nvPr/>
        </p:nvSpPr>
        <p:spPr>
          <a:xfrm>
            <a:off x="4347276" y="3587093"/>
            <a:ext cx="4464000" cy="1502509"/>
          </a:xfrm>
          <a:prstGeom prst="roundRect">
            <a:avLst>
              <a:gd name="adj" fmla="val 7108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ar-SY" altLang="de-DE" sz="4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وحة المئة</a:t>
            </a:r>
            <a:endParaRPr lang="de-DE" altLang="de-DE" sz="4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altLang="de-DE" sz="3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e-DE" sz="3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lawhat</a:t>
            </a:r>
            <a:r>
              <a:rPr lang="de-DE" sz="3600" b="0" i="0" dirty="0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 </a:t>
            </a:r>
            <a:r>
              <a:rPr lang="de-DE" sz="3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almia</a:t>
            </a:r>
            <a:r>
              <a:rPr lang="de-DE" altLang="de-DE" sz="3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endParaRPr lang="de-DE" altLang="de-DE" sz="3600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  <a:cs typeface="Calibri" panose="020F0502020204030204" pitchFamily="34" charset="0"/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5C526C8B-1A29-7F34-67FC-C34E6D1F9D8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1349" y="3180861"/>
            <a:ext cx="3109611" cy="685248"/>
          </a:xfrm>
          <a:prstGeom prst="rect">
            <a:avLst/>
          </a:prstGeom>
        </p:spPr>
      </p:pic>
      <p:pic>
        <p:nvPicPr>
          <p:cNvPr id="10" name="Audio Recording 09.11.2022, 10:44:13">
            <a:hlinkClick r:id="" action="ppaction://media"/>
            <a:extLst>
              <a:ext uri="{FF2B5EF4-FFF2-40B4-BE49-F238E27FC236}">
                <a16:creationId xmlns:a16="http://schemas.microsoft.com/office/drawing/2014/main" id="{29140B25-7900-F481-7ED1-A75A2D4DF05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950933" y="2511716"/>
            <a:ext cx="468000" cy="468000"/>
          </a:xfrm>
          <a:prstGeom prst="rect">
            <a:avLst/>
          </a:prstGeom>
        </p:spPr>
      </p:pic>
      <p:pic>
        <p:nvPicPr>
          <p:cNvPr id="2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4CD48FCD-ECB0-E8B1-1B75-A573FC546749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>
            <a:biLevel thresh="25000"/>
          </a:blip>
          <a:stretch>
            <a:fillRect/>
          </a:stretch>
        </p:blipFill>
        <p:spPr>
          <a:xfrm>
            <a:off x="8950933" y="4106400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797091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bgerundetes Rechteck 3">
            <a:extLst>
              <a:ext uri="{FF2B5EF4-FFF2-40B4-BE49-F238E27FC236}">
                <a16:creationId xmlns:a16="http://schemas.microsoft.com/office/drawing/2014/main" id="{E752FBFB-2167-92E6-503A-0E48F643013A}"/>
              </a:ext>
            </a:extLst>
          </p:cNvPr>
          <p:cNvSpPr/>
          <p:nvPr/>
        </p:nvSpPr>
        <p:spPr>
          <a:xfrm>
            <a:off x="4103520" y="2018777"/>
            <a:ext cx="5455236" cy="2865187"/>
          </a:xfrm>
          <a:prstGeom prst="roundRect">
            <a:avLst>
              <a:gd name="adj" fmla="val 7187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8000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2B1B28EE-34DA-AA40-56C1-9ABA4BD14135}"/>
              </a:ext>
            </a:extLst>
          </p:cNvPr>
          <p:cNvSpPr txBox="1"/>
          <p:nvPr/>
        </p:nvSpPr>
        <p:spPr>
          <a:xfrm>
            <a:off x="4373402" y="2240944"/>
            <a:ext cx="4464000" cy="71508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3600" dirty="0">
                <a:latin typeface="Comic Sans MS" panose="030F0902030302020204" pitchFamily="66" charset="0"/>
              </a:rPr>
              <a:t>der Tausender</a:t>
            </a:r>
            <a:endParaRPr lang="de-DE" sz="3600" dirty="0">
              <a:solidFill>
                <a:srgbClr val="6FBECA"/>
              </a:solidFill>
              <a:latin typeface="Comic Sans MS" panose="030F0902030302020204" pitchFamily="66" charset="0"/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58882A69-40AB-2B55-E537-1CC9FFD78D20}"/>
              </a:ext>
            </a:extLst>
          </p:cNvPr>
          <p:cNvSpPr txBox="1"/>
          <p:nvPr/>
        </p:nvSpPr>
        <p:spPr>
          <a:xfrm>
            <a:off x="4373402" y="3178200"/>
            <a:ext cx="4464000" cy="1182826"/>
          </a:xfrm>
          <a:prstGeom prst="roundRect">
            <a:avLst>
              <a:gd name="adj" fmla="val 7187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ar-SY" sz="4000" dirty="0"/>
              <a:t>ألوف</a:t>
            </a:r>
            <a:endParaRPr lang="de-DE" altLang="de-DE" sz="4000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altLang="de-DE" sz="28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e-DE" sz="28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uluf</a:t>
            </a:r>
            <a:r>
              <a:rPr lang="de-DE" altLang="de-DE" sz="28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endParaRPr lang="de-DE" altLang="de-DE" sz="2800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  <a:cs typeface="Calibri" panose="020F0502020204030204" pitchFamily="34" charset="0"/>
            </a:endParaRP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3FDD510D-090D-C37F-6E83-C843E68A325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6690" y="2297951"/>
            <a:ext cx="2875358" cy="2586013"/>
          </a:xfrm>
          <a:prstGeom prst="rect">
            <a:avLst/>
          </a:prstGeom>
        </p:spPr>
      </p:pic>
      <p:pic>
        <p:nvPicPr>
          <p:cNvPr id="13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49E6FAEE-319E-4521-F70D-46164B020EF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961205" y="2418488"/>
            <a:ext cx="468000" cy="468000"/>
          </a:xfrm>
          <a:prstGeom prst="rect">
            <a:avLst/>
          </a:prstGeom>
        </p:spPr>
      </p:pic>
      <p:pic>
        <p:nvPicPr>
          <p:cNvPr id="2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20650FDA-6BFC-FAF1-2267-5E7CB02C7D6C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>
            <a:biLevel thresh="25000"/>
          </a:blip>
          <a:stretch>
            <a:fillRect/>
          </a:stretch>
        </p:blipFill>
        <p:spPr>
          <a:xfrm>
            <a:off x="8945005" y="3535613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31840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Abgerundetes Rechteck 44">
            <a:extLst>
              <a:ext uri="{FF2B5EF4-FFF2-40B4-BE49-F238E27FC236}">
                <a16:creationId xmlns:a16="http://schemas.microsoft.com/office/drawing/2014/main" id="{02A4F01C-AD69-4632-7E50-B7E756D2AFB8}"/>
              </a:ext>
            </a:extLst>
          </p:cNvPr>
          <p:cNvSpPr/>
          <p:nvPr/>
        </p:nvSpPr>
        <p:spPr>
          <a:xfrm>
            <a:off x="274170" y="2189257"/>
            <a:ext cx="3122174" cy="1511733"/>
          </a:xfrm>
          <a:prstGeom prst="roundRect">
            <a:avLst>
              <a:gd name="adj" fmla="val 4545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31" name="Abgerundetes Rechteck 30">
            <a:extLst>
              <a:ext uri="{FF2B5EF4-FFF2-40B4-BE49-F238E27FC236}">
                <a16:creationId xmlns:a16="http://schemas.microsoft.com/office/drawing/2014/main" id="{2918B93D-B977-D3D7-2AE9-3C9F66A9C539}"/>
              </a:ext>
            </a:extLst>
          </p:cNvPr>
          <p:cNvSpPr/>
          <p:nvPr/>
        </p:nvSpPr>
        <p:spPr>
          <a:xfrm>
            <a:off x="3556274" y="2201836"/>
            <a:ext cx="2883680" cy="1511733"/>
          </a:xfrm>
          <a:prstGeom prst="roundRect">
            <a:avLst>
              <a:gd name="adj" fmla="val 4545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140" name="Abgerundetes Rechteck 139">
            <a:extLst>
              <a:ext uri="{FF2B5EF4-FFF2-40B4-BE49-F238E27FC236}">
                <a16:creationId xmlns:a16="http://schemas.microsoft.com/office/drawing/2014/main" id="{921C3479-C194-C37B-4D73-526E42A75D86}"/>
              </a:ext>
            </a:extLst>
          </p:cNvPr>
          <p:cNvSpPr/>
          <p:nvPr/>
        </p:nvSpPr>
        <p:spPr>
          <a:xfrm>
            <a:off x="6599885" y="2188856"/>
            <a:ext cx="3031945" cy="1511733"/>
          </a:xfrm>
          <a:prstGeom prst="roundRect">
            <a:avLst>
              <a:gd name="adj" fmla="val 3681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162" name="Abgerundetes Rechteck 161">
            <a:extLst>
              <a:ext uri="{FF2B5EF4-FFF2-40B4-BE49-F238E27FC236}">
                <a16:creationId xmlns:a16="http://schemas.microsoft.com/office/drawing/2014/main" id="{74F1C0B4-3024-9E71-63E2-8899B31AA9ED}"/>
              </a:ext>
            </a:extLst>
          </p:cNvPr>
          <p:cNvSpPr/>
          <p:nvPr/>
        </p:nvSpPr>
        <p:spPr>
          <a:xfrm>
            <a:off x="1216633" y="5012846"/>
            <a:ext cx="3440675" cy="1511733"/>
          </a:xfrm>
          <a:prstGeom prst="roundRect">
            <a:avLst>
              <a:gd name="adj" fmla="val 4545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grpSp>
        <p:nvGrpSpPr>
          <p:cNvPr id="205" name="Gruppieren 204">
            <a:extLst>
              <a:ext uri="{FF2B5EF4-FFF2-40B4-BE49-F238E27FC236}">
                <a16:creationId xmlns:a16="http://schemas.microsoft.com/office/drawing/2014/main" id="{8E4A8423-31C1-C81B-CBF0-E5EA66823DEF}"/>
              </a:ext>
            </a:extLst>
          </p:cNvPr>
          <p:cNvGrpSpPr/>
          <p:nvPr/>
        </p:nvGrpSpPr>
        <p:grpSpPr>
          <a:xfrm>
            <a:off x="6711390" y="2363501"/>
            <a:ext cx="2484004" cy="1162441"/>
            <a:chOff x="-1549678" y="1609700"/>
            <a:chExt cx="2790268" cy="1162441"/>
          </a:xfrm>
        </p:grpSpPr>
        <p:sp>
          <p:nvSpPr>
            <p:cNvPr id="206" name="Textfeld 205">
              <a:extLst>
                <a:ext uri="{FF2B5EF4-FFF2-40B4-BE49-F238E27FC236}">
                  <a16:creationId xmlns:a16="http://schemas.microsoft.com/office/drawing/2014/main" id="{DEA2E97A-AE33-1553-CD6E-955A0B4E7489}"/>
                </a:ext>
              </a:extLst>
            </p:cNvPr>
            <p:cNvSpPr txBox="1"/>
            <p:nvPr/>
          </p:nvSpPr>
          <p:spPr>
            <a:xfrm>
              <a:off x="-1549678" y="1609700"/>
              <a:ext cx="2790263" cy="40862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latin typeface="Comic Sans MS" panose="030F0902030302020204" pitchFamily="66" charset="0"/>
                </a:rPr>
                <a:t>die Zehnerstange</a:t>
              </a:r>
              <a:endParaRPr lang="de-DE" sz="2000" dirty="0">
                <a:latin typeface="Comic Sans MS" panose="030F0902030302020204" pitchFamily="66" charset="0"/>
              </a:endParaRPr>
            </a:p>
          </p:txBody>
        </p:sp>
        <p:sp>
          <p:nvSpPr>
            <p:cNvPr id="207" name="Textfeld 206">
              <a:extLst>
                <a:ext uri="{FF2B5EF4-FFF2-40B4-BE49-F238E27FC236}">
                  <a16:creationId xmlns:a16="http://schemas.microsoft.com/office/drawing/2014/main" id="{08F46DBE-8FFA-13B6-A9D6-81A507B8B14D}"/>
                </a:ext>
              </a:extLst>
            </p:cNvPr>
            <p:cNvSpPr txBox="1"/>
            <p:nvPr/>
          </p:nvSpPr>
          <p:spPr>
            <a:xfrm>
              <a:off x="-1549674" y="2120869"/>
              <a:ext cx="2790264" cy="651272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ar-SY" altLang="de-DE" sz="2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عمود العشرة</a:t>
              </a:r>
              <a:endParaRPr lang="de-DE" altLang="de-D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eamuwd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aleishra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20" name="Gruppieren 219">
            <a:extLst>
              <a:ext uri="{FF2B5EF4-FFF2-40B4-BE49-F238E27FC236}">
                <a16:creationId xmlns:a16="http://schemas.microsoft.com/office/drawing/2014/main" id="{AFC233BF-3942-7B00-5A80-8227948A929E}"/>
              </a:ext>
            </a:extLst>
          </p:cNvPr>
          <p:cNvGrpSpPr/>
          <p:nvPr/>
        </p:nvGrpSpPr>
        <p:grpSpPr>
          <a:xfrm>
            <a:off x="3679669" y="2347761"/>
            <a:ext cx="2224742" cy="1150700"/>
            <a:chOff x="-1549679" y="1541903"/>
            <a:chExt cx="2731096" cy="1150700"/>
          </a:xfrm>
        </p:grpSpPr>
        <p:sp>
          <p:nvSpPr>
            <p:cNvPr id="221" name="Textfeld 220">
              <a:extLst>
                <a:ext uri="{FF2B5EF4-FFF2-40B4-BE49-F238E27FC236}">
                  <a16:creationId xmlns:a16="http://schemas.microsoft.com/office/drawing/2014/main" id="{9BA08430-313D-F51D-4E8D-9E6E12207017}"/>
                </a:ext>
              </a:extLst>
            </p:cNvPr>
            <p:cNvSpPr txBox="1"/>
            <p:nvPr/>
          </p:nvSpPr>
          <p:spPr>
            <a:xfrm>
              <a:off x="-1549679" y="1541903"/>
              <a:ext cx="2731096" cy="40862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800" dirty="0">
                  <a:latin typeface="Comic Sans MS" panose="030F0902030302020204" pitchFamily="66" charset="0"/>
                </a:rPr>
                <a:t>der </a:t>
              </a:r>
              <a:r>
                <a:rPr lang="de-DE" sz="1800" dirty="0" err="1">
                  <a:latin typeface="Comic Sans MS" panose="030F0902030302020204" pitchFamily="66" charset="0"/>
                </a:rPr>
                <a:t>Einerwürfel</a:t>
              </a:r>
              <a:endParaRPr lang="de-DE" sz="2000" dirty="0">
                <a:solidFill>
                  <a:srgbClr val="6FBECA"/>
                </a:solidFill>
                <a:latin typeface="Comic Sans MS" panose="030F0902030302020204" pitchFamily="66" charset="0"/>
              </a:endParaRPr>
            </a:p>
          </p:txBody>
        </p:sp>
        <p:sp>
          <p:nvSpPr>
            <p:cNvPr id="222" name="Textfeld 221">
              <a:extLst>
                <a:ext uri="{FF2B5EF4-FFF2-40B4-BE49-F238E27FC236}">
                  <a16:creationId xmlns:a16="http://schemas.microsoft.com/office/drawing/2014/main" id="{8EC7928C-009C-4F68-87D8-784ECC9AAD9E}"/>
                </a:ext>
              </a:extLst>
            </p:cNvPr>
            <p:cNvSpPr txBox="1"/>
            <p:nvPr/>
          </p:nvSpPr>
          <p:spPr>
            <a:xfrm>
              <a:off x="-1549679" y="2041331"/>
              <a:ext cx="2720192" cy="651272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ar-SY" altLang="de-DE" sz="2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مكعب واحد</a:t>
              </a:r>
              <a:endParaRPr lang="de-DE" altLang="de-D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mukaeab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wahid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23" name="Gruppieren 222">
            <a:extLst>
              <a:ext uri="{FF2B5EF4-FFF2-40B4-BE49-F238E27FC236}">
                <a16:creationId xmlns:a16="http://schemas.microsoft.com/office/drawing/2014/main" id="{1AC6CBB5-946A-3285-FC6F-A790ECF4D277}"/>
              </a:ext>
            </a:extLst>
          </p:cNvPr>
          <p:cNvGrpSpPr/>
          <p:nvPr/>
        </p:nvGrpSpPr>
        <p:grpSpPr>
          <a:xfrm>
            <a:off x="358839" y="2335004"/>
            <a:ext cx="2503539" cy="1174634"/>
            <a:chOff x="-1538378" y="1519189"/>
            <a:chExt cx="2812211" cy="1174634"/>
          </a:xfrm>
        </p:grpSpPr>
        <p:sp>
          <p:nvSpPr>
            <p:cNvPr id="224" name="Textfeld 223">
              <a:extLst>
                <a:ext uri="{FF2B5EF4-FFF2-40B4-BE49-F238E27FC236}">
                  <a16:creationId xmlns:a16="http://schemas.microsoft.com/office/drawing/2014/main" id="{AE2C3736-1475-4FB1-3EAE-A5B2869F9ABF}"/>
                </a:ext>
              </a:extLst>
            </p:cNvPr>
            <p:cNvSpPr txBox="1"/>
            <p:nvPr/>
          </p:nvSpPr>
          <p:spPr>
            <a:xfrm>
              <a:off x="-1516430" y="1519189"/>
              <a:ext cx="2790263" cy="40862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latin typeface="Comic Sans MS" panose="030F0902030302020204" pitchFamily="66" charset="0"/>
                </a:rPr>
                <a:t>das Würfel-Material</a:t>
              </a:r>
            </a:p>
          </p:txBody>
        </p:sp>
        <p:sp>
          <p:nvSpPr>
            <p:cNvPr id="225" name="Textfeld 224">
              <a:extLst>
                <a:ext uri="{FF2B5EF4-FFF2-40B4-BE49-F238E27FC236}">
                  <a16:creationId xmlns:a16="http://schemas.microsoft.com/office/drawing/2014/main" id="{B370FA64-87AD-FEC0-455C-DBF50558FEE0}"/>
                </a:ext>
              </a:extLst>
            </p:cNvPr>
            <p:cNvSpPr txBox="1"/>
            <p:nvPr/>
          </p:nvSpPr>
          <p:spPr>
            <a:xfrm>
              <a:off x="-1538378" y="2042551"/>
              <a:ext cx="2790264" cy="651272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ar-SY" altLang="de-DE" sz="2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مادة مكعب</a:t>
              </a:r>
              <a:endParaRPr lang="de-DE" altLang="de-D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madat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mukaeab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29" name="Gruppieren 228">
            <a:extLst>
              <a:ext uri="{FF2B5EF4-FFF2-40B4-BE49-F238E27FC236}">
                <a16:creationId xmlns:a16="http://schemas.microsoft.com/office/drawing/2014/main" id="{454F6B10-5B89-57EE-9540-11ABD2A79486}"/>
              </a:ext>
            </a:extLst>
          </p:cNvPr>
          <p:cNvGrpSpPr/>
          <p:nvPr/>
        </p:nvGrpSpPr>
        <p:grpSpPr>
          <a:xfrm>
            <a:off x="1367665" y="5168419"/>
            <a:ext cx="2628838" cy="1195786"/>
            <a:chOff x="-1549679" y="1609700"/>
            <a:chExt cx="2952965" cy="1195786"/>
          </a:xfrm>
        </p:grpSpPr>
        <p:sp>
          <p:nvSpPr>
            <p:cNvPr id="230" name="Textfeld 229">
              <a:extLst>
                <a:ext uri="{FF2B5EF4-FFF2-40B4-BE49-F238E27FC236}">
                  <a16:creationId xmlns:a16="http://schemas.microsoft.com/office/drawing/2014/main" id="{B363A43E-B6D5-8111-B1F5-519600D1A27B}"/>
                </a:ext>
              </a:extLst>
            </p:cNvPr>
            <p:cNvSpPr txBox="1"/>
            <p:nvPr/>
          </p:nvSpPr>
          <p:spPr>
            <a:xfrm>
              <a:off x="-1549679" y="1609700"/>
              <a:ext cx="2952965" cy="40862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latin typeface="Comic Sans MS" panose="030F0902030302020204" pitchFamily="66" charset="0"/>
                </a:rPr>
                <a:t>die Hunderterplatte</a:t>
              </a:r>
              <a:endParaRPr lang="de-DE" sz="2000" dirty="0">
                <a:solidFill>
                  <a:srgbClr val="6FBECA"/>
                </a:solidFill>
                <a:latin typeface="Comic Sans MS" panose="030F0902030302020204" pitchFamily="66" charset="0"/>
              </a:endParaRPr>
            </a:p>
          </p:txBody>
        </p:sp>
        <p:sp>
          <p:nvSpPr>
            <p:cNvPr id="231" name="Textfeld 230">
              <a:extLst>
                <a:ext uri="{FF2B5EF4-FFF2-40B4-BE49-F238E27FC236}">
                  <a16:creationId xmlns:a16="http://schemas.microsoft.com/office/drawing/2014/main" id="{B6241147-DA06-85ED-62CC-EA0C211DFA49}"/>
                </a:ext>
              </a:extLst>
            </p:cNvPr>
            <p:cNvSpPr txBox="1"/>
            <p:nvPr/>
          </p:nvSpPr>
          <p:spPr>
            <a:xfrm>
              <a:off x="-1549679" y="2154214"/>
              <a:ext cx="2952965" cy="651272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ar-SY" altLang="de-DE" sz="2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لوحة المئة</a:t>
              </a:r>
              <a:endParaRPr lang="de-DE" altLang="de-D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de-DE" sz="1400" b="0" i="0" dirty="0" err="1">
                  <a:solidFill>
                    <a:schemeClr val="bg1">
                      <a:lumMod val="65000"/>
                    </a:schemeClr>
                  </a:solidFill>
                  <a:effectLst/>
                  <a:latin typeface="Comic Sans MS" panose="030F0902030302020204" pitchFamily="66" charset="0"/>
                </a:rPr>
                <a:t>lawhat</a:t>
              </a:r>
              <a:r>
                <a:rPr lang="de-DE" sz="1400" b="0" i="0" dirty="0">
                  <a:solidFill>
                    <a:schemeClr val="bg1">
                      <a:lumMod val="65000"/>
                    </a:schemeClr>
                  </a:solidFill>
                  <a:effectLst/>
                  <a:latin typeface="Comic Sans MS" panose="030F0902030302020204" pitchFamily="66" charset="0"/>
                </a:rPr>
                <a:t> </a:t>
              </a:r>
              <a:r>
                <a:rPr lang="de-DE" sz="1400" b="0" i="0" dirty="0" err="1">
                  <a:solidFill>
                    <a:schemeClr val="bg1">
                      <a:lumMod val="65000"/>
                    </a:schemeClr>
                  </a:solidFill>
                  <a:effectLst/>
                  <a:latin typeface="Comic Sans MS" panose="030F0902030302020204" pitchFamily="66" charset="0"/>
                </a:rPr>
                <a:t>almia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endParaRPr>
            </a:p>
          </p:txBody>
        </p:sp>
      </p:grpSp>
      <p:sp>
        <p:nvSpPr>
          <p:cNvPr id="9" name="Rechteck 8">
            <a:extLst>
              <a:ext uri="{FF2B5EF4-FFF2-40B4-BE49-F238E27FC236}">
                <a16:creationId xmlns:a16="http://schemas.microsoft.com/office/drawing/2014/main" id="{1FAD2981-E09C-09D2-D0AD-E50087DE2D36}"/>
              </a:ext>
            </a:extLst>
          </p:cNvPr>
          <p:cNvSpPr/>
          <p:nvPr/>
        </p:nvSpPr>
        <p:spPr>
          <a:xfrm>
            <a:off x="-500360" y="151391"/>
            <a:ext cx="4066008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pPr algn="ctr"/>
            <a:r>
              <a:rPr lang="de-DE" sz="2000" dirty="0">
                <a:solidFill>
                  <a:schemeClr val="tx1"/>
                </a:solidFill>
                <a:latin typeface="Comic Sans MS" panose="030F0902030302020204" pitchFamily="66" charset="0"/>
              </a:rPr>
              <a:t>Materialien Mathematikunterricht</a:t>
            </a:r>
          </a:p>
        </p:txBody>
      </p:sp>
      <p:pic>
        <p:nvPicPr>
          <p:cNvPr id="46" name="Grafik 45">
            <a:extLst>
              <a:ext uri="{FF2B5EF4-FFF2-40B4-BE49-F238E27FC236}">
                <a16:creationId xmlns:a16="http://schemas.microsoft.com/office/drawing/2014/main" id="{0D06C840-BAC8-F78B-8972-311266CD913C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4755208" y="1584241"/>
            <a:ext cx="395583" cy="341686"/>
          </a:xfrm>
          <a:prstGeom prst="rect">
            <a:avLst/>
          </a:prstGeom>
        </p:spPr>
      </p:pic>
      <p:pic>
        <p:nvPicPr>
          <p:cNvPr id="47" name="Grafik 46">
            <a:extLst>
              <a:ext uri="{FF2B5EF4-FFF2-40B4-BE49-F238E27FC236}">
                <a16:creationId xmlns:a16="http://schemas.microsoft.com/office/drawing/2014/main" id="{3404485E-0D93-94D0-2BA8-5380890615FA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6837489" y="1480114"/>
            <a:ext cx="2294902" cy="392252"/>
          </a:xfrm>
          <a:prstGeom prst="rect">
            <a:avLst/>
          </a:prstGeom>
        </p:spPr>
      </p:pic>
      <p:pic>
        <p:nvPicPr>
          <p:cNvPr id="48" name="Grafik 47">
            <a:extLst>
              <a:ext uri="{FF2B5EF4-FFF2-40B4-BE49-F238E27FC236}">
                <a16:creationId xmlns:a16="http://schemas.microsoft.com/office/drawing/2014/main" id="{91C7A88C-CBDE-520F-32FB-21D04DD2A16E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1805706" y="4314964"/>
            <a:ext cx="2190797" cy="482774"/>
          </a:xfrm>
          <a:prstGeom prst="rect">
            <a:avLst/>
          </a:prstGeom>
        </p:spPr>
      </p:pic>
      <p:sp>
        <p:nvSpPr>
          <p:cNvPr id="50" name="Abgerundetes Rechteck 49">
            <a:extLst>
              <a:ext uri="{FF2B5EF4-FFF2-40B4-BE49-F238E27FC236}">
                <a16:creationId xmlns:a16="http://schemas.microsoft.com/office/drawing/2014/main" id="{0325F52E-7B5E-9A47-3F8F-4EDC3C480468}"/>
              </a:ext>
            </a:extLst>
          </p:cNvPr>
          <p:cNvSpPr/>
          <p:nvPr/>
        </p:nvSpPr>
        <p:spPr>
          <a:xfrm>
            <a:off x="5248694" y="5012846"/>
            <a:ext cx="3440675" cy="1511733"/>
          </a:xfrm>
          <a:prstGeom prst="roundRect">
            <a:avLst>
              <a:gd name="adj" fmla="val 4545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51" name="Textfeld 50">
            <a:extLst>
              <a:ext uri="{FF2B5EF4-FFF2-40B4-BE49-F238E27FC236}">
                <a16:creationId xmlns:a16="http://schemas.microsoft.com/office/drawing/2014/main" id="{016A40EB-8220-73F3-0930-347F3DC6443E}"/>
              </a:ext>
            </a:extLst>
          </p:cNvPr>
          <p:cNvSpPr txBox="1"/>
          <p:nvPr/>
        </p:nvSpPr>
        <p:spPr>
          <a:xfrm>
            <a:off x="5393285" y="5168418"/>
            <a:ext cx="2628839" cy="40862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der Tausender</a:t>
            </a:r>
            <a:endParaRPr lang="de-DE" sz="2000" dirty="0">
              <a:solidFill>
                <a:srgbClr val="6FBECA"/>
              </a:solidFill>
              <a:latin typeface="Comic Sans MS" panose="030F0902030302020204" pitchFamily="66" charset="0"/>
            </a:endParaRPr>
          </a:p>
        </p:txBody>
      </p:sp>
      <p:pic>
        <p:nvPicPr>
          <p:cNvPr id="52" name="Audio Recording 28.11.2022, 15:26:58">
            <a:hlinkClick r:id="" action="ppaction://media"/>
            <a:extLst>
              <a:ext uri="{FF2B5EF4-FFF2-40B4-BE49-F238E27FC236}">
                <a16:creationId xmlns:a16="http://schemas.microsoft.com/office/drawing/2014/main" id="{1B8BED99-0306-3DF3-94B6-19A5BBC9F7F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0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862378" y="2304124"/>
            <a:ext cx="468000" cy="468000"/>
          </a:xfrm>
          <a:prstGeom prst="rect">
            <a:avLst/>
          </a:prstGeom>
        </p:spPr>
      </p:pic>
      <p:pic>
        <p:nvPicPr>
          <p:cNvPr id="54" name="Audio Recording 09.11.2022, 10:43:29">
            <a:hlinkClick r:id="" action="ppaction://media"/>
            <a:extLst>
              <a:ext uri="{FF2B5EF4-FFF2-40B4-BE49-F238E27FC236}">
                <a16:creationId xmlns:a16="http://schemas.microsoft.com/office/drawing/2014/main" id="{EA2F43D1-9A3B-7BF1-E4A5-13EA7B4B9C2F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30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937653" y="2305494"/>
            <a:ext cx="468000" cy="468000"/>
          </a:xfrm>
          <a:prstGeom prst="rect">
            <a:avLst/>
          </a:prstGeom>
        </p:spPr>
      </p:pic>
      <p:pic>
        <p:nvPicPr>
          <p:cNvPr id="56" name="Audio Recording 09.11.2022, 10:43:43">
            <a:hlinkClick r:id="" action="ppaction://media"/>
            <a:extLst>
              <a:ext uri="{FF2B5EF4-FFF2-40B4-BE49-F238E27FC236}">
                <a16:creationId xmlns:a16="http://schemas.microsoft.com/office/drawing/2014/main" id="{9A341E20-010B-0CDA-BBC2-155EB4CEC271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30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195390" y="2304124"/>
            <a:ext cx="468000" cy="468000"/>
          </a:xfrm>
          <a:prstGeom prst="rect">
            <a:avLst/>
          </a:prstGeom>
        </p:spPr>
      </p:pic>
      <p:pic>
        <p:nvPicPr>
          <p:cNvPr id="58" name="Audio Recording 09.11.2022, 10:44:13">
            <a:hlinkClick r:id="" action="ppaction://media"/>
            <a:extLst>
              <a:ext uri="{FF2B5EF4-FFF2-40B4-BE49-F238E27FC236}">
                <a16:creationId xmlns:a16="http://schemas.microsoft.com/office/drawing/2014/main" id="{0218EDA5-4833-5904-67F4-1FAE261B3639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30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092739" y="5142498"/>
            <a:ext cx="468000" cy="468000"/>
          </a:xfrm>
          <a:prstGeom prst="rect">
            <a:avLst/>
          </a:prstGeom>
        </p:spPr>
      </p:pic>
      <p:grpSp>
        <p:nvGrpSpPr>
          <p:cNvPr id="30" name="Gruppieren 29">
            <a:extLst>
              <a:ext uri="{FF2B5EF4-FFF2-40B4-BE49-F238E27FC236}">
                <a16:creationId xmlns:a16="http://schemas.microsoft.com/office/drawing/2014/main" id="{C9C33753-1AA1-6619-016F-8980FE367EF5}"/>
              </a:ext>
            </a:extLst>
          </p:cNvPr>
          <p:cNvGrpSpPr/>
          <p:nvPr/>
        </p:nvGrpSpPr>
        <p:grpSpPr>
          <a:xfrm>
            <a:off x="925552" y="1134747"/>
            <a:ext cx="1819410" cy="899560"/>
            <a:chOff x="925552" y="1134747"/>
            <a:chExt cx="1819410" cy="899560"/>
          </a:xfrm>
        </p:grpSpPr>
        <p:pic>
          <p:nvPicPr>
            <p:cNvPr id="4" name="Grafik 3">
              <a:extLst>
                <a:ext uri="{FF2B5EF4-FFF2-40B4-BE49-F238E27FC236}">
                  <a16:creationId xmlns:a16="http://schemas.microsoft.com/office/drawing/2014/main" id="{9C59AB48-4736-1F86-DDBB-B7E6124054EE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/>
            <a:stretch>
              <a:fillRect/>
            </a:stretch>
          </p:blipFill>
          <p:spPr>
            <a:xfrm>
              <a:off x="1945653" y="1671757"/>
              <a:ext cx="799309" cy="176139"/>
            </a:xfrm>
            <a:prstGeom prst="rect">
              <a:avLst/>
            </a:prstGeom>
          </p:spPr>
        </p:pic>
        <p:pic>
          <p:nvPicPr>
            <p:cNvPr id="5" name="Grafik 4">
              <a:extLst>
                <a:ext uri="{FF2B5EF4-FFF2-40B4-BE49-F238E27FC236}">
                  <a16:creationId xmlns:a16="http://schemas.microsoft.com/office/drawing/2014/main" id="{0ECCDA9E-1EEA-0BEB-9CF1-5C5FCE79766D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/>
            <a:stretch>
              <a:fillRect/>
            </a:stretch>
          </p:blipFill>
          <p:spPr>
            <a:xfrm>
              <a:off x="1843932" y="1570531"/>
              <a:ext cx="799309" cy="176139"/>
            </a:xfrm>
            <a:prstGeom prst="rect">
              <a:avLst/>
            </a:prstGeom>
          </p:spPr>
        </p:pic>
        <p:pic>
          <p:nvPicPr>
            <p:cNvPr id="6" name="Grafik 5">
              <a:extLst>
                <a:ext uri="{FF2B5EF4-FFF2-40B4-BE49-F238E27FC236}">
                  <a16:creationId xmlns:a16="http://schemas.microsoft.com/office/drawing/2014/main" id="{FA901FAC-184D-0778-70CF-51A8758378B9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/>
            <a:stretch>
              <a:fillRect/>
            </a:stretch>
          </p:blipFill>
          <p:spPr>
            <a:xfrm>
              <a:off x="1832571" y="1487039"/>
              <a:ext cx="799309" cy="176139"/>
            </a:xfrm>
            <a:prstGeom prst="rect">
              <a:avLst/>
            </a:prstGeom>
          </p:spPr>
        </p:pic>
        <p:pic>
          <p:nvPicPr>
            <p:cNvPr id="7" name="Grafik 6">
              <a:extLst>
                <a:ext uri="{FF2B5EF4-FFF2-40B4-BE49-F238E27FC236}">
                  <a16:creationId xmlns:a16="http://schemas.microsoft.com/office/drawing/2014/main" id="{71F430A9-E410-A78E-F4DB-B8A18902C5CE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/>
            <a:stretch>
              <a:fillRect/>
            </a:stretch>
          </p:blipFill>
          <p:spPr>
            <a:xfrm rot="21390213">
              <a:off x="1669175" y="1433892"/>
              <a:ext cx="799309" cy="176139"/>
            </a:xfrm>
            <a:prstGeom prst="rect">
              <a:avLst/>
            </a:prstGeom>
          </p:spPr>
        </p:pic>
        <p:pic>
          <p:nvPicPr>
            <p:cNvPr id="29" name="Grafik 28">
              <a:extLst>
                <a:ext uri="{FF2B5EF4-FFF2-40B4-BE49-F238E27FC236}">
                  <a16:creationId xmlns:a16="http://schemas.microsoft.com/office/drawing/2014/main" id="{195F5437-810F-91F3-4C3F-0A202CF1D7F5}"/>
                </a:ext>
              </a:extLst>
            </p:cNvPr>
            <p:cNvPicPr>
              <a:picLocks noChangeAspect="1"/>
            </p:cNvPicPr>
            <p:nvPr/>
          </p:nvPicPr>
          <p:blipFill>
            <a:blip r:embed="rId31"/>
            <a:stretch>
              <a:fillRect/>
            </a:stretch>
          </p:blipFill>
          <p:spPr>
            <a:xfrm>
              <a:off x="1200445" y="1134747"/>
              <a:ext cx="812974" cy="731165"/>
            </a:xfrm>
            <a:prstGeom prst="rect">
              <a:avLst/>
            </a:prstGeom>
          </p:spPr>
        </p:pic>
        <p:pic>
          <p:nvPicPr>
            <p:cNvPr id="3" name="Grafik 2">
              <a:extLst>
                <a:ext uri="{FF2B5EF4-FFF2-40B4-BE49-F238E27FC236}">
                  <a16:creationId xmlns:a16="http://schemas.microsoft.com/office/drawing/2014/main" id="{4D1851F3-D4A3-E0CF-4387-4FF308D72BEC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/>
            <a:stretch>
              <a:fillRect/>
            </a:stretch>
          </p:blipFill>
          <p:spPr>
            <a:xfrm>
              <a:off x="925552" y="1790218"/>
              <a:ext cx="93311" cy="80598"/>
            </a:xfrm>
            <a:prstGeom prst="rect">
              <a:avLst/>
            </a:prstGeom>
          </p:spPr>
        </p:pic>
        <p:pic>
          <p:nvPicPr>
            <p:cNvPr id="10" name="Grafik 9">
              <a:extLst>
                <a:ext uri="{FF2B5EF4-FFF2-40B4-BE49-F238E27FC236}">
                  <a16:creationId xmlns:a16="http://schemas.microsoft.com/office/drawing/2014/main" id="{2E6FB6E2-BE35-63A8-506A-41BAB26A53BD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/>
            <a:stretch>
              <a:fillRect/>
            </a:stretch>
          </p:blipFill>
          <p:spPr>
            <a:xfrm>
              <a:off x="1427119" y="1824647"/>
              <a:ext cx="663139" cy="113346"/>
            </a:xfrm>
            <a:prstGeom prst="rect">
              <a:avLst/>
            </a:prstGeom>
          </p:spPr>
        </p:pic>
        <p:pic>
          <p:nvPicPr>
            <p:cNvPr id="12" name="Grafik 11">
              <a:extLst>
                <a:ext uri="{FF2B5EF4-FFF2-40B4-BE49-F238E27FC236}">
                  <a16:creationId xmlns:a16="http://schemas.microsoft.com/office/drawing/2014/main" id="{C171AE2C-3C75-D507-859F-B2D31D7055A7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/>
            <a:stretch>
              <a:fillRect/>
            </a:stretch>
          </p:blipFill>
          <p:spPr>
            <a:xfrm>
              <a:off x="1664547" y="1860956"/>
              <a:ext cx="694650" cy="124652"/>
            </a:xfrm>
            <a:prstGeom prst="rect">
              <a:avLst/>
            </a:prstGeom>
          </p:spPr>
        </p:pic>
        <p:pic>
          <p:nvPicPr>
            <p:cNvPr id="13" name="Grafik 12">
              <a:extLst>
                <a:ext uri="{FF2B5EF4-FFF2-40B4-BE49-F238E27FC236}">
                  <a16:creationId xmlns:a16="http://schemas.microsoft.com/office/drawing/2014/main" id="{91643C80-573E-9E98-7A33-C9F7F6B73628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/>
            <a:stretch>
              <a:fillRect/>
            </a:stretch>
          </p:blipFill>
          <p:spPr>
            <a:xfrm>
              <a:off x="1721813" y="1915575"/>
              <a:ext cx="694650" cy="118732"/>
            </a:xfrm>
            <a:prstGeom prst="rect">
              <a:avLst/>
            </a:prstGeom>
          </p:spPr>
        </p:pic>
        <p:pic>
          <p:nvPicPr>
            <p:cNvPr id="14" name="Grafik 13">
              <a:extLst>
                <a:ext uri="{FF2B5EF4-FFF2-40B4-BE49-F238E27FC236}">
                  <a16:creationId xmlns:a16="http://schemas.microsoft.com/office/drawing/2014/main" id="{DE3CFE98-ABEE-5DEE-D8C2-FB740B26971F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/>
            <a:stretch>
              <a:fillRect/>
            </a:stretch>
          </p:blipFill>
          <p:spPr>
            <a:xfrm rot="177183" flipH="1">
              <a:off x="1066748" y="1747663"/>
              <a:ext cx="93311" cy="80598"/>
            </a:xfrm>
            <a:prstGeom prst="rect">
              <a:avLst/>
            </a:prstGeom>
          </p:spPr>
        </p:pic>
        <p:pic>
          <p:nvPicPr>
            <p:cNvPr id="15" name="Grafik 14">
              <a:extLst>
                <a:ext uri="{FF2B5EF4-FFF2-40B4-BE49-F238E27FC236}">
                  <a16:creationId xmlns:a16="http://schemas.microsoft.com/office/drawing/2014/main" id="{87495561-4C48-156E-707B-C7A8668009DC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/>
            <a:stretch>
              <a:fillRect/>
            </a:stretch>
          </p:blipFill>
          <p:spPr>
            <a:xfrm>
              <a:off x="1121137" y="1839746"/>
              <a:ext cx="93311" cy="80598"/>
            </a:xfrm>
            <a:prstGeom prst="rect">
              <a:avLst/>
            </a:prstGeom>
          </p:spPr>
        </p:pic>
        <p:pic>
          <p:nvPicPr>
            <p:cNvPr id="16" name="Grafik 15">
              <a:extLst>
                <a:ext uri="{FF2B5EF4-FFF2-40B4-BE49-F238E27FC236}">
                  <a16:creationId xmlns:a16="http://schemas.microsoft.com/office/drawing/2014/main" id="{5A4B895E-B7D2-8B52-70B8-694F8C1D2792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/>
            <a:stretch>
              <a:fillRect/>
            </a:stretch>
          </p:blipFill>
          <p:spPr>
            <a:xfrm>
              <a:off x="1280546" y="1816271"/>
              <a:ext cx="93311" cy="80598"/>
            </a:xfrm>
            <a:prstGeom prst="rect">
              <a:avLst/>
            </a:prstGeom>
          </p:spPr>
        </p:pic>
        <p:pic>
          <p:nvPicPr>
            <p:cNvPr id="17" name="Grafik 16">
              <a:extLst>
                <a:ext uri="{FF2B5EF4-FFF2-40B4-BE49-F238E27FC236}">
                  <a16:creationId xmlns:a16="http://schemas.microsoft.com/office/drawing/2014/main" id="{5B31E3B1-F09F-F8E7-0587-655910609F82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/>
            <a:stretch>
              <a:fillRect/>
            </a:stretch>
          </p:blipFill>
          <p:spPr>
            <a:xfrm>
              <a:off x="1174900" y="1767298"/>
              <a:ext cx="93311" cy="80598"/>
            </a:xfrm>
            <a:prstGeom prst="rect">
              <a:avLst/>
            </a:prstGeom>
          </p:spPr>
        </p:pic>
        <p:pic>
          <p:nvPicPr>
            <p:cNvPr id="18" name="Grafik 17">
              <a:extLst>
                <a:ext uri="{FF2B5EF4-FFF2-40B4-BE49-F238E27FC236}">
                  <a16:creationId xmlns:a16="http://schemas.microsoft.com/office/drawing/2014/main" id="{D24DB4C5-2372-8BB2-0921-B0F155EDF2DC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/>
            <a:stretch>
              <a:fillRect/>
            </a:stretch>
          </p:blipFill>
          <p:spPr>
            <a:xfrm>
              <a:off x="1328125" y="1926957"/>
              <a:ext cx="93311" cy="80598"/>
            </a:xfrm>
            <a:prstGeom prst="rect">
              <a:avLst/>
            </a:prstGeom>
          </p:spPr>
        </p:pic>
        <p:pic>
          <p:nvPicPr>
            <p:cNvPr id="20" name="Grafik 19">
              <a:extLst>
                <a:ext uri="{FF2B5EF4-FFF2-40B4-BE49-F238E27FC236}">
                  <a16:creationId xmlns:a16="http://schemas.microsoft.com/office/drawing/2014/main" id="{D3DA9C96-F7BA-0B85-29C7-C0E18175A24A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/>
            <a:stretch>
              <a:fillRect/>
            </a:stretch>
          </p:blipFill>
          <p:spPr>
            <a:xfrm flipH="1">
              <a:off x="1132997" y="1941843"/>
              <a:ext cx="93311" cy="80598"/>
            </a:xfrm>
            <a:prstGeom prst="rect">
              <a:avLst/>
            </a:prstGeom>
          </p:spPr>
        </p:pic>
        <p:pic>
          <p:nvPicPr>
            <p:cNvPr id="21" name="Grafik 20">
              <a:extLst>
                <a:ext uri="{FF2B5EF4-FFF2-40B4-BE49-F238E27FC236}">
                  <a16:creationId xmlns:a16="http://schemas.microsoft.com/office/drawing/2014/main" id="{9F3C46B4-DEE8-1419-9DCE-9B6CE4234BFC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/>
            <a:stretch>
              <a:fillRect/>
            </a:stretch>
          </p:blipFill>
          <p:spPr>
            <a:xfrm flipH="1">
              <a:off x="1226783" y="1901544"/>
              <a:ext cx="93311" cy="80598"/>
            </a:xfrm>
            <a:prstGeom prst="rect">
              <a:avLst/>
            </a:prstGeom>
          </p:spPr>
        </p:pic>
        <p:pic>
          <p:nvPicPr>
            <p:cNvPr id="22" name="Grafik 21">
              <a:extLst>
                <a:ext uri="{FF2B5EF4-FFF2-40B4-BE49-F238E27FC236}">
                  <a16:creationId xmlns:a16="http://schemas.microsoft.com/office/drawing/2014/main" id="{63AF4198-0EFD-DEEF-77C0-5B0D9188250D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/>
            <a:stretch>
              <a:fillRect/>
            </a:stretch>
          </p:blipFill>
          <p:spPr>
            <a:xfrm>
              <a:off x="1441245" y="1923282"/>
              <a:ext cx="93311" cy="80598"/>
            </a:xfrm>
            <a:prstGeom prst="rect">
              <a:avLst/>
            </a:prstGeom>
          </p:spPr>
        </p:pic>
      </p:grpSp>
      <p:pic>
        <p:nvPicPr>
          <p:cNvPr id="28" name="Grafik 27">
            <a:extLst>
              <a:ext uri="{FF2B5EF4-FFF2-40B4-BE49-F238E27FC236}">
                <a16:creationId xmlns:a16="http://schemas.microsoft.com/office/drawing/2014/main" id="{C6C068FA-1138-89CF-0298-E24FA8F3BEB9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6029272" y="3764540"/>
            <a:ext cx="1356864" cy="1220324"/>
          </a:xfrm>
          <a:prstGeom prst="rect">
            <a:avLst/>
          </a:prstGeom>
        </p:spPr>
      </p:pic>
      <p:sp>
        <p:nvSpPr>
          <p:cNvPr id="37" name="Textfeld 36">
            <a:extLst>
              <a:ext uri="{FF2B5EF4-FFF2-40B4-BE49-F238E27FC236}">
                <a16:creationId xmlns:a16="http://schemas.microsoft.com/office/drawing/2014/main" id="{42860A2B-0EB4-52E6-EEB9-45A45A3F40D5}"/>
              </a:ext>
            </a:extLst>
          </p:cNvPr>
          <p:cNvSpPr txBox="1"/>
          <p:nvPr/>
        </p:nvSpPr>
        <p:spPr>
          <a:xfrm>
            <a:off x="5420084" y="5734625"/>
            <a:ext cx="2628838" cy="651272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ar-SY" sz="2000" dirty="0"/>
              <a:t>ألوف</a:t>
            </a:r>
            <a:endParaRPr lang="de-DE" altLang="de-DE" sz="2000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e-DE" sz="14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uluf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endParaRPr lang="de-DE" altLang="de-DE" sz="1400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  <a:cs typeface="Calibri" panose="020F0502020204030204" pitchFamily="34" charset="0"/>
            </a:endParaRPr>
          </a:p>
        </p:txBody>
      </p:sp>
      <p:pic>
        <p:nvPicPr>
          <p:cNvPr id="38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7CC3C47D-6693-E553-F2C0-CAAC2A0F66EB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32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135145" y="5168418"/>
            <a:ext cx="468000" cy="468000"/>
          </a:xfrm>
          <a:prstGeom prst="rect">
            <a:avLst/>
          </a:prstGeom>
        </p:spPr>
      </p:pic>
      <p:pic>
        <p:nvPicPr>
          <p:cNvPr id="8" name="Audio Recording 14.08.2023, 11:07:19">
            <a:hlinkClick r:id="" action="ppaction://media"/>
            <a:extLst>
              <a:ext uri="{FF2B5EF4-FFF2-40B4-BE49-F238E27FC236}">
                <a16:creationId xmlns:a16="http://schemas.microsoft.com/office/drawing/2014/main" id="{51D3F9A9-C99E-B3CD-663F-41CDFB9F9BD9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30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563019" y="53952"/>
            <a:ext cx="468000" cy="468000"/>
          </a:xfrm>
          <a:prstGeom prst="rect">
            <a:avLst/>
          </a:prstGeom>
        </p:spPr>
      </p:pic>
      <p:sp>
        <p:nvSpPr>
          <p:cNvPr id="19" name="Rechteck 18">
            <a:extLst>
              <a:ext uri="{FF2B5EF4-FFF2-40B4-BE49-F238E27FC236}">
                <a16:creationId xmlns:a16="http://schemas.microsoft.com/office/drawing/2014/main" id="{DD5D60A1-CB9B-9293-6606-8593F2B13CFE}"/>
              </a:ext>
            </a:extLst>
          </p:cNvPr>
          <p:cNvSpPr/>
          <p:nvPr/>
        </p:nvSpPr>
        <p:spPr>
          <a:xfrm>
            <a:off x="3245881" y="112490"/>
            <a:ext cx="4753863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pPr lvl="0"/>
            <a:r>
              <a:rPr lang="ar-SY" sz="2800" dirty="0">
                <a:solidFill>
                  <a:prstClr val="black"/>
                </a:solidFill>
              </a:rPr>
              <a:t>مواد درس الرياضيات</a:t>
            </a:r>
            <a:r>
              <a:rPr lang="de-DE" sz="2800" dirty="0">
                <a:solidFill>
                  <a:prstClr val="black"/>
                </a:solidFill>
              </a:rPr>
              <a:t> </a:t>
            </a:r>
          </a:p>
          <a:p>
            <a:pPr lvl="0"/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[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mawad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dars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alriyadiaat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]</a:t>
            </a:r>
            <a:endParaRPr lang="de-DE" sz="2000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</a:endParaRPr>
          </a:p>
        </p:txBody>
      </p:sp>
      <p:pic>
        <p:nvPicPr>
          <p:cNvPr id="23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47A7AE73-2AE9-D3B4-730A-E55D2E08AF55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32">
            <a:biLevel thresh="25000"/>
          </a:blip>
          <a:stretch>
            <a:fillRect/>
          </a:stretch>
        </p:blipFill>
        <p:spPr>
          <a:xfrm>
            <a:off x="6052334" y="59962"/>
            <a:ext cx="468000" cy="468000"/>
          </a:xfrm>
          <a:prstGeom prst="rect">
            <a:avLst/>
          </a:prstGeom>
        </p:spPr>
      </p:pic>
      <p:pic>
        <p:nvPicPr>
          <p:cNvPr id="24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FD4D0161-0A04-1FB5-B531-43FCA30F0736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32">
            <a:biLevel thresh="25000"/>
          </a:blip>
          <a:stretch>
            <a:fillRect/>
          </a:stretch>
        </p:blipFill>
        <p:spPr>
          <a:xfrm>
            <a:off x="2862378" y="2950002"/>
            <a:ext cx="468000" cy="468000"/>
          </a:xfrm>
          <a:prstGeom prst="rect">
            <a:avLst/>
          </a:prstGeom>
        </p:spPr>
      </p:pic>
      <p:pic>
        <p:nvPicPr>
          <p:cNvPr id="25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E0AAAE12-E3A0-25C2-773C-48C9C3744AAF}"/>
              </a:ext>
            </a:extLst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32">
            <a:biLevel thresh="25000"/>
          </a:blip>
          <a:stretch>
            <a:fillRect/>
          </a:stretch>
        </p:blipFill>
        <p:spPr>
          <a:xfrm>
            <a:off x="5957879" y="2966306"/>
            <a:ext cx="468000" cy="468000"/>
          </a:xfrm>
          <a:prstGeom prst="rect">
            <a:avLst/>
          </a:prstGeom>
        </p:spPr>
      </p:pic>
      <p:pic>
        <p:nvPicPr>
          <p:cNvPr id="26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E290896D-F50D-1943-C86C-CCFB566689C0}"/>
              </a:ext>
            </a:extLst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32">
            <a:biLevel thresh="25000"/>
          </a:blip>
          <a:stretch>
            <a:fillRect/>
          </a:stretch>
        </p:blipFill>
        <p:spPr>
          <a:xfrm>
            <a:off x="9204100" y="2965299"/>
            <a:ext cx="468000" cy="468000"/>
          </a:xfrm>
          <a:prstGeom prst="rect">
            <a:avLst/>
          </a:prstGeom>
        </p:spPr>
      </p:pic>
      <p:pic>
        <p:nvPicPr>
          <p:cNvPr id="27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598ABDBE-65E7-90B1-6E1F-F8E18B5A2B9A}"/>
              </a:ext>
            </a:extLst>
          </p:cNvPr>
          <p:cNvPicPr>
            <a:picLocks noChangeAspect="1"/>
          </p:cNvPicPr>
          <p:nvPr>
            <a:audioFile r:link="rId22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32">
            <a:biLevel thresh="25000"/>
          </a:blip>
          <a:stretch>
            <a:fillRect/>
          </a:stretch>
        </p:blipFill>
        <p:spPr>
          <a:xfrm>
            <a:off x="4127772" y="5835188"/>
            <a:ext cx="468000" cy="468000"/>
          </a:xfrm>
          <a:prstGeom prst="rect">
            <a:avLst/>
          </a:prstGeom>
        </p:spPr>
      </p:pic>
      <p:pic>
        <p:nvPicPr>
          <p:cNvPr id="2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143500F3-2BBB-D300-B710-3D6638929180}"/>
              </a:ext>
            </a:extLst>
          </p:cNvPr>
          <p:cNvPicPr>
            <a:picLocks noChangeAspect="1"/>
          </p:cNvPicPr>
          <p:nvPr>
            <a:audioFile r:link="rId24"/>
            <p:extLst>
              <p:ext uri="{DAA4B4D4-6D71-4841-9C94-3DE7FCFB9230}">
                <p14:media xmlns:p14="http://schemas.microsoft.com/office/powerpoint/2010/main" r:embed="rId23"/>
              </p:ext>
            </p:extLst>
          </p:nvPr>
        </p:nvPicPr>
        <p:blipFill>
          <a:blip r:embed="rId32">
            <a:biLevel thresh="25000"/>
          </a:blip>
          <a:stretch>
            <a:fillRect/>
          </a:stretch>
        </p:blipFill>
        <p:spPr>
          <a:xfrm>
            <a:off x="8161209" y="5900498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538260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2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4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8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Abgerundetes Rechteck 12">
            <a:extLst>
              <a:ext uri="{FF2B5EF4-FFF2-40B4-BE49-F238E27FC236}">
                <a16:creationId xmlns:a16="http://schemas.microsoft.com/office/drawing/2014/main" id="{B7CBA938-E08B-7F07-2DE6-A46780174DD5}"/>
              </a:ext>
            </a:extLst>
          </p:cNvPr>
          <p:cNvSpPr/>
          <p:nvPr/>
        </p:nvSpPr>
        <p:spPr>
          <a:xfrm>
            <a:off x="4116582" y="2085497"/>
            <a:ext cx="5455236" cy="3763409"/>
          </a:xfrm>
          <a:prstGeom prst="roundRect">
            <a:avLst>
              <a:gd name="adj" fmla="val 7187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8000" dirty="0"/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F17C56A1-AB41-1ED2-C83B-486D93301198}"/>
              </a:ext>
            </a:extLst>
          </p:cNvPr>
          <p:cNvGrpSpPr>
            <a:grpSpLocks noChangeAspect="1"/>
          </p:cNvGrpSpPr>
          <p:nvPr/>
        </p:nvGrpSpPr>
        <p:grpSpPr>
          <a:xfrm>
            <a:off x="1525799" y="3718094"/>
            <a:ext cx="1964399" cy="1915896"/>
            <a:chOff x="931171" y="2292146"/>
            <a:chExt cx="2561108" cy="2497872"/>
          </a:xfrm>
        </p:grpSpPr>
        <p:pic>
          <p:nvPicPr>
            <p:cNvPr id="2" name="Grafik 1">
              <a:extLst>
                <a:ext uri="{FF2B5EF4-FFF2-40B4-BE49-F238E27FC236}">
                  <a16:creationId xmlns:a16="http://schemas.microsoft.com/office/drawing/2014/main" id="{9019EE04-9EB1-C34A-8CB3-86CC0307622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32222" y="2292146"/>
              <a:ext cx="640647" cy="640647"/>
            </a:xfrm>
            <a:prstGeom prst="rect">
              <a:avLst/>
            </a:prstGeom>
          </p:spPr>
        </p:pic>
        <p:pic>
          <p:nvPicPr>
            <p:cNvPr id="3" name="Grafik 2">
              <a:extLst>
                <a:ext uri="{FF2B5EF4-FFF2-40B4-BE49-F238E27FC236}">
                  <a16:creationId xmlns:a16="http://schemas.microsoft.com/office/drawing/2014/main" id="{08C4720E-150E-87FF-C0AE-685635602A1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851632" y="2445084"/>
              <a:ext cx="640647" cy="640647"/>
            </a:xfrm>
            <a:prstGeom prst="rect">
              <a:avLst/>
            </a:prstGeom>
          </p:spPr>
        </p:pic>
        <p:pic>
          <p:nvPicPr>
            <p:cNvPr id="4" name="Grafik 3">
              <a:extLst>
                <a:ext uri="{FF2B5EF4-FFF2-40B4-BE49-F238E27FC236}">
                  <a16:creationId xmlns:a16="http://schemas.microsoft.com/office/drawing/2014/main" id="{E4B72559-C52D-448D-2856-885087A6DDE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265276" y="4134403"/>
              <a:ext cx="640648" cy="640648"/>
            </a:xfrm>
            <a:prstGeom prst="rect">
              <a:avLst/>
            </a:prstGeom>
          </p:spPr>
        </p:pic>
        <p:pic>
          <p:nvPicPr>
            <p:cNvPr id="6" name="Grafik 5">
              <a:extLst>
                <a:ext uri="{FF2B5EF4-FFF2-40B4-BE49-F238E27FC236}">
                  <a16:creationId xmlns:a16="http://schemas.microsoft.com/office/drawing/2014/main" id="{788037C7-3100-39F0-3F1B-39EA7E93B97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624629" y="3127038"/>
              <a:ext cx="640647" cy="640647"/>
            </a:xfrm>
            <a:prstGeom prst="rect">
              <a:avLst/>
            </a:prstGeom>
          </p:spPr>
        </p:pic>
        <p:pic>
          <p:nvPicPr>
            <p:cNvPr id="7" name="Grafik 6">
              <a:extLst>
                <a:ext uri="{FF2B5EF4-FFF2-40B4-BE49-F238E27FC236}">
                  <a16:creationId xmlns:a16="http://schemas.microsoft.com/office/drawing/2014/main" id="{9B861003-297E-C440-3591-415C78FBE90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31171" y="4149371"/>
              <a:ext cx="640647" cy="640647"/>
            </a:xfrm>
            <a:prstGeom prst="rect">
              <a:avLst/>
            </a:prstGeom>
          </p:spPr>
        </p:pic>
      </p:grpSp>
      <p:sp>
        <p:nvSpPr>
          <p:cNvPr id="10" name="Textfeld 9">
            <a:extLst>
              <a:ext uri="{FF2B5EF4-FFF2-40B4-BE49-F238E27FC236}">
                <a16:creationId xmlns:a16="http://schemas.microsoft.com/office/drawing/2014/main" id="{46F485A1-19FB-F9E7-1A3F-D37D341222D2}"/>
              </a:ext>
            </a:extLst>
          </p:cNvPr>
          <p:cNvSpPr txBox="1"/>
          <p:nvPr/>
        </p:nvSpPr>
        <p:spPr>
          <a:xfrm>
            <a:off x="4347277" y="2477486"/>
            <a:ext cx="4464000" cy="828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4400" dirty="0">
                <a:latin typeface="Comic Sans MS" panose="030F0902030302020204" pitchFamily="66" charset="0"/>
              </a:rPr>
              <a:t>die Plättchen</a:t>
            </a:r>
            <a:endParaRPr lang="de-DE" sz="4400" dirty="0">
              <a:solidFill>
                <a:srgbClr val="6FBECA"/>
              </a:solidFill>
              <a:latin typeface="Comic Sans MS" panose="030F0902030302020204" pitchFamily="66" charset="0"/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9669D55D-7163-5679-2148-94192582277F}"/>
              </a:ext>
            </a:extLst>
          </p:cNvPr>
          <p:cNvSpPr txBox="1"/>
          <p:nvPr/>
        </p:nvSpPr>
        <p:spPr>
          <a:xfrm>
            <a:off x="4347277" y="3600610"/>
            <a:ext cx="4464000" cy="1465362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ar-SY" altLang="de-DE" sz="4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أقراص العب</a:t>
            </a:r>
            <a:endParaRPr lang="de-DE" altLang="de-DE" sz="4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sz="3600" b="0" i="0" dirty="0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[</a:t>
            </a:r>
            <a:r>
              <a:rPr lang="de-DE" sz="3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aqras</a:t>
            </a:r>
            <a:r>
              <a:rPr lang="de-DE" sz="3600" b="0" i="0" dirty="0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 </a:t>
            </a:r>
            <a:r>
              <a:rPr lang="de-DE" sz="3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aleab</a:t>
            </a:r>
            <a:r>
              <a:rPr lang="de-DE" sz="3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]</a:t>
            </a:r>
            <a:endParaRPr lang="de-DE" altLang="de-DE" sz="4800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  <a:cs typeface="Calibri" panose="020F0502020204030204" pitchFamily="34" charset="0"/>
            </a:endParaRPr>
          </a:p>
        </p:txBody>
      </p:sp>
      <p:pic>
        <p:nvPicPr>
          <p:cNvPr id="15" name="Audio Recording 09.11.2022, 10:39:32">
            <a:hlinkClick r:id="" action="ppaction://media"/>
            <a:extLst>
              <a:ext uri="{FF2B5EF4-FFF2-40B4-BE49-F238E27FC236}">
                <a16:creationId xmlns:a16="http://schemas.microsoft.com/office/drawing/2014/main" id="{34268D19-CAA0-BAEF-DB58-1DD47407F3C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933135" y="2654483"/>
            <a:ext cx="468000" cy="468000"/>
          </a:xfrm>
          <a:prstGeom prst="rect">
            <a:avLst/>
          </a:prstGeom>
        </p:spPr>
      </p:pic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B7274657-1D1E-D14D-E402-2AC8C13C0253}"/>
              </a:ext>
            </a:extLst>
          </p:cNvPr>
          <p:cNvGrpSpPr>
            <a:grpSpLocks noChangeAspect="1"/>
          </p:cNvGrpSpPr>
          <p:nvPr/>
        </p:nvGrpSpPr>
        <p:grpSpPr>
          <a:xfrm>
            <a:off x="1016730" y="1986418"/>
            <a:ext cx="1964399" cy="1915896"/>
            <a:chOff x="931171" y="2292146"/>
            <a:chExt cx="2561108" cy="2497872"/>
          </a:xfrm>
        </p:grpSpPr>
        <p:pic>
          <p:nvPicPr>
            <p:cNvPr id="9" name="Grafik 8">
              <a:extLst>
                <a:ext uri="{FF2B5EF4-FFF2-40B4-BE49-F238E27FC236}">
                  <a16:creationId xmlns:a16="http://schemas.microsoft.com/office/drawing/2014/main" id="{306A26ED-4DBD-6961-0375-81A58264F0C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32222" y="2292146"/>
              <a:ext cx="640647" cy="640647"/>
            </a:xfrm>
            <a:prstGeom prst="rect">
              <a:avLst/>
            </a:prstGeom>
          </p:spPr>
        </p:pic>
        <p:pic>
          <p:nvPicPr>
            <p:cNvPr id="11" name="Grafik 10">
              <a:extLst>
                <a:ext uri="{FF2B5EF4-FFF2-40B4-BE49-F238E27FC236}">
                  <a16:creationId xmlns:a16="http://schemas.microsoft.com/office/drawing/2014/main" id="{9CB44258-7576-B092-E83A-EFD00B2E1BC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851632" y="2445084"/>
              <a:ext cx="640647" cy="640647"/>
            </a:xfrm>
            <a:prstGeom prst="rect">
              <a:avLst/>
            </a:prstGeom>
          </p:spPr>
        </p:pic>
        <p:pic>
          <p:nvPicPr>
            <p:cNvPr id="14" name="Grafik 13">
              <a:extLst>
                <a:ext uri="{FF2B5EF4-FFF2-40B4-BE49-F238E27FC236}">
                  <a16:creationId xmlns:a16="http://schemas.microsoft.com/office/drawing/2014/main" id="{8D116FFE-9AF7-555F-899A-A2205BAEC45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265276" y="4134403"/>
              <a:ext cx="640648" cy="640648"/>
            </a:xfrm>
            <a:prstGeom prst="rect">
              <a:avLst/>
            </a:prstGeom>
          </p:spPr>
        </p:pic>
        <p:pic>
          <p:nvPicPr>
            <p:cNvPr id="16" name="Grafik 15">
              <a:extLst>
                <a:ext uri="{FF2B5EF4-FFF2-40B4-BE49-F238E27FC236}">
                  <a16:creationId xmlns:a16="http://schemas.microsoft.com/office/drawing/2014/main" id="{BB0747DA-2E76-7C86-E440-19A457DD6F3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624629" y="3127038"/>
              <a:ext cx="640647" cy="640647"/>
            </a:xfrm>
            <a:prstGeom prst="rect">
              <a:avLst/>
            </a:prstGeom>
          </p:spPr>
        </p:pic>
        <p:pic>
          <p:nvPicPr>
            <p:cNvPr id="18" name="Grafik 17">
              <a:extLst>
                <a:ext uri="{FF2B5EF4-FFF2-40B4-BE49-F238E27FC236}">
                  <a16:creationId xmlns:a16="http://schemas.microsoft.com/office/drawing/2014/main" id="{220CB882-6A95-3478-F2C9-CC452CD75D7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31171" y="4149371"/>
              <a:ext cx="640647" cy="640647"/>
            </a:xfrm>
            <a:prstGeom prst="rect">
              <a:avLst/>
            </a:prstGeom>
          </p:spPr>
        </p:pic>
      </p:grpSp>
      <p:pic>
        <p:nvPicPr>
          <p:cNvPr id="19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31C8885F-BD62-491D-6CFC-EAD0148B9528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>
            <a:biLevel thresh="25000"/>
          </a:blip>
          <a:stretch>
            <a:fillRect/>
          </a:stretch>
        </p:blipFill>
        <p:spPr>
          <a:xfrm>
            <a:off x="8933135" y="4124466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517506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bgerundetes Rechteck 2">
            <a:extLst>
              <a:ext uri="{FF2B5EF4-FFF2-40B4-BE49-F238E27FC236}">
                <a16:creationId xmlns:a16="http://schemas.microsoft.com/office/drawing/2014/main" id="{7113D48A-29F3-8F52-745C-4E86694BFBD7}"/>
              </a:ext>
            </a:extLst>
          </p:cNvPr>
          <p:cNvSpPr/>
          <p:nvPr/>
        </p:nvSpPr>
        <p:spPr>
          <a:xfrm>
            <a:off x="4116582" y="2212848"/>
            <a:ext cx="5455236" cy="3474720"/>
          </a:xfrm>
          <a:prstGeom prst="roundRect">
            <a:avLst>
              <a:gd name="adj" fmla="val 7187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8000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3B1BD109-D12B-58E7-0A30-84301DCE683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4182" y="3543958"/>
            <a:ext cx="3545487" cy="390540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723C42D2-B82A-2B93-40FA-6D0A657FB709}"/>
              </a:ext>
            </a:extLst>
          </p:cNvPr>
          <p:cNvSpPr txBox="1"/>
          <p:nvPr/>
        </p:nvSpPr>
        <p:spPr>
          <a:xfrm>
            <a:off x="4347277" y="2464422"/>
            <a:ext cx="4464000" cy="828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3600" dirty="0">
                <a:latin typeface="Comic Sans MS" panose="030F0902030302020204" pitchFamily="66" charset="0"/>
              </a:rPr>
              <a:t>der Zehnerstreifen</a:t>
            </a:r>
            <a:endParaRPr lang="de-DE" sz="3600" dirty="0">
              <a:solidFill>
                <a:srgbClr val="6FBECA"/>
              </a:solidFill>
              <a:latin typeface="Comic Sans MS" panose="030F0902030302020204" pitchFamily="66" charset="0"/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FA8FEFE4-FFE0-2BA2-87D3-66D04CE43BFF}"/>
              </a:ext>
            </a:extLst>
          </p:cNvPr>
          <p:cNvSpPr txBox="1"/>
          <p:nvPr/>
        </p:nvSpPr>
        <p:spPr>
          <a:xfrm>
            <a:off x="4347277" y="3429000"/>
            <a:ext cx="4464000" cy="1488519"/>
          </a:xfrm>
          <a:prstGeom prst="roundRect">
            <a:avLst>
              <a:gd name="adj" fmla="val 6345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ar-SY" altLang="de-DE" sz="4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ريط العشرة</a:t>
            </a:r>
            <a:endParaRPr lang="de-DE" altLang="de-DE" sz="4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altLang="de-DE" sz="3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e-DE" altLang="de-DE" sz="36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sharit</a:t>
            </a:r>
            <a:r>
              <a:rPr lang="de-DE" altLang="de-DE" sz="3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36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aleishra</a:t>
            </a:r>
            <a:r>
              <a:rPr lang="de-DE" altLang="de-DE" sz="3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endParaRPr lang="de-DE" altLang="de-DE" sz="3600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  <a:cs typeface="Calibri" panose="020F0502020204030204" pitchFamily="34" charset="0"/>
            </a:endParaRPr>
          </a:p>
        </p:txBody>
      </p:sp>
      <p:pic>
        <p:nvPicPr>
          <p:cNvPr id="7" name="Audio Recording 09.11.2022, 10:40:01">
            <a:hlinkClick r:id="" action="ppaction://media"/>
            <a:extLst>
              <a:ext uri="{FF2B5EF4-FFF2-40B4-BE49-F238E27FC236}">
                <a16:creationId xmlns:a16="http://schemas.microsoft.com/office/drawing/2014/main" id="{3B2FFB49-7FB2-6A4A-D385-F60D4571F4C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940642" y="2611922"/>
            <a:ext cx="468000" cy="468000"/>
          </a:xfrm>
          <a:prstGeom prst="rect">
            <a:avLst/>
          </a:prstGeom>
        </p:spPr>
      </p:pic>
      <p:pic>
        <p:nvPicPr>
          <p:cNvPr id="5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EB7C07F3-8F9D-29BE-B903-8CFA1D47359C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>
            <a:biLevel thresh="25000"/>
          </a:blip>
          <a:stretch>
            <a:fillRect/>
          </a:stretch>
        </p:blipFill>
        <p:spPr>
          <a:xfrm>
            <a:off x="8940642" y="3971254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052075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bgerundetes Rechteck 2">
            <a:extLst>
              <a:ext uri="{FF2B5EF4-FFF2-40B4-BE49-F238E27FC236}">
                <a16:creationId xmlns:a16="http://schemas.microsoft.com/office/drawing/2014/main" id="{C5D1A1A1-7ACD-C273-9F18-B2C17C53B344}"/>
              </a:ext>
            </a:extLst>
          </p:cNvPr>
          <p:cNvSpPr/>
          <p:nvPr/>
        </p:nvSpPr>
        <p:spPr>
          <a:xfrm>
            <a:off x="4116582" y="2212848"/>
            <a:ext cx="5455236" cy="3474720"/>
          </a:xfrm>
          <a:prstGeom prst="roundRect">
            <a:avLst>
              <a:gd name="adj" fmla="val 7187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8000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5D9912CC-2895-E23B-4F0F-FA8D303C23B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0800000" flipH="1" flipV="1">
            <a:off x="176361" y="3292420"/>
            <a:ext cx="3824873" cy="691751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91617F8B-B9CC-4AAF-3322-1940677653AC}"/>
              </a:ext>
            </a:extLst>
          </p:cNvPr>
          <p:cNvSpPr txBox="1"/>
          <p:nvPr/>
        </p:nvSpPr>
        <p:spPr>
          <a:xfrm>
            <a:off x="4347277" y="2464420"/>
            <a:ext cx="4464000" cy="828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3600" dirty="0">
                <a:latin typeface="Comic Sans MS" panose="030F0902030302020204" pitchFamily="66" charset="0"/>
              </a:rPr>
              <a:t>der Zahlenstrahl</a:t>
            </a:r>
            <a:endParaRPr lang="de-DE" sz="3600" dirty="0">
              <a:solidFill>
                <a:srgbClr val="6FBECA"/>
              </a:solidFill>
              <a:latin typeface="Comic Sans MS" panose="030F0902030302020204" pitchFamily="66" charset="0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DC967989-E200-D7CE-64ED-3D0B3721435F}"/>
              </a:ext>
            </a:extLst>
          </p:cNvPr>
          <p:cNvSpPr txBox="1"/>
          <p:nvPr/>
        </p:nvSpPr>
        <p:spPr>
          <a:xfrm>
            <a:off x="4347277" y="3527830"/>
            <a:ext cx="4464000" cy="1465362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ar-SY" altLang="de-DE" sz="4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خط الأرقام </a:t>
            </a:r>
            <a:endParaRPr lang="de-DE" altLang="de-DE" sz="4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altLang="de-DE" sz="3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e-DE" sz="3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khatu</a:t>
            </a:r>
            <a:r>
              <a:rPr lang="de-DE" sz="3600" b="0" i="0" dirty="0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 </a:t>
            </a:r>
            <a:r>
              <a:rPr lang="de-DE" sz="3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al'arqam</a:t>
            </a:r>
            <a:r>
              <a:rPr lang="de-DE" altLang="de-DE" sz="3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endParaRPr lang="de-DE" altLang="de-DE" sz="3600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  <a:cs typeface="Calibri" panose="020F0502020204030204" pitchFamily="34" charset="0"/>
            </a:endParaRPr>
          </a:p>
        </p:txBody>
      </p:sp>
      <p:pic>
        <p:nvPicPr>
          <p:cNvPr id="8" name="Audio Recording 09.11.2022, 10:40:21">
            <a:hlinkClick r:id="" action="ppaction://media"/>
            <a:extLst>
              <a:ext uri="{FF2B5EF4-FFF2-40B4-BE49-F238E27FC236}">
                <a16:creationId xmlns:a16="http://schemas.microsoft.com/office/drawing/2014/main" id="{7E261804-917C-A22E-C152-860D5BCFACC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926625" y="2651598"/>
            <a:ext cx="468000" cy="468000"/>
          </a:xfrm>
          <a:prstGeom prst="rect">
            <a:avLst/>
          </a:prstGeom>
        </p:spPr>
      </p:pic>
      <p:pic>
        <p:nvPicPr>
          <p:cNvPr id="4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28D748C9-C8E1-47D8-D3D7-3C137EEC5FE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>
            <a:biLevel thresh="25000"/>
          </a:blip>
          <a:stretch>
            <a:fillRect/>
          </a:stretch>
        </p:blipFill>
        <p:spPr>
          <a:xfrm>
            <a:off x="8926625" y="4026511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419399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bgerundetes Rechteck 2">
            <a:extLst>
              <a:ext uri="{FF2B5EF4-FFF2-40B4-BE49-F238E27FC236}">
                <a16:creationId xmlns:a16="http://schemas.microsoft.com/office/drawing/2014/main" id="{0F9F7AEA-7DA9-557F-2DB6-6B46DCD46654}"/>
              </a:ext>
            </a:extLst>
          </p:cNvPr>
          <p:cNvSpPr/>
          <p:nvPr/>
        </p:nvSpPr>
        <p:spPr>
          <a:xfrm>
            <a:off x="4116582" y="2212848"/>
            <a:ext cx="5455236" cy="3474720"/>
          </a:xfrm>
          <a:prstGeom prst="roundRect">
            <a:avLst>
              <a:gd name="adj" fmla="val 7187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8000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04542EB9-6FEB-F632-9113-4B342327605A}"/>
              </a:ext>
            </a:extLst>
          </p:cNvPr>
          <p:cNvSpPr txBox="1"/>
          <p:nvPr/>
        </p:nvSpPr>
        <p:spPr>
          <a:xfrm>
            <a:off x="4347277" y="2464419"/>
            <a:ext cx="4464000" cy="828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3600" dirty="0">
                <a:latin typeface="Comic Sans MS" panose="030F0902030302020204" pitchFamily="66" charset="0"/>
              </a:rPr>
              <a:t>der Würfel</a:t>
            </a:r>
            <a:endParaRPr lang="de-DE" sz="3600" dirty="0">
              <a:solidFill>
                <a:srgbClr val="6FBECA"/>
              </a:solidFill>
              <a:latin typeface="Comic Sans MS" panose="030F0902030302020204" pitchFamily="66" charset="0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7A8D1D3D-CDC8-1769-8291-4FF764C1E738}"/>
              </a:ext>
            </a:extLst>
          </p:cNvPr>
          <p:cNvSpPr txBox="1"/>
          <p:nvPr/>
        </p:nvSpPr>
        <p:spPr>
          <a:xfrm>
            <a:off x="4347277" y="3472966"/>
            <a:ext cx="4464000" cy="1502509"/>
          </a:xfrm>
          <a:prstGeom prst="roundRect">
            <a:avLst>
              <a:gd name="adj" fmla="val 7269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ar-SY" altLang="de-DE" sz="4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حجر النرد </a:t>
            </a:r>
            <a:endParaRPr lang="de-DE" altLang="de-DE" sz="4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altLang="de-DE" sz="3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e-DE" altLang="de-DE" sz="36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hajar</a:t>
            </a:r>
            <a:r>
              <a:rPr lang="de-DE" altLang="de-DE" sz="3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36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alnard</a:t>
            </a:r>
            <a:r>
              <a:rPr lang="de-DE" altLang="de-DE" sz="3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endParaRPr lang="de-DE" altLang="de-DE" sz="3600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  <a:cs typeface="Calibri" panose="020F0502020204030204" pitchFamily="34" charset="0"/>
            </a:endParaRPr>
          </a:p>
        </p:txBody>
      </p:sp>
      <p:pic>
        <p:nvPicPr>
          <p:cNvPr id="8" name="Audio Recording 09.11.2022, 10:41:11">
            <a:hlinkClick r:id="" action="ppaction://media"/>
            <a:extLst>
              <a:ext uri="{FF2B5EF4-FFF2-40B4-BE49-F238E27FC236}">
                <a16:creationId xmlns:a16="http://schemas.microsoft.com/office/drawing/2014/main" id="{4FA12DF3-1DBB-AE57-AFB2-6F32ECC17C7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955818" y="2642689"/>
            <a:ext cx="471459" cy="471459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1F22A403-2B23-8896-A5A9-8BB1CDEC2E1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94723" y="3188015"/>
            <a:ext cx="2166146" cy="2191630"/>
          </a:xfrm>
          <a:prstGeom prst="rect">
            <a:avLst/>
          </a:prstGeom>
        </p:spPr>
      </p:pic>
      <p:pic>
        <p:nvPicPr>
          <p:cNvPr id="2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3B6CCA06-CDA7-47F2-E463-648CDF98B30E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>
            <a:biLevel thresh="25000"/>
          </a:blip>
          <a:stretch>
            <a:fillRect/>
          </a:stretch>
        </p:blipFill>
        <p:spPr>
          <a:xfrm>
            <a:off x="8955818" y="3990220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950899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bgerundetes Rechteck 4">
            <a:extLst>
              <a:ext uri="{FF2B5EF4-FFF2-40B4-BE49-F238E27FC236}">
                <a16:creationId xmlns:a16="http://schemas.microsoft.com/office/drawing/2014/main" id="{37B68518-B283-9673-7E77-C41084317213}"/>
              </a:ext>
            </a:extLst>
          </p:cNvPr>
          <p:cNvSpPr/>
          <p:nvPr/>
        </p:nvSpPr>
        <p:spPr>
          <a:xfrm>
            <a:off x="4116582" y="2212848"/>
            <a:ext cx="5455236" cy="3474720"/>
          </a:xfrm>
          <a:prstGeom prst="roundRect">
            <a:avLst>
              <a:gd name="adj" fmla="val 7187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8000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539B4D2D-E449-1637-2B8B-C83737B81C6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7068" t="5593" r="6699"/>
          <a:stretch/>
        </p:blipFill>
        <p:spPr>
          <a:xfrm>
            <a:off x="1173570" y="2388761"/>
            <a:ext cx="683365" cy="1001462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51B205D2-C12C-0BFD-0F4F-2D71A6BA29B9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7068" t="5593" r="6699"/>
          <a:stretch/>
        </p:blipFill>
        <p:spPr>
          <a:xfrm>
            <a:off x="2869497" y="2855605"/>
            <a:ext cx="683365" cy="100146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53DA840B-F198-2190-D53E-CCEB79494C2B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6699" t="5593" r="7068"/>
          <a:stretch/>
        </p:blipFill>
        <p:spPr>
          <a:xfrm>
            <a:off x="1515252" y="4054220"/>
            <a:ext cx="683365" cy="1001462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B6EE3023-4BE1-661D-1E7B-A91431E4EFAD}"/>
              </a:ext>
            </a:extLst>
          </p:cNvPr>
          <p:cNvSpPr txBox="1"/>
          <p:nvPr/>
        </p:nvSpPr>
        <p:spPr>
          <a:xfrm>
            <a:off x="4404737" y="2449072"/>
            <a:ext cx="4464000" cy="864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3600" dirty="0">
                <a:latin typeface="Comic Sans MS" panose="030F0902030302020204" pitchFamily="66" charset="0"/>
              </a:rPr>
              <a:t>die Zahlenkarten</a:t>
            </a:r>
            <a:endParaRPr lang="de-DE" sz="4000" dirty="0">
              <a:solidFill>
                <a:srgbClr val="6FBECA"/>
              </a:solidFill>
              <a:latin typeface="Comic Sans MS" panose="030F0902030302020204" pitchFamily="66" charset="0"/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B62659A0-90E4-ADB3-CB89-AB12B0388C2D}"/>
              </a:ext>
            </a:extLst>
          </p:cNvPr>
          <p:cNvSpPr txBox="1"/>
          <p:nvPr/>
        </p:nvSpPr>
        <p:spPr>
          <a:xfrm>
            <a:off x="4404737" y="3450217"/>
            <a:ext cx="4464000" cy="1438573"/>
          </a:xfrm>
          <a:prstGeom prst="roundRect">
            <a:avLst>
              <a:gd name="adj" fmla="val 7229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ar-SY" altLang="de-DE" sz="4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اقات الارقام</a:t>
            </a:r>
            <a:endParaRPr lang="de-DE" altLang="de-DE" sz="4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altLang="de-DE" sz="3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e-DE" sz="3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bitaqat</a:t>
            </a:r>
            <a:r>
              <a:rPr lang="de-DE" sz="3600" b="0" i="0" dirty="0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 </a:t>
            </a:r>
            <a:r>
              <a:rPr lang="de-DE" sz="3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alairqam</a:t>
            </a:r>
            <a:r>
              <a:rPr lang="de-DE" altLang="de-DE" sz="3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endParaRPr lang="de-DE" altLang="de-DE" sz="3600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  <a:cs typeface="Calibri" panose="020F0502020204030204" pitchFamily="34" charset="0"/>
            </a:endParaRPr>
          </a:p>
        </p:txBody>
      </p:sp>
      <p:pic>
        <p:nvPicPr>
          <p:cNvPr id="12" name="Audio Recording 09.11.2022, 10:41:32">
            <a:hlinkClick r:id="" action="ppaction://media"/>
            <a:extLst>
              <a:ext uri="{FF2B5EF4-FFF2-40B4-BE49-F238E27FC236}">
                <a16:creationId xmlns:a16="http://schemas.microsoft.com/office/drawing/2014/main" id="{9C632150-7C2F-97DF-73EC-AE94DDD5832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951395" y="2628223"/>
            <a:ext cx="468000" cy="468000"/>
          </a:xfrm>
          <a:prstGeom prst="rect">
            <a:avLst/>
          </a:prstGeom>
        </p:spPr>
      </p:pic>
      <p:pic>
        <p:nvPicPr>
          <p:cNvPr id="6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5EF128D6-D510-98C3-8E8C-64CF04E14B38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>
            <a:biLevel thresh="25000"/>
          </a:blip>
          <a:stretch>
            <a:fillRect/>
          </a:stretch>
        </p:blipFill>
        <p:spPr>
          <a:xfrm>
            <a:off x="8986277" y="3923895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457868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bgerundetes Rechteck 7">
            <a:extLst>
              <a:ext uri="{FF2B5EF4-FFF2-40B4-BE49-F238E27FC236}">
                <a16:creationId xmlns:a16="http://schemas.microsoft.com/office/drawing/2014/main" id="{C0067BC2-BCE2-A72D-D568-C7263093B987}"/>
              </a:ext>
            </a:extLst>
          </p:cNvPr>
          <p:cNvSpPr/>
          <p:nvPr/>
        </p:nvSpPr>
        <p:spPr>
          <a:xfrm>
            <a:off x="4116582" y="2212848"/>
            <a:ext cx="5455236" cy="3474720"/>
          </a:xfrm>
          <a:prstGeom prst="roundRect">
            <a:avLst>
              <a:gd name="adj" fmla="val 7187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8000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49510C0F-B86B-2298-3898-7679F1BA487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9844" y="2479459"/>
            <a:ext cx="2446197" cy="2096741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311B27AC-933C-5259-75D6-ECCE89531864}"/>
              </a:ext>
            </a:extLst>
          </p:cNvPr>
          <p:cNvSpPr txBox="1"/>
          <p:nvPr/>
        </p:nvSpPr>
        <p:spPr>
          <a:xfrm>
            <a:off x="4347277" y="2464421"/>
            <a:ext cx="4464000" cy="828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3600" dirty="0">
                <a:latin typeface="Comic Sans MS" panose="030F0902030302020204" pitchFamily="66" charset="0"/>
              </a:rPr>
              <a:t>der Rechenrahmen</a:t>
            </a:r>
            <a:endParaRPr lang="de-DE" sz="3600" dirty="0">
              <a:solidFill>
                <a:srgbClr val="6FBECA"/>
              </a:solidFill>
              <a:latin typeface="Comic Sans MS" panose="030F0902030302020204" pitchFamily="66" charset="0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9C39E9A8-8548-649C-65C6-50A3C5A3F01F}"/>
              </a:ext>
            </a:extLst>
          </p:cNvPr>
          <p:cNvSpPr txBox="1"/>
          <p:nvPr/>
        </p:nvSpPr>
        <p:spPr>
          <a:xfrm>
            <a:off x="4347277" y="3440366"/>
            <a:ext cx="4464000" cy="1438573"/>
          </a:xfrm>
          <a:prstGeom prst="roundRect">
            <a:avLst>
              <a:gd name="adj" fmla="val 7229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ar-SY" altLang="de-DE" sz="4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لوح الحساب </a:t>
            </a:r>
            <a:endParaRPr lang="de-DE" altLang="de-DE" sz="4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altLang="de-DE" sz="3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e-DE" sz="3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lawih</a:t>
            </a:r>
            <a:r>
              <a:rPr lang="de-DE" sz="3600" b="0" i="0" dirty="0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 </a:t>
            </a:r>
            <a:r>
              <a:rPr lang="de-DE" sz="3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alhisab</a:t>
            </a:r>
            <a:r>
              <a:rPr lang="de-DE" altLang="de-DE" sz="3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endParaRPr lang="de-DE" altLang="de-DE" sz="3600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  <a:cs typeface="Calibri" panose="020F0502020204030204" pitchFamily="34" charset="0"/>
            </a:endParaRPr>
          </a:p>
        </p:txBody>
      </p:sp>
      <p:pic>
        <p:nvPicPr>
          <p:cNvPr id="3" name="Audio Recording 09.11.2022, 10:41:50">
            <a:hlinkClick r:id="" action="ppaction://media"/>
            <a:extLst>
              <a:ext uri="{FF2B5EF4-FFF2-40B4-BE49-F238E27FC236}">
                <a16:creationId xmlns:a16="http://schemas.microsoft.com/office/drawing/2014/main" id="{C6429A7B-53F6-A598-96B8-0858FF553A2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965965" y="2662652"/>
            <a:ext cx="468000" cy="468000"/>
          </a:xfrm>
          <a:prstGeom prst="rect">
            <a:avLst/>
          </a:prstGeom>
        </p:spPr>
      </p:pic>
      <p:pic>
        <p:nvPicPr>
          <p:cNvPr id="4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A2DD582E-4C3B-D440-54A3-38AF32F7821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>
            <a:biLevel thresh="25000"/>
          </a:blip>
          <a:stretch>
            <a:fillRect/>
          </a:stretch>
        </p:blipFill>
        <p:spPr>
          <a:xfrm>
            <a:off x="8965965" y="3925652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365810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bgerundetes Rechteck 6">
            <a:extLst>
              <a:ext uri="{FF2B5EF4-FFF2-40B4-BE49-F238E27FC236}">
                <a16:creationId xmlns:a16="http://schemas.microsoft.com/office/drawing/2014/main" id="{BF6E06FE-0D49-D356-7AB4-1FA525658464}"/>
              </a:ext>
            </a:extLst>
          </p:cNvPr>
          <p:cNvSpPr/>
          <p:nvPr/>
        </p:nvSpPr>
        <p:spPr>
          <a:xfrm>
            <a:off x="4103520" y="1971923"/>
            <a:ext cx="5455236" cy="3846412"/>
          </a:xfrm>
          <a:prstGeom prst="roundRect">
            <a:avLst>
              <a:gd name="adj" fmla="val 7187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8000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04819307-9FA4-BEAA-960C-C191E22CB9C5}"/>
              </a:ext>
            </a:extLst>
          </p:cNvPr>
          <p:cNvSpPr txBox="1"/>
          <p:nvPr/>
        </p:nvSpPr>
        <p:spPr>
          <a:xfrm>
            <a:off x="4334214" y="2195463"/>
            <a:ext cx="4609755" cy="132802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3600" dirty="0">
                <a:latin typeface="Comic Sans MS" panose="030F0902030302020204" pitchFamily="66" charset="0"/>
              </a:rPr>
              <a:t>das Würfel-Material</a:t>
            </a:r>
            <a:endParaRPr lang="de-DE" sz="3600" dirty="0">
              <a:solidFill>
                <a:srgbClr val="6FBECA"/>
              </a:solidFill>
              <a:latin typeface="Comic Sans MS" panose="030F0902030302020204" pitchFamily="66" charset="0"/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32C9F132-DDEC-ED7C-3D82-02752D6B6AF4}"/>
              </a:ext>
            </a:extLst>
          </p:cNvPr>
          <p:cNvSpPr txBox="1"/>
          <p:nvPr/>
        </p:nvSpPr>
        <p:spPr>
          <a:xfrm>
            <a:off x="4334214" y="3682412"/>
            <a:ext cx="4609754" cy="1438573"/>
          </a:xfrm>
          <a:prstGeom prst="roundRect">
            <a:avLst>
              <a:gd name="adj" fmla="val 6838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ar-SY" altLang="de-DE" sz="4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مادة مكعب</a:t>
            </a:r>
            <a:endParaRPr lang="de-DE" altLang="de-DE" sz="4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altLang="de-DE" sz="3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e-DE" altLang="de-DE" sz="36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madat</a:t>
            </a:r>
            <a:r>
              <a:rPr lang="de-DE" altLang="de-DE" sz="3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36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mukaeab</a:t>
            </a:r>
            <a:r>
              <a:rPr lang="de-DE" altLang="de-DE" sz="3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endParaRPr lang="de-DE" altLang="de-DE" sz="3600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  <a:cs typeface="Calibri" panose="020F0502020204030204" pitchFamily="34" charset="0"/>
            </a:endParaRPr>
          </a:p>
        </p:txBody>
      </p:sp>
      <p:pic>
        <p:nvPicPr>
          <p:cNvPr id="12" name="Audio Recording 28.11.2022, 15:26:58">
            <a:hlinkClick r:id="" action="ppaction://media"/>
            <a:extLst>
              <a:ext uri="{FF2B5EF4-FFF2-40B4-BE49-F238E27FC236}">
                <a16:creationId xmlns:a16="http://schemas.microsoft.com/office/drawing/2014/main" id="{1A98E752-2DA2-BC22-030F-44C38FBEAC5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981334" y="2625474"/>
            <a:ext cx="468000" cy="468000"/>
          </a:xfrm>
          <a:prstGeom prst="rect">
            <a:avLst/>
          </a:prstGeom>
        </p:spPr>
      </p:pic>
      <p:grpSp>
        <p:nvGrpSpPr>
          <p:cNvPr id="30" name="Gruppieren 29">
            <a:extLst>
              <a:ext uri="{FF2B5EF4-FFF2-40B4-BE49-F238E27FC236}">
                <a16:creationId xmlns:a16="http://schemas.microsoft.com/office/drawing/2014/main" id="{C7A610AE-E7AE-B561-DE31-821F496C8DB1}"/>
              </a:ext>
            </a:extLst>
          </p:cNvPr>
          <p:cNvGrpSpPr>
            <a:grpSpLocks noChangeAspect="1"/>
          </p:cNvGrpSpPr>
          <p:nvPr/>
        </p:nvGrpSpPr>
        <p:grpSpPr>
          <a:xfrm>
            <a:off x="287281" y="2668212"/>
            <a:ext cx="3670558" cy="1951222"/>
            <a:chOff x="287281" y="2668212"/>
            <a:chExt cx="3670558" cy="1951222"/>
          </a:xfrm>
        </p:grpSpPr>
        <p:pic>
          <p:nvPicPr>
            <p:cNvPr id="11" name="Grafik 10">
              <a:extLst>
                <a:ext uri="{FF2B5EF4-FFF2-40B4-BE49-F238E27FC236}">
                  <a16:creationId xmlns:a16="http://schemas.microsoft.com/office/drawing/2014/main" id="{9AD88E86-C9DA-DA7B-8274-5F6DCD70532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345277" y="3832710"/>
              <a:ext cx="1612562" cy="355352"/>
            </a:xfrm>
            <a:prstGeom prst="rect">
              <a:avLst/>
            </a:prstGeom>
          </p:spPr>
        </p:pic>
        <p:pic>
          <p:nvPicPr>
            <p:cNvPr id="14" name="Grafik 13">
              <a:extLst>
                <a:ext uri="{FF2B5EF4-FFF2-40B4-BE49-F238E27FC236}">
                  <a16:creationId xmlns:a16="http://schemas.microsoft.com/office/drawing/2014/main" id="{65A73A94-F45A-2424-E12C-04CFE029541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140061" y="3628493"/>
              <a:ext cx="1612562" cy="355352"/>
            </a:xfrm>
            <a:prstGeom prst="rect">
              <a:avLst/>
            </a:prstGeom>
          </p:spPr>
        </p:pic>
        <p:pic>
          <p:nvPicPr>
            <p:cNvPr id="15" name="Grafik 14">
              <a:extLst>
                <a:ext uri="{FF2B5EF4-FFF2-40B4-BE49-F238E27FC236}">
                  <a16:creationId xmlns:a16="http://schemas.microsoft.com/office/drawing/2014/main" id="{FB1F63BF-704D-8EF9-7544-3B6295E5176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117140" y="3460053"/>
              <a:ext cx="1612562" cy="355352"/>
            </a:xfrm>
            <a:prstGeom prst="rect">
              <a:avLst/>
            </a:prstGeom>
          </p:spPr>
        </p:pic>
        <p:pic>
          <p:nvPicPr>
            <p:cNvPr id="16" name="Grafik 15">
              <a:extLst>
                <a:ext uri="{FF2B5EF4-FFF2-40B4-BE49-F238E27FC236}">
                  <a16:creationId xmlns:a16="http://schemas.microsoft.com/office/drawing/2014/main" id="{DBBF2DF4-CE48-26BC-321C-160F49D9789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21390213">
              <a:off x="1787498" y="3352831"/>
              <a:ext cx="1612562" cy="355352"/>
            </a:xfrm>
            <a:prstGeom prst="rect">
              <a:avLst/>
            </a:prstGeom>
          </p:spPr>
        </p:pic>
        <p:pic>
          <p:nvPicPr>
            <p:cNvPr id="29" name="Grafik 28">
              <a:extLst>
                <a:ext uri="{FF2B5EF4-FFF2-40B4-BE49-F238E27FC236}">
                  <a16:creationId xmlns:a16="http://schemas.microsoft.com/office/drawing/2014/main" id="{29AA0DD2-7AC9-0FBC-5649-7F823E7FFBD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77228" y="2668212"/>
              <a:ext cx="1719052" cy="1546065"/>
            </a:xfrm>
            <a:prstGeom prst="rect">
              <a:avLst/>
            </a:prstGeom>
          </p:spPr>
        </p:pic>
        <p:pic>
          <p:nvPicPr>
            <p:cNvPr id="9" name="Grafik 8">
              <a:extLst>
                <a:ext uri="{FF2B5EF4-FFF2-40B4-BE49-F238E27FC236}">
                  <a16:creationId xmlns:a16="http://schemas.microsoft.com/office/drawing/2014/main" id="{EFE7FC36-F3D0-4922-6BFF-22E14824CBC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87281" y="4071699"/>
              <a:ext cx="188251" cy="162602"/>
            </a:xfrm>
            <a:prstGeom prst="rect">
              <a:avLst/>
            </a:prstGeom>
          </p:spPr>
        </p:pic>
        <p:pic>
          <p:nvPicPr>
            <p:cNvPr id="17" name="Grafik 16">
              <a:extLst>
                <a:ext uri="{FF2B5EF4-FFF2-40B4-BE49-F238E27FC236}">
                  <a16:creationId xmlns:a16="http://schemas.microsoft.com/office/drawing/2014/main" id="{BA876589-08FA-69C6-3CA6-5B13E95FEF5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365020" y="4114546"/>
              <a:ext cx="1337845" cy="228669"/>
            </a:xfrm>
            <a:prstGeom prst="rect">
              <a:avLst/>
            </a:prstGeom>
          </p:spPr>
        </p:pic>
        <p:pic>
          <p:nvPicPr>
            <p:cNvPr id="18" name="Grafik 17">
              <a:extLst>
                <a:ext uri="{FF2B5EF4-FFF2-40B4-BE49-F238E27FC236}">
                  <a16:creationId xmlns:a16="http://schemas.microsoft.com/office/drawing/2014/main" id="{9D764DCB-990A-170D-F167-A4CA24570E2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795093" y="4243483"/>
              <a:ext cx="1401418" cy="239535"/>
            </a:xfrm>
            <a:prstGeom prst="rect">
              <a:avLst/>
            </a:prstGeom>
          </p:spPr>
        </p:pic>
        <p:pic>
          <p:nvPicPr>
            <p:cNvPr id="4" name="Grafik 3">
              <a:extLst>
                <a:ext uri="{FF2B5EF4-FFF2-40B4-BE49-F238E27FC236}">
                  <a16:creationId xmlns:a16="http://schemas.microsoft.com/office/drawing/2014/main" id="{6B393870-5AE3-7D8C-C41E-7CE3FD5AE3F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522003" y="4379899"/>
              <a:ext cx="1401418" cy="239535"/>
            </a:xfrm>
            <a:prstGeom prst="rect">
              <a:avLst/>
            </a:prstGeom>
          </p:spPr>
        </p:pic>
        <p:pic>
          <p:nvPicPr>
            <p:cNvPr id="20" name="Grafik 19">
              <a:extLst>
                <a:ext uri="{FF2B5EF4-FFF2-40B4-BE49-F238E27FC236}">
                  <a16:creationId xmlns:a16="http://schemas.microsoft.com/office/drawing/2014/main" id="{68B45925-7D38-CF70-4428-480B303F82C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 rot="177183" flipH="1">
              <a:off x="572135" y="3985846"/>
              <a:ext cx="188251" cy="162602"/>
            </a:xfrm>
            <a:prstGeom prst="rect">
              <a:avLst/>
            </a:prstGeom>
          </p:spPr>
        </p:pic>
        <p:pic>
          <p:nvPicPr>
            <p:cNvPr id="21" name="Grafik 20">
              <a:extLst>
                <a:ext uri="{FF2B5EF4-FFF2-40B4-BE49-F238E27FC236}">
                  <a16:creationId xmlns:a16="http://schemas.microsoft.com/office/drawing/2014/main" id="{7DA52B7E-C12E-0F9C-7D02-5AAD276D5E5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81863" y="4171619"/>
              <a:ext cx="188251" cy="162602"/>
            </a:xfrm>
            <a:prstGeom prst="rect">
              <a:avLst/>
            </a:prstGeom>
          </p:spPr>
        </p:pic>
        <p:pic>
          <p:nvPicPr>
            <p:cNvPr id="22" name="Grafik 21">
              <a:extLst>
                <a:ext uri="{FF2B5EF4-FFF2-40B4-BE49-F238E27FC236}">
                  <a16:creationId xmlns:a16="http://schemas.microsoft.com/office/drawing/2014/main" id="{8D45B4D4-2C01-4B08-268D-4C60E30FAD7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003462" y="4124260"/>
              <a:ext cx="188251" cy="162602"/>
            </a:xfrm>
            <a:prstGeom prst="rect">
              <a:avLst/>
            </a:prstGeom>
          </p:spPr>
        </p:pic>
        <p:pic>
          <p:nvPicPr>
            <p:cNvPr id="23" name="Grafik 22">
              <a:extLst>
                <a:ext uri="{FF2B5EF4-FFF2-40B4-BE49-F238E27FC236}">
                  <a16:creationId xmlns:a16="http://schemas.microsoft.com/office/drawing/2014/main" id="{33B258FF-36F4-9F61-9393-3E72C3CC74D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790326" y="4025459"/>
              <a:ext cx="188251" cy="162602"/>
            </a:xfrm>
            <a:prstGeom prst="rect">
              <a:avLst/>
            </a:prstGeom>
          </p:spPr>
        </p:pic>
        <p:pic>
          <p:nvPicPr>
            <p:cNvPr id="24" name="Grafik 23">
              <a:extLst>
                <a:ext uri="{FF2B5EF4-FFF2-40B4-BE49-F238E27FC236}">
                  <a16:creationId xmlns:a16="http://schemas.microsoft.com/office/drawing/2014/main" id="{9630EC98-496D-C7CB-845E-B6219C897C8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099449" y="4347562"/>
              <a:ext cx="188251" cy="162602"/>
            </a:xfrm>
            <a:prstGeom prst="rect">
              <a:avLst/>
            </a:prstGeom>
          </p:spPr>
        </p:pic>
        <p:pic>
          <p:nvPicPr>
            <p:cNvPr id="25" name="Grafik 24">
              <a:extLst>
                <a:ext uri="{FF2B5EF4-FFF2-40B4-BE49-F238E27FC236}">
                  <a16:creationId xmlns:a16="http://schemas.microsoft.com/office/drawing/2014/main" id="{D21DBC3A-C6F6-5F7C-4CF8-266CDC87D71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 flipH="1">
              <a:off x="705790" y="4377594"/>
              <a:ext cx="188251" cy="162602"/>
            </a:xfrm>
            <a:prstGeom prst="rect">
              <a:avLst/>
            </a:prstGeom>
          </p:spPr>
        </p:pic>
        <p:pic>
          <p:nvPicPr>
            <p:cNvPr id="26" name="Grafik 25">
              <a:extLst>
                <a:ext uri="{FF2B5EF4-FFF2-40B4-BE49-F238E27FC236}">
                  <a16:creationId xmlns:a16="http://schemas.microsoft.com/office/drawing/2014/main" id="{22FF37EB-B245-D197-6A9A-0480E994319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 flipH="1">
              <a:off x="894998" y="4296293"/>
              <a:ext cx="188251" cy="162602"/>
            </a:xfrm>
            <a:prstGeom prst="rect">
              <a:avLst/>
            </a:prstGeom>
          </p:spPr>
        </p:pic>
        <p:pic>
          <p:nvPicPr>
            <p:cNvPr id="27" name="Grafik 26">
              <a:extLst>
                <a:ext uri="{FF2B5EF4-FFF2-40B4-BE49-F238E27FC236}">
                  <a16:creationId xmlns:a16="http://schemas.microsoft.com/office/drawing/2014/main" id="{6887FFB7-0EEF-81A5-C6FD-8BA79AA980B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327663" y="4340149"/>
              <a:ext cx="188251" cy="162602"/>
            </a:xfrm>
            <a:prstGeom prst="rect">
              <a:avLst/>
            </a:prstGeom>
          </p:spPr>
        </p:pic>
      </p:grpSp>
      <p:pic>
        <p:nvPicPr>
          <p:cNvPr id="2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0F894F6D-CA7F-3F7B-78C2-CC8547A819C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>
            <a:biLevel thresh="25000"/>
          </a:blip>
          <a:stretch>
            <a:fillRect/>
          </a:stretch>
        </p:blipFill>
        <p:spPr>
          <a:xfrm>
            <a:off x="8981334" y="4265666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04466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">
  <a:themeElements>
    <a:clrScheme name="Laufschrift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0</TotalTime>
  <Words>197</Words>
  <Application>Microsoft Macintosh PowerPoint</Application>
  <PresentationFormat>A4-Papier (210 x 297 mm)</PresentationFormat>
  <Paragraphs>75</Paragraphs>
  <Slides>13</Slides>
  <Notes>3</Notes>
  <HiddenSlides>0</HiddenSlides>
  <MMClips>48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17" baseType="lpstr">
      <vt:lpstr>Arial</vt:lpstr>
      <vt:lpstr>Calibri</vt:lpstr>
      <vt:lpstr>Comic Sans MS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Yannick Becker</dc:creator>
  <cp:lastModifiedBy>Katrin Gruhn</cp:lastModifiedBy>
  <cp:revision>73</cp:revision>
  <cp:lastPrinted>2022-05-18T12:46:11Z</cp:lastPrinted>
  <dcterms:created xsi:type="dcterms:W3CDTF">2022-05-10T12:43:55Z</dcterms:created>
  <dcterms:modified xsi:type="dcterms:W3CDTF">2023-11-28T10:12:24Z</dcterms:modified>
</cp:coreProperties>
</file>