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3"/>
  </p:notesMasterIdLst>
  <p:sldIdLst>
    <p:sldId id="297" r:id="rId2"/>
    <p:sldId id="298" r:id="rId3"/>
    <p:sldId id="281" r:id="rId4"/>
    <p:sldId id="284" r:id="rId5"/>
    <p:sldId id="279" r:id="rId6"/>
    <p:sldId id="280" r:id="rId7"/>
    <p:sldId id="282" r:id="rId8"/>
    <p:sldId id="283" r:id="rId9"/>
    <p:sldId id="291" r:id="rId10"/>
    <p:sldId id="278" r:id="rId11"/>
    <p:sldId id="292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D8E5E8"/>
    <a:srgbClr val="C00000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7"/>
    <p:restoredTop sz="95859"/>
  </p:normalViewPr>
  <p:slideViewPr>
    <p:cSldViewPr snapToGrid="0" snapToObjects="1">
      <p:cViewPr varScale="1">
        <p:scale>
          <a:sx n="104" d="100"/>
          <a:sy n="104" d="100"/>
        </p:scale>
        <p:origin x="224" y="3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60A40-0581-BE6A-1079-C88818DB5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NULL" TargetMode="External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microsoft.com/office/2007/relationships/media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9.m4a"/><Relationship Id="rId7" Type="http://schemas.microsoft.com/office/2007/relationships/media" Target="../media/media8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microsoft.com/office/2007/relationships/media" Target="../media/media7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image" Target="../media/image3.png"/><Relationship Id="rId4" Type="http://schemas.openxmlformats.org/officeDocument/2006/relationships/audio" Target="../media/media19.m4a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20.m4a"/><Relationship Id="rId7" Type="http://schemas.microsoft.com/office/2007/relationships/media" Target="../media/media8.m4a"/><Relationship Id="rId12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microsoft.com/office/2007/relationships/media" Target="../media/media7.m4a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audio" Target="NULL" TargetMode="External"/><Relationship Id="rId18" Type="http://schemas.openxmlformats.org/officeDocument/2006/relationships/image" Target="../media/image3.png"/><Relationship Id="rId3" Type="http://schemas.microsoft.com/office/2007/relationships/media" Target="../media/media16.m4a"/><Relationship Id="rId21" Type="http://schemas.openxmlformats.org/officeDocument/2006/relationships/image" Target="../media/image2.png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8.m4a"/><Relationship Id="rId20" Type="http://schemas.openxmlformats.org/officeDocument/2006/relationships/image" Target="../media/image10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microsoft.com/office/2007/relationships/media" Target="../media/media8.m4a"/><Relationship Id="rId10" Type="http://schemas.openxmlformats.org/officeDocument/2006/relationships/audio" Target="../media/media19.m4a"/><Relationship Id="rId19" Type="http://schemas.openxmlformats.org/officeDocument/2006/relationships/image" Target="../media/image9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microsoft.com/office/2007/relationships/media" Target="../media/media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9.m4a"/><Relationship Id="rId7" Type="http://schemas.microsoft.com/office/2007/relationships/media" Target="../media/media8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7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0.m4a"/><Relationship Id="rId7" Type="http://schemas.microsoft.com/office/2007/relationships/media" Target="../media/media8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media" Target="../media/media7.m4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1.m4a"/><Relationship Id="rId7" Type="http://schemas.microsoft.com/office/2007/relationships/media" Target="../media/media8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7.m4a"/><Relationship Id="rId11" Type="http://schemas.openxmlformats.org/officeDocument/2006/relationships/image" Target="../media/image5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2.m4a"/><Relationship Id="rId7" Type="http://schemas.microsoft.com/office/2007/relationships/media" Target="../media/media8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7.m4a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3.m4a"/><Relationship Id="rId7" Type="http://schemas.microsoft.com/office/2007/relationships/media" Target="../media/media8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media" Target="../media/media7.m4a"/><Relationship Id="rId11" Type="http://schemas.openxmlformats.org/officeDocument/2006/relationships/image" Target="../media/image7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4.m4a"/><Relationship Id="rId7" Type="http://schemas.microsoft.com/office/2007/relationships/media" Target="../media/media8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7.m4a"/><Relationship Id="rId11" Type="http://schemas.openxmlformats.org/officeDocument/2006/relationships/image" Target="../media/image11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8.m4a"/><Relationship Id="rId7" Type="http://schemas.microsoft.com/office/2007/relationships/media" Target="../media/media8.m4a"/><Relationship Id="rId12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media" Target="../media/media7.m4a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4968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2180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180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88455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4968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CD9D858-270B-678E-6E7F-880C4625E099}"/>
              </a:ext>
            </a:extLst>
          </p:cNvPr>
          <p:cNvSpPr/>
          <p:nvPr/>
        </p:nvSpPr>
        <p:spPr>
          <a:xfrm rot="5400000">
            <a:off x="7477569" y="449030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8797450-AFEE-9AF2-8C4B-B9F49963E63E}"/>
              </a:ext>
            </a:extLst>
          </p:cNvPr>
          <p:cNvSpPr/>
          <p:nvPr/>
        </p:nvSpPr>
        <p:spPr>
          <a:xfrm>
            <a:off x="666958" y="5306038"/>
            <a:ext cx="1800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Pyramide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23E546CA-8161-B9FB-0301-799EE1D5DDA6}"/>
              </a:ext>
            </a:extLst>
          </p:cNvPr>
          <p:cNvSpPr/>
          <p:nvPr/>
        </p:nvSpPr>
        <p:spPr>
          <a:xfrm>
            <a:off x="667532" y="5770193"/>
            <a:ext cx="1800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/>
              <a:t>هرم</a:t>
            </a:r>
            <a:r>
              <a:rPr lang="de-DE" dirty="0"/>
              <a:t> </a:t>
            </a: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harm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5AD3D061-0E07-01CC-DC49-FE8A27BDB778}"/>
              </a:ext>
            </a:extLst>
          </p:cNvPr>
          <p:cNvSpPr/>
          <p:nvPr/>
        </p:nvSpPr>
        <p:spPr>
          <a:xfrm>
            <a:off x="3924978" y="5306038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Kegel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90259A9-A855-80CD-6AE6-4CA6877446FD}"/>
              </a:ext>
            </a:extLst>
          </p:cNvPr>
          <p:cNvSpPr/>
          <p:nvPr/>
        </p:nvSpPr>
        <p:spPr>
          <a:xfrm>
            <a:off x="3924978" y="5770193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/>
              <a:t>مخروط</a:t>
            </a:r>
            <a:r>
              <a:rPr lang="de-DE" dirty="0"/>
              <a:t> </a:t>
            </a: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makhrut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CA2D9F81-AC69-43B5-A7F3-3F272EC8531D}"/>
              </a:ext>
            </a:extLst>
          </p:cNvPr>
          <p:cNvSpPr/>
          <p:nvPr/>
        </p:nvSpPr>
        <p:spPr>
          <a:xfrm>
            <a:off x="7155640" y="5306038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B1EE73EC-8E92-ACC6-ACE9-D91D2E013C1F}"/>
              </a:ext>
            </a:extLst>
          </p:cNvPr>
          <p:cNvSpPr/>
          <p:nvPr/>
        </p:nvSpPr>
        <p:spPr>
          <a:xfrm>
            <a:off x="7155640" y="5770193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/>
              <a:t>نة</a:t>
            </a:r>
            <a:r>
              <a:rPr lang="de-DE" dirty="0"/>
              <a:t> </a:t>
            </a: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istiwane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A20AC536-641C-C5F6-E249-D18B88D3572D}"/>
              </a:ext>
            </a:extLst>
          </p:cNvPr>
          <p:cNvSpPr/>
          <p:nvPr/>
        </p:nvSpPr>
        <p:spPr>
          <a:xfrm>
            <a:off x="685772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Würfel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0C4E402-106B-DD40-9F98-3461864A474D}"/>
              </a:ext>
            </a:extLst>
          </p:cNvPr>
          <p:cNvSpPr/>
          <p:nvPr/>
        </p:nvSpPr>
        <p:spPr>
          <a:xfrm>
            <a:off x="685772" y="2983704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/>
              <a:t>مكعب</a:t>
            </a:r>
            <a:r>
              <a:rPr lang="de-DE" dirty="0"/>
              <a:t> </a:t>
            </a:r>
            <a:endParaRPr lang="de-DE" sz="3200" dirty="0"/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mukaab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C7FF306C-5648-3281-B360-5DE275C7272C}"/>
              </a:ext>
            </a:extLst>
          </p:cNvPr>
          <p:cNvSpPr/>
          <p:nvPr/>
        </p:nvSpPr>
        <p:spPr>
          <a:xfrm>
            <a:off x="3909037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Quader</a:t>
            </a:r>
          </a:p>
        </p:txBody>
      </p:sp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977B8FBE-EEDD-8EF4-97E2-F32C2331B3E0}"/>
              </a:ext>
            </a:extLst>
          </p:cNvPr>
          <p:cNvSpPr/>
          <p:nvPr/>
        </p:nvSpPr>
        <p:spPr>
          <a:xfrm>
            <a:off x="3909036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ar-SY" dirty="0"/>
              <a:t>مربع</a:t>
            </a:r>
            <a:endParaRPr lang="de-DE" sz="2400" dirty="0"/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murabaa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accent3"/>
              </a:solidFill>
              <a:latin typeface="Comic Sans MS" panose="030F0902030302020204" pitchFamily="66" charset="0"/>
            </a:endParaRPr>
          </a:p>
          <a:p>
            <a:pPr algn="ctr"/>
            <a:endParaRPr lang="de-DE" dirty="0">
              <a:solidFill>
                <a:schemeClr val="accent3"/>
              </a:solidFill>
              <a:latin typeface="Comic Sans MS" panose="030F0902030302020204" pitchFamily="66" charset="0"/>
            </a:endParaRPr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F77334F1-B449-27EE-EC06-C6D59B6E86E0}"/>
              </a:ext>
            </a:extLst>
          </p:cNvPr>
          <p:cNvSpPr/>
          <p:nvPr/>
        </p:nvSpPr>
        <p:spPr>
          <a:xfrm>
            <a:off x="7155640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Kugel</a:t>
            </a:r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BE6ADC64-95E6-990C-C0E1-3534412FD292}"/>
              </a:ext>
            </a:extLst>
          </p:cNvPr>
          <p:cNvSpPr/>
          <p:nvPr/>
        </p:nvSpPr>
        <p:spPr>
          <a:xfrm>
            <a:off x="7155640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/>
              <a:t>كروي</a:t>
            </a:r>
            <a:r>
              <a:rPr lang="de-DE" dirty="0"/>
              <a:t>  </a:t>
            </a: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kraui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47C04-909A-1D2D-F79E-8C7605DCE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33416" y="2540040"/>
            <a:ext cx="360000" cy="360000"/>
          </a:xfrm>
          <a:prstGeom prst="rect">
            <a:avLst/>
          </a:prstGeom>
        </p:spPr>
      </p:pic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16BE50-04F6-BCDB-C3BD-A6CF1CD7C4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56681" y="2533744"/>
            <a:ext cx="360000" cy="360000"/>
          </a:xfrm>
          <a:prstGeom prst="rect">
            <a:avLst/>
          </a:prstGeom>
        </p:spPr>
      </p:pic>
      <p:pic>
        <p:nvPicPr>
          <p:cNvPr id="8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3365249-F98F-99B4-E59F-029FD49BAB0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3284" y="2551594"/>
            <a:ext cx="360000" cy="360000"/>
          </a:xfrm>
          <a:prstGeom prst="rect">
            <a:avLst/>
          </a:prstGeom>
        </p:spPr>
      </p:pic>
      <p:pic>
        <p:nvPicPr>
          <p:cNvPr id="8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705541B-9B6D-DA37-A532-247BB1D676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74958" y="5331572"/>
            <a:ext cx="360000" cy="360000"/>
          </a:xfrm>
          <a:prstGeom prst="rect">
            <a:avLst/>
          </a:prstGeom>
        </p:spPr>
      </p:pic>
      <p:pic>
        <p:nvPicPr>
          <p:cNvPr id="8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3D9509D-5EB7-B509-A140-126A685A2B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64709" y="5331572"/>
            <a:ext cx="360000" cy="360000"/>
          </a:xfrm>
          <a:prstGeom prst="rect">
            <a:avLst/>
          </a:prstGeom>
        </p:spPr>
      </p:pic>
      <p:pic>
        <p:nvPicPr>
          <p:cNvPr id="9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1F7A91C-D6F5-FB89-BD84-CB975F559F6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3284" y="5331572"/>
            <a:ext cx="360000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A8B8ED-5D51-BDBB-0AC5-F03DBC0EFE9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3159" y="919706"/>
            <a:ext cx="1411961" cy="14119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17E903-6DC1-5415-F015-BCB4157AE86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55609" y="869574"/>
            <a:ext cx="1601596" cy="1545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7177E47-C992-BD52-C56F-10A95A1D86D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39760" y="974456"/>
            <a:ext cx="1462502" cy="146250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7C0802-B0A7-D2E5-04D6-5BE2C94AF53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36457" y="3718254"/>
            <a:ext cx="1485810" cy="14858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0C8316D-DD84-E3DF-F842-9D8796870FB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50182" y="3765984"/>
            <a:ext cx="1485811" cy="14858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D57A12-537B-1A81-B26A-37F460B6FFF1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E75588-2CCB-F280-016C-C18B862AC847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F6C3A8-1E08-183F-A8B2-953BBA16D0FA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297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2C2092-DF84-CD88-491F-7FBE501DB46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268529" y="3797214"/>
            <a:ext cx="1485811" cy="1485811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12E5EDE-12E6-CCBB-F938-1B7847AC3FE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81D5B9-2465-050C-D70E-75F3731B987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533416" y="3091704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5083D25-A6BF-649A-703C-DB888D2E472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756681" y="3079828"/>
            <a:ext cx="360000" cy="360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F9050CC-14ED-D8BF-82D7-250C853CB23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003284" y="3079828"/>
            <a:ext cx="360000" cy="360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6058BF2-A489-1C8C-AD8B-3F5EEA4C4D4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574958" y="5875053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6CCB5E-0050-5544-83C1-B7331145FBD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764709" y="5875053"/>
            <a:ext cx="360000" cy="360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B3F11B-286A-3F5E-8CAB-55B82C4E4B59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003284" y="587515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1D2228-B220-D7DC-BB9C-9F9DF1ADF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146" y="1100874"/>
            <a:ext cx="3671251" cy="4656251"/>
          </a:xfrm>
          <a:prstGeom prst="rect">
            <a:avLst/>
          </a:prstGeom>
        </p:spPr>
      </p:pic>
      <p:sp>
        <p:nvSpPr>
          <p:cNvPr id="4" name="Parallelogramm 3">
            <a:extLst>
              <a:ext uri="{FF2B5EF4-FFF2-40B4-BE49-F238E27FC236}">
                <a16:creationId xmlns:a16="http://schemas.microsoft.com/office/drawing/2014/main" id="{36A621D5-46AB-07A3-8404-3CB8E39D8803}"/>
              </a:ext>
            </a:extLst>
          </p:cNvPr>
          <p:cNvSpPr/>
          <p:nvPr/>
        </p:nvSpPr>
        <p:spPr>
          <a:xfrm rot="10344401">
            <a:off x="1455097" y="2774311"/>
            <a:ext cx="1988340" cy="2303872"/>
          </a:xfrm>
          <a:prstGeom prst="parallelogram">
            <a:avLst>
              <a:gd name="adj" fmla="val 1565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2CEA2D5-08CC-DBFE-14DD-0D68DBD5A218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FB7504-6BA1-DD3B-7FA3-BE4456FDF73E}"/>
              </a:ext>
            </a:extLst>
          </p:cNvPr>
          <p:cNvGrpSpPr/>
          <p:nvPr/>
        </p:nvGrpSpPr>
        <p:grpSpPr>
          <a:xfrm>
            <a:off x="4493634" y="2726995"/>
            <a:ext cx="4176000" cy="2492627"/>
            <a:chOff x="8065862" y="3394395"/>
            <a:chExt cx="1393040" cy="831695"/>
          </a:xfrm>
        </p:grpSpPr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8065862" y="3394395"/>
              <a:ext cx="1393040" cy="306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</a:t>
              </a:r>
              <a:r>
                <a:rPr lang="de-DE" sz="4800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48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Fläche</a:t>
              </a: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DDDF508-418D-694D-ACCE-19DAFF89B5D3}"/>
                </a:ext>
              </a:extLst>
            </p:cNvPr>
            <p:cNvSpPr txBox="1"/>
            <p:nvPr/>
          </p:nvSpPr>
          <p:spPr>
            <a:xfrm>
              <a:off x="8065862" y="3758885"/>
              <a:ext cx="1393040" cy="46720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4800" dirty="0">
                  <a:solidFill>
                    <a:srgbClr val="9D9D9D"/>
                  </a:solidFill>
                  <a:cs typeface="Calibri" panose="020F0502020204030204" pitchFamily="34" charset="0"/>
                </a:rPr>
                <a:t> </a:t>
              </a:r>
              <a:r>
                <a:rPr lang="ar-SY" sz="4800" dirty="0">
                  <a:solidFill>
                    <a:schemeClr val="accent5"/>
                  </a:solidFill>
                  <a:latin typeface="Comic Sans MS" panose="030F0902030302020204" pitchFamily="66" charset="0"/>
                </a:rPr>
                <a:t>مساحة</a:t>
              </a:r>
              <a:endParaRPr lang="de-DE" sz="4800" dirty="0">
                <a:solidFill>
                  <a:schemeClr val="accent5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sz="3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32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masaha</a:t>
              </a:r>
              <a:r>
                <a:rPr lang="de-DE" sz="3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  <a:r>
                <a:rPr lang="de-DE" altLang="de-DE" sz="32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4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BC9259-545E-E1E5-7528-B17D94002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00167" y="3006699"/>
            <a:ext cx="360000" cy="3600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F9D7B9E-E490-D397-4FCB-6879083B58AD}"/>
              </a:ext>
            </a:extLst>
          </p:cNvPr>
          <p:cNvCxnSpPr>
            <a:cxnSpLocks/>
          </p:cNvCxnSpPr>
          <p:nvPr/>
        </p:nvCxnSpPr>
        <p:spPr>
          <a:xfrm flipH="1">
            <a:off x="2622345" y="3186699"/>
            <a:ext cx="1610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74BD2B0-2FF2-1438-6EDC-90BF61856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800167" y="4339505"/>
            <a:ext cx="360000" cy="3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1A7D657-9D51-3EF6-681B-688D4DA263CB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2C8DC0-115F-100E-838B-0F7979604450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B0AF5F7-BDB1-BE5D-5360-AF98843E500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28A66D3-6726-D421-77C3-0F6C5C0505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CA4012-C0CE-AB44-A996-C9BE18FBAA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16" y="1969361"/>
            <a:ext cx="3870721" cy="3870721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729895E7-3669-7717-0D15-0FE0D35B8919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b="1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726865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Kante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36" y="3752794"/>
            <a:ext cx="41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r-SY" sz="4800" dirty="0">
                <a:solidFill>
                  <a:schemeClr val="accent3"/>
                </a:solidFill>
                <a:latin typeface="Comic Sans MS" panose="030F0902030302020204" pitchFamily="66" charset="0"/>
              </a:rPr>
              <a:t>زاوية</a:t>
            </a:r>
            <a:endParaRPr lang="de-DE" sz="4800" dirty="0">
              <a:solidFill>
                <a:schemeClr val="accent3"/>
              </a:solidFill>
            </a:endParaRPr>
          </a:p>
          <a:p>
            <a:pPr algn="ctr"/>
            <a:r>
              <a:rPr lang="de-DE" sz="3200" dirty="0">
                <a:solidFill>
                  <a:srgbClr val="9D9D9D"/>
                </a:solidFill>
                <a:latin typeface="Comic Sans MS" panose="030F0902030302020204" pitchFamily="66" charset="0"/>
              </a:rPr>
              <a:t>[d</a:t>
            </a:r>
            <a:r>
              <a:rPr lang="de-DE" sz="3200" b="0" i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laa</a:t>
            </a:r>
            <a:r>
              <a:rPr lang="de-DE" sz="32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8F4A9CF-F9AA-3E68-9F76-D7C910616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59883" y="2980407"/>
            <a:ext cx="360000" cy="3600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 flipV="1">
            <a:off x="3397956" y="3510844"/>
            <a:ext cx="982133" cy="393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DD3B177-6327-8CA1-586A-EB0F632265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759883" y="4272911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A0C5E41-A922-13DE-5875-0B6534E6B716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3EF21E-0936-ADFC-13EF-2C654C14BC53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2E2352-3E81-343B-4D28-B08BD3101C6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F2E7C43-5815-65AA-2A91-1FB01875C9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3951A7EB-B011-EF17-E858-2F941DEAD7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5087" y="704803"/>
            <a:ext cx="2494796" cy="316415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2124F3-FB06-FBB4-EEB2-038203838D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15305" y="982031"/>
            <a:ext cx="2841794" cy="284179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7B1C74D-1A56-207D-B968-B6F9F5FFE8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4505" y="1198964"/>
            <a:ext cx="2494796" cy="2494796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3783892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543395" y="3607104"/>
            <a:ext cx="2336591" cy="2695221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581242" y="4177844"/>
            <a:ext cx="1833366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4A87BF3-A741-5B6F-AC4F-59B6D116D10E}"/>
              </a:ext>
            </a:extLst>
          </p:cNvPr>
          <p:cNvSpPr txBox="1"/>
          <p:nvPr/>
        </p:nvSpPr>
        <p:spPr>
          <a:xfrm>
            <a:off x="566638" y="4961925"/>
            <a:ext cx="1847970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زاوية</a:t>
            </a:r>
            <a:endParaRPr lang="de-DE" altLang="de-DE" sz="36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zawia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3790663" y="4177844"/>
            <a:ext cx="1944000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5"/>
                </a:solidFill>
                <a:latin typeface="Comic Sans MS" panose="030F0902030302020204" pitchFamily="66" charset="0"/>
              </a:rPr>
              <a:t>Fläche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FA05D83-26AC-7B7B-4260-5B1193BBD030}"/>
              </a:ext>
            </a:extLst>
          </p:cNvPr>
          <p:cNvSpPr/>
          <p:nvPr/>
        </p:nvSpPr>
        <p:spPr>
          <a:xfrm>
            <a:off x="3780615" y="4951878"/>
            <a:ext cx="1944000" cy="94434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800" dirty="0">
                <a:solidFill>
                  <a:schemeClr val="accent5"/>
                </a:solidFill>
              </a:rPr>
              <a:t>مساحة</a:t>
            </a:r>
            <a:r>
              <a:rPr lang="de-DE" sz="2800" dirty="0"/>
              <a:t> </a:t>
            </a:r>
            <a:endParaRPr lang="de-DE" altLang="de-DE" sz="28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masaha</a:t>
            </a:r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A8BE1F3-BC82-E6B9-8BFF-C324FDAAC630}"/>
              </a:ext>
            </a:extLst>
          </p:cNvPr>
          <p:cNvSpPr/>
          <p:nvPr/>
        </p:nvSpPr>
        <p:spPr>
          <a:xfrm rot="5400000">
            <a:off x="7024390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359D9BEA-DC88-C7D8-88AC-1E977F370F83}"/>
              </a:ext>
            </a:extLst>
          </p:cNvPr>
          <p:cNvSpPr/>
          <p:nvPr/>
        </p:nvSpPr>
        <p:spPr>
          <a:xfrm>
            <a:off x="7037213" y="4164730"/>
            <a:ext cx="1944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Kante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175C3F40-8D7F-63B7-97FD-A1CD1084BDE4}"/>
              </a:ext>
            </a:extLst>
          </p:cNvPr>
          <p:cNvSpPr/>
          <p:nvPr/>
        </p:nvSpPr>
        <p:spPr>
          <a:xfrm>
            <a:off x="7037213" y="4961925"/>
            <a:ext cx="1944000" cy="94434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800" dirty="0">
                <a:solidFill>
                  <a:schemeClr val="accent3"/>
                </a:solidFill>
              </a:rPr>
              <a:t>ضلع</a:t>
            </a:r>
            <a:r>
              <a:rPr lang="de-DE" sz="2800" dirty="0"/>
              <a:t>  </a:t>
            </a:r>
            <a:endParaRPr lang="de-DE" altLang="de-DE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</a:t>
            </a:r>
            <a:r>
              <a:rPr lang="de-DE" altLang="de-DE" sz="2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laa</a:t>
            </a:r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BFCB64-85A6-744F-31C5-CEFD47C12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56954" y="4290838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F23FD6-F491-900A-51CF-659B4EB56B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2576" y="4278390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1E776-289C-9EA3-ABED-D71E3217E2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80754" y="4290838"/>
            <a:ext cx="360000" cy="360000"/>
          </a:xfrm>
          <a:prstGeom prst="rect">
            <a:avLst/>
          </a:prstGeom>
        </p:spPr>
      </p:pic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D748BD8-FAE2-8354-4345-C68F465DE053}"/>
              </a:ext>
            </a:extLst>
          </p:cNvPr>
          <p:cNvCxnSpPr>
            <a:cxnSpLocks/>
          </p:cNvCxnSpPr>
          <p:nvPr/>
        </p:nvCxnSpPr>
        <p:spPr>
          <a:xfrm flipH="1">
            <a:off x="2640923" y="1521234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5BB2B480-3B12-3B32-84C6-BA936AA8DFE4}"/>
              </a:ext>
            </a:extLst>
          </p:cNvPr>
          <p:cNvCxnSpPr>
            <a:cxnSpLocks/>
          </p:cNvCxnSpPr>
          <p:nvPr/>
        </p:nvCxnSpPr>
        <p:spPr>
          <a:xfrm flipH="1">
            <a:off x="8192685" y="1508594"/>
            <a:ext cx="260850" cy="580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allelogramm 49">
            <a:extLst>
              <a:ext uri="{FF2B5EF4-FFF2-40B4-BE49-F238E27FC236}">
                <a16:creationId xmlns:a16="http://schemas.microsoft.com/office/drawing/2014/main" id="{9D1131A1-C210-8BDD-57F4-F558922693EE}"/>
              </a:ext>
            </a:extLst>
          </p:cNvPr>
          <p:cNvSpPr/>
          <p:nvPr/>
        </p:nvSpPr>
        <p:spPr>
          <a:xfrm rot="10344401">
            <a:off x="4470496" y="1849172"/>
            <a:ext cx="1351175" cy="1572834"/>
          </a:xfrm>
          <a:prstGeom prst="parallelogram">
            <a:avLst>
              <a:gd name="adj" fmla="val 146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C1046E3-EFBF-C19E-800C-340AD3E9019B}"/>
              </a:ext>
            </a:extLst>
          </p:cNvPr>
          <p:cNvCxnSpPr>
            <a:cxnSpLocks/>
          </p:cNvCxnSpPr>
          <p:nvPr/>
        </p:nvCxnSpPr>
        <p:spPr>
          <a:xfrm flipH="1">
            <a:off x="5490992" y="1873208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C0C5168-292A-C58F-7EAC-7FB63D573F0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556954" y="5221533"/>
            <a:ext cx="360000" cy="360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A70B02E-6944-B9BB-92FC-8C8F9450255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5792576" y="5221533"/>
            <a:ext cx="360000" cy="36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FAF896D-A9C4-0984-38D8-DA2EA289619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9080754" y="5221533"/>
            <a:ext cx="360000" cy="3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C2EDCE5-69AF-E2A5-89F7-FF238A49AE9B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658A46-7E90-5393-E50C-2ED285F364D9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31A419-3C77-6A8C-C685-5049493A7716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29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296DEE-6D17-2781-4139-105FE040F2A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70615F-B207-BE43-345C-D05950BA6A0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2742724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Würfel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4448435" y="3858916"/>
            <a:ext cx="4176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/>
              <a:t>مكعب</a:t>
            </a:r>
            <a:br>
              <a: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mukaab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6619D3-0758-3A33-02F9-95DAE0D6B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08358" y="3022424"/>
            <a:ext cx="360000" cy="3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3A64C-1661-40FD-98C1-A3BD7B035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886" y="1765645"/>
            <a:ext cx="3792959" cy="3792959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26A9A23-105E-2F3C-34F6-819C071C18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708025" y="4346469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9134E4-A41B-B122-07D6-2E612BB3421A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D1D077-4F38-BFC1-5914-5A8C9584F28B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B10D896-9EB8-1793-F603-AF40B03E121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C9D47A9-4047-FD25-ED67-06FC446D81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EF73CDA-286D-57C3-B19D-9C034313566E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2729976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Quader</a:t>
            </a:r>
            <a:endParaRPr lang="de-DE" sz="54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55423" y="3800799"/>
            <a:ext cx="4176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/>
              <a:t>مربع</a:t>
            </a:r>
            <a:endParaRPr lang="de-DE" sz="5400" dirty="0"/>
          </a:p>
          <a:p>
            <a:pPr algn="ctr"/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murabaa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C3C146-8177-7B38-5BCF-3CCD02D2D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07888" y="3009675"/>
            <a:ext cx="360000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662951F-E439-EEC9-DE97-7E16EE40AC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907" y="1767364"/>
            <a:ext cx="3764023" cy="3764023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244938F-B4A8-8A0E-ABA0-322B5D36D6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707888" y="4288352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B9825C-EA56-32EE-C05D-FC6FA698BF1F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1AF567-B1C7-2953-1313-A2922EBD014B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3998773-F03A-0980-7714-598E932FB94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23A11D-3186-3F7C-48D6-B1B2872470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2FDB618-9F37-0B0C-FD63-EB39F1C1B39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2751088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Kugel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454604" y="3821966"/>
            <a:ext cx="4176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/>
              <a:t>كروي</a:t>
            </a:r>
            <a:br>
              <a:rPr lang="de-DE" altLang="de-DE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kraui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8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314F60F-9882-D768-6411-9502B8702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37219" y="3030788"/>
            <a:ext cx="360000" cy="3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84990C-3AC0-F186-B453-60A8E418D2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963" y="1693783"/>
            <a:ext cx="4147930" cy="414793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C1BC17-46CF-FF05-8417-98114ABCB3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737219" y="43095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AC189DC-7C3B-AE93-C77C-D0A9F67A20D4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214B126-19F0-7202-C0AB-5A7A52209DA0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CF7B3D1-034C-C1FB-A666-301482C689C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8F194C-4E0E-C4F6-EF16-060FAE74761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616919D-0B90-FE9A-D1A2-CDF4EDD1BA5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274128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Pyramide</a:t>
            </a:r>
            <a:endParaRPr lang="de-DE" sz="4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4454628" y="3837158"/>
            <a:ext cx="4176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/>
              <a:t>هرم</a:t>
            </a:r>
            <a:br>
              <a: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harm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13B419-1573-ACA6-D6F4-9A15BF80A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57278" y="3020980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5D6FB6-2BE7-C479-954F-5A67335AA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29" y="1625305"/>
            <a:ext cx="4070752" cy="4070752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2CFAF59-B2DA-FBD9-954F-6E99B1F210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757278" y="4324711"/>
            <a:ext cx="360000" cy="3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A86A12-EC32-5943-A6BE-093B2036A5E9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9F377B-BE34-9D76-25A2-87DF5F332CD8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5A2A843-EF21-24F4-2A37-F0AAD00170E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2332BE8-2FF7-8230-B1D2-EA04352DB84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738624-7AED-F258-EBE5-6800142736ED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2735758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Kegel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1377AC4-79B8-7343-B99F-43C2143A5118}"/>
              </a:ext>
            </a:extLst>
          </p:cNvPr>
          <p:cNvSpPr txBox="1"/>
          <p:nvPr/>
        </p:nvSpPr>
        <p:spPr>
          <a:xfrm>
            <a:off x="4453942" y="3802851"/>
            <a:ext cx="4176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/>
              <a:t>مخروط</a:t>
            </a:r>
            <a:br>
              <a:rPr lang="de-DE" altLang="de-DE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makhrut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25E7EF-D9E1-BD21-5701-3AE34A49B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29827" y="3015458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B2363E-97A2-3E1A-070E-45F5A530E6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5543" y="1431468"/>
            <a:ext cx="4447382" cy="4447382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B3B01A1-35B3-A5FB-F522-F9980B77C6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729827" y="4290404"/>
            <a:ext cx="360000" cy="3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FB1A8F1-38DC-246F-E373-F3EE6FDFA05C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826CBF-D929-2034-8653-6DAEEDABFD9E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987B5E-0327-2777-E7DE-A516044657E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6832842-22A8-11A1-A344-3A0B535A7A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2FA3945-2AA7-8DAD-957F-51BEFE88309B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352995" y="2869426"/>
            <a:ext cx="4417706" cy="78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352995" y="3754801"/>
            <a:ext cx="4417709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 </a:t>
            </a:r>
            <a:r>
              <a:rPr lang="ar-SY" sz="4800" dirty="0"/>
              <a:t>اسطوانة</a:t>
            </a:r>
            <a:br>
              <a: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istiwane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E9F2868-CB0F-7FA5-3779-F4D05DA43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81648" y="3081828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3491F-7457-79BB-02DE-204F5E6B7D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5339" y="1462593"/>
            <a:ext cx="4383269" cy="4383269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214347D-69CF-1B21-C36B-86B507F3A3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881648" y="4242354"/>
            <a:ext cx="360000" cy="3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42782CD-6262-452A-7063-97A86F85726B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D6A33C-13F6-A763-82CF-BB90B1670F7B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2288EA4-0911-9A21-6E0A-21FFA89E6B3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72887D-9355-4D46-6ACA-FDC9C5A8F0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808BB9-071A-E669-0ADC-7F3AB1F29F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698" y="1713491"/>
            <a:ext cx="3865232" cy="3865232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595A8875-D522-CF2E-BC1A-32E1A3B71B3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724904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36" y="3762408"/>
            <a:ext cx="41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r-SY" altLang="de-DE" sz="4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زاوية</a:t>
            </a:r>
            <a:endParaRPr lang="de-DE" altLang="de-DE" sz="48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2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32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zawia</a:t>
            </a:r>
            <a:r>
              <a:rPr lang="de-DE" sz="32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447245" y="2956113"/>
            <a:ext cx="7973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EFE8218-EA83-933E-FA44-FCAD8A005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65978" y="3004605"/>
            <a:ext cx="360000" cy="360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A6735DB-2081-C893-6E19-27ADA4EFFA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765978" y="4282525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3107DB4-32E5-CD11-58DE-422A7E70C999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9150E8E-A43B-5DC9-68CA-B401E29785B3}"/>
              </a:ext>
            </a:extLst>
          </p:cNvPr>
          <p:cNvSpPr txBox="1"/>
          <p:nvPr/>
        </p:nvSpPr>
        <p:spPr>
          <a:xfrm>
            <a:off x="1783091" y="180799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مجسمات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mujasmat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CE16F21-654B-5D82-04D1-A384DA2C455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ECA8EF-7862-A411-EEB1-ADA703ABF12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4084735" y="2773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172</Words>
  <Application>Microsoft Macintosh PowerPoint</Application>
  <PresentationFormat>A4-Papier (210 x 297 mm)</PresentationFormat>
  <Paragraphs>74</Paragraphs>
  <Slides>11</Slides>
  <Notes>2</Notes>
  <HiddenSlides>0</HiddenSlides>
  <MMClips>58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79</cp:revision>
  <cp:lastPrinted>2022-05-18T12:46:11Z</cp:lastPrinted>
  <dcterms:created xsi:type="dcterms:W3CDTF">2022-05-10T12:43:55Z</dcterms:created>
  <dcterms:modified xsi:type="dcterms:W3CDTF">2023-07-27T12:24:08Z</dcterms:modified>
</cp:coreProperties>
</file>