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4" r:id="rId3"/>
    <p:sldId id="296" r:id="rId4"/>
    <p:sldId id="298" r:id="rId5"/>
    <p:sldId id="299" r:id="rId6"/>
    <p:sldId id="300" r:id="rId7"/>
    <p:sldId id="302" r:id="rId8"/>
    <p:sldId id="303" r:id="rId9"/>
    <p:sldId id="304" r:id="rId10"/>
    <p:sldId id="30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4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79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sind alles Platzhalterbilder und mögliche Vorschläge für entsprechende </a:t>
            </a:r>
            <a:r>
              <a:rPr lang="de-DE" dirty="0" err="1"/>
              <a:t>Repräsentaten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6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mit Messbecher, der auf der einen Seite der Skala 1/ 0,5/ 0,25l und auf der andern 1000/ 500/ 250ml stehen hat?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90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6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1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7.m4a"/><Relationship Id="rId18" Type="http://schemas.openxmlformats.org/officeDocument/2006/relationships/notesSlide" Target="../notesSlides/notesSlide2.xml"/><Relationship Id="rId3" Type="http://schemas.microsoft.com/office/2007/relationships/media" Target="../media/media14.m4a"/><Relationship Id="rId21" Type="http://schemas.openxmlformats.org/officeDocument/2006/relationships/image" Target="../media/image10.png"/><Relationship Id="rId7" Type="http://schemas.microsoft.com/office/2007/relationships/media" Target="../media/media6.m4a"/><Relationship Id="rId12" Type="http://schemas.openxmlformats.org/officeDocument/2006/relationships/audio" Target="../media/media1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image" Target="../media/image9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6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openxmlformats.org/officeDocument/2006/relationships/image" Target="../media/image8.png"/><Relationship Id="rId10" Type="http://schemas.openxmlformats.org/officeDocument/2006/relationships/audio" Target="../media/media7.m4a"/><Relationship Id="rId19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microsoft.com/office/2007/relationships/media" Target="../media/media7.m4a"/><Relationship Id="rId14" Type="http://schemas.openxmlformats.org/officeDocument/2006/relationships/audio" Target="../media/media17.m4a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9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0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10" Type="http://schemas.openxmlformats.org/officeDocument/2006/relationships/image" Target="../media/image8.png"/><Relationship Id="rId4" Type="http://schemas.openxmlformats.org/officeDocument/2006/relationships/audio" Target="../media/media21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2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093510" y="5200368"/>
            <a:ext cx="3375070" cy="1332000"/>
          </a:xfrm>
          <a:prstGeom prst="roundRect">
            <a:avLst>
              <a:gd name="adj" fmla="val 587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5184497" y="5200369"/>
            <a:ext cx="2710992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5310446" y="5277982"/>
            <a:ext cx="1902371" cy="1121999"/>
            <a:chOff x="-1557600" y="1609700"/>
            <a:chExt cx="1549674" cy="1121999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57600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Milliliter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57600" y="2080427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مليلتر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mililter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1224809" y="5277982"/>
            <a:ext cx="2529791" cy="1121999"/>
            <a:chOff x="-2021552" y="1562985"/>
            <a:chExt cx="1824391" cy="1121999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2018468" y="1562985"/>
              <a:ext cx="1821307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viertel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2021552" y="2033712"/>
              <a:ext cx="181805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ربع لتر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rubue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73576" y="2663371"/>
            <a:ext cx="2880000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sp>
        <p:nvSpPr>
          <p:cNvPr id="102" name="Abgerundetes Rechteck 101">
            <a:extLst>
              <a:ext uri="{FF2B5EF4-FFF2-40B4-BE49-F238E27FC236}">
                <a16:creationId xmlns:a16="http://schemas.microsoft.com/office/drawing/2014/main" id="{6C7BA19B-A809-F895-56D3-33703E968997}"/>
              </a:ext>
            </a:extLst>
          </p:cNvPr>
          <p:cNvSpPr/>
          <p:nvPr/>
        </p:nvSpPr>
        <p:spPr>
          <a:xfrm>
            <a:off x="3528856" y="2663371"/>
            <a:ext cx="2880000" cy="1332000"/>
          </a:xfrm>
          <a:prstGeom prst="roundRect">
            <a:avLst>
              <a:gd name="adj" fmla="val 54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6733867" y="2663371"/>
            <a:ext cx="2880000" cy="1332000"/>
          </a:xfrm>
          <a:prstGeom prst="roundRect">
            <a:avLst>
              <a:gd name="adj" fmla="val 43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C6AAEB9-935A-2FBA-AF7F-BEDD82C0A39F}"/>
              </a:ext>
            </a:extLst>
          </p:cNvPr>
          <p:cNvGrpSpPr/>
          <p:nvPr/>
        </p:nvGrpSpPr>
        <p:grpSpPr>
          <a:xfrm>
            <a:off x="6891090" y="2762146"/>
            <a:ext cx="2092829" cy="1104863"/>
            <a:chOff x="-1549678" y="1609700"/>
            <a:chExt cx="1549674" cy="1104863"/>
          </a:xfrm>
        </p:grpSpPr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2CD77B2-32C5-B597-89F8-E49703D1FA6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Messbecher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5BEE8C7B-80A7-34F9-890F-F2DC7B0F9F4A}"/>
                </a:ext>
              </a:extLst>
            </p:cNvPr>
            <p:cNvSpPr txBox="1"/>
            <p:nvPr/>
          </p:nvSpPr>
          <p:spPr>
            <a:xfrm>
              <a:off x="-1549678" y="2063291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كوب القياس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alqias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3B8DBEED-B83C-80F2-AF84-48D31AA3E71D}"/>
              </a:ext>
            </a:extLst>
          </p:cNvPr>
          <p:cNvGrpSpPr/>
          <p:nvPr/>
        </p:nvGrpSpPr>
        <p:grpSpPr>
          <a:xfrm>
            <a:off x="3698678" y="2768598"/>
            <a:ext cx="1809770" cy="1098411"/>
            <a:chOff x="-1549678" y="1653244"/>
            <a:chExt cx="1549674" cy="1098411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2F0FD4A-6B1D-7E17-29D7-8147278D25DA}"/>
                </a:ext>
              </a:extLst>
            </p:cNvPr>
            <p:cNvSpPr txBox="1"/>
            <p:nvPr/>
          </p:nvSpPr>
          <p:spPr>
            <a:xfrm>
              <a:off x="-1549678" y="1653244"/>
              <a:ext cx="1549674" cy="37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halber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1F41EED3-A8CB-0013-4ED3-FE47679B4846}"/>
                </a:ext>
              </a:extLst>
            </p:cNvPr>
            <p:cNvSpPr txBox="1"/>
            <p:nvPr/>
          </p:nvSpPr>
          <p:spPr>
            <a:xfrm>
              <a:off x="-1549678" y="2100383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نصف لتر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nisf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061" y="2756621"/>
            <a:ext cx="1820752" cy="1110388"/>
            <a:chOff x="-1560857" y="1641267"/>
            <a:chExt cx="2045240" cy="1110388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41267"/>
              <a:ext cx="203406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60857" y="2100383"/>
              <a:ext cx="203405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لتر واحد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wahid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BE915CAB-0584-731C-7983-A59F8953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9445" y="2721883"/>
            <a:ext cx="468000" cy="468000"/>
          </a:xfrm>
          <a:prstGeom prst="rect">
            <a:avLst/>
          </a:prstGeom>
        </p:spPr>
      </p:pic>
      <p:pic>
        <p:nvPicPr>
          <p:cNvPr id="5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BFFB8700-9706-4575-77F1-A92A1099E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9566" y="2721798"/>
            <a:ext cx="468000" cy="468000"/>
          </a:xfrm>
          <a:prstGeom prst="rect">
            <a:avLst/>
          </a:prstGeom>
        </p:spPr>
      </p:pic>
      <p:pic>
        <p:nvPicPr>
          <p:cNvPr id="7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9C5E5D2-E003-F5FF-5E57-23F2DEB7E3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280" y="5231267"/>
            <a:ext cx="468000" cy="468000"/>
          </a:xfrm>
          <a:prstGeom prst="rect">
            <a:avLst/>
          </a:prstGeom>
        </p:spPr>
      </p:pic>
      <p:pic>
        <p:nvPicPr>
          <p:cNvPr id="10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B3E6B88A-3975-035E-5696-AB834BF706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9956" y="5231267"/>
            <a:ext cx="468000" cy="468000"/>
          </a:xfrm>
          <a:prstGeom prst="rect">
            <a:avLst/>
          </a:prstGeom>
        </p:spPr>
      </p:pic>
      <p:pic>
        <p:nvPicPr>
          <p:cNvPr id="12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FD021DC1-28AC-E7C1-444C-B06B3EB84E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7823" y="2715431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EA08F535-463E-137A-AA65-EB9AD14AA7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77673" y="1187175"/>
            <a:ext cx="626431" cy="133746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4BD67AE-8233-5BBD-8DEA-E596261023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87299" y="1241312"/>
            <a:ext cx="392127" cy="131053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730BF19-3224-F020-224B-6226217CBA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6695" y="4187280"/>
            <a:ext cx="504375" cy="91146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39E4FCB-7985-8256-8F2A-762E94F487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66394" y="1292518"/>
            <a:ext cx="1361933" cy="12962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EBDA467-3CBB-E4B3-215F-24D80CFB0D5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4610" y="4403242"/>
            <a:ext cx="302620" cy="454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8F6FF60-D0CB-8D94-0CDA-59D3F52150CC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6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5AB5E5B-F9D5-02F7-3778-DD98932071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7DD5087-DAC0-1F42-A0E2-1B5BE1C7E4F3}"/>
              </a:ext>
            </a:extLst>
          </p:cNvPr>
          <p:cNvSpPr/>
          <p:nvPr/>
        </p:nvSpPr>
        <p:spPr>
          <a:xfrm>
            <a:off x="2250601" y="14399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السعة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5B979-27B4-0F7D-DF4A-5FA1C03D8DB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3920582" y="175213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A5FA97B-7C18-B5F9-A940-14CA283849C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2370882" y="3307465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25BA4EB-468F-5522-F3CC-EF3CC7E2E47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5635919" y="3307465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D37204-7096-9AE9-AFA8-CBFCB9CFA60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9087823" y="3307373"/>
            <a:ext cx="468000" cy="468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999E087-10FE-3C9D-095E-33B503FBC8F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3814931" y="5840345"/>
            <a:ext cx="468000" cy="468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BCD26B4-9EF6-0DE0-53E2-1C55A6C812D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7329956" y="58403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797525"/>
            <a:ext cx="4898936" cy="4348632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647270" y="1972098"/>
            <a:ext cx="4086135" cy="4055966"/>
            <a:chOff x="1528511" y="1596150"/>
            <a:chExt cx="1473815" cy="135264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viertel Liter hat 250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34884" y="2114396"/>
              <a:ext cx="1467442" cy="834397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ربع لتر يحتوي على 250 مل.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rubue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yahtawi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250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51E0783-7A74-74BF-6CAA-CA9834104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466541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BB78CE-1D5F-7744-087E-64C8D39F9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4" y="2517145"/>
            <a:ext cx="2664000" cy="2535613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BC42E7E-2299-AAB9-29F2-3E39A83420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12041" y="45430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1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D55F170-6E02-704E-FE51-6413908876A3}"/>
              </a:ext>
            </a:extLst>
          </p:cNvPr>
          <p:cNvSpPr/>
          <p:nvPr/>
        </p:nvSpPr>
        <p:spPr>
          <a:xfrm>
            <a:off x="6603417" y="3457892"/>
            <a:ext cx="2880000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422585" y="3457892"/>
            <a:ext cx="2880000" cy="2500948"/>
          </a:xfrm>
          <a:prstGeom prst="roundRect">
            <a:avLst>
              <a:gd name="adj" fmla="val 330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3513520" y="3457892"/>
            <a:ext cx="2878961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8" name="Textfeld 227">
            <a:extLst>
              <a:ext uri="{FF2B5EF4-FFF2-40B4-BE49-F238E27FC236}">
                <a16:creationId xmlns:a16="http://schemas.microsoft.com/office/drawing/2014/main" id="{5F6D2301-71A9-1851-A5AC-E4F8C9917DC8}"/>
              </a:ext>
            </a:extLst>
          </p:cNvPr>
          <p:cNvSpPr txBox="1"/>
          <p:nvPr/>
        </p:nvSpPr>
        <p:spPr>
          <a:xfrm>
            <a:off x="6752201" y="4504468"/>
            <a:ext cx="208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ربع لتر يحتوي على 250 مل.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rubue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liter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yahtawi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250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05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05719" y="3627247"/>
            <a:ext cx="5134482" cy="2087871"/>
            <a:chOff x="-2842979" y="1600412"/>
            <a:chExt cx="2333108" cy="2087871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458658" y="1600412"/>
              <a:ext cx="948787" cy="720000"/>
            </a:xfrm>
            <a:prstGeom prst="roundRect">
              <a:avLst>
                <a:gd name="adj" fmla="val 1207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viertel Liter hat 250ml.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2842979" y="2483430"/>
              <a:ext cx="956932" cy="12048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نصف لتر يحتوي على 500 مل.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nisf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yahtawi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500 mil.]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72114" y="3624079"/>
            <a:ext cx="2108962" cy="2085242"/>
            <a:chOff x="-1545268" y="1566419"/>
            <a:chExt cx="958310" cy="208524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3887" y="1566419"/>
              <a:ext cx="956929" cy="683835"/>
            </a:xfrm>
            <a:prstGeom prst="roundRect">
              <a:avLst>
                <a:gd name="adj" fmla="val 1092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Liter hat 1000ml.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5268" y="2446808"/>
              <a:ext cx="956929" cy="12048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يحتوي اللتر على 1000 مل.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fi-FI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yahtawi</a:t>
              </a:r>
              <a:r>
                <a:rPr lang="fi-FI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i-FI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allater</a:t>
              </a:r>
              <a:r>
                <a:rPr lang="fi-FI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i-FI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fi-FI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</a:t>
              </a:r>
              <a:r>
                <a:rPr lang="fi-FI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</a:t>
              </a:r>
              <a:r>
                <a:rPr lang="fi-FI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C0F55785-4EFA-59E4-0278-4756039EAA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A2F1FA0D-0F9F-F682-5252-239DFE24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5468" y="3759352"/>
            <a:ext cx="468000" cy="468000"/>
          </a:xfrm>
          <a:prstGeom prst="rect">
            <a:avLst/>
          </a:prstGeom>
        </p:spPr>
      </p:pic>
      <p:pic>
        <p:nvPicPr>
          <p:cNvPr id="15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A6D304F-4785-9268-0662-40B5DA601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7809" y="3759352"/>
            <a:ext cx="468000" cy="468000"/>
          </a:xfrm>
          <a:prstGeom prst="rect">
            <a:avLst/>
          </a:prstGeom>
        </p:spPr>
      </p:pic>
      <p:pic>
        <p:nvPicPr>
          <p:cNvPr id="16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2D1410DE-472D-67B4-CAFD-5D7FBD1B96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645" y="3759352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8DD197-CB9C-D7E2-A9C9-86F33FE168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306" y="1527478"/>
            <a:ext cx="1702025" cy="16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BB0E01-14F9-2C5A-B63F-1D002F01F5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4293" y="1527478"/>
            <a:ext cx="1702023" cy="16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208F90-3A7A-9174-0E27-E9C23D2680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42278" y="1527478"/>
            <a:ext cx="1702026" cy="162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0E8272E-93B5-4C0F-28A3-CDA6CB18F5D3}"/>
              </a:ext>
            </a:extLst>
          </p:cNvPr>
          <p:cNvSpPr txBox="1"/>
          <p:nvPr/>
        </p:nvSpPr>
        <p:spPr>
          <a:xfrm>
            <a:off x="3705719" y="3624079"/>
            <a:ext cx="2088000" cy="720000"/>
          </a:xfrm>
          <a:prstGeom prst="roundRect">
            <a:avLst>
              <a:gd name="adj" fmla="val 1207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halber Liter hat 500ml.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78A2413-6EC9-3540-75EC-67E43A7A5C17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24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96A40AF-1E1A-5851-0110-257A3EF9EF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07E6671-7415-BB18-5F17-FACD8E23F491}"/>
              </a:ext>
            </a:extLst>
          </p:cNvPr>
          <p:cNvSpPr/>
          <p:nvPr/>
        </p:nvSpPr>
        <p:spPr>
          <a:xfrm>
            <a:off x="2250601" y="14399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السعة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210E80-D74B-E21F-FBEC-0E3853762B5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3920582" y="175213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5BF7C6-0F9F-8119-3AC9-6659D45EC39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26821" y="4872894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8F1C6D-1983-CC99-6322-230E42019E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27809" y="4872894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31A16E6-ED03-72A5-E633-C8422408BA2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48429" y="48728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8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477411" y="2063743"/>
            <a:ext cx="4898936" cy="316801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709046" y="2338171"/>
            <a:ext cx="3983134" cy="2568962"/>
            <a:chOff x="1550793" y="1617866"/>
            <a:chExt cx="1436664" cy="856734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1985910"/>
              <a:ext cx="1436660" cy="48869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لتر واحد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wahid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00BE1F52-F863-58C6-4A38-BA1651C0B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3873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BB906-A142-CAA2-473D-67C77A65D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336" y="1356401"/>
            <a:ext cx="2106111" cy="4496646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54BECB6-F90B-7965-FA6F-14EEE2BB75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39404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4A88AFA-67D1-A16D-69E5-1BD5F22AEFE0}"/>
              </a:ext>
            </a:extLst>
          </p:cNvPr>
          <p:cNvSpPr/>
          <p:nvPr/>
        </p:nvSpPr>
        <p:spPr>
          <a:xfrm>
            <a:off x="4477411" y="1936421"/>
            <a:ext cx="4898936" cy="3642576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596E59BB-0D3E-274E-6DC2-6722B6A21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756644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DA9D2D-28B7-9C39-69B8-B661B5A1C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749" y="1606032"/>
            <a:ext cx="1225712" cy="409645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4AA41D6-44E8-9FD2-14DF-CC2E8FA893A9}"/>
              </a:ext>
            </a:extLst>
          </p:cNvPr>
          <p:cNvGrpSpPr/>
          <p:nvPr/>
        </p:nvGrpSpPr>
        <p:grpSpPr>
          <a:xfrm>
            <a:off x="4709046" y="2122317"/>
            <a:ext cx="3983134" cy="3366391"/>
            <a:chOff x="1550793" y="1588342"/>
            <a:chExt cx="1436664" cy="112267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E942D22-3750-9F43-1147-7889A436D17E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79161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halber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D55FAAD-8D4D-0E69-5AEA-C78240EDEC36}"/>
                </a:ext>
              </a:extLst>
            </p:cNvPr>
            <p:cNvSpPr txBox="1"/>
            <p:nvPr/>
          </p:nvSpPr>
          <p:spPr>
            <a:xfrm>
              <a:off x="1550797" y="2222324"/>
              <a:ext cx="1436660" cy="4886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نصف لتر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nisf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7D1545C-4B25-872F-BB35-7763B00580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452202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02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51611733-C17A-CB4A-B8DD-76DF90B1EBBB}"/>
              </a:ext>
            </a:extLst>
          </p:cNvPr>
          <p:cNvSpPr/>
          <p:nvPr/>
        </p:nvSpPr>
        <p:spPr>
          <a:xfrm>
            <a:off x="4477411" y="1662898"/>
            <a:ext cx="4898936" cy="418231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3B44EFF-F59A-69A8-D78F-42F0D4E7C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5721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4AFD68-6225-39B1-F007-12289E3EF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532" y="2260699"/>
            <a:ext cx="1514341" cy="273657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C303154-D504-B7F7-7317-F9E8B0DC1DEB}"/>
              </a:ext>
            </a:extLst>
          </p:cNvPr>
          <p:cNvGrpSpPr/>
          <p:nvPr/>
        </p:nvGrpSpPr>
        <p:grpSpPr>
          <a:xfrm>
            <a:off x="4709045" y="1892614"/>
            <a:ext cx="3983134" cy="3308522"/>
            <a:chOff x="1550793" y="1588342"/>
            <a:chExt cx="1436664" cy="1103371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5EFA05-C236-80A5-ADBB-E6E500E0C877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48785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viertel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04C5AF9-6D29-8951-091F-F48A5FF4E59E}"/>
                </a:ext>
              </a:extLst>
            </p:cNvPr>
            <p:cNvSpPr txBox="1"/>
            <p:nvPr/>
          </p:nvSpPr>
          <p:spPr>
            <a:xfrm>
              <a:off x="1550797" y="2203024"/>
              <a:ext cx="1436660" cy="4886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ربع لتر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rubue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A40A78-02E7-5F10-410F-27E5DAD3C5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800263" y="4234455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A40485A-4483-37D4-E3D5-49BA0B050A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82169" y="4801238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7E9E22B-A939-A410-C7B0-8187B5008D4E}"/>
              </a:ext>
            </a:extLst>
          </p:cNvPr>
          <p:cNvSpPr/>
          <p:nvPr/>
        </p:nvSpPr>
        <p:spPr>
          <a:xfrm>
            <a:off x="4477411" y="2191066"/>
            <a:ext cx="4898936" cy="3040693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CF45476B-4CB9-7144-0C29-A1A7750B6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691196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42E3C7-258F-D889-83A6-BD629882E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78" y="2533278"/>
            <a:ext cx="1300751" cy="195340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79399ED-B38D-B704-32AD-1271D3062349}"/>
              </a:ext>
            </a:extLst>
          </p:cNvPr>
          <p:cNvGrpSpPr/>
          <p:nvPr/>
        </p:nvGrpSpPr>
        <p:grpSpPr>
          <a:xfrm>
            <a:off x="4709046" y="2465496"/>
            <a:ext cx="3983134" cy="2559940"/>
            <a:chOff x="1550793" y="1617866"/>
            <a:chExt cx="1436664" cy="85372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478406B-6C8D-D917-9939-EDD3C30C6D8F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Milliliter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41D1A92-2799-8675-C4C3-35224BEEB9C0}"/>
                </a:ext>
              </a:extLst>
            </p:cNvPr>
            <p:cNvSpPr txBox="1"/>
            <p:nvPr/>
          </p:nvSpPr>
          <p:spPr>
            <a:xfrm>
              <a:off x="1550797" y="1982901"/>
              <a:ext cx="1436660" cy="48869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مليلتر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mililter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CE800B3-C9C8-E67E-1220-1595244FE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405875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248295" y="2306675"/>
            <a:ext cx="5139627" cy="30291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166F7EAF-C4C3-7BDD-F8C7-24AFB12EE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1838" y="2839791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1D92F6-C420-6024-0F7F-35191A297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37" y="2173045"/>
            <a:ext cx="3322887" cy="316274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497400" y="2624320"/>
            <a:ext cx="4206355" cy="2554054"/>
            <a:chOff x="1550793" y="1617866"/>
            <a:chExt cx="1517177" cy="85176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50793" y="1617866"/>
              <a:ext cx="1517177" cy="3001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der Messbecher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51221" y="1980938"/>
              <a:ext cx="1516320" cy="48869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كوب القياس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alqias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2F87E1-294B-B335-AD2B-7C35E42111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11244" y="42116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417320"/>
            <a:ext cx="4898936" cy="45089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D40E1D-B671-CB4F-C5EF-A9175024B2D7}"/>
              </a:ext>
            </a:extLst>
          </p:cNvPr>
          <p:cNvGrpSpPr/>
          <p:nvPr/>
        </p:nvGrpSpPr>
        <p:grpSpPr>
          <a:xfrm>
            <a:off x="4646504" y="1640609"/>
            <a:ext cx="4068466" cy="4095199"/>
            <a:chOff x="1528511" y="1596150"/>
            <a:chExt cx="1467442" cy="136572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3ADE3AE-8F56-DADC-026C-9570548C0CEC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Liter hat 1000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C5F62C7-4DF5-A3AC-863F-9A5BAEC45BC4}"/>
                </a:ext>
              </a:extLst>
            </p:cNvPr>
            <p:cNvSpPr txBox="1"/>
            <p:nvPr/>
          </p:nvSpPr>
          <p:spPr>
            <a:xfrm>
              <a:off x="1528511" y="2127480"/>
              <a:ext cx="1467442" cy="834397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يحتوي اللتر على 1000 مل.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fi-FI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yahtawi</a:t>
              </a:r>
              <a:r>
                <a:rPr lang="fi-FI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i-FI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allater</a:t>
              </a:r>
              <a:r>
                <a:rPr lang="fi-FI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i-FI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fi-FI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</a:t>
              </a:r>
              <a:r>
                <a:rPr lang="fi-FI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</a:t>
              </a:r>
              <a:r>
                <a:rPr lang="fi-FI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4F5A90DB-F4F2-7CDE-B1B7-BA8332D48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52" y="2114918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038D23-AB68-C373-B433-104E488F8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030" y="2520289"/>
            <a:ext cx="2664000" cy="2535615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8597A9-17AE-E200-A1B7-D75AAD6163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32352" y="425081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77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797524"/>
            <a:ext cx="4898936" cy="4442501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1B2153-EC9B-F070-BA57-D6A4C59C2812}"/>
              </a:ext>
            </a:extLst>
          </p:cNvPr>
          <p:cNvGrpSpPr/>
          <p:nvPr/>
        </p:nvGrpSpPr>
        <p:grpSpPr>
          <a:xfrm>
            <a:off x="4647270" y="2006824"/>
            <a:ext cx="4068466" cy="4122231"/>
            <a:chOff x="1528511" y="1596150"/>
            <a:chExt cx="1467442" cy="137474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137D523-8AAD-DEEF-C599-513B96EC633B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halber Liter hat 500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5DB7830-112A-9E7F-40BA-C1C8FC2AA546}"/>
                </a:ext>
              </a:extLst>
            </p:cNvPr>
            <p:cNvSpPr txBox="1"/>
            <p:nvPr/>
          </p:nvSpPr>
          <p:spPr>
            <a:xfrm>
              <a:off x="1528511" y="2128653"/>
              <a:ext cx="1467442" cy="842239"/>
            </a:xfrm>
            <a:prstGeom prst="roundRect">
              <a:avLst>
                <a:gd name="adj" fmla="val 71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نصف لتر يحتوي على 500 مل.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nisf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liter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yahtawi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500 mil.]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C67B852C-C337-4434-3E04-78E9F01E8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466541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200A35-8B36-EBC6-97CA-B1F810F34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3" y="2520287"/>
            <a:ext cx="2664000" cy="2535618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0BECEF7-81AF-1047-755A-FBD7391D25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12041" y="45291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6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259</Words>
  <Application>Microsoft Macintosh PowerPoint</Application>
  <PresentationFormat>A4-Papier (210 x 297 mm)</PresentationFormat>
  <Paragraphs>60</Paragraphs>
  <Slides>10</Slides>
  <Notes>6</Notes>
  <HiddenSlides>0</HiddenSlides>
  <MMClips>37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Apple Color Emoji</vt:lpstr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69</cp:revision>
  <cp:lastPrinted>2022-05-18T12:46:11Z</cp:lastPrinted>
  <dcterms:created xsi:type="dcterms:W3CDTF">2022-05-10T12:43:55Z</dcterms:created>
  <dcterms:modified xsi:type="dcterms:W3CDTF">2024-02-29T12:08:02Z</dcterms:modified>
</cp:coreProperties>
</file>