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317" r:id="rId3"/>
    <p:sldId id="315" r:id="rId4"/>
    <p:sldId id="342" r:id="rId5"/>
    <p:sldId id="337" r:id="rId6"/>
    <p:sldId id="338" r:id="rId7"/>
    <p:sldId id="339" r:id="rId8"/>
    <p:sldId id="340" r:id="rId9"/>
    <p:sldId id="341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C02200"/>
    <a:srgbClr val="000000"/>
    <a:srgbClr val="317A85"/>
    <a:srgbClr val="008B50"/>
    <a:srgbClr val="C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/>
    <p:restoredTop sz="95859"/>
  </p:normalViewPr>
  <p:slideViewPr>
    <p:cSldViewPr snapToGrid="0" snapToObjects="1">
      <p:cViewPr varScale="1">
        <p:scale>
          <a:sx n="102" d="100"/>
          <a:sy n="102" d="100"/>
        </p:scale>
        <p:origin x="200" y="4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2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7:12.123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1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7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1227 62 16383,'-26'-7'0,"-6"-1"0,-5-1 0,-8 0 0,1 0 0,3 3 0,8 1 0,8 2 0,6 1 0,6 1 0,5 0 0,1 1 0,-2-1 0,-1 1 0,-3 0 0,-1 0 0,0-1 0,-1 1 0,0 0 0,0 1 0,1-1 0,-2 0 0,0 0 0,-1 0 0,2 0 0,0 1 0,2-1 0,2 0 0,2 0 0,0 0 0,-2 0 0,-2-1 0,-2 1 0,-1 0 0,0 1 0,1-1 0,0 0 0,1 0 0,1 0 0,-1 0 0,0 0 0,-1 1 0,0-1 0,0 1 0,-1 0 0,0 1 0,-1 0 0,-1 0 0,0 2 0,-1 0 0,-1 0 0,0 1 0,2-1 0,1-1 0,3-1 0,1 1 0,1-1 0,1 0 0,-2 1 0,-2 1 0,0 1 0,-2-1 0,1 2 0,0 0 0,2 0 0,-1 2 0,1 0 0,0 1 0,1 1 0,3-1 0,1 0 0,2 0 0,2 0 0,0 1 0,0-1 0,1 1 0,-1 0 0,2-1 0,-1 1 0,1 0 0,0 1 0,2-1 0,1 1 0,0 1 0,0 0 0,0-1 0,1 1 0,0-2 0,0-1 0,0 0 0,0-2 0,1 1 0,0 0 0,1 1 0,1-1 0,1 0 0,0 0 0,1 0 0,0 0 0,1 1 0,1 0 0,1 0 0,1 0 0,1-1 0,0-1 0,1 0 0,-1-2 0,-1 0 0,-1-1 0,-1-2 0,2 0 0,0 0 0,1-1 0,2 0 0,0 1 0,3-1 0,1 0 0,3 1 0,1-2 0,-1 1 0,0 1 0,0-1 0,0 0 0,-1 0 0,-2 0 0,-2-1 0,-2 0 0,-2 0 0,-1 1 0,0-1 0,0 0 0,1 0 0,0 0 0,2 0 0,1 0 0,2 0 0,4 0 0,3 1 0,0-1 0,4 0 0,0 0 0,1 1 0,1-1 0,-4 0 0,-3 0 0,-2 0 0,-4 0 0,-2 0 0,-2 0 0,1 0 0,0 0 0,3 0 0,1 0 0,0 0 0,-1 0 0,0 1 0,-1-1 0,1 1 0,-1-1 0,0 0 0,1 1 0,2-1 0,1 0 0,6 0 0,2 1 0,4-1 0,0 1 0,-3 0 0,-2-1 0,-4 0 0,-2 1 0,-3-1 0,-1-1 0,0 0 0,-1 0 0,0-1 0,2-1 0,-1 0 0,0 0 0,0 0 0,-3 0 0,-1 0 0,0 1 0,-1 0 0,1-1 0,0 0 0,0-1 0,-2 0 0,-1 0 0,0 0 0,-1-2 0,0-1 0,0-2 0,0 0 0,0-1 0,-2-2 0,-1 0 0,-2-1 0,-2 1 0,0 0 0,-1 0 0,0 0 0,0 0 0,0 1 0,-1 0 0,0 1 0,-1 2 0,0 0 0,0 0 0,-1 0 0,-2-1 0,-1-2 0,0 1 0,-1-2 0,-1 1 0,-1-1 0,-2 0 0,0 0 0,-1 1 0,-1-1 0,1 1 0,-1 2 0,0 0 0,1 1 0,0 2 0,1 0 0,-1 0 0,-1 1 0,-2-2 0,-2 0 0,-1 0 0,0 0 0,3 1 0,0 1 0,1 0 0,0 1 0,-1 0 0,2 2 0,1 1 0,2 0 0,-1 0 0,1 0 0,-1 1 0,0 0 0,1-1 0,1 1 0,1 0 0,1-1 0,2 1 0,1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19:52.348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34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6:5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0 371 24575,'0'-15'0,"0"0"0,0 0 0,0 3 0,0 0 0,0-1 0,0-4 0,0-2 0,0 1 0,0 3 0,0 1 0,0-1 0,0-1 0,0 0 0,0 2 0,0 3 0,0 5 0,0 1 0,0 0 0,0-1 0,0-2 0,0-2 0,0 1 0,0 1 0,0 2 0,0 1 0,0 1 0,0-3 0,0-3 0,0-2 0,0-1 0,0 3 0,0 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2:09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24575,'0'-6'0,"0"-4"0,0 1 0,0 0 0,0-1 0,0 1 0,0-4 0,0-4 0,0-1 0,0 2 0,0 2 0,0 3 0,0 0 0,0-1 0,0-1 0,0-1 0,0 2 0,0 3 0,0 3 0,0 1 0,0-2 0,0-1 0,0-1 0,0 1 0,0 2 0,0 1 0,0 1 0,0-1 0,0-1 0,0 0 0,0-1 0,0 0 0,0 1 0,0 0 0,0-1 0,0 0 0,0-1 0,0 0 0,0-1 0,0-1 0,0 1 0,0 1 0,0 1 0,0 2 0,1 2 0,0-1 0,0 4 0,0-2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3"/>
    </inkml:context>
    <inkml:brush xml:id="br0">
      <inkml:brushProperty name="width" value="0.2" units="cm"/>
      <inkml:brushProperty name="height" value="1.2" units="cm"/>
      <inkml:brushProperty name="color" value="#A6B727"/>
      <inkml:brushProperty name="inkEffects" value="pencil"/>
    </inkml:brush>
  </inkml:definitions>
  <inkml:trace contextRef="#ctx0" brushRef="#br0">1090 62 16383,'-23'-7'0,"-5"-1"0,-5-1 0,-6 0 0,-1 0 0,4 3 0,6 1 0,8 2 0,5 1 0,6 1 0,4 0 0,0 1 0,0-1 0,-3 1 0,-1 0 0,-1 0 0,-1-1 0,0 1 0,-1 0 0,1 1 0,0-1 0,-1 0 0,0 0 0,-1 0 0,1 0 0,2 1 0,0-1 0,2 0 0,2 0 0,0 0 0,-2 0 0,-1-1 0,-3 1 0,0 0 0,0 1 0,1-1 0,0 0 0,0 0 0,1 0 0,0 0 0,-1 0 0,0 1 0,0-1 0,-1 1 0,0 0 0,0 1 0,-1 0 0,-1 0 0,0 2 0,-1 0 0,-1 0 0,1 1 0,0-1 0,2-1 0,2-1 0,3 1 0,-1-1 0,1 0 0,-2 1 0,-1 1 0,-1 1 0,0-1 0,-1 2 0,1 0 0,1 0 0,0 2 0,1 0 0,-1 1 0,2 1 0,2-1 0,1 0 0,2 0 0,1 0 0,1 1 0,-1-1 0,1 1 0,1 0 0,-1-1 0,1 1 0,0 0 0,1 1 0,1-1 0,1 1 0,0 1 0,0 0 0,0-1 0,1 1 0,0-2 0,-1-1 0,1 0 0,0-2 0,1 1 0,0 0 0,1 1 0,0-1 0,1 0 0,1 0 0,1 0 0,-1 0 0,1 1 0,1 0 0,1 0 0,1 0 0,1-1 0,0-1 0,0 0 0,0-2 0,-1 0 0,-1-1 0,-1-2 0,1 0 0,2 0 0,0-1 0,1 0 0,1 1 0,1-1 0,3 0 0,2 1 0,0-2 0,0 1 0,0 1 0,0-1 0,-1 0 0,0 0 0,-1 0 0,-3-1 0,-2 0 0,-1 0 0,-1 1 0,0-1 0,0 0 0,1 0 0,0 0 0,1 0 0,2 0 0,1 0 0,4 0 0,2 1 0,0-1 0,4 0 0,1 0 0,0 1 0,0-1 0,-3 0 0,-2 0 0,-3 0 0,-2 0 0,-3 0 0,-1 0 0,0 0 0,1 0 0,2 0 0,1 0 0,0 0 0,-1 0 0,1 1 0,-2-1 0,1 1 0,0-1 0,0 0 0,-1 1 0,3-1 0,2 0 0,3 0 0,4 1 0,2-1 0,0 1 0,-1 0 0,-3-1 0,-4 0 0,-2 1 0,-1-1 0,-2-1 0,0 0 0,-1 0 0,1-1 0,1-1 0,-1 0 0,1 0 0,-1 0 0,-2 0 0,-1 0 0,-1 1 0,0 0 0,0-1 0,1 0 0,-1-1 0,0 0 0,-2 0 0,-1 0 0,1-2 0,-1-1 0,0-2 0,0 0 0,0-1 0,-2-2 0,-1 0 0,-1-1 0,-1 1 0,-2 0 0,1 0 0,-1 0 0,-1 0 0,1 1 0,-1 0 0,0 1 0,0 2 0,-1 0 0,0 0 0,-1 0 0,-1-1 0,-1-2 0,-1 1 0,0-2 0,-1 1 0,-1-1 0,-2 0 0,0 0 0,-1 1 0,0-1 0,0 1 0,0 2 0,0 0 0,0 1 0,0 2 0,1 0 0,0 0 0,-2 1 0,-1-2 0,-2 0 0,-2 0 0,2 0 0,1 1 0,1 1 0,1 0 0,-1 1 0,-1 0 0,3 2 0,1 1 0,1 0 0,-1 0 0,1 0 0,-1 1 0,1 0 0,0-1 0,1 1 0,0 0 0,2-1 0,2 1 0,0 0 0,2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3T18:09:13.594"/>
    </inkml:context>
    <inkml:brush xml:id="br0">
      <inkml:brushProperty name="width" value="0.2" units="cm"/>
      <inkml:brushProperty name="height" value="1.2" units="cm"/>
      <inkml:brushProperty name="color" value="#0070C0"/>
      <inkml:brushProperty name="inkEffects" value="pencil"/>
    </inkml:brush>
  </inkml:definitions>
  <inkml:trace contextRef="#ctx0" brushRef="#br0">1938 36 16383,'-40'0'0,"-11"-1"0,-12-1 0,-16 0 0,-5 0 0,4-2 0,10 0 0,15 0 0,12 1 0,12 1 0,6 0 0,2 1 0,-1 1 0,-2 0 0,-5 0 0,-3 0 0,-3 1 0,1-1 0,2 0 0,0 0 0,0-1 0,-3 0 0,-1 0 0,0 0 0,0 0 0,4 0 0,-1 1 0,0 0 0,-1-1 0,0 1 0,4 0 0,4 1 0,2-1 0,3 1 0,2-1 0,3 0 0,3 0 0,1 0 0,0 0 0,-1 0 0,-1 0 0,0 0 0,-1 0 0,1 0 0,0 1 0,0 0 0,-2 0 0,-1 1 0,-2 2 0,-1 2 0,-1 1 0,0 1 0,-1 1 0,1 0 0,2 0 0,4 0 0,2-1 0,4-1 0,0 1 0,1-1 0,-1 1 0,1 0 0,0 1 0,1 0 0,1 1 0,-1 2 0,0 1 0,0 1 0,2-1 0,1 0 0,2-1 0,1-1 0,0 1 0,1 2 0,0 0 0,0 2 0,0 1 0,1 1 0,-1 2 0,1 0 0,0 0 0,0 0 0,0 1 0,1 0 0,-1 0 0,0 0 0,1-1 0,0-2 0,-1-1 0,1-1 0,0-2 0,0-1 0,0-1 0,0 0 0,0 0 0,1 2 0,-1 0 0,1 1 0,0 0 0,1 0 0,1 0 0,-1-1 0,1-2 0,-1-1 0,0 0 0,1-1 0,0-1 0,0 0 0,1 0 0,0 0 0,1 1 0,0-1 0,0 0 0,2 1 0,0 0 0,2 1 0,1 0 0,1 1 0,1-1 0,-1 0 0,1-1 0,-1-1 0,1-1 0,0-1 0,1 1 0,1-1 0,-1 0 0,0-1 0,0-2 0,-1-1 0,1 1 0,-1-1 0,-1-1 0,0 0 0,1-1 0,1-1 0,1 1 0,-1 0 0,1-1 0,0 0 0,0 0 0,2 1 0,1 0 0,2 0 0,1 0 0,3 0 0,4-1 0,0 1 0,1 0 0,-2 0 0,-1 0 0,1 0 0,-2-1 0,-1 1 0,-2-1 0,-1 0 0,0 1 0,0-1 0,1 0 0,2 0 0,0-1 0,-2 1 0,-1 0 0,-2 0 0,-1 0 0,0 0 0,-2 0 0,-1-1 0,-1 1 0,0 0 0,2 0 0,1 0 0,4 0 0,6 0 0,4 0 0,5 0 0,4 0 0,3 0 0,-2 0 0,-1 1 0,2-1 0,-3 0 0,-1 0 0,0 1 0,-6 0 0,-3 0 0,-3 0 0,-1 0 0,3 0 0,1-1 0,1 1 0,0-1 0,-3-1 0,0 1 0,1 0 0,0-1 0,0 0 0,-1 0 0,-1 1 0,1-1 0,-1 0 0,2 0 0,0 0 0,-1-1 0,-3 1 0,-3-1 0,-2 1 0,0-1 0,-1 0 0,-1 1 0,-1 0 0,-3 0 0,-1 0 0,1 0 0,1 0 0,0 0 0,3 0 0,-1 0 0,2 1 0,0-1 0,3 1 0,-1-1 0,1 0 0,2 0 0,0 0 0,4 1 0,0-1 0,2 0 0,-1 1 0,-3-1 0,-1 1 0,-2-1 0,0 1 0,0-1 0,0 1 0,2 0 0,-1 0 0,2-1 0,1 1 0,0 0 0,-1-1 0,-3 1 0,-1-1 0,-1 1 0,-1-1 0,-2 1 0,-2-1 0,-3 1 0,-3-1 0,-2 1 0,1 0 0,1 0 0,1-1 0,3 0 0,2 0 0,3 1 0,0-1 0,-1 1 0,-2-1 0,-1 0 0,0 0 0,0 0 0,0 0 0,0 1 0,-1-1 0,0 0 0,2 0 0,0 0 0,-1 1 0,1-1 0,-3 0 0,0 0 0,1 0 0,-2-1 0,1 1 0,1-2 0,3 0 0,3-2 0,3 0 0,1-2 0,0 1 0,-1 0 0,-2-1 0,-2 1 0,-1-2 0,-1-1 0,-1 0 0,-2 0 0,-1-2 0,-1 0 0,-2-1 0,0-1 0,0-3 0,0-2 0,0-3 0,0-2 0,-2 0 0,0-3 0,-2 0 0,0-4 0,-2-2 0,0 0 0,0 0 0,-1 0 0,0 2 0,-1-1 0,1 2 0,-1 0 0,-1 1 0,0 2 0,-2 1 0,0 2 0,-1 1 0,-1 2 0,0 2 0,-1 1 0,-1 2 0,0-1 0,-4-1 0,-2 1 0,-4 0 0,-3 2 0,-3 0 0,-1 0 0,1 1 0,1 2 0,2 3 0,-1 3 0,-2 0 0,0 1 0,-4 1 0,2-1 0,-1 0 0,-1 0 0,-1 0 0,-5 2 0,-2 1 0,-4 0 0,-2 1 0,2 0 0,-2 0 0,3-1 0,-2 1 0,0 0 0,2-1 0,0 1 0,2 0 0,-4-1 0,-3-1 0,-1 0 0,-2 1 0,6 0 0,3 0 0,5 0 0,3 1 0,1-1 0,0 1 0,2 0 0,-1-1 0,0 1 0,-2-1 0,-3 1 0,2-1 0,3 1 0,3-1 0,3 1 0,3 0 0,1 0 0,-2 0 0,2 1 0,1-1 0,2 1 0,0-1 0,-2 0 0,0 0 0,0 1 0,-2 0 0,-14 2 0,17-1 0,-8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7T13:06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24575,'0'-8'0,"0"-2"0,0-6 0,0-2 0,0-4 0,0-2 0,0 1 0,0-2 0,0 4 0,0 1 0,0 0 0,0 1 0,0-1 0,0 2 0,0 1 0,0 1 0,0-1 0,0 0 0,0 1 0,0 3 0,0 5 0,0 3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431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6.m4a"/><Relationship Id="rId18" Type="http://schemas.openxmlformats.org/officeDocument/2006/relationships/audio" Target="../media/media18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.png"/><Relationship Id="rId7" Type="http://schemas.microsoft.com/office/2007/relationships/media" Target="../media/media13.m4a"/><Relationship Id="rId12" Type="http://schemas.openxmlformats.org/officeDocument/2006/relationships/audio" Target="../media/media15.m4a"/><Relationship Id="rId17" Type="http://schemas.microsoft.com/office/2007/relationships/media" Target="../media/media18.m4a"/><Relationship Id="rId33" Type="http://schemas.openxmlformats.org/officeDocument/2006/relationships/image" Target="../media/image4.png"/><Relationship Id="rId2" Type="http://schemas.openxmlformats.org/officeDocument/2006/relationships/audio" Target="../media/media5.m4a"/><Relationship Id="rId16" Type="http://schemas.openxmlformats.org/officeDocument/2006/relationships/audio" Target="../media/media17.m4a"/><Relationship Id="rId20" Type="http://schemas.openxmlformats.org/officeDocument/2006/relationships/audio" Target="../media/media19.m4a"/><Relationship Id="rId29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audio" Target="../media/media12.m4a"/><Relationship Id="rId11" Type="http://schemas.microsoft.com/office/2007/relationships/media" Target="../media/media15.m4a"/><Relationship Id="rId32" Type="http://schemas.openxmlformats.org/officeDocument/2006/relationships/customXml" Target="../ink/ink3.xml"/><Relationship Id="rId5" Type="http://schemas.microsoft.com/office/2007/relationships/media" Target="../media/media12.m4a"/><Relationship Id="rId15" Type="http://schemas.microsoft.com/office/2007/relationships/media" Target="../media/media17.m4a"/><Relationship Id="rId23" Type="http://schemas.openxmlformats.org/officeDocument/2006/relationships/customXml" Target="../ink/ink1.xml"/><Relationship Id="rId10" Type="http://schemas.openxmlformats.org/officeDocument/2006/relationships/audio" Target="../media/media14.m4a"/><Relationship Id="rId19" Type="http://schemas.microsoft.com/office/2007/relationships/media" Target="../media/media19.m4a"/><Relationship Id="rId31" Type="http://schemas.openxmlformats.org/officeDocument/2006/relationships/image" Target="../media/image5.png"/><Relationship Id="rId4" Type="http://schemas.openxmlformats.org/officeDocument/2006/relationships/audio" Target="../media/media11.m4a"/><Relationship Id="rId9" Type="http://schemas.microsoft.com/office/2007/relationships/media" Target="../media/media14.m4a"/><Relationship Id="rId14" Type="http://schemas.openxmlformats.org/officeDocument/2006/relationships/audio" Target="../media/media16.m4a"/><Relationship Id="rId22" Type="http://schemas.openxmlformats.org/officeDocument/2006/relationships/notesSlide" Target="../notesSlides/notesSlide1.xml"/><Relationship Id="rId30" Type="http://schemas.openxmlformats.org/officeDocument/2006/relationships/customXml" Target="../ink/ink2.xml"/><Relationship Id="rId3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image" Target="../media/image5.png"/><Relationship Id="rId3" Type="http://schemas.microsoft.com/office/2007/relationships/media" Target="../media/media5.m4a"/><Relationship Id="rId21" Type="http://schemas.openxmlformats.org/officeDocument/2006/relationships/slideLayout" Target="../slideLayouts/slideLayout2.xml"/><Relationship Id="rId7" Type="http://schemas.microsoft.com/office/2007/relationships/media" Target="../media/media22.m4a"/><Relationship Id="rId12" Type="http://schemas.openxmlformats.org/officeDocument/2006/relationships/audio" Target="../media/media17.m4a"/><Relationship Id="rId17" Type="http://schemas.microsoft.com/office/2007/relationships/media" Target="../media/media26.m4a"/><Relationship Id="rId25" Type="http://schemas.openxmlformats.org/officeDocument/2006/relationships/customXml" Target="../ink/ink5.xml"/><Relationship Id="rId2" Type="http://schemas.openxmlformats.org/officeDocument/2006/relationships/audio" Target="../media/media20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openxmlformats.org/officeDocument/2006/relationships/image" Target="../media/image2.png"/><Relationship Id="rId1" Type="http://schemas.microsoft.com/office/2007/relationships/media" Target="../media/media20.m4a"/><Relationship Id="rId6" Type="http://schemas.openxmlformats.org/officeDocument/2006/relationships/audio" Target="../media/media21.m4a"/><Relationship Id="rId11" Type="http://schemas.microsoft.com/office/2007/relationships/media" Target="../media/media17.m4a"/><Relationship Id="rId24" Type="http://schemas.openxmlformats.org/officeDocument/2006/relationships/image" Target="../media/image30.png"/><Relationship Id="rId5" Type="http://schemas.microsoft.com/office/2007/relationships/media" Target="../media/media21.m4a"/><Relationship Id="rId15" Type="http://schemas.microsoft.com/office/2007/relationships/media" Target="../media/media25.m4a"/><Relationship Id="rId23" Type="http://schemas.openxmlformats.org/officeDocument/2006/relationships/customXml" Target="../ink/ink4.xml"/><Relationship Id="rId28" Type="http://schemas.openxmlformats.org/officeDocument/2006/relationships/image" Target="../media/image4.png"/><Relationship Id="rId10" Type="http://schemas.openxmlformats.org/officeDocument/2006/relationships/audio" Target="../media/media23.m4a"/><Relationship Id="rId19" Type="http://schemas.microsoft.com/office/2007/relationships/media" Target="../media/media27.m4a"/><Relationship Id="rId4" Type="http://schemas.openxmlformats.org/officeDocument/2006/relationships/audio" Target="../media/media5.m4a"/><Relationship Id="rId9" Type="http://schemas.microsoft.com/office/2007/relationships/media" Target="../media/media23.m4a"/><Relationship Id="rId14" Type="http://schemas.openxmlformats.org/officeDocument/2006/relationships/audio" Target="../media/media24.m4a"/><Relationship Id="rId22" Type="http://schemas.openxmlformats.org/officeDocument/2006/relationships/image" Target="../media/image4.jpg"/><Relationship Id="rId27" Type="http://schemas.openxmlformats.org/officeDocument/2006/relationships/customXml" Target="../ink/ink6.xml"/><Relationship Id="rId30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6.m4a"/><Relationship Id="rId18" Type="http://schemas.openxmlformats.org/officeDocument/2006/relationships/image" Target="../media/image4.jpg"/><Relationship Id="rId3" Type="http://schemas.microsoft.com/office/2007/relationships/media" Target="../media/media21.m4a"/><Relationship Id="rId21" Type="http://schemas.openxmlformats.org/officeDocument/2006/relationships/image" Target="../media/image61.png"/><Relationship Id="rId7" Type="http://schemas.microsoft.com/office/2007/relationships/media" Target="../media/media23.m4a"/><Relationship Id="rId12" Type="http://schemas.openxmlformats.org/officeDocument/2006/relationships/audio" Target="../media/media2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6" Type="http://schemas.openxmlformats.org/officeDocument/2006/relationships/audio" Target="../media/media24.m4a"/><Relationship Id="rId20" Type="http://schemas.openxmlformats.org/officeDocument/2006/relationships/customXml" Target="../ink/ink7.xml"/><Relationship Id="rId1" Type="http://schemas.microsoft.com/office/2007/relationships/media" Target="../media/media20.m4a"/><Relationship Id="rId6" Type="http://schemas.openxmlformats.org/officeDocument/2006/relationships/audio" Target="../media/media5.m4a"/><Relationship Id="rId11" Type="http://schemas.microsoft.com/office/2007/relationships/media" Target="../media/media27.m4a"/><Relationship Id="rId24" Type="http://schemas.openxmlformats.org/officeDocument/2006/relationships/image" Target="../media/image3.png"/><Relationship Id="rId5" Type="http://schemas.microsoft.com/office/2007/relationships/media" Target="../media/media5.m4a"/><Relationship Id="rId15" Type="http://schemas.microsoft.com/office/2007/relationships/media" Target="../media/media24.m4a"/><Relationship Id="rId23" Type="http://schemas.openxmlformats.org/officeDocument/2006/relationships/image" Target="../media/image7.png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21.m4a"/><Relationship Id="rId9" Type="http://schemas.microsoft.com/office/2007/relationships/media" Target="../media/media6.m4a"/><Relationship Id="rId14" Type="http://schemas.openxmlformats.org/officeDocument/2006/relationships/audio" Target="../media/media26.m4a"/><Relationship Id="rId22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4.m4a"/><Relationship Id="rId18" Type="http://schemas.openxmlformats.org/officeDocument/2006/relationships/audio" Target="../media/media29.m4a"/><Relationship Id="rId3" Type="http://schemas.microsoft.com/office/2007/relationships/media" Target="../media/media5.m4a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.png"/><Relationship Id="rId7" Type="http://schemas.microsoft.com/office/2007/relationships/media" Target="../media/media22.m4a"/><Relationship Id="rId12" Type="http://schemas.openxmlformats.org/officeDocument/2006/relationships/audio" Target="../media/media17.m4a"/><Relationship Id="rId17" Type="http://schemas.microsoft.com/office/2007/relationships/media" Target="../media/media29.m4a"/><Relationship Id="rId33" Type="http://schemas.openxmlformats.org/officeDocument/2006/relationships/image" Target="../media/image4.png"/><Relationship Id="rId2" Type="http://schemas.openxmlformats.org/officeDocument/2006/relationships/audio" Target="../media/media20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openxmlformats.org/officeDocument/2006/relationships/image" Target="../media/image30.png"/><Relationship Id="rId1" Type="http://schemas.microsoft.com/office/2007/relationships/media" Target="../media/media20.m4a"/><Relationship Id="rId6" Type="http://schemas.openxmlformats.org/officeDocument/2006/relationships/audio" Target="../media/media28.m4a"/><Relationship Id="rId11" Type="http://schemas.microsoft.com/office/2007/relationships/media" Target="../media/media17.m4a"/><Relationship Id="rId24" Type="http://schemas.openxmlformats.org/officeDocument/2006/relationships/customXml" Target="../ink/ink9.xml"/><Relationship Id="rId32" Type="http://schemas.openxmlformats.org/officeDocument/2006/relationships/customXml" Target="../ink/ink11.xml"/><Relationship Id="rId5" Type="http://schemas.microsoft.com/office/2007/relationships/media" Target="../media/media28.m4a"/><Relationship Id="rId15" Type="http://schemas.microsoft.com/office/2007/relationships/media" Target="../media/media25.m4a"/><Relationship Id="rId23" Type="http://schemas.openxmlformats.org/officeDocument/2006/relationships/image" Target="../media/image2.png"/><Relationship Id="rId10" Type="http://schemas.openxmlformats.org/officeDocument/2006/relationships/audio" Target="../media/media23.m4a"/><Relationship Id="rId19" Type="http://schemas.microsoft.com/office/2007/relationships/media" Target="../media/media27.m4a"/><Relationship Id="rId31" Type="http://schemas.openxmlformats.org/officeDocument/2006/relationships/image" Target="../media/image60.png"/><Relationship Id="rId4" Type="http://schemas.openxmlformats.org/officeDocument/2006/relationships/audio" Target="../media/media5.m4a"/><Relationship Id="rId9" Type="http://schemas.microsoft.com/office/2007/relationships/media" Target="../media/media23.m4a"/><Relationship Id="rId14" Type="http://schemas.openxmlformats.org/officeDocument/2006/relationships/audio" Target="../media/media24.m4a"/><Relationship Id="rId22" Type="http://schemas.openxmlformats.org/officeDocument/2006/relationships/image" Target="../media/image4.jpg"/><Relationship Id="rId30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7.m4a"/><Relationship Id="rId18" Type="http://schemas.openxmlformats.org/officeDocument/2006/relationships/image" Target="../media/image4.jpg"/><Relationship Id="rId3" Type="http://schemas.microsoft.com/office/2007/relationships/media" Target="../media/media5.m4a"/><Relationship Id="rId21" Type="http://schemas.openxmlformats.org/officeDocument/2006/relationships/image" Target="../media/image8.png"/><Relationship Id="rId7" Type="http://schemas.microsoft.com/office/2007/relationships/media" Target="../media/media23.m4a"/><Relationship Id="rId12" Type="http://schemas.openxmlformats.org/officeDocument/2006/relationships/audio" Target="../media/media2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6" Type="http://schemas.openxmlformats.org/officeDocument/2006/relationships/audio" Target="../media/media29.m4a"/><Relationship Id="rId20" Type="http://schemas.openxmlformats.org/officeDocument/2006/relationships/customXml" Target="../ink/ink12.xml"/><Relationship Id="rId1" Type="http://schemas.microsoft.com/office/2007/relationships/media" Target="../media/media20.m4a"/><Relationship Id="rId6" Type="http://schemas.openxmlformats.org/officeDocument/2006/relationships/audio" Target="../media/media28.m4a"/><Relationship Id="rId11" Type="http://schemas.microsoft.com/office/2007/relationships/media" Target="../media/media24.m4a"/><Relationship Id="rId24" Type="http://schemas.openxmlformats.org/officeDocument/2006/relationships/image" Target="../media/image3.png"/><Relationship Id="rId5" Type="http://schemas.microsoft.com/office/2007/relationships/media" Target="../media/media28.m4a"/><Relationship Id="rId15" Type="http://schemas.microsoft.com/office/2007/relationships/media" Target="../media/media29.m4a"/><Relationship Id="rId23" Type="http://schemas.openxmlformats.org/officeDocument/2006/relationships/image" Target="../media/image9.png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.m4a"/><Relationship Id="rId9" Type="http://schemas.microsoft.com/office/2007/relationships/media" Target="../media/media6.m4a"/><Relationship Id="rId14" Type="http://schemas.openxmlformats.org/officeDocument/2006/relationships/audio" Target="../media/media27.m4a"/><Relationship Id="rId22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microsoft.com/office/2007/relationships/media" Target="../media/media24.m4a"/><Relationship Id="rId18" Type="http://schemas.openxmlformats.org/officeDocument/2006/relationships/audio" Target="../media/media31.m4a"/><Relationship Id="rId26" Type="http://schemas.openxmlformats.org/officeDocument/2006/relationships/customXml" Target="../ink/ink15.xml"/><Relationship Id="rId3" Type="http://schemas.microsoft.com/office/2007/relationships/media" Target="../media/media5.m4a"/><Relationship Id="rId21" Type="http://schemas.openxmlformats.org/officeDocument/2006/relationships/slideLayout" Target="../slideLayouts/slideLayout2.xml"/><Relationship Id="rId7" Type="http://schemas.microsoft.com/office/2007/relationships/media" Target="../media/media30.m4a"/><Relationship Id="rId12" Type="http://schemas.openxmlformats.org/officeDocument/2006/relationships/audio" Target="../media/media17.m4a"/><Relationship Id="rId17" Type="http://schemas.microsoft.com/office/2007/relationships/media" Target="../media/media31.m4a"/><Relationship Id="rId25" Type="http://schemas.openxmlformats.org/officeDocument/2006/relationships/image" Target="../media/image30.png"/><Relationship Id="rId2" Type="http://schemas.openxmlformats.org/officeDocument/2006/relationships/audio" Target="../media/media20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29" Type="http://schemas.openxmlformats.org/officeDocument/2006/relationships/image" Target="../media/image4.png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17.m4a"/><Relationship Id="rId24" Type="http://schemas.openxmlformats.org/officeDocument/2006/relationships/customXml" Target="../ink/ink14.xml"/><Relationship Id="rId5" Type="http://schemas.microsoft.com/office/2007/relationships/media" Target="../media/media22.m4a"/><Relationship Id="rId15" Type="http://schemas.microsoft.com/office/2007/relationships/media" Target="../media/media25.m4a"/><Relationship Id="rId23" Type="http://schemas.openxmlformats.org/officeDocument/2006/relationships/image" Target="../media/image2.png"/><Relationship Id="rId28" Type="http://schemas.openxmlformats.org/officeDocument/2006/relationships/customXml" Target="../ink/ink16.xml"/><Relationship Id="rId10" Type="http://schemas.openxmlformats.org/officeDocument/2006/relationships/audio" Target="../media/media23.m4a"/><Relationship Id="rId19" Type="http://schemas.microsoft.com/office/2007/relationships/media" Target="../media/media27.m4a"/><Relationship Id="rId4" Type="http://schemas.openxmlformats.org/officeDocument/2006/relationships/audio" Target="../media/media5.m4a"/><Relationship Id="rId9" Type="http://schemas.microsoft.com/office/2007/relationships/media" Target="../media/media23.m4a"/><Relationship Id="rId14" Type="http://schemas.openxmlformats.org/officeDocument/2006/relationships/audio" Target="../media/media24.m4a"/><Relationship Id="rId22" Type="http://schemas.openxmlformats.org/officeDocument/2006/relationships/image" Target="../media/image4.jpg"/><Relationship Id="rId27" Type="http://schemas.openxmlformats.org/officeDocument/2006/relationships/image" Target="../media/image60.png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microsoft.com/office/2007/relationships/media" Target="../media/media35.m4a"/><Relationship Id="rId18" Type="http://schemas.openxmlformats.org/officeDocument/2006/relationships/image" Target="../media/image4.jpg"/><Relationship Id="rId3" Type="http://schemas.microsoft.com/office/2007/relationships/media" Target="../media/media32.m4a"/><Relationship Id="rId21" Type="http://schemas.openxmlformats.org/officeDocument/2006/relationships/image" Target="../media/image10.png"/><Relationship Id="rId7" Type="http://schemas.microsoft.com/office/2007/relationships/media" Target="../media/media33.m4a"/><Relationship Id="rId12" Type="http://schemas.openxmlformats.org/officeDocument/2006/relationships/audio" Target="../media/media3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6" Type="http://schemas.openxmlformats.org/officeDocument/2006/relationships/audio" Target="../media/media36.m4a"/><Relationship Id="rId20" Type="http://schemas.openxmlformats.org/officeDocument/2006/relationships/customXml" Target="../ink/ink17.xml"/><Relationship Id="rId1" Type="http://schemas.microsoft.com/office/2007/relationships/media" Target="../media/media5.m4a"/><Relationship Id="rId6" Type="http://schemas.openxmlformats.org/officeDocument/2006/relationships/audio" Target="../media/media23.m4a"/><Relationship Id="rId11" Type="http://schemas.microsoft.com/office/2007/relationships/media" Target="../media/media34.m4a"/><Relationship Id="rId24" Type="http://schemas.openxmlformats.org/officeDocument/2006/relationships/image" Target="../media/image3.png"/><Relationship Id="rId5" Type="http://schemas.microsoft.com/office/2007/relationships/media" Target="../media/media23.m4a"/><Relationship Id="rId15" Type="http://schemas.microsoft.com/office/2007/relationships/media" Target="../media/media36.m4a"/><Relationship Id="rId23" Type="http://schemas.openxmlformats.org/officeDocument/2006/relationships/image" Target="../media/image11.png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32.m4a"/><Relationship Id="rId9" Type="http://schemas.microsoft.com/office/2007/relationships/media" Target="../media/media6.m4a"/><Relationship Id="rId14" Type="http://schemas.openxmlformats.org/officeDocument/2006/relationships/audio" Target="../media/media35.m4a"/><Relationship Id="rId22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m4a"/><Relationship Id="rId13" Type="http://schemas.microsoft.com/office/2007/relationships/media" Target="../media/media41.m4a"/><Relationship Id="rId18" Type="http://schemas.openxmlformats.org/officeDocument/2006/relationships/audio" Target="../media/media43.m4a"/><Relationship Id="rId26" Type="http://schemas.openxmlformats.org/officeDocument/2006/relationships/image" Target="../media/image30.png"/><Relationship Id="rId3" Type="http://schemas.microsoft.com/office/2007/relationships/media" Target="../media/media37.m4a"/><Relationship Id="rId21" Type="http://schemas.openxmlformats.org/officeDocument/2006/relationships/slideLayout" Target="../slideLayouts/slideLayout2.xml"/><Relationship Id="rId7" Type="http://schemas.microsoft.com/office/2007/relationships/media" Target="../media/media39.m4a"/><Relationship Id="rId12" Type="http://schemas.openxmlformats.org/officeDocument/2006/relationships/audio" Target="../media/media17.m4a"/><Relationship Id="rId17" Type="http://schemas.microsoft.com/office/2007/relationships/media" Target="../media/media43.m4a"/><Relationship Id="rId2" Type="http://schemas.openxmlformats.org/officeDocument/2006/relationships/audio" Target="../media/media5.m4a"/><Relationship Id="rId16" Type="http://schemas.openxmlformats.org/officeDocument/2006/relationships/audio" Target="../media/media42.m4a"/><Relationship Id="rId20" Type="http://schemas.openxmlformats.org/officeDocument/2006/relationships/audio" Target="../media/media44.m4a"/><Relationship Id="rId29" Type="http://schemas.openxmlformats.org/officeDocument/2006/relationships/customXml" Target="../ink/ink21.xml"/><Relationship Id="rId1" Type="http://schemas.microsoft.com/office/2007/relationships/media" Target="../media/media5.m4a"/><Relationship Id="rId6" Type="http://schemas.openxmlformats.org/officeDocument/2006/relationships/audio" Target="../media/media38.m4a"/><Relationship Id="rId11" Type="http://schemas.microsoft.com/office/2007/relationships/media" Target="../media/media17.m4a"/><Relationship Id="rId24" Type="http://schemas.openxmlformats.org/officeDocument/2006/relationships/customXml" Target="../ink/ink19.xml"/><Relationship Id="rId5" Type="http://schemas.microsoft.com/office/2007/relationships/media" Target="../media/media38.m4a"/><Relationship Id="rId15" Type="http://schemas.microsoft.com/office/2007/relationships/media" Target="../media/media42.m4a"/><Relationship Id="rId23" Type="http://schemas.openxmlformats.org/officeDocument/2006/relationships/image" Target="../media/image2.png"/><Relationship Id="rId28" Type="http://schemas.openxmlformats.org/officeDocument/2006/relationships/image" Target="../media/image70.png"/><Relationship Id="rId10" Type="http://schemas.openxmlformats.org/officeDocument/2006/relationships/audio" Target="../media/media40.m4a"/><Relationship Id="rId19" Type="http://schemas.microsoft.com/office/2007/relationships/media" Target="../media/media44.m4a"/><Relationship Id="rId31" Type="http://schemas.openxmlformats.org/officeDocument/2006/relationships/image" Target="../media/image3.png"/><Relationship Id="rId4" Type="http://schemas.openxmlformats.org/officeDocument/2006/relationships/audio" Target="../media/media37.m4a"/><Relationship Id="rId9" Type="http://schemas.microsoft.com/office/2007/relationships/media" Target="../media/media40.m4a"/><Relationship Id="rId14" Type="http://schemas.openxmlformats.org/officeDocument/2006/relationships/audio" Target="../media/media41.m4a"/><Relationship Id="rId22" Type="http://schemas.openxmlformats.org/officeDocument/2006/relationships/image" Target="../media/image4.jpg"/><Relationship Id="rId27" Type="http://schemas.openxmlformats.org/officeDocument/2006/relationships/customXml" Target="../ink/ink20.xml"/><Relationship Id="rId30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F084644E-1A11-CA26-3572-83EDDBEA2398}"/>
              </a:ext>
            </a:extLst>
          </p:cNvPr>
          <p:cNvSpPr txBox="1"/>
          <p:nvPr/>
        </p:nvSpPr>
        <p:spPr>
          <a:xfrm>
            <a:off x="2304978" y="3102165"/>
            <a:ext cx="549375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600" b="1" dirty="0">
                <a:latin typeface="Comic Sans MS" panose="030F0902030302020204" pitchFamily="66" charset="0"/>
              </a:rPr>
              <a:t>62 + 34 = 96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246924" y="4141508"/>
            <a:ext cx="293151" cy="506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883069" y="4281079"/>
            <a:ext cx="0" cy="381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7082581" y="4088663"/>
            <a:ext cx="343706" cy="517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908EC24-7A9C-F2AC-4609-62216BC31CAF}"/>
              </a:ext>
            </a:extLst>
          </p:cNvPr>
          <p:cNvGrpSpPr/>
          <p:nvPr/>
        </p:nvGrpSpPr>
        <p:grpSpPr>
          <a:xfrm>
            <a:off x="630197" y="4887781"/>
            <a:ext cx="2619573" cy="1332000"/>
            <a:chOff x="573423" y="4997960"/>
            <a:chExt cx="2619573" cy="1332000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30125CD2-E851-8334-EFF4-57C3FF2D7B3F}"/>
                </a:ext>
              </a:extLst>
            </p:cNvPr>
            <p:cNvSpPr/>
            <p:nvPr/>
          </p:nvSpPr>
          <p:spPr>
            <a:xfrm>
              <a:off x="573423" y="4997960"/>
              <a:ext cx="2619573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2D9A2A2-3388-A685-EBC3-54930B9CB4C1}"/>
                </a:ext>
              </a:extLst>
            </p:cNvPr>
            <p:cNvGrpSpPr/>
            <p:nvPr/>
          </p:nvGrpSpPr>
          <p:grpSpPr>
            <a:xfrm>
              <a:off x="729132" y="5098596"/>
              <a:ext cx="1992431" cy="1143973"/>
              <a:chOff x="-1622515" y="1521688"/>
              <a:chExt cx="1677849" cy="1143973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C8A10F4-7516-F56C-6BBE-6D03AA0B446C}"/>
                  </a:ext>
                </a:extLst>
              </p:cNvPr>
              <p:cNvSpPr txBox="1"/>
              <p:nvPr/>
            </p:nvSpPr>
            <p:spPr>
              <a:xfrm>
                <a:off x="-1622515" y="1521688"/>
                <a:ext cx="1669113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1.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C1CB1B5-DA29-3062-2DA5-FFA670D66A1C}"/>
                  </a:ext>
                </a:extLst>
              </p:cNvPr>
              <p:cNvSpPr txBox="1"/>
              <p:nvPr/>
            </p:nvSpPr>
            <p:spPr>
              <a:xfrm>
                <a:off x="-1613779" y="2046953"/>
                <a:ext cx="1669113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dirty="0"/>
                  <a:t>العدد الأول </a:t>
                </a:r>
                <a:endParaRPr lang="de-DE" dirty="0"/>
              </a:p>
              <a:p>
                <a:pPr algn="ctr"/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4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alaadd</a:t>
                </a:r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alawal</a:t>
                </a:r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85E59FF-2B00-A2EE-2F43-81D1C727EC22}"/>
              </a:ext>
            </a:extLst>
          </p:cNvPr>
          <p:cNvGrpSpPr/>
          <p:nvPr/>
        </p:nvGrpSpPr>
        <p:grpSpPr>
          <a:xfrm>
            <a:off x="3664481" y="4882724"/>
            <a:ext cx="2619572" cy="1332000"/>
            <a:chOff x="3668481" y="4584755"/>
            <a:chExt cx="2619572" cy="1332000"/>
          </a:xfrm>
        </p:grpSpPr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63811765-C95D-A2FA-3B2E-9B6244BF184A}"/>
                </a:ext>
              </a:extLst>
            </p:cNvPr>
            <p:cNvSpPr/>
            <p:nvPr/>
          </p:nvSpPr>
          <p:spPr>
            <a:xfrm>
              <a:off x="3668481" y="4584755"/>
              <a:ext cx="2619572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F444E745-DE6F-1473-8EB5-B7E7ACDC06C7}"/>
                </a:ext>
              </a:extLst>
            </p:cNvPr>
            <p:cNvGrpSpPr/>
            <p:nvPr/>
          </p:nvGrpSpPr>
          <p:grpSpPr>
            <a:xfrm>
              <a:off x="3791847" y="4690448"/>
              <a:ext cx="1983450" cy="1132476"/>
              <a:chOff x="-1579460" y="1641519"/>
              <a:chExt cx="1670286" cy="1132476"/>
            </a:xfrm>
          </p:grpSpPr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1FDA69F0-2F9C-A22F-9B4C-FE7BF3959B76}"/>
                  </a:ext>
                </a:extLst>
              </p:cNvPr>
              <p:cNvSpPr txBox="1"/>
              <p:nvPr/>
            </p:nvSpPr>
            <p:spPr>
              <a:xfrm>
                <a:off x="-1579460" y="1641519"/>
                <a:ext cx="1670286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der 2. Summand  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11D2703F-19F9-62B6-9444-563D421DF6D2}"/>
                  </a:ext>
                </a:extLst>
              </p:cNvPr>
              <p:cNvSpPr txBox="1"/>
              <p:nvPr/>
            </p:nvSpPr>
            <p:spPr>
              <a:xfrm>
                <a:off x="-1579456" y="2155287"/>
                <a:ext cx="1670282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dirty="0"/>
                  <a:t>العدد الثاني</a:t>
                </a:r>
                <a:endParaRPr lang="de-DE" dirty="0"/>
              </a:p>
              <a:p>
                <a:pPr algn="ctr"/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4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alaadd</a:t>
                </a:r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de-DE" sz="14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althani</a:t>
                </a:r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22A4EF6-9AA3-F493-BDD0-1AED7B072C6C}"/>
              </a:ext>
            </a:extLst>
          </p:cNvPr>
          <p:cNvGrpSpPr/>
          <p:nvPr/>
        </p:nvGrpSpPr>
        <p:grpSpPr>
          <a:xfrm>
            <a:off x="6673470" y="4887781"/>
            <a:ext cx="2446624" cy="1332000"/>
            <a:chOff x="6929187" y="3234141"/>
            <a:chExt cx="2446624" cy="1332000"/>
          </a:xfrm>
        </p:grpSpPr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6D69D8BE-4B63-5ED1-94CF-70ED7EB7A0D6}"/>
                </a:ext>
              </a:extLst>
            </p:cNvPr>
            <p:cNvSpPr/>
            <p:nvPr/>
          </p:nvSpPr>
          <p:spPr>
            <a:xfrm>
              <a:off x="6929187" y="3234141"/>
              <a:ext cx="2446624" cy="1332000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F722D629-2618-FA74-34CC-1F35B0EA6D9D}"/>
                </a:ext>
              </a:extLst>
            </p:cNvPr>
            <p:cNvGrpSpPr/>
            <p:nvPr/>
          </p:nvGrpSpPr>
          <p:grpSpPr>
            <a:xfrm>
              <a:off x="7090489" y="3320142"/>
              <a:ext cx="1620000" cy="1112648"/>
              <a:chOff x="-1733950" y="1670732"/>
              <a:chExt cx="2023250" cy="1112648"/>
            </a:xfrm>
          </p:grpSpPr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9D0F05B-8CFE-50B3-207E-64131399BC73}"/>
                  </a:ext>
                </a:extLst>
              </p:cNvPr>
              <p:cNvSpPr txBox="1"/>
              <p:nvPr/>
            </p:nvSpPr>
            <p:spPr>
              <a:xfrm>
                <a:off x="-1733949" y="1670732"/>
                <a:ext cx="2023249" cy="40862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latin typeface="Comic Sans MS" panose="030F0902030302020204" pitchFamily="66" charset="0"/>
                  </a:rPr>
                  <a:t>die Summe</a:t>
                </a:r>
                <a:endParaRPr lang="de-DE" sz="20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8DEEF64-CB59-FD36-802B-A8FE6441C07B}"/>
                  </a:ext>
                </a:extLst>
              </p:cNvPr>
              <p:cNvSpPr txBox="1"/>
              <p:nvPr/>
            </p:nvSpPr>
            <p:spPr>
              <a:xfrm>
                <a:off x="-1733950" y="2164672"/>
                <a:ext cx="2023248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dirty="0"/>
                  <a:t>المجموع</a:t>
                </a:r>
                <a:endParaRPr lang="de-DE" dirty="0"/>
              </a:p>
              <a:p>
                <a:pPr algn="ctr"/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[</a:t>
                </a:r>
                <a:r>
                  <a:rPr lang="de-DE" sz="1400" dirty="0" err="1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almjmua</a:t>
                </a:r>
                <a:r>
                  <a:rPr lang="de-DE" sz="1400" dirty="0">
                    <a:solidFill>
                      <a:srgbClr val="9D9D9D"/>
                    </a:solidFill>
                    <a:latin typeface="Comic Sans MS" panose="030F0902030302020204" pitchFamily="66" charset="0"/>
                  </a:rPr>
                  <a:t>]</a:t>
                </a:r>
              </a:p>
            </p:txBody>
          </p:sp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26C19A1-6234-3215-4FDB-8EE94A77E3E5}"/>
              </a:ext>
            </a:extLst>
          </p:cNvPr>
          <p:cNvGrpSpPr/>
          <p:nvPr/>
        </p:nvGrpSpPr>
        <p:grpSpPr>
          <a:xfrm>
            <a:off x="3393524" y="1046006"/>
            <a:ext cx="2952000" cy="1637539"/>
            <a:chOff x="3645250" y="1287557"/>
            <a:chExt cx="2163159" cy="1637539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4250867-168E-B093-CF35-35E2F9D945D0}"/>
                </a:ext>
              </a:extLst>
            </p:cNvPr>
            <p:cNvSpPr/>
            <p:nvPr/>
          </p:nvSpPr>
          <p:spPr>
            <a:xfrm>
              <a:off x="3645250" y="1287557"/>
              <a:ext cx="2163159" cy="1637539"/>
            </a:xfrm>
            <a:prstGeom prst="roundRect">
              <a:avLst>
                <a:gd name="adj" fmla="val 7299"/>
              </a:avLst>
            </a:prstGeom>
            <a:solidFill>
              <a:srgbClr val="317A8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grpSp>
          <p:nvGrpSpPr>
            <p:cNvPr id="121" name="Gruppieren 120">
              <a:extLst>
                <a:ext uri="{FF2B5EF4-FFF2-40B4-BE49-F238E27FC236}">
                  <a16:creationId xmlns:a16="http://schemas.microsoft.com/office/drawing/2014/main" id="{91C2DC70-DB6E-7810-4088-ED97803F8D1B}"/>
                </a:ext>
              </a:extLst>
            </p:cNvPr>
            <p:cNvGrpSpPr/>
            <p:nvPr/>
          </p:nvGrpSpPr>
          <p:grpSpPr>
            <a:xfrm>
              <a:off x="3767628" y="1442388"/>
              <a:ext cx="1620000" cy="1327561"/>
              <a:chOff x="-1549679" y="1609700"/>
              <a:chExt cx="1819739" cy="1327561"/>
            </a:xfrm>
          </p:grpSpPr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E01F0060-BB87-B176-CF37-B6A75CDBA54E}"/>
                  </a:ext>
                </a:extLst>
              </p:cNvPr>
              <p:cNvSpPr txBox="1"/>
              <p:nvPr/>
            </p:nvSpPr>
            <p:spPr>
              <a:xfrm>
                <a:off x="-1549679" y="1609700"/>
                <a:ext cx="1819739" cy="612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>
                    <a:latin typeface="Comic Sans MS" panose="030F0902030302020204" pitchFamily="66" charset="0"/>
                  </a:rPr>
                  <a:t>die Addition</a:t>
                </a:r>
                <a:endParaRPr lang="de-DE" sz="2400" dirty="0">
                  <a:latin typeface="Comic Sans MS" panose="030F0902030302020204" pitchFamily="66" charset="0"/>
                </a:endParaRPr>
              </a:p>
            </p:txBody>
          </p:sp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321BCA81-72FA-81B3-E390-B05A4BF0FE54}"/>
                  </a:ext>
                </a:extLst>
              </p:cNvPr>
              <p:cNvSpPr txBox="1"/>
              <p:nvPr/>
            </p:nvSpPr>
            <p:spPr>
              <a:xfrm>
                <a:off x="-1549679" y="2318553"/>
                <a:ext cx="1819739" cy="618708"/>
              </a:xfrm>
              <a:prstGeom prst="roundRect">
                <a:avLst>
                  <a:gd name="adj" fmla="val 10040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altLang="de-D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عملية الجمع</a:t>
                </a:r>
                <a:endPara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eamaliat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aljame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" name="Audio Recording 19.01.2023, 11:28:26">
            <a:hlinkClick r:id="" action="ppaction://media"/>
            <a:extLst>
              <a:ext uri="{FF2B5EF4-FFF2-40B4-BE49-F238E27FC236}">
                <a16:creationId xmlns:a16="http://schemas.microsoft.com/office/drawing/2014/main" id="{80511A49-9C01-C36F-33FD-BF955331B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06663" y="1267185"/>
            <a:ext cx="468000" cy="468000"/>
          </a:xfrm>
          <a:prstGeom prst="rect">
            <a:avLst/>
          </a:prstGeom>
        </p:spPr>
      </p:pic>
      <p:pic>
        <p:nvPicPr>
          <p:cNvPr id="6" name="Audio Recording 19.01.2023, 11:28:36">
            <a:hlinkClick r:id="" action="ppaction://media"/>
            <a:extLst>
              <a:ext uri="{FF2B5EF4-FFF2-40B4-BE49-F238E27FC236}">
                <a16:creationId xmlns:a16="http://schemas.microsoft.com/office/drawing/2014/main" id="{FC93E27B-DD70-41C4-F607-286D073D80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4741" y="4958728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28:48">
            <a:hlinkClick r:id="" action="ppaction://media"/>
            <a:extLst>
              <a:ext uri="{FF2B5EF4-FFF2-40B4-BE49-F238E27FC236}">
                <a16:creationId xmlns:a16="http://schemas.microsoft.com/office/drawing/2014/main" id="{E2A09C09-CE68-ED3B-E762-DD8DC12A6FF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9697" y="4958728"/>
            <a:ext cx="468000" cy="468000"/>
          </a:xfrm>
          <a:prstGeom prst="rect">
            <a:avLst/>
          </a:prstGeom>
        </p:spPr>
      </p:pic>
      <p:pic>
        <p:nvPicPr>
          <p:cNvPr id="20" name="Audio Recording 19.01.2023, 11:28:59">
            <a:hlinkClick r:id="" action="ppaction://media"/>
            <a:extLst>
              <a:ext uri="{FF2B5EF4-FFF2-40B4-BE49-F238E27FC236}">
                <a16:creationId xmlns:a16="http://schemas.microsoft.com/office/drawing/2014/main" id="{03C75B86-B901-B8C9-B54F-B165C6A940E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00469" y="4943246"/>
            <a:ext cx="468000" cy="4680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9C6E7D3E-B69E-B096-62FC-B24E1081451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3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16245C6A-3C68-A48E-F41F-EA03C4A926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BA96A02-8573-5350-2CE7-6F3D932D8CD4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631169-1F93-FAB3-4940-D94859E7C6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634673" y="147627"/>
            <a:ext cx="468000" cy="468000"/>
          </a:xfrm>
          <a:prstGeom prst="rect">
            <a:avLst/>
          </a:prstGeom>
        </p:spPr>
      </p:pic>
      <p:pic>
        <p:nvPicPr>
          <p:cNvPr id="3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DDA16B-DC24-D915-FBA4-8AA774028C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16053" y="1985044"/>
            <a:ext cx="468000" cy="468000"/>
          </a:xfrm>
          <a:prstGeom prst="rect">
            <a:avLst/>
          </a:prstGeom>
        </p:spPr>
      </p:pic>
      <p:pic>
        <p:nvPicPr>
          <p:cNvPr id="3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AF41382-736B-2B26-9DD5-31E32E30DD9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04148" y="5589036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197330-F9C1-CE9D-88CC-AF40402668D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06663" y="5575911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657E899-8E5D-C99F-8B13-3373427B048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600469" y="55769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mute="1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4A1E8BEB-8DFA-A36F-A7B3-6013F4193C19}"/>
              </a:ext>
            </a:extLst>
          </p:cNvPr>
          <p:cNvSpPr/>
          <p:nvPr/>
        </p:nvSpPr>
        <p:spPr>
          <a:xfrm>
            <a:off x="2182501" y="4799796"/>
            <a:ext cx="2897253" cy="1472003"/>
          </a:xfrm>
          <a:prstGeom prst="roundRect">
            <a:avLst>
              <a:gd name="adj" fmla="val 466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C208068E-A143-CB4E-791F-20890D01F284}"/>
              </a:ext>
            </a:extLst>
          </p:cNvPr>
          <p:cNvSpPr/>
          <p:nvPr/>
        </p:nvSpPr>
        <p:spPr>
          <a:xfrm>
            <a:off x="6512453" y="2612729"/>
            <a:ext cx="2839153" cy="139785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ED0E679A-3D90-DCA9-F33D-8146B6DB2F0B}"/>
              </a:ext>
            </a:extLst>
          </p:cNvPr>
          <p:cNvSpPr txBox="1"/>
          <p:nvPr/>
        </p:nvSpPr>
        <p:spPr>
          <a:xfrm>
            <a:off x="6697730" y="2762666"/>
            <a:ext cx="2128015" cy="387190"/>
          </a:xfrm>
          <a:prstGeom prst="roundRect">
            <a:avLst>
              <a:gd name="adj" fmla="val 835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Rechenstrich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04AE19D0-8005-A5EE-F661-51B423E51ACB}"/>
              </a:ext>
            </a:extLst>
          </p:cNvPr>
          <p:cNvGrpSpPr/>
          <p:nvPr/>
        </p:nvGrpSpPr>
        <p:grpSpPr>
          <a:xfrm>
            <a:off x="2340215" y="4957258"/>
            <a:ext cx="2261602" cy="1145499"/>
            <a:chOff x="-1549839" y="1602395"/>
            <a:chExt cx="935074" cy="243987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AAD8F867-C525-863E-71CC-92D745DE2586}"/>
                </a:ext>
              </a:extLst>
            </p:cNvPr>
            <p:cNvSpPr txBox="1"/>
            <p:nvPr/>
          </p:nvSpPr>
          <p:spPr>
            <a:xfrm>
              <a:off x="-1549679" y="1602395"/>
              <a:ext cx="934913" cy="82470"/>
            </a:xfrm>
            <a:prstGeom prst="roundRect">
              <a:avLst>
                <a:gd name="adj" fmla="val 835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</a:t>
              </a:r>
              <a:r>
                <a:rPr lang="de-DE" dirty="0" err="1">
                  <a:latin typeface="Comic Sans MS" panose="030F0902030302020204" pitchFamily="66" charset="0"/>
                </a:rPr>
                <a:t>Zahlbild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E1936E51-E64C-D4CB-86C6-67C210A344B3}"/>
                </a:ext>
              </a:extLst>
            </p:cNvPr>
            <p:cNvSpPr txBox="1"/>
            <p:nvPr/>
          </p:nvSpPr>
          <p:spPr>
            <a:xfrm>
              <a:off x="-1549839" y="1710199"/>
              <a:ext cx="935074" cy="136183"/>
            </a:xfrm>
            <a:prstGeom prst="roundRect">
              <a:avLst>
                <a:gd name="adj" fmla="val 67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صورة الرقم</a:t>
              </a:r>
              <a:r>
                <a:rPr lang="ru-RU" alt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surat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alraqm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sp>
        <p:nvSpPr>
          <p:cNvPr id="98" name="Abgerundetes Rechteck 97">
            <a:extLst>
              <a:ext uri="{FF2B5EF4-FFF2-40B4-BE49-F238E27FC236}">
                <a16:creationId xmlns:a16="http://schemas.microsoft.com/office/drawing/2014/main" id="{EB395600-023D-605D-C118-30215678B571}"/>
              </a:ext>
            </a:extLst>
          </p:cNvPr>
          <p:cNvSpPr/>
          <p:nvPr/>
        </p:nvSpPr>
        <p:spPr>
          <a:xfrm>
            <a:off x="28077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29C8D5-D1BF-7313-DA22-958938B71862}"/>
              </a:ext>
            </a:extLst>
          </p:cNvPr>
          <p:cNvSpPr txBox="1"/>
          <p:nvPr/>
        </p:nvSpPr>
        <p:spPr>
          <a:xfrm>
            <a:off x="457951" y="2753358"/>
            <a:ext cx="218368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Gleichung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441A3EAB-89D4-61D9-E6E3-CBA8ADB6E0AC}"/>
              </a:ext>
            </a:extLst>
          </p:cNvPr>
          <p:cNvSpPr txBox="1"/>
          <p:nvPr/>
        </p:nvSpPr>
        <p:spPr>
          <a:xfrm>
            <a:off x="457952" y="3262153"/>
            <a:ext cx="218368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المعادلة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almueadala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9BC6AC71-EFE2-E60A-85B6-EFE2070C5B78}"/>
              </a:ext>
            </a:extLst>
          </p:cNvPr>
          <p:cNvSpPr/>
          <p:nvPr/>
        </p:nvSpPr>
        <p:spPr>
          <a:xfrm>
            <a:off x="3396613" y="2610719"/>
            <a:ext cx="2839153" cy="1399863"/>
          </a:xfrm>
          <a:prstGeom prst="roundRect">
            <a:avLst>
              <a:gd name="adj" fmla="val 393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3550268" y="2740103"/>
            <a:ext cx="2195114" cy="1142524"/>
            <a:chOff x="-1549678" y="1597896"/>
            <a:chExt cx="1656693" cy="981275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597896"/>
              <a:ext cx="1656693" cy="35095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Rechenweg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3" y="2047784"/>
              <a:ext cx="1656688" cy="53138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طريقة الحساب</a:t>
              </a:r>
              <a:r>
                <a: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tariqat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alhisab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70D0556-E623-CE18-AE2A-77EE10490C1E}"/>
              </a:ext>
            </a:extLst>
          </p:cNvPr>
          <p:cNvSpPr txBox="1"/>
          <p:nvPr/>
        </p:nvSpPr>
        <p:spPr>
          <a:xfrm>
            <a:off x="6697730" y="3262055"/>
            <a:ext cx="2130727" cy="543461"/>
          </a:xfrm>
          <a:prstGeom prst="roundRect">
            <a:avLst>
              <a:gd name="adj" fmla="val 67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الخط الحسابي</a:t>
            </a:r>
            <a:r>
              <a:rPr lang="de-DE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ru-RU" alt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alkhatu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alhisabiu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05E701-68DF-E545-F803-F9E28E99EBE5}"/>
              </a:ext>
            </a:extLst>
          </p:cNvPr>
          <p:cNvSpPr txBox="1"/>
          <p:nvPr/>
        </p:nvSpPr>
        <p:spPr>
          <a:xfrm>
            <a:off x="707292" y="2030113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02D386-9F67-E60F-A6B6-9C7C4271C093}"/>
              </a:ext>
            </a:extLst>
          </p:cNvPr>
          <p:cNvSpPr txBox="1"/>
          <p:nvPr/>
        </p:nvSpPr>
        <p:spPr>
          <a:xfrm>
            <a:off x="3761462" y="1369478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+ 34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+ 30 = 92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92 +   4</a:t>
            </a:r>
            <a:r>
              <a:rPr lang="de-DE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70E61CC-1434-52F4-14A9-35C53FF338D4}"/>
              </a:ext>
            </a:extLst>
          </p:cNvPr>
          <p:cNvCxnSpPr>
            <a:cxnSpLocks/>
          </p:cNvCxnSpPr>
          <p:nvPr/>
        </p:nvCxnSpPr>
        <p:spPr>
          <a:xfrm>
            <a:off x="3842755" y="1759974"/>
            <a:ext cx="1946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7303D8-5ADE-969A-48BB-3906C5639F2F}"/>
              </a:ext>
            </a:extLst>
          </p:cNvPr>
          <p:cNvGrpSpPr/>
          <p:nvPr/>
        </p:nvGrpSpPr>
        <p:grpSpPr>
          <a:xfrm>
            <a:off x="6512453" y="1225595"/>
            <a:ext cx="2884954" cy="1336736"/>
            <a:chOff x="3968663" y="1779292"/>
            <a:chExt cx="2884954" cy="1336736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89B9C304-C545-5CED-2EF3-FB93A329469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797FBBB-216E-0365-CD24-0571583A000F}"/>
                </a:ext>
              </a:extLst>
            </p:cNvPr>
            <p:cNvSpPr txBox="1"/>
            <p:nvPr/>
          </p:nvSpPr>
          <p:spPr>
            <a:xfrm>
              <a:off x="4702181" y="1779292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D02C7D5-FB8B-7B3C-4AA2-3794FF3A0EEC}"/>
                </a:ext>
              </a:extLst>
            </p:cNvPr>
            <p:cNvSpPr txBox="1"/>
            <p:nvPr/>
          </p:nvSpPr>
          <p:spPr>
            <a:xfrm>
              <a:off x="5911559" y="1988766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2C97C05-761D-5767-BB9F-D32F3FCEF5A3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AE42FB-13E0-353E-3FA2-20E914F26006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B95A983-F8CE-60EA-B7BF-F1FAEF2C726A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9AF2F0D-82ED-1A10-51C7-BABE264B309A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7DC9A187-2FC0-EE3A-4386-C2D455DF9D10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6" name="Bogen 25">
              <a:extLst>
                <a:ext uri="{FF2B5EF4-FFF2-40B4-BE49-F238E27FC236}">
                  <a16:creationId xmlns:a16="http://schemas.microsoft.com/office/drawing/2014/main" id="{21709D76-16CA-332B-C286-A5272D6AB1EB}"/>
                </a:ext>
              </a:extLst>
            </p:cNvPr>
            <p:cNvSpPr/>
            <p:nvPr/>
          </p:nvSpPr>
          <p:spPr>
            <a:xfrm>
              <a:off x="4230406" y="2168275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Bogen 26">
              <a:extLst>
                <a:ext uri="{FF2B5EF4-FFF2-40B4-BE49-F238E27FC236}">
                  <a16:creationId xmlns:a16="http://schemas.microsoft.com/office/drawing/2014/main" id="{6A29BFB7-608A-6AE1-E2E7-62D64270D53E}"/>
                </a:ext>
              </a:extLst>
            </p:cNvPr>
            <p:cNvSpPr/>
            <p:nvPr/>
          </p:nvSpPr>
          <p:spPr>
            <a:xfrm>
              <a:off x="5805918" y="2346171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lg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658B4B8-B4E4-0181-F140-8A675619A71C}"/>
              </a:ext>
            </a:extLst>
          </p:cNvPr>
          <p:cNvGrpSpPr/>
          <p:nvPr/>
        </p:nvGrpSpPr>
        <p:grpSpPr>
          <a:xfrm>
            <a:off x="5283716" y="5143774"/>
            <a:ext cx="2406776" cy="687654"/>
            <a:chOff x="4115595" y="2395445"/>
            <a:chExt cx="2406776" cy="687654"/>
          </a:xfrm>
        </p:grpSpPr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49BAA096-86EB-B7F5-7D7F-F7518E180616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49682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>
              <a:extLst>
                <a:ext uri="{FF2B5EF4-FFF2-40B4-BE49-F238E27FC236}">
                  <a16:creationId xmlns:a16="http://schemas.microsoft.com/office/drawing/2014/main" id="{CCA01811-2890-C1C3-281C-1FD095E0DF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59667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F1C5EFB2-C82E-FCBF-FCD7-0EFDA11629E7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9359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>
              <a:extLst>
                <a:ext uri="{FF2B5EF4-FFF2-40B4-BE49-F238E27FC236}">
                  <a16:creationId xmlns:a16="http://schemas.microsoft.com/office/drawing/2014/main" id="{32BAF286-6C30-FAC6-A1C3-4B29615D6F6B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69652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>
              <a:extLst>
                <a:ext uri="{FF2B5EF4-FFF2-40B4-BE49-F238E27FC236}">
                  <a16:creationId xmlns:a16="http://schemas.microsoft.com/office/drawing/2014/main" id="{756F5D6F-B197-C7B1-89DE-01BD74C36693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796373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F63CF3BC-97E4-1F0E-9A5F-432791A2DC41}"/>
                </a:ext>
              </a:extLst>
            </p:cNvPr>
            <p:cNvCxnSpPr>
              <a:cxnSpLocks/>
            </p:cNvCxnSpPr>
            <p:nvPr/>
          </p:nvCxnSpPr>
          <p:spPr>
            <a:xfrm>
              <a:off x="4115595" y="239577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A71C070-7E05-C8EB-8443-A545DCC9D0ED}"/>
                </a:ext>
              </a:extLst>
            </p:cNvPr>
            <p:cNvSpPr/>
            <p:nvPr/>
          </p:nvSpPr>
          <p:spPr>
            <a:xfrm>
              <a:off x="41155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1189611-65D4-345A-A82E-BE83C3799525}"/>
                </a:ext>
              </a:extLst>
            </p:cNvPr>
            <p:cNvSpPr/>
            <p:nvPr/>
          </p:nvSpPr>
          <p:spPr>
            <a:xfrm>
              <a:off x="4231995" y="3029099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C9537CFB-1E48-40F6-2955-BC07EF70404C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496496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4B87128-FF60-BC26-00A3-BEA6D883EC59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596348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4C8527E5-E64E-BFB9-512E-CF58D3ABF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42371" y="2395445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51EDDB-96DB-407D-66DF-A2681978C60A}"/>
                </a:ext>
              </a:extLst>
            </p:cNvPr>
            <p:cNvSpPr/>
            <p:nvPr/>
          </p:nvSpPr>
          <p:spPr>
            <a:xfrm>
              <a:off x="5680280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FB51E0E-0F58-B35B-7D63-CD27276881A9}"/>
                </a:ext>
              </a:extLst>
            </p:cNvPr>
            <p:cNvSpPr/>
            <p:nvPr/>
          </p:nvSpPr>
          <p:spPr>
            <a:xfrm>
              <a:off x="5804984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70328F-AABD-FA4F-132D-5E6C29E3CA88}"/>
                </a:ext>
              </a:extLst>
            </p:cNvPr>
            <p:cNvSpPr/>
            <p:nvPr/>
          </p:nvSpPr>
          <p:spPr>
            <a:xfrm>
              <a:off x="5455761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458E840-73FA-DEEA-BF18-8EE90ED8B557}"/>
                </a:ext>
              </a:extLst>
            </p:cNvPr>
            <p:cNvSpPr/>
            <p:nvPr/>
          </p:nvSpPr>
          <p:spPr>
            <a:xfrm>
              <a:off x="5562037" y="2782454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A2E226D5-429C-6700-F4D1-37ED815F767C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67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255940E4-1882-EB1C-EC29-37C06FC4F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6:03">
            <a:hlinkClick r:id="" action="ppaction://media"/>
            <a:extLst>
              <a:ext uri="{FF2B5EF4-FFF2-40B4-BE49-F238E27FC236}">
                <a16:creationId xmlns:a16="http://schemas.microsoft.com/office/drawing/2014/main" id="{DB6BE036-6218-5FD0-F734-BFD469FA2E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148" y="2751135"/>
            <a:ext cx="468000" cy="468000"/>
          </a:xfrm>
          <a:prstGeom prst="rect">
            <a:avLst/>
          </a:prstGeom>
        </p:spPr>
      </p:pic>
      <p:pic>
        <p:nvPicPr>
          <p:cNvPr id="102" name="Audio Recording 19.01.2023, 11:19:03">
            <a:hlinkClick r:id="" action="ppaction://media"/>
            <a:extLst>
              <a:ext uri="{FF2B5EF4-FFF2-40B4-BE49-F238E27FC236}">
                <a16:creationId xmlns:a16="http://schemas.microsoft.com/office/drawing/2014/main" id="{D8E573A4-02CE-5306-5777-2F9FDAF4B8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2116" y="2751135"/>
            <a:ext cx="468000" cy="468000"/>
          </a:xfrm>
          <a:prstGeom prst="rect">
            <a:avLst/>
          </a:prstGeom>
        </p:spPr>
      </p:pic>
      <p:pic>
        <p:nvPicPr>
          <p:cNvPr id="3" name="Audio Recording 28.08.2023, 19:54:59">
            <a:hlinkClick r:id="" action="ppaction://media"/>
            <a:extLst>
              <a:ext uri="{FF2B5EF4-FFF2-40B4-BE49-F238E27FC236}">
                <a16:creationId xmlns:a16="http://schemas.microsoft.com/office/drawing/2014/main" id="{2764310E-861A-8F7C-E47D-A1AF61087C2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0858" y="2722261"/>
            <a:ext cx="468000" cy="468000"/>
          </a:xfrm>
          <a:prstGeom prst="rect">
            <a:avLst/>
          </a:prstGeom>
        </p:spPr>
      </p:pic>
      <p:pic>
        <p:nvPicPr>
          <p:cNvPr id="4" name="Audio Recording 28.08.2023, 19:55:18">
            <a:hlinkClick r:id="" action="ppaction://media"/>
            <a:extLst>
              <a:ext uri="{FF2B5EF4-FFF2-40B4-BE49-F238E27FC236}">
                <a16:creationId xmlns:a16="http://schemas.microsoft.com/office/drawing/2014/main" id="{4C7BAB1E-7BBD-F531-9566-7066D632FDF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01815" y="4919820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2D28581-64B1-3F4A-E4CE-72CCDCB47D18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965B62-D6EC-16DE-E3F2-38B652D1CF0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8840858" y="3320561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2643055-A2B5-1178-442E-211665DB6C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4609357" y="5621621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02492B-3CD2-7A9A-5FED-68FB0C05B96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589716" y="177394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5E6F80E-573B-0784-AA3F-63C14770D09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2663118" y="3393103"/>
            <a:ext cx="468000" cy="468000"/>
          </a:xfrm>
          <a:prstGeom prst="rect">
            <a:avLst/>
          </a:prstGeom>
        </p:spPr>
      </p:pic>
      <p:pic>
        <p:nvPicPr>
          <p:cNvPr id="4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77C44E6-30A4-DABD-A09E-EFBCE8F3E8F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>
            <a:biLevel thresh="25000"/>
          </a:blip>
          <a:stretch>
            <a:fillRect/>
          </a:stretch>
        </p:blipFill>
        <p:spPr>
          <a:xfrm>
            <a:off x="5782687" y="337814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2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الجمع خطوة بخطوة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khatwatan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646323" y="278207"/>
              <a:ext cx="213708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45472" y="1527725"/>
              <a:ext cx="2579633" cy="1406604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أضيف 30 إلى 62 أولًا. ثم أضيف 4 إلى 92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udif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awlan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thuma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udif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92]</a:t>
              </a:r>
            </a:p>
            <a:p>
              <a:pPr algn="ctr" rtl="0"/>
              <a:endParaRPr lang="de-DE" altLang="de-DE" sz="1800" dirty="0">
                <a:solidFill>
                  <a:schemeClr val="bg1">
                    <a:lumMod val="6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292624"/>
            <a:ext cx="2717983" cy="1245918"/>
            <a:chOff x="3194977" y="4691943"/>
            <a:chExt cx="2717983" cy="1245918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Y" altLang="de-D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النتيجة هي 96.</a:t>
                </a:r>
                <a:endPara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alnatijat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hi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005162" y="1218941"/>
            <a:ext cx="2520000" cy="2022728"/>
            <a:chOff x="10714052" y="-472149"/>
            <a:chExt cx="1518268" cy="1737252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714052" y="-472149"/>
              <a:ext cx="1518268" cy="78964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rechne von der ersten Zahl in 2 Schritten weiter.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761077" y="286231"/>
              <a:ext cx="1454927" cy="97887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أحسب من الرقم الأول في خطوتين.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ahsab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min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alraqm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al'awal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fi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khutwatayni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057CD6E-4B92-843A-9319-4806BF1E28F0}"/>
              </a:ext>
            </a:extLst>
          </p:cNvPr>
          <p:cNvGrpSpPr/>
          <p:nvPr/>
        </p:nvGrpSpPr>
        <p:grpSpPr>
          <a:xfrm>
            <a:off x="555294" y="3536545"/>
            <a:ext cx="2884954" cy="1258578"/>
            <a:chOff x="3968663" y="1857450"/>
            <a:chExt cx="2884954" cy="1258578"/>
          </a:xfrm>
        </p:grpSpPr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AE316590-59E6-DACA-5631-DC9DE4EC0B2A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DC9AB999-E648-8A26-8842-AD804649D2E6}"/>
                </a:ext>
              </a:extLst>
            </p:cNvPr>
            <p:cNvSpPr txBox="1"/>
            <p:nvPr/>
          </p:nvSpPr>
          <p:spPr>
            <a:xfrm>
              <a:off x="4702181" y="1857450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7723AE43-8757-A498-9DE1-114099DCAD51}"/>
                </a:ext>
              </a:extLst>
            </p:cNvPr>
            <p:cNvSpPr txBox="1"/>
            <p:nvPr/>
          </p:nvSpPr>
          <p:spPr>
            <a:xfrm>
              <a:off x="5911559" y="2066924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4FAE0E-82C9-4B0F-7EC0-58E080BAEE6B}"/>
                </a:ext>
              </a:extLst>
            </p:cNvPr>
            <p:cNvSpPr txBox="1"/>
            <p:nvPr/>
          </p:nvSpPr>
          <p:spPr>
            <a:xfrm>
              <a:off x="3968663" y="265436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62             92   96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03C019A-52E7-B683-DCF8-0C494EB5D100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A2E83B5-9E78-2417-DD46-14A6DAFB0D0F}"/>
                </a:ext>
              </a:extLst>
            </p:cNvPr>
            <p:cNvGrpSpPr/>
            <p:nvPr/>
          </p:nvGrpSpPr>
          <p:grpSpPr>
            <a:xfrm>
              <a:off x="5805918" y="2572850"/>
              <a:ext cx="645631" cy="154661"/>
              <a:chOff x="2175214" y="4460652"/>
              <a:chExt cx="64563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D03B77CC-FB7B-B2E1-C430-CE9EF3639014}"/>
                      </a:ext>
                    </a:extLst>
                  </p14:cNvPr>
                  <p14:cNvContentPartPr/>
                  <p14:nvPr/>
                </p14:nvContentPartPr>
                <p14:xfrm>
                  <a:off x="217521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166214" y="4452012"/>
                    <a:ext cx="18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EC1F2C95-EA29-F061-8BBF-164133A10239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5B627A68-F382-35D4-352C-B13A5110B89B}"/>
                </a:ext>
              </a:extLst>
            </p:cNvPr>
            <p:cNvSpPr/>
            <p:nvPr/>
          </p:nvSpPr>
          <p:spPr>
            <a:xfrm>
              <a:off x="4230406" y="2179998"/>
              <a:ext cx="1578284" cy="785723"/>
            </a:xfrm>
            <a:prstGeom prst="arc">
              <a:avLst>
                <a:gd name="adj1" fmla="val 10795805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Bogen 51">
              <a:extLst>
                <a:ext uri="{FF2B5EF4-FFF2-40B4-BE49-F238E27FC236}">
                  <a16:creationId xmlns:a16="http://schemas.microsoft.com/office/drawing/2014/main" id="{431DCB7F-5442-4BA4-28D2-3ADEDA995A00}"/>
                </a:ext>
              </a:extLst>
            </p:cNvPr>
            <p:cNvSpPr/>
            <p:nvPr/>
          </p:nvSpPr>
          <p:spPr>
            <a:xfrm>
              <a:off x="5805918" y="2357894"/>
              <a:ext cx="64383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4456E15-AA55-4EAE-6DBF-09D73FBB32AC}"/>
              </a:ext>
            </a:extLst>
          </p:cNvPr>
          <p:cNvGrpSpPr/>
          <p:nvPr/>
        </p:nvGrpSpPr>
        <p:grpSpPr>
          <a:xfrm>
            <a:off x="3745566" y="3573253"/>
            <a:ext cx="2414868" cy="1200329"/>
            <a:chOff x="4605027" y="3573253"/>
            <a:chExt cx="2414868" cy="1200329"/>
          </a:xfrm>
        </p:grpSpPr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95F789D-90C5-984F-4442-1DFDA17C5256}"/>
                </a:ext>
              </a:extLst>
            </p:cNvPr>
            <p:cNvSpPr txBox="1"/>
            <p:nvPr/>
          </p:nvSpPr>
          <p:spPr>
            <a:xfrm>
              <a:off x="4605027" y="3573253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64" name="Gerade Verbindung 63">
              <a:extLst>
                <a:ext uri="{FF2B5EF4-FFF2-40B4-BE49-F238E27FC236}">
                  <a16:creationId xmlns:a16="http://schemas.microsoft.com/office/drawing/2014/main" id="{FD746E51-AC81-0F69-A853-BA7BCB4CE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24242" y="3964293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91" name="Rechteck 90">
            <a:extLst>
              <a:ext uri="{FF2B5EF4-FFF2-40B4-BE49-F238E27FC236}">
                <a16:creationId xmlns:a16="http://schemas.microsoft.com/office/drawing/2014/main" id="{4FBCE456-2E74-B11A-2E2F-D349F89074DD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93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AC31EB58-2F84-FF77-0387-355FB2344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pic>
        <p:nvPicPr>
          <p:cNvPr id="99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69DF5252-BCEC-7DD5-AD29-7C7368E03B0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218" y="1585999"/>
            <a:ext cx="468000" cy="468000"/>
          </a:xfrm>
          <a:prstGeom prst="rect">
            <a:avLst/>
          </a:prstGeom>
        </p:spPr>
      </p:pic>
      <p:pic>
        <p:nvPicPr>
          <p:cNvPr id="101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5D58943B-47BD-BA2E-A80C-5C3774C4C9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9681" y="1460494"/>
            <a:ext cx="468000" cy="468000"/>
          </a:xfrm>
          <a:prstGeom prst="rect">
            <a:avLst/>
          </a:prstGeom>
        </p:spPr>
      </p:pic>
      <p:pic>
        <p:nvPicPr>
          <p:cNvPr id="102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9DFBCC80-CBC2-9F63-E4FB-386CAEEC50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629" y="5333834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13E4B70-9A58-BE74-7DA1-A58CDF82FA61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0133C-5084-2FC7-C606-E702A31F28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589716" y="177394"/>
            <a:ext cx="468000" cy="468000"/>
          </a:xfrm>
          <a:prstGeom prst="rect">
            <a:avLst/>
          </a:prstGeom>
        </p:spPr>
      </p:pic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E4A5950-4BD2-F770-CBB3-F811581E584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172604" y="1854660"/>
            <a:ext cx="468000" cy="468000"/>
          </a:xfrm>
          <a:prstGeom prst="rect">
            <a:avLst/>
          </a:prstGeom>
        </p:spPr>
      </p:pic>
      <p:pic>
        <p:nvPicPr>
          <p:cNvPr id="10" name="Aufgezeichneter Sound_1">
            <a:hlinkClick r:id="" action="ppaction://media"/>
            <a:extLst>
              <a:ext uri="{FF2B5EF4-FFF2-40B4-BE49-F238E27FC236}">
                <a16:creationId xmlns:a16="http://schemas.microsoft.com/office/drawing/2014/main" id="{DDFD536F-5204-88ED-4574-7DF2D8C4978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2902" y="2349043"/>
            <a:ext cx="468000" cy="468000"/>
          </a:xfrm>
          <a:prstGeom prst="rect">
            <a:avLst/>
          </a:prstGeom>
        </p:spPr>
      </p:pic>
      <p:pic>
        <p:nvPicPr>
          <p:cNvPr id="11" name="Aufgezeichneter Sound_2">
            <a:hlinkClick r:id="" action="ppaction://media"/>
            <a:extLst>
              <a:ext uri="{FF2B5EF4-FFF2-40B4-BE49-F238E27FC236}">
                <a16:creationId xmlns:a16="http://schemas.microsoft.com/office/drawing/2014/main" id="{F9112418-7705-DBEB-19C0-D57E87F89BF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8698" y="2951967"/>
            <a:ext cx="468000" cy="468000"/>
          </a:xfrm>
          <a:prstGeom prst="rect">
            <a:avLst/>
          </a:prstGeom>
        </p:spPr>
      </p:pic>
      <p:pic>
        <p:nvPicPr>
          <p:cNvPr id="12" name="Aufgezeichneter Sound_3">
            <a:hlinkClick r:id="" action="ppaction://media"/>
            <a:extLst>
              <a:ext uri="{FF2B5EF4-FFF2-40B4-BE49-F238E27FC236}">
                <a16:creationId xmlns:a16="http://schemas.microsoft.com/office/drawing/2014/main" id="{585E8B37-BE0F-E9A8-F42C-428E7AFDA7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8414" y="596839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9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53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93080" y="1313912"/>
            <a:ext cx="3977347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752475" y="1268706"/>
            <a:ext cx="4608095" cy="1757035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728EF35-5658-D6A4-8C69-300BCC7BC952}"/>
              </a:ext>
            </a:extLst>
          </p:cNvPr>
          <p:cNvGrpSpPr/>
          <p:nvPr/>
        </p:nvGrpSpPr>
        <p:grpSpPr>
          <a:xfrm>
            <a:off x="2725580" y="3307121"/>
            <a:ext cx="2414868" cy="1200329"/>
            <a:chOff x="7189055" y="1968537"/>
            <a:chExt cx="2414868" cy="120032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96836ED-9116-EC6D-2C9C-C4D9F4ADC78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2400" b="1" dirty="0">
                  <a:latin typeface="Comic Sans MS" panose="030F0902030302020204" pitchFamily="66" charset="0"/>
                </a:rPr>
                <a:t> = 92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92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FFFC6472-8CD0-641E-B9A4-1AFF2C96273C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1" name="Audio Recording 25.01.2023, 18:37:13">
            <a:hlinkClick r:id="" action="ppaction://media"/>
            <a:extLst>
              <a:ext uri="{FF2B5EF4-FFF2-40B4-BE49-F238E27FC236}">
                <a16:creationId xmlns:a16="http://schemas.microsoft.com/office/drawing/2014/main" id="{31FEF09D-6FD9-9D84-3A90-F9540333BA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19642" y="1370681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D9A7DAF-6717-E64D-9D14-3681A9BC893B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346D2C79-B3CC-C279-EA5E-F125A5EA6D42}"/>
                </a:ext>
              </a:extLst>
            </p:cNvPr>
            <p:cNvSpPr txBox="1"/>
            <p:nvPr/>
          </p:nvSpPr>
          <p:spPr>
            <a:xfrm>
              <a:off x="3194977" y="4798181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93" name="Abgerundete rechteckige Legende 92">
              <a:extLst>
                <a:ext uri="{FF2B5EF4-FFF2-40B4-BE49-F238E27FC236}">
                  <a16:creationId xmlns:a16="http://schemas.microsoft.com/office/drawing/2014/main" id="{42F5FBFF-E6AC-FAAA-0F0C-98A19003D802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7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7521B1EE-D68F-2BEF-1A1B-D0CA6AF4410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C514F00-34E9-4CFA-2B9B-8B0441CE14C5}"/>
              </a:ext>
            </a:extLst>
          </p:cNvPr>
          <p:cNvGrpSpPr>
            <a:grpSpLocks noChangeAspect="1"/>
          </p:cNvGrpSpPr>
          <p:nvPr/>
        </p:nvGrpSpPr>
        <p:grpSpPr>
          <a:xfrm>
            <a:off x="981761" y="3480535"/>
            <a:ext cx="1084827" cy="1058894"/>
            <a:chOff x="321188" y="2955419"/>
            <a:chExt cx="1084827" cy="1058894"/>
          </a:xfrm>
        </p:grpSpPr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760381E3-263B-5114-8B35-0748168F3E25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05647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55AF3145-5AE6-CB22-E02D-EB16A82C2C94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156322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DC009F5B-AF07-458C-FAFB-EDDCF5953F80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5059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5E14C8B6-81AC-AC99-0702-C93666B5F50C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266560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47">
              <a:extLst>
                <a:ext uri="{FF2B5EF4-FFF2-40B4-BE49-F238E27FC236}">
                  <a16:creationId xmlns:a16="http://schemas.microsoft.com/office/drawing/2014/main" id="{4EDB6C46-8093-3E0A-924C-414F7EBC5D87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337679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30DFEB8C-513E-681B-036E-7653CF2E45FF}"/>
                </a:ext>
              </a:extLst>
            </p:cNvPr>
            <p:cNvCxnSpPr>
              <a:cxnSpLocks/>
            </p:cNvCxnSpPr>
            <p:nvPr/>
          </p:nvCxnSpPr>
          <p:spPr>
            <a:xfrm>
              <a:off x="321188" y="2955419"/>
              <a:ext cx="1080000" cy="0"/>
            </a:xfrm>
            <a:prstGeom prst="line">
              <a:avLst/>
            </a:prstGeom>
            <a:ln w="38100" cap="rnd">
              <a:rou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95C5D8-3A1D-35D4-832D-5E21F4A300E7}"/>
                </a:ext>
              </a:extLst>
            </p:cNvPr>
            <p:cNvSpPr/>
            <p:nvPr/>
          </p:nvSpPr>
          <p:spPr>
            <a:xfrm>
              <a:off x="3211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A848A5B-AA6D-C531-8BE1-DE8BB8622759}"/>
                </a:ext>
              </a:extLst>
            </p:cNvPr>
            <p:cNvSpPr/>
            <p:nvPr/>
          </p:nvSpPr>
          <p:spPr>
            <a:xfrm>
              <a:off x="437588" y="396031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851A8FF8-C93E-8BDA-E5B2-E88CD1762710}"/>
                </a:ext>
              </a:extLst>
            </p:cNvPr>
            <p:cNvGrpSpPr/>
            <p:nvPr/>
          </p:nvGrpSpPr>
          <p:grpSpPr>
            <a:xfrm>
              <a:off x="326015" y="3619907"/>
              <a:ext cx="1080000" cy="200903"/>
              <a:chOff x="1647964" y="3119541"/>
              <a:chExt cx="1080000" cy="200903"/>
            </a:xfrm>
          </p:grpSpPr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9A96337C-23B2-B26D-A972-FBB78BC66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22059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31F3C95E-24D1-B0C5-0687-86B57907C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320444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>
                <a:extLst>
                  <a:ext uri="{FF2B5EF4-FFF2-40B4-BE49-F238E27FC236}">
                    <a16:creationId xmlns:a16="http://schemas.microsoft.com/office/drawing/2014/main" id="{E1998141-C8B4-05E6-5536-EE286703E1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7964" y="3119541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1A0F500-3CB7-BCAF-01D3-599B277FF858}"/>
              </a:ext>
            </a:extLst>
          </p:cNvPr>
          <p:cNvGrpSpPr>
            <a:grpSpLocks noChangeAspect="1"/>
          </p:cNvGrpSpPr>
          <p:nvPr/>
        </p:nvGrpSpPr>
        <p:grpSpPr>
          <a:xfrm>
            <a:off x="1237391" y="4486693"/>
            <a:ext cx="403223" cy="54000"/>
            <a:chOff x="3178621" y="3457922"/>
            <a:chExt cx="403223" cy="54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5E04FF7-ACAE-0130-3E09-0FC084E7DA8D}"/>
                </a:ext>
              </a:extLst>
            </p:cNvPr>
            <p:cNvSpPr/>
            <p:nvPr/>
          </p:nvSpPr>
          <p:spPr>
            <a:xfrm>
              <a:off x="3403140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7485D2-0E72-DEDC-EDAD-AA9178DD935E}"/>
                </a:ext>
              </a:extLst>
            </p:cNvPr>
            <p:cNvSpPr/>
            <p:nvPr/>
          </p:nvSpPr>
          <p:spPr>
            <a:xfrm>
              <a:off x="3527844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895ACF35-1D1D-AFCA-6D58-CF06BB59E695}"/>
                </a:ext>
              </a:extLst>
            </p:cNvPr>
            <p:cNvSpPr/>
            <p:nvPr/>
          </p:nvSpPr>
          <p:spPr>
            <a:xfrm>
              <a:off x="3178621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9F5540B-FE34-2C8D-7D18-2B9DEE6E94F5}"/>
                </a:ext>
              </a:extLst>
            </p:cNvPr>
            <p:cNvSpPr/>
            <p:nvPr/>
          </p:nvSpPr>
          <p:spPr>
            <a:xfrm>
              <a:off x="3284897" y="3457922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14:cNvPr>
              <p14:cNvContentPartPr/>
              <p14:nvPr/>
            </p14:nvContentPartPr>
            <p14:xfrm>
              <a:off x="1186732" y="4422512"/>
              <a:ext cx="498047" cy="179732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3789BEB-70CF-76AF-4AFB-A7A6489AA9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1106" y="4206401"/>
                <a:ext cx="569659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14:cNvPr>
              <p14:cNvContentPartPr/>
              <p14:nvPr/>
            </p14:nvContentPartPr>
            <p14:xfrm>
              <a:off x="895014" y="4062808"/>
              <a:ext cx="1251070" cy="363284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000C1F4-BCBA-50F7-F5C4-F1170DD27C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9012" y="3846996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6C8688C2-1056-B7F2-B030-4674B9648FEE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4FAEC47-B186-617D-8DE3-A76762D9CC7D}"/>
              </a:ext>
            </a:extLst>
          </p:cNvPr>
          <p:cNvSpPr txBox="1"/>
          <p:nvPr/>
        </p:nvSpPr>
        <p:spPr>
          <a:xfrm>
            <a:off x="5059204" y="5457914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96.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96.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D947A2B1-EC54-A788-B24D-26B1983D483E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الجمع خطوة بخطوة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khatwatan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B54567-1154-C1BA-BC50-BBA5A6AC319C}"/>
              </a:ext>
            </a:extLst>
          </p:cNvPr>
          <p:cNvSpPr txBox="1"/>
          <p:nvPr/>
        </p:nvSpPr>
        <p:spPr>
          <a:xfrm>
            <a:off x="4722199" y="1957942"/>
            <a:ext cx="3977347" cy="1118890"/>
          </a:xfrm>
          <a:prstGeom prst="roundRect">
            <a:avLst>
              <a:gd name="adj" fmla="val 6816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أضيف 30 إلى 62 أولًا. ثم أضيف 4 إلى 92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awlan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thuma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92]</a:t>
            </a:r>
          </a:p>
          <a:p>
            <a:pPr algn="ctr" rtl="0"/>
            <a:endParaRPr lang="de-DE" altLang="de-DE" sz="1800" dirty="0">
              <a:solidFill>
                <a:schemeClr val="bg1">
                  <a:lumMod val="6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2EBD18A-D22C-21D2-1AA0-1196AE4DA20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634673" y="147627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C7D6B5-1042-7DB1-A97D-54F2A272256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21981" y="5542462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7EA7DFB-C52A-8D1C-9003-20BBC98E2B3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699546" y="2049842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C7452C-1838-DA01-9E91-FE97A99EAB7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163848" y="18275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 mute="1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998640" y="1319646"/>
            <a:ext cx="2663478" cy="3004398"/>
            <a:chOff x="1445472" y="197798"/>
            <a:chExt cx="2663478" cy="3004398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497716" y="337110"/>
              <a:ext cx="2225064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 der 62 dazu.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</a:t>
              </a:r>
              <a:r>
                <a:rPr lang="de-DE" sz="1600" dirty="0">
                  <a:latin typeface="Comic Sans MS" panose="030F0902030302020204" pitchFamily="66" charset="0"/>
                </a:rPr>
                <a:t> zu der 92.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454865" y="1459089"/>
              <a:ext cx="2520000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أضيف 4 إلى 62 أولًا. ثم أضيف 30 إلى 66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udif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62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awlan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thuma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udif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66]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445472" y="197798"/>
              <a:ext cx="2663478" cy="3004398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4005162" y="1218941"/>
            <a:ext cx="25200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rechne von der ersten Zahl in 2 Schritten weiter.</a:t>
            </a:r>
          </a:p>
        </p:txBody>
      </p: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5" y="1152663"/>
            <a:ext cx="2663339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A805DDE-46D0-C941-751C-26C74E2E7501}"/>
              </a:ext>
            </a:extLst>
          </p:cNvPr>
          <p:cNvGrpSpPr/>
          <p:nvPr/>
        </p:nvGrpSpPr>
        <p:grpSpPr>
          <a:xfrm>
            <a:off x="837658" y="3645862"/>
            <a:ext cx="2884954" cy="1297129"/>
            <a:chOff x="3968663" y="1836655"/>
            <a:chExt cx="2884954" cy="1297129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BF46DB9B-394A-EB2E-9B3D-DE2E380008ED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4EB19C7B-C19C-DECC-3FE8-33C3933F19F7}"/>
                </a:ext>
              </a:extLst>
            </p:cNvPr>
            <p:cNvSpPr txBox="1"/>
            <p:nvPr/>
          </p:nvSpPr>
          <p:spPr>
            <a:xfrm>
              <a:off x="5275929" y="1836655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F96A9F1-08FF-CCE6-111E-10AA647F7904}"/>
                </a:ext>
              </a:extLst>
            </p:cNvPr>
            <p:cNvSpPr txBox="1"/>
            <p:nvPr/>
          </p:nvSpPr>
          <p:spPr>
            <a:xfrm>
              <a:off x="4275659" y="2027720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+4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8128849-4FAA-4084-ECDB-F6D8B501AF24}"/>
                </a:ext>
              </a:extLst>
            </p:cNvPr>
            <p:cNvSpPr txBox="1"/>
            <p:nvPr/>
          </p:nvSpPr>
          <p:spPr>
            <a:xfrm>
              <a:off x="3968663" y="2672119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62  66              96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5C7625-CC1B-1AEA-8900-0024D0EFE634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0131441-C964-5736-6498-CA7C0FD9F7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894B58D-701A-41DC-A40F-D8DB5B9595ED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18BC442C-E69B-0253-DC5C-12AD2F08192D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162" name="Freihand 161">
                    <a:extLst>
                      <a:ext uri="{FF2B5EF4-FFF2-40B4-BE49-F238E27FC236}">
                        <a16:creationId xmlns:a16="http://schemas.microsoft.com/office/drawing/2014/main" id="{1F5BD97F-2828-9B18-4215-FABA1D6A02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D1CFB979-8A27-267A-698A-1F3AFFB4F29E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163" name="Freihand 162">
                    <a:extLst>
                      <a:ext uri="{FF2B5EF4-FFF2-40B4-BE49-F238E27FC236}">
                        <a16:creationId xmlns:a16="http://schemas.microsoft.com/office/drawing/2014/main" id="{0A8FDC61-2A7D-206F-4DD7-76CE9EC4F7C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23" name="Bogen 22">
              <a:extLst>
                <a:ext uri="{FF2B5EF4-FFF2-40B4-BE49-F238E27FC236}">
                  <a16:creationId xmlns:a16="http://schemas.microsoft.com/office/drawing/2014/main" id="{A325E7FA-92EF-F3ED-CC73-6D4693132108}"/>
                </a:ext>
              </a:extLst>
            </p:cNvPr>
            <p:cNvSpPr/>
            <p:nvPr/>
          </p:nvSpPr>
          <p:spPr>
            <a:xfrm>
              <a:off x="4781897" y="2192075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0AE7EFEC-8204-1895-4254-AAB85F8E5134}"/>
                </a:ext>
              </a:extLst>
            </p:cNvPr>
            <p:cNvSpPr/>
            <p:nvPr/>
          </p:nvSpPr>
          <p:spPr>
            <a:xfrm>
              <a:off x="4230568" y="2349177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9C61677B-EBE9-206C-3EDA-8A97A743B861}"/>
              </a:ext>
            </a:extLst>
          </p:cNvPr>
          <p:cNvSpPr txBox="1"/>
          <p:nvPr/>
        </p:nvSpPr>
        <p:spPr>
          <a:xfrm>
            <a:off x="4058050" y="3777744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96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62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2400" b="1" dirty="0">
                <a:latin typeface="Comic Sans MS" panose="030F0902030302020204" pitchFamily="66" charset="0"/>
              </a:rPr>
              <a:t> = 66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66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 </a:t>
            </a:r>
            <a:r>
              <a:rPr lang="de-DE" sz="2400" b="1" dirty="0">
                <a:latin typeface="Comic Sans MS" panose="030F0902030302020204" pitchFamily="66" charset="0"/>
              </a:rPr>
              <a:t>= 96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D039672-AB50-B209-5563-B2242BCD2F82}"/>
              </a:ext>
            </a:extLst>
          </p:cNvPr>
          <p:cNvCxnSpPr>
            <a:cxnSpLocks/>
          </p:cNvCxnSpPr>
          <p:nvPr/>
        </p:nvCxnSpPr>
        <p:spPr>
          <a:xfrm>
            <a:off x="4056613" y="415838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4F4417AD-EAD7-75DE-5B5A-A7C4FC6A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0573" y="1736077"/>
            <a:ext cx="468000" cy="468000"/>
          </a:xfrm>
          <a:prstGeom prst="rect">
            <a:avLst/>
          </a:prstGeom>
        </p:spPr>
      </p:pic>
      <p:pic>
        <p:nvPicPr>
          <p:cNvPr id="69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2FE180EA-2C83-1FD2-B3B7-55DC9C56438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669" y="1460494"/>
            <a:ext cx="468000" cy="468000"/>
          </a:xfrm>
          <a:prstGeom prst="rect">
            <a:avLst/>
          </a:prstGeom>
        </p:spPr>
      </p:pic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A85AAE7-3C19-B9E0-B939-27803FA4E15A}"/>
              </a:ext>
            </a:extLst>
          </p:cNvPr>
          <p:cNvGrpSpPr/>
          <p:nvPr/>
        </p:nvGrpSpPr>
        <p:grpSpPr>
          <a:xfrm>
            <a:off x="3594008" y="5343516"/>
            <a:ext cx="2717983" cy="1245918"/>
            <a:chOff x="3194977" y="4691943"/>
            <a:chExt cx="2717983" cy="1245918"/>
          </a:xfrm>
        </p:grpSpPr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35263E77-05F2-56DC-E718-B069F70C82D6}"/>
                </a:ext>
              </a:extLst>
            </p:cNvPr>
            <p:cNvSpPr txBox="1"/>
            <p:nvPr/>
          </p:nvSpPr>
          <p:spPr>
            <a:xfrm>
              <a:off x="3194977" y="4798181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72" name="Abgerundete rechteckige Legende 71">
              <a:extLst>
                <a:ext uri="{FF2B5EF4-FFF2-40B4-BE49-F238E27FC236}">
                  <a16:creationId xmlns:a16="http://schemas.microsoft.com/office/drawing/2014/main" id="{DE6C2883-86AA-C6EE-04D3-39513C611B38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7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EE9406AD-DE35-485F-B106-80F1BB7A6D8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F1CA7C-DA58-C5C3-BE35-CB79667F109C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D81A4DB0-9D0A-9A3B-0FB2-51973A5B3E14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الجمع خطوة بخطوة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khatwatan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37DE959-7353-1E3C-0626-690A2BD7A0AA}"/>
              </a:ext>
            </a:extLst>
          </p:cNvPr>
          <p:cNvSpPr txBox="1"/>
          <p:nvPr/>
        </p:nvSpPr>
        <p:spPr>
          <a:xfrm>
            <a:off x="4083213" y="2101943"/>
            <a:ext cx="2414867" cy="11397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أحسب من الرقم الأول في خطوتين.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ahsab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al'awal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khutwatayni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8FF67E6-07EC-8EFC-EBC1-8BD8399DDEBF}"/>
              </a:ext>
            </a:extLst>
          </p:cNvPr>
          <p:cNvSpPr txBox="1"/>
          <p:nvPr/>
        </p:nvSpPr>
        <p:spPr>
          <a:xfrm>
            <a:off x="3839864" y="5852726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96.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96.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EEFE65D-6090-B44B-7466-954D4AB1B54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5589716" y="177394"/>
            <a:ext cx="468000" cy="468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8F4A96-E447-3724-DE24-B9A3D34C81A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69361" y="1881043"/>
            <a:ext cx="468000" cy="468000"/>
          </a:xfrm>
          <a:prstGeom prst="rect">
            <a:avLst/>
          </a:prstGeom>
        </p:spPr>
      </p:pic>
      <p:pic>
        <p:nvPicPr>
          <p:cNvPr id="13" name="Aufgezeichneter Sound_1">
            <a:hlinkClick r:id="" action="ppaction://media"/>
            <a:extLst>
              <a:ext uri="{FF2B5EF4-FFF2-40B4-BE49-F238E27FC236}">
                <a16:creationId xmlns:a16="http://schemas.microsoft.com/office/drawing/2014/main" id="{05BCF52F-36F7-3642-F1F4-8C9A48B7F82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2669" y="2367832"/>
            <a:ext cx="468000" cy="468000"/>
          </a:xfrm>
          <a:prstGeom prst="rect">
            <a:avLst/>
          </a:prstGeom>
        </p:spPr>
      </p:pic>
      <p:pic>
        <p:nvPicPr>
          <p:cNvPr id="14" name="Aufgezeichneter Sound_2">
            <a:hlinkClick r:id="" action="ppaction://media"/>
            <a:extLst>
              <a:ext uri="{FF2B5EF4-FFF2-40B4-BE49-F238E27FC236}">
                <a16:creationId xmlns:a16="http://schemas.microsoft.com/office/drawing/2014/main" id="{3AD7F6BA-278E-9D12-D648-5BC9AFCE00C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7076" y="2906382"/>
            <a:ext cx="468000" cy="468000"/>
          </a:xfrm>
          <a:prstGeom prst="rect">
            <a:avLst/>
          </a:prstGeom>
        </p:spPr>
      </p:pic>
      <p:pic>
        <p:nvPicPr>
          <p:cNvPr id="15" name="Aufgezeichneter Sound_3">
            <a:hlinkClick r:id="" action="ppaction://media"/>
            <a:extLst>
              <a:ext uri="{FF2B5EF4-FFF2-40B4-BE49-F238E27FC236}">
                <a16:creationId xmlns:a16="http://schemas.microsoft.com/office/drawing/2014/main" id="{834246E8-A0B1-FE51-D0A3-8859D88A5B7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0909" y="594442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19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734509" y="1340842"/>
            <a:ext cx="4070365" cy="607397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addiere zuerst die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4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>
                <a:latin typeface="Comic Sans MS" panose="030F0902030302020204" pitchFamily="66" charset="0"/>
              </a:rPr>
              <a:t>zu der 62 dazu. Dann addiere ich die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1600" dirty="0">
                <a:latin typeface="Comic Sans MS" panose="030F0902030302020204" pitchFamily="66" charset="0"/>
              </a:rPr>
              <a:t> zu der 92.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050134" y="3602791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4572000" y="1268706"/>
            <a:ext cx="4634346" cy="1920673"/>
          </a:xfrm>
          <a:prstGeom prst="wedgeRoundRectCallout">
            <a:avLst>
              <a:gd name="adj1" fmla="val 28639"/>
              <a:gd name="adj2" fmla="val 6628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11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91FA78CA-AEF0-047D-EACF-488DB2B2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8ECAC9-332B-F402-CF08-84C73BB327BB}"/>
              </a:ext>
            </a:extLst>
          </p:cNvPr>
          <p:cNvGrpSpPr/>
          <p:nvPr/>
        </p:nvGrpSpPr>
        <p:grpSpPr>
          <a:xfrm>
            <a:off x="841215" y="3602791"/>
            <a:ext cx="1084827" cy="1080426"/>
            <a:chOff x="2979005" y="3015344"/>
            <a:chExt cx="1084827" cy="1080426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2436269-B705-EE75-04D1-B13256768C54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D7105D43-33D3-5F3A-877B-B0F66220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FA92942A-8BD3-658C-A015-9E22F3D33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15FF7D9-E1F0-2CFF-EB6A-A8C558783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>
                <a:extLst>
                  <a:ext uri="{FF2B5EF4-FFF2-40B4-BE49-F238E27FC236}">
                    <a16:creationId xmlns:a16="http://schemas.microsoft.com/office/drawing/2014/main" id="{67FF3172-A56F-6897-7E86-028E61215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3E6207AF-1D37-D281-A375-336137BBA1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Gerade Verbindung 56">
                <a:extLst>
                  <a:ext uri="{FF2B5EF4-FFF2-40B4-BE49-F238E27FC236}">
                    <a16:creationId xmlns:a16="http://schemas.microsoft.com/office/drawing/2014/main" id="{D1107816-4A6E-60C1-5B3B-12D525759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7B90173-6E31-2E9D-CDC1-C5420D83C0A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57AEE39-3612-3DF7-4662-303CF464E51C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uppieren 85">
                <a:extLst>
                  <a:ext uri="{FF2B5EF4-FFF2-40B4-BE49-F238E27FC236}">
                    <a16:creationId xmlns:a16="http://schemas.microsoft.com/office/drawing/2014/main" id="{ED19824D-933A-C7EC-73D8-946703C66B3D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87" name="Gerade Verbindung 86">
                  <a:extLst>
                    <a:ext uri="{FF2B5EF4-FFF2-40B4-BE49-F238E27FC236}">
                      <a16:creationId xmlns:a16="http://schemas.microsoft.com/office/drawing/2014/main" id="{5D7F3099-38FB-26E5-4DB0-F9BA27FCC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Gerade Verbindung 87">
                  <a:extLst>
                    <a:ext uri="{FF2B5EF4-FFF2-40B4-BE49-F238E27FC236}">
                      <a16:creationId xmlns:a16="http://schemas.microsoft.com/office/drawing/2014/main" id="{1823F2F3-E4C0-2E89-EFD1-98F8623FC9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Gerade Verbindung 88">
                  <a:extLst>
                    <a:ext uri="{FF2B5EF4-FFF2-40B4-BE49-F238E27FC236}">
                      <a16:creationId xmlns:a16="http://schemas.microsoft.com/office/drawing/2014/main" id="{8C3584A5-CDBD-1607-AC3F-D634786B6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2A92325B-9103-4D13-98F0-5D94CBBD7A33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4E0338-7A13-BBE1-FC8C-09661788D585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F6C02AF-D26A-B42A-D702-148235ABD8BA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2FDBA4-6CC7-99F3-1902-9F7B741CD40E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B0417FC-5429-FB5A-2FAD-B473A8EC31F2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422D420-40C0-EE0C-2A0D-692D7871036E}"/>
              </a:ext>
            </a:extLst>
          </p:cNvPr>
          <p:cNvGrpSpPr/>
          <p:nvPr/>
        </p:nvGrpSpPr>
        <p:grpSpPr>
          <a:xfrm>
            <a:off x="2378212" y="3492428"/>
            <a:ext cx="2414868" cy="1200329"/>
            <a:chOff x="4241480" y="3193892"/>
            <a:chExt cx="2414868" cy="1200329"/>
          </a:xfrm>
        </p:grpSpPr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2B7E2476-BA2B-8A85-C3D1-04F57F16CBD1}"/>
                </a:ext>
              </a:extLst>
            </p:cNvPr>
            <p:cNvSpPr txBox="1"/>
            <p:nvPr/>
          </p:nvSpPr>
          <p:spPr>
            <a:xfrm>
              <a:off x="4241480" y="3193892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66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66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107" name="Gerade Verbindung 106">
              <a:extLst>
                <a:ext uri="{FF2B5EF4-FFF2-40B4-BE49-F238E27FC236}">
                  <a16:creationId xmlns:a16="http://schemas.microsoft.com/office/drawing/2014/main" id="{FA453D57-44D6-8890-BC20-36EB7C60E73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3573209"/>
              <a:ext cx="1946868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2" name="Audio Recording 25.01.2023, 18:34:37">
            <a:hlinkClick r:id="" action="ppaction://media"/>
            <a:extLst>
              <a:ext uri="{FF2B5EF4-FFF2-40B4-BE49-F238E27FC236}">
                <a16:creationId xmlns:a16="http://schemas.microsoft.com/office/drawing/2014/main" id="{B59553EA-FE21-1B42-7AB2-AD04D609D0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33383" y="1452945"/>
            <a:ext cx="468000" cy="468000"/>
          </a:xfrm>
          <a:prstGeom prst="rect">
            <a:avLst/>
          </a:prstGeom>
        </p:spPr>
      </p:pic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4B89677D-267A-786A-1BF8-9A62CCCCF04A}"/>
              </a:ext>
            </a:extLst>
          </p:cNvPr>
          <p:cNvGrpSpPr/>
          <p:nvPr/>
        </p:nvGrpSpPr>
        <p:grpSpPr>
          <a:xfrm>
            <a:off x="4793080" y="4966335"/>
            <a:ext cx="2717983" cy="1245918"/>
            <a:chOff x="3194977" y="4691943"/>
            <a:chExt cx="2717983" cy="1245918"/>
          </a:xfrm>
        </p:grpSpPr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67CCFA27-2C2B-663F-C6E6-E46B6AE37125}"/>
                </a:ext>
              </a:extLst>
            </p:cNvPr>
            <p:cNvSpPr txBox="1"/>
            <p:nvPr/>
          </p:nvSpPr>
          <p:spPr>
            <a:xfrm>
              <a:off x="3194977" y="4798181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116" name="Abgerundete rechteckige Legende 115">
              <a:extLst>
                <a:ext uri="{FF2B5EF4-FFF2-40B4-BE49-F238E27FC236}">
                  <a16:creationId xmlns:a16="http://schemas.microsoft.com/office/drawing/2014/main" id="{8A7FC3B8-8363-67F9-1E2A-CA0E1EAB58E4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2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1BC5F36D-D8A7-45C9-D962-B776367E9F6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0475" y="5007545"/>
            <a:ext cx="468000" cy="46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14:cNvPr>
              <p14:cNvContentPartPr/>
              <p14:nvPr/>
            </p14:nvContentPartPr>
            <p14:xfrm>
              <a:off x="1049814" y="4592138"/>
              <a:ext cx="560251" cy="179732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68956BF-5A13-D37B-510C-151A4D5DDA1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4191" y="437602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14:cNvPr>
              <p14:cNvContentPartPr/>
              <p14:nvPr/>
            </p14:nvContentPartPr>
            <p14:xfrm>
              <a:off x="757249" y="4223452"/>
              <a:ext cx="1251070" cy="363284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691ED46-A84A-C176-AA81-F24DCE2A814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1247" y="4007640"/>
                <a:ext cx="1322714" cy="79454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629EBC88-64E2-892C-80B5-DFACC5FBEBB0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6A20258C-89EB-3F2C-1FE4-76E9E6093ECF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الجمع خطوة بخطوة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khatwatan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AB8E10-AAA2-2DDB-BAFF-0BC910864EAF}"/>
              </a:ext>
            </a:extLst>
          </p:cNvPr>
          <p:cNvSpPr txBox="1"/>
          <p:nvPr/>
        </p:nvSpPr>
        <p:spPr>
          <a:xfrm>
            <a:off x="4630389" y="1970490"/>
            <a:ext cx="4102994" cy="831175"/>
          </a:xfrm>
          <a:prstGeom prst="roundRect">
            <a:avLst>
              <a:gd name="adj" fmla="val 6816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أضيف 4 إلى 62 أولًا. ثم أضيف 30 إلى 66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awlan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thuma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udif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30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iilaa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66]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CA12D9-5CF7-1518-BCA4-B8B35D3F44E3}"/>
              </a:ext>
            </a:extLst>
          </p:cNvPr>
          <p:cNvSpPr txBox="1"/>
          <p:nvPr/>
        </p:nvSpPr>
        <p:spPr>
          <a:xfrm>
            <a:off x="5057285" y="5475545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النتيجة هي 96.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alnatijat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hi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96.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1A7B51-25ED-BF09-6FEC-E6A30017A5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634673" y="147627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1885FBD-676B-49E6-1F22-8C10953ECD7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163848" y="1827521"/>
            <a:ext cx="468000" cy="468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E551D4-FAD0-67B9-6DB0-43837798DF2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21773" y="5577690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1DA3571-85DF-D75A-4A5D-B6A53395290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726722" y="211445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50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Schrittweise</a:t>
            </a:r>
            <a:r>
              <a:rPr lang="de-DE" dirty="0">
                <a:latin typeface="Comic Sans MS" panose="030F0902030302020204" pitchFamily="66" charset="0"/>
              </a:rPr>
              <a:t> 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56890" y="1079657"/>
            <a:ext cx="2805228" cy="3364337"/>
            <a:chOff x="1303722" y="-42191"/>
            <a:chExt cx="2805228" cy="3364337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03722" y="50599"/>
              <a:ext cx="2663478" cy="1118890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1600" dirty="0">
                  <a:latin typeface="Comic Sans MS" panose="030F0902030302020204" pitchFamily="66" charset="0"/>
                </a:rPr>
                <a:t> bis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latin typeface="Comic Sans MS" panose="030F0902030302020204" pitchFamily="66" charset="0"/>
                </a:rPr>
                <a:t>zur nächsten Zehnerzahl. Dann addiere ich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 </a:t>
              </a:r>
              <a:r>
                <a:rPr lang="de-DE" sz="1600" dirty="0">
                  <a:latin typeface="Comic Sans MS" panose="030F0902030302020204" pitchFamily="66" charset="0"/>
                </a:rPr>
                <a:t>zu der 70 dazu.</a:t>
              </a:r>
              <a:endParaRPr lang="de-DE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371990" y="1313139"/>
              <a:ext cx="2520000" cy="1422589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أقوم أولاً بإضافة 8 إلى أقرب عشرات. ثم أضيف 26 إلى 70.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aqum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awlaan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bi'iidafat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8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iilaa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aqrab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easharati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thuma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udif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26 '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iilaa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70.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303722" y="-42191"/>
              <a:ext cx="2805228" cy="3364337"/>
            </a:xfrm>
            <a:prstGeom prst="wedgeRoundRectCallout">
              <a:avLst>
                <a:gd name="adj1" fmla="val 1214"/>
                <a:gd name="adj2" fmla="val 57664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Textfeld 34">
            <a:extLst>
              <a:ext uri="{FF2B5EF4-FFF2-40B4-BE49-F238E27FC236}">
                <a16:creationId xmlns:a16="http://schemas.microsoft.com/office/drawing/2014/main" id="{C3CB5A66-4FFA-EF6A-4666-91487F26325E}"/>
              </a:ext>
            </a:extLst>
          </p:cNvPr>
          <p:cNvSpPr txBox="1"/>
          <p:nvPr/>
        </p:nvSpPr>
        <p:spPr>
          <a:xfrm>
            <a:off x="4005162" y="1218941"/>
            <a:ext cx="252000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rechne von der ersten Zahl in 2 Schritten weiter.</a:t>
            </a:r>
          </a:p>
        </p:txBody>
      </p: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83216" y="1152663"/>
            <a:ext cx="2574174" cy="2170811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9" name="Audio Recording 19.01.2023, 11:20:13">
            <a:hlinkClick r:id="" action="ppaction://media"/>
            <a:extLst>
              <a:ext uri="{FF2B5EF4-FFF2-40B4-BE49-F238E27FC236}">
                <a16:creationId xmlns:a16="http://schemas.microsoft.com/office/drawing/2014/main" id="{A82B0619-4B0A-236B-8860-8A7EB5FE1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9361" y="1191527"/>
            <a:ext cx="468000" cy="468000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4CB97C6-155D-65BB-3FDF-5C4655320E4A}"/>
              </a:ext>
            </a:extLst>
          </p:cNvPr>
          <p:cNvGrpSpPr/>
          <p:nvPr/>
        </p:nvGrpSpPr>
        <p:grpSpPr>
          <a:xfrm>
            <a:off x="3731185" y="3759328"/>
            <a:ext cx="2414868" cy="1200329"/>
            <a:chOff x="7189055" y="1968537"/>
            <a:chExt cx="2414868" cy="1200329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823F0B3-6E4A-C38F-D3FF-3FFBE9AB67E5}"/>
                </a:ext>
              </a:extLst>
            </p:cNvPr>
            <p:cNvSpPr txBox="1"/>
            <p:nvPr/>
          </p:nvSpPr>
          <p:spPr>
            <a:xfrm>
              <a:off x="7189055" y="1968537"/>
              <a:ext cx="241486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62 +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8</a:t>
              </a:r>
              <a:r>
                <a:rPr lang="de-DE" sz="2400" b="1" dirty="0">
                  <a:latin typeface="Comic Sans MS" panose="030F0902030302020204" pitchFamily="66" charset="0"/>
                </a:rPr>
                <a:t> = 70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70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26</a:t>
              </a:r>
              <a:r>
                <a:rPr lang="de-DE" sz="2400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96</a:t>
              </a:r>
            </a:p>
          </p:txBody>
        </p: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56A1EEFB-1B01-64A9-3E60-008A70352347}"/>
                </a:ext>
              </a:extLst>
            </p:cNvPr>
            <p:cNvCxnSpPr>
              <a:cxnSpLocks/>
            </p:cNvCxnSpPr>
            <p:nvPr/>
          </p:nvCxnSpPr>
          <p:spPr>
            <a:xfrm>
              <a:off x="7208270" y="2347854"/>
              <a:ext cx="194686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0345B8C-3877-672A-0B93-F9C20821BF25}"/>
              </a:ext>
            </a:extLst>
          </p:cNvPr>
          <p:cNvGrpSpPr/>
          <p:nvPr/>
        </p:nvGrpSpPr>
        <p:grpSpPr>
          <a:xfrm>
            <a:off x="552806" y="3604881"/>
            <a:ext cx="2884954" cy="1311699"/>
            <a:chOff x="3968663" y="1813207"/>
            <a:chExt cx="2884954" cy="1311699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CB878CA9-0D45-CE01-48CB-6E52D11D5CA1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456F65D-F642-0201-FB10-69910AECCEEF}"/>
                </a:ext>
              </a:extLst>
            </p:cNvPr>
            <p:cNvSpPr txBox="1"/>
            <p:nvPr/>
          </p:nvSpPr>
          <p:spPr>
            <a:xfrm>
              <a:off x="5275929" y="181320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+26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11F6B2EF-6DB2-7F72-935D-DF21FF8E8019}"/>
                </a:ext>
              </a:extLst>
            </p:cNvPr>
            <p:cNvSpPr txBox="1"/>
            <p:nvPr/>
          </p:nvSpPr>
          <p:spPr>
            <a:xfrm>
              <a:off x="4275659" y="2004272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+8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C7B4BDA-60B1-86D7-124A-CCA71FAAF18C}"/>
                </a:ext>
              </a:extLst>
            </p:cNvPr>
            <p:cNvSpPr txBox="1"/>
            <p:nvPr/>
          </p:nvSpPr>
          <p:spPr>
            <a:xfrm>
              <a:off x="3968663" y="2663241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62  70              96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3D251E3-6AA2-2A63-466B-F8621189E0C2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2417930-512D-0A14-F5EE-EEDEACDCA533}"/>
                </a:ext>
              </a:extLst>
            </p:cNvPr>
            <p:cNvGrpSpPr/>
            <p:nvPr/>
          </p:nvGrpSpPr>
          <p:grpSpPr>
            <a:xfrm>
              <a:off x="4783568" y="2572850"/>
              <a:ext cx="1667981" cy="154661"/>
              <a:chOff x="1152864" y="4460652"/>
              <a:chExt cx="1667981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738C9B8A-836A-E57F-3423-19BDCC8AB7BA}"/>
                      </a:ext>
                    </a:extLst>
                  </p14:cNvPr>
                  <p14:cNvContentPartPr/>
                  <p14:nvPr/>
                </p14:nvContentPartPr>
                <p14:xfrm>
                  <a:off x="1152864" y="4460652"/>
                  <a:ext cx="360" cy="133920"/>
                </p14:xfrm>
              </p:contentPart>
            </mc:Choice>
            <mc:Fallback xmlns=""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C115C301-B0D9-B5A5-6C34-1A48F1C26E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143864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3E7FD160-5755-0D7A-F58E-AE2E904D29BF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2" name="Bogen 11">
              <a:extLst>
                <a:ext uri="{FF2B5EF4-FFF2-40B4-BE49-F238E27FC236}">
                  <a16:creationId xmlns:a16="http://schemas.microsoft.com/office/drawing/2014/main" id="{CCFF753E-0CFA-1025-BC38-6D8DDC3C594A}"/>
                </a:ext>
              </a:extLst>
            </p:cNvPr>
            <p:cNvSpPr/>
            <p:nvPr/>
          </p:nvSpPr>
          <p:spPr>
            <a:xfrm>
              <a:off x="4781897" y="2195261"/>
              <a:ext cx="1668265" cy="785723"/>
            </a:xfrm>
            <a:prstGeom prst="arc">
              <a:avLst>
                <a:gd name="adj1" fmla="val 10962973"/>
                <a:gd name="adj2" fmla="val 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79D79980-1AE1-12B3-C109-CDD4B9BA61A5}"/>
                </a:ext>
              </a:extLst>
            </p:cNvPr>
            <p:cNvSpPr/>
            <p:nvPr/>
          </p:nvSpPr>
          <p:spPr>
            <a:xfrm>
              <a:off x="4230568" y="2352363"/>
              <a:ext cx="555751" cy="410496"/>
            </a:xfrm>
            <a:prstGeom prst="arc">
              <a:avLst>
                <a:gd name="adj1" fmla="val 10753443"/>
                <a:gd name="adj2" fmla="val 319980"/>
              </a:avLst>
            </a:prstGeom>
            <a:ln w="19050">
              <a:headEnd type="none" w="med" len="med"/>
              <a:tailEnd type="triangle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7" name="Audio Recording 25.01.2023, 18:32:25">
            <a:hlinkClick r:id="" action="ppaction://media"/>
            <a:extLst>
              <a:ext uri="{FF2B5EF4-FFF2-40B4-BE49-F238E27FC236}">
                <a16:creationId xmlns:a16="http://schemas.microsoft.com/office/drawing/2014/main" id="{8FE08B9F-C734-4C7C-9F71-C68EE0CCC4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2847" y="1474608"/>
            <a:ext cx="468000" cy="468000"/>
          </a:xfrm>
          <a:prstGeom prst="rect">
            <a:avLst/>
          </a:prstGeom>
        </p:spPr>
      </p:pic>
      <p:pic>
        <p:nvPicPr>
          <p:cNvPr id="49" name="Audio Recording 19.01.2023, 11:25:35">
            <a:hlinkClick r:id="" action="ppaction://media"/>
            <a:extLst>
              <a:ext uri="{FF2B5EF4-FFF2-40B4-BE49-F238E27FC236}">
                <a16:creationId xmlns:a16="http://schemas.microsoft.com/office/drawing/2014/main" id="{105B64F4-9433-0A0D-9A84-E8AACCB08F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1863994"/>
            <a:ext cx="468000" cy="468000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7F5635A-5680-D12A-F675-6139BA4C1EFA}"/>
              </a:ext>
            </a:extLst>
          </p:cNvPr>
          <p:cNvGrpSpPr/>
          <p:nvPr/>
        </p:nvGrpSpPr>
        <p:grpSpPr>
          <a:xfrm>
            <a:off x="3594008" y="5343516"/>
            <a:ext cx="2717983" cy="1245918"/>
            <a:chOff x="3194977" y="4691943"/>
            <a:chExt cx="2717983" cy="1245918"/>
          </a:xfrm>
        </p:grpSpPr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6A5D2020-7CC1-AE85-FA59-6EFB50926FE5}"/>
                </a:ext>
              </a:extLst>
            </p:cNvPr>
            <p:cNvGrpSpPr/>
            <p:nvPr/>
          </p:nvGrpSpPr>
          <p:grpSpPr>
            <a:xfrm>
              <a:off x="3194977" y="4798181"/>
              <a:ext cx="2455247" cy="1005326"/>
              <a:chOff x="3194977" y="4798181"/>
              <a:chExt cx="2455247" cy="1005326"/>
            </a:xfrm>
          </p:grpSpPr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0F5418F-0793-46E9-FD42-FC29EAD41D86}"/>
                  </a:ext>
                </a:extLst>
              </p:cNvPr>
              <p:cNvSpPr txBox="1"/>
              <p:nvPr/>
            </p:nvSpPr>
            <p:spPr>
              <a:xfrm>
                <a:off x="3194977" y="4798181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96.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33977DCF-A1B7-D30E-2DE0-CF676420DD54}"/>
                  </a:ext>
                </a:extLst>
              </p:cNvPr>
              <p:cNvSpPr txBox="1"/>
              <p:nvPr/>
            </p:nvSpPr>
            <p:spPr>
              <a:xfrm>
                <a:off x="3533536" y="5218732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Y" altLang="de-D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النتيجة هي 96.</a:t>
                </a:r>
                <a:endParaRPr lang="de-DE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alnatijat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hi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96.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Abgerundete rechteckige Legende 51">
              <a:extLst>
                <a:ext uri="{FF2B5EF4-FFF2-40B4-BE49-F238E27FC236}">
                  <a16:creationId xmlns:a16="http://schemas.microsoft.com/office/drawing/2014/main" id="{50798118-1C34-61C2-8F19-488014F470DB}"/>
                </a:ext>
              </a:extLst>
            </p:cNvPr>
            <p:cNvSpPr/>
            <p:nvPr/>
          </p:nvSpPr>
          <p:spPr>
            <a:xfrm>
              <a:off x="3321977" y="4691943"/>
              <a:ext cx="2590983" cy="1245918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0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69A1AED5-C4CD-C322-E0DD-DE0EF94D31C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31403" y="5384726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A7A4797-D8BB-C01A-6769-421B2C72A9AF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Textfeld 7">
            <a:extLst>
              <a:ext uri="{FF2B5EF4-FFF2-40B4-BE49-F238E27FC236}">
                <a16:creationId xmlns:a16="http://schemas.microsoft.com/office/drawing/2014/main" id="{03A47D87-C3E3-BEBA-EAE0-9AA4C69AB70E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الجمع خطوة بخطوة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khatwatan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bikhutwa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008ED7-B263-6A9C-6800-07C3298E406F}"/>
              </a:ext>
            </a:extLst>
          </p:cNvPr>
          <p:cNvSpPr txBox="1"/>
          <p:nvPr/>
        </p:nvSpPr>
        <p:spPr>
          <a:xfrm>
            <a:off x="4252609" y="2058574"/>
            <a:ext cx="2235388" cy="1139726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أحسب من الرقم الأول في خطوتين.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ahsab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alraqm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al'awal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khutwatayni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48875CE-91CA-E08D-86F8-47676FAB92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biLevel thresh="25000"/>
          </a:blip>
          <a:stretch>
            <a:fillRect/>
          </a:stretch>
        </p:blipFill>
        <p:spPr>
          <a:xfrm>
            <a:off x="5589716" y="177394"/>
            <a:ext cx="468000" cy="468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75FC2D-70B6-473C-EAFD-9CACC75CA45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69361" y="1839960"/>
            <a:ext cx="468000" cy="468000"/>
          </a:xfrm>
          <a:prstGeom prst="rect">
            <a:avLst/>
          </a:prstGeom>
        </p:spPr>
      </p:pic>
      <p:pic>
        <p:nvPicPr>
          <p:cNvPr id="26" name="Aufgezeichneter Sound_1">
            <a:hlinkClick r:id="" action="ppaction://media"/>
            <a:extLst>
              <a:ext uri="{FF2B5EF4-FFF2-40B4-BE49-F238E27FC236}">
                <a16:creationId xmlns:a16="http://schemas.microsoft.com/office/drawing/2014/main" id="{F1AA2100-25FF-0062-724E-C4312C3AE93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9830" y="2357610"/>
            <a:ext cx="468000" cy="468000"/>
          </a:xfrm>
          <a:prstGeom prst="rect">
            <a:avLst/>
          </a:prstGeom>
        </p:spPr>
      </p:pic>
      <p:pic>
        <p:nvPicPr>
          <p:cNvPr id="29" name="Aufgezeichneter Sound_2">
            <a:hlinkClick r:id="" action="ppaction://media"/>
            <a:extLst>
              <a:ext uri="{FF2B5EF4-FFF2-40B4-BE49-F238E27FC236}">
                <a16:creationId xmlns:a16="http://schemas.microsoft.com/office/drawing/2014/main" id="{25EA6477-4E13-866E-C459-5B05786AA18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4946" y="3740213"/>
            <a:ext cx="468000" cy="468000"/>
          </a:xfrm>
          <a:prstGeom prst="rect">
            <a:avLst/>
          </a:prstGeom>
        </p:spPr>
      </p:pic>
      <p:pic>
        <p:nvPicPr>
          <p:cNvPr id="30" name="Aufgezeichneter Sound_3">
            <a:hlinkClick r:id="" action="ppaction://media"/>
            <a:extLst>
              <a:ext uri="{FF2B5EF4-FFF2-40B4-BE49-F238E27FC236}">
                <a16:creationId xmlns:a16="http://schemas.microsoft.com/office/drawing/2014/main" id="{2FA05195-A91B-502E-2395-5164A6ECEF9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18148" y="59788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70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 mute="1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08">
            <a:extLst>
              <a:ext uri="{FF2B5EF4-FFF2-40B4-BE49-F238E27FC236}">
                <a16:creationId xmlns:a16="http://schemas.microsoft.com/office/drawing/2014/main" id="{E4AB053F-CC08-4CE3-AF7C-318AC109CB78}"/>
              </a:ext>
            </a:extLst>
          </p:cNvPr>
          <p:cNvSpPr/>
          <p:nvPr/>
        </p:nvSpPr>
        <p:spPr>
          <a:xfrm>
            <a:off x="5964325" y="23723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endParaRPr lang="de-DE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0C7CF34-A75E-099F-2B8A-CB03241BB277}"/>
              </a:ext>
            </a:extLst>
          </p:cNvPr>
          <p:cNvSpPr txBox="1"/>
          <p:nvPr/>
        </p:nvSpPr>
        <p:spPr>
          <a:xfrm>
            <a:off x="4109401" y="1158019"/>
            <a:ext cx="4979629" cy="863144"/>
          </a:xfrm>
          <a:prstGeom prst="roundRect">
            <a:avLst>
              <a:gd name="adj" fmla="val 6730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Ich zerlege die Summanden in ihre Stellenwerte. Dann rechne ich Zehner plus </a:t>
            </a:r>
            <a:r>
              <a:rPr lang="de-DE" sz="1600" dirty="0">
                <a:solidFill>
                  <a:srgbClr val="0070C0"/>
                </a:solidFill>
                <a:latin typeface="Comic Sans MS" panose="030F0902030302020204" pitchFamily="66" charset="0"/>
              </a:rPr>
              <a:t>Zehner </a:t>
            </a:r>
            <a:r>
              <a:rPr lang="de-DE" sz="1600" dirty="0">
                <a:latin typeface="Comic Sans MS" panose="030F0902030302020204" pitchFamily="66" charset="0"/>
              </a:rPr>
              <a:t>und Einer plus </a:t>
            </a:r>
            <a:r>
              <a:rPr lang="de-DE" sz="1600" dirty="0">
                <a:solidFill>
                  <a:schemeClr val="accent2"/>
                </a:solidFill>
                <a:latin typeface="Comic Sans MS" panose="030F0902030302020204" pitchFamily="66" charset="0"/>
              </a:rPr>
              <a:t>Einer </a:t>
            </a:r>
            <a:r>
              <a:rPr lang="de-DE" sz="1600" dirty="0">
                <a:latin typeface="Comic Sans MS" panose="030F0902030302020204" pitchFamily="66" charset="0"/>
              </a:rPr>
              <a:t>und addiere dann die Ergebnisse.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A318EDA-637F-16A5-4A1C-3A40797E70A4}"/>
              </a:ext>
            </a:extLst>
          </p:cNvPr>
          <p:cNvSpPr txBox="1"/>
          <p:nvPr/>
        </p:nvSpPr>
        <p:spPr>
          <a:xfrm>
            <a:off x="4149368" y="1987786"/>
            <a:ext cx="4963244" cy="1950065"/>
          </a:xfrm>
          <a:prstGeom prst="roundRect">
            <a:avLst>
              <a:gd name="adj" fmla="val 6816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effectLst/>
                <a:latin typeface="Comic Sans MS" panose="030F0902030302020204" pitchFamily="66" charset="0"/>
              </a:rPr>
              <a:t>أقسم الجماعين إلى وحداتهما وعشراتهما. ثم أقوم بجمع العشرات من العشرات والوحدات من الوحدات وأضيف ثم أجمع النتائج.</a:t>
            </a:r>
            <a:endParaRPr lang="de-DE" altLang="de-DE" sz="2000" dirty="0">
              <a:latin typeface="Comic Sans MS" panose="030F0902030302020204" pitchFamily="66" charset="0"/>
            </a:endParaRPr>
          </a:p>
          <a:p>
            <a:pPr algn="ctr" rtl="0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Uqsim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jama'ayn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ila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wuhdatihimā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ashrātihimā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Thumma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aqūm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bi-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jam'i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ashrāt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min al-'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ashrāt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wal-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min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wuhdat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wa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-'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uḍīf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thumma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ujammī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natā'ij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215676" y="4310177"/>
            <a:ext cx="1448946" cy="1706017"/>
          </a:xfrm>
          <a:prstGeom prst="rect">
            <a:avLst/>
          </a:prstGeom>
        </p:spPr>
      </p:pic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DA0E1361-9BE8-E22B-72B5-3B265081A9EB}"/>
              </a:ext>
            </a:extLst>
          </p:cNvPr>
          <p:cNvSpPr/>
          <p:nvPr/>
        </p:nvSpPr>
        <p:spPr>
          <a:xfrm>
            <a:off x="3941676" y="1079658"/>
            <a:ext cx="5557403" cy="2870937"/>
          </a:xfrm>
          <a:prstGeom prst="wedgeRoundRectCallout">
            <a:avLst>
              <a:gd name="adj1" fmla="val 27524"/>
              <a:gd name="adj2" fmla="val 5604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E7FA179-14DB-5E0F-1AEB-04F3A2166980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A1AC117-EF78-C2E1-AF35-97638D38C244}"/>
              </a:ext>
            </a:extLst>
          </p:cNvPr>
          <p:cNvSpPr txBox="1"/>
          <p:nvPr/>
        </p:nvSpPr>
        <p:spPr>
          <a:xfrm>
            <a:off x="385422" y="1201409"/>
            <a:ext cx="274972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Stellenweise </a:t>
            </a:r>
            <a:r>
              <a:rPr lang="de-DE" dirty="0">
                <a:latin typeface="Comic Sans MS" panose="030F0902030302020204" pitchFamily="66" charset="0"/>
              </a:rPr>
              <a:t>Addieren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CCB059-D5BA-26E0-6B63-AE102207497B}"/>
              </a:ext>
            </a:extLst>
          </p:cNvPr>
          <p:cNvSpPr txBox="1"/>
          <p:nvPr/>
        </p:nvSpPr>
        <p:spPr>
          <a:xfrm>
            <a:off x="385422" y="1730335"/>
            <a:ext cx="274972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b="0" i="0" dirty="0">
                <a:solidFill>
                  <a:srgbClr val="374151"/>
                </a:solidFill>
                <a:effectLst/>
                <a:latin typeface="Söhne"/>
              </a:rPr>
              <a:t>الجمع التدرجي</a:t>
            </a:r>
            <a:endParaRPr lang="ru-RU" altLang="de-DE" dirty="0"/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b="0" i="0" dirty="0">
                <a:solidFill>
                  <a:srgbClr val="374151"/>
                </a:solidFill>
                <a:effectLst/>
                <a:latin typeface="Söhne"/>
              </a:rPr>
              <a:t>Al-Jam' Al-</a:t>
            </a:r>
            <a:r>
              <a:rPr lang="de-DE" sz="1400" b="0" i="0" dirty="0" err="1">
                <a:solidFill>
                  <a:srgbClr val="374151"/>
                </a:solidFill>
                <a:effectLst/>
                <a:latin typeface="Söhne"/>
              </a:rPr>
              <a:t>Tadrajī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F0DACBE-A5A5-6B7E-79DB-074A7516936E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85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FB1C16F9-4F98-1D1D-CC06-959340A536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4646F6E-FCC3-0153-2242-B44FCC4763AC}"/>
              </a:ext>
            </a:extLst>
          </p:cNvPr>
          <p:cNvGrpSpPr/>
          <p:nvPr/>
        </p:nvGrpSpPr>
        <p:grpSpPr>
          <a:xfrm>
            <a:off x="2553823" y="4189284"/>
            <a:ext cx="4202138" cy="1200329"/>
            <a:chOff x="4271934" y="4178581"/>
            <a:chExt cx="4202138" cy="1200329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1C7F1BF-E3DD-D640-B83B-D01FDDD7FEF2}"/>
                </a:ext>
              </a:extLst>
            </p:cNvPr>
            <p:cNvSpPr txBox="1"/>
            <p:nvPr/>
          </p:nvSpPr>
          <p:spPr>
            <a:xfrm>
              <a:off x="4271934" y="4178581"/>
              <a:ext cx="420213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62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latin typeface="Comic Sans MS" panose="030F0902030302020204" pitchFamily="66" charset="0"/>
                </a:rPr>
                <a:t> 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  <a:r>
                <a:rPr lang="de-DE" sz="2400" b="1" dirty="0">
                  <a:latin typeface="Comic Sans MS" panose="030F0902030302020204" pitchFamily="66" charset="0"/>
                </a:rPr>
                <a:t> +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  <a:r>
                <a:rPr lang="de-DE" sz="2400" b="1" dirty="0">
                  <a:latin typeface="Comic Sans MS" panose="030F0902030302020204" pitchFamily="66" charset="0"/>
                </a:rPr>
                <a:t> = 96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60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2400" b="1" dirty="0">
                  <a:latin typeface="Comic Sans MS" panose="030F0902030302020204" pitchFamily="66" charset="0"/>
                </a:rPr>
                <a:t>=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90</a:t>
              </a:r>
            </a:p>
            <a:p>
              <a:r>
                <a:rPr lang="de-DE" sz="2400" b="1" dirty="0">
                  <a:latin typeface="Comic Sans MS" panose="030F0902030302020204" pitchFamily="66" charset="0"/>
                </a:rPr>
                <a:t>  2 + 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4</a:t>
              </a:r>
              <a:r>
                <a:rPr lang="de-DE" sz="2400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=   </a:t>
              </a:r>
              <a:r>
                <a:rPr lang="de-DE" sz="2400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6</a:t>
              </a:r>
            </a:p>
          </p:txBody>
        </p:sp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32FF68A4-8E5E-8B30-BBA3-0D74E556F916}"/>
                </a:ext>
              </a:extLst>
            </p:cNvPr>
            <p:cNvCxnSpPr>
              <a:cxnSpLocks/>
            </p:cNvCxnSpPr>
            <p:nvPr/>
          </p:nvCxnSpPr>
          <p:spPr>
            <a:xfrm>
              <a:off x="4271934" y="4575744"/>
              <a:ext cx="3191090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Audio Recording 19.01.2023, 11:19:44">
            <a:hlinkClick r:id="" action="ppaction://media"/>
            <a:extLst>
              <a:ext uri="{FF2B5EF4-FFF2-40B4-BE49-F238E27FC236}">
                <a16:creationId xmlns:a16="http://schemas.microsoft.com/office/drawing/2014/main" id="{6B6808B9-AF82-C7FB-3561-7738BAF37B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94447" y="1210588"/>
            <a:ext cx="468000" cy="468000"/>
          </a:xfrm>
          <a:prstGeom prst="rect">
            <a:avLst/>
          </a:prstGeom>
        </p:spPr>
      </p:pic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68E4FE3-4095-5F33-88F1-2C0A569A74C2}"/>
              </a:ext>
            </a:extLst>
          </p:cNvPr>
          <p:cNvGrpSpPr/>
          <p:nvPr/>
        </p:nvGrpSpPr>
        <p:grpSpPr>
          <a:xfrm>
            <a:off x="4953000" y="5514230"/>
            <a:ext cx="2717983" cy="1131591"/>
            <a:chOff x="3194977" y="4806269"/>
            <a:chExt cx="2717983" cy="1131591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6BAFC10-40CA-0729-B4DD-BFC69219D3C9}"/>
                </a:ext>
              </a:extLst>
            </p:cNvPr>
            <p:cNvSpPr txBox="1"/>
            <p:nvPr/>
          </p:nvSpPr>
          <p:spPr>
            <a:xfrm>
              <a:off x="3194977" y="4880178"/>
              <a:ext cx="2455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Ergebnis ist 96.</a:t>
              </a:r>
            </a:p>
          </p:txBody>
        </p:sp>
        <p:sp>
          <p:nvSpPr>
            <p:cNvPr id="92" name="Abgerundete rechteckige Legende 91">
              <a:extLst>
                <a:ext uri="{FF2B5EF4-FFF2-40B4-BE49-F238E27FC236}">
                  <a16:creationId xmlns:a16="http://schemas.microsoft.com/office/drawing/2014/main" id="{112C8B2C-AC4B-39B4-23EB-572672DCC13A}"/>
                </a:ext>
              </a:extLst>
            </p:cNvPr>
            <p:cNvSpPr/>
            <p:nvPr/>
          </p:nvSpPr>
          <p:spPr>
            <a:xfrm>
              <a:off x="3321977" y="4806269"/>
              <a:ext cx="2590983" cy="1131591"/>
            </a:xfrm>
            <a:prstGeom prst="wedgeRoundRectCallout">
              <a:avLst>
                <a:gd name="adj1" fmla="val 60128"/>
                <a:gd name="adj2" fmla="val -43191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96" name="Audio Recording 25.01.2023, 18:35:06">
            <a:hlinkClick r:id="" action="ppaction://media"/>
            <a:extLst>
              <a:ext uri="{FF2B5EF4-FFF2-40B4-BE49-F238E27FC236}">
                <a16:creationId xmlns:a16="http://schemas.microsoft.com/office/drawing/2014/main" id="{547F229D-AA3E-17AC-6F58-A72B6FC8D5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81370" y="5514231"/>
            <a:ext cx="468000" cy="4680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7B0345-858E-A2B0-20E5-575202984784}"/>
              </a:ext>
            </a:extLst>
          </p:cNvPr>
          <p:cNvGrpSpPr/>
          <p:nvPr/>
        </p:nvGrpSpPr>
        <p:grpSpPr>
          <a:xfrm>
            <a:off x="983964" y="4297661"/>
            <a:ext cx="1084827" cy="1080426"/>
            <a:chOff x="2979005" y="3015344"/>
            <a:chExt cx="1084827" cy="108042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2CE04FC5-BBFD-DB82-8E14-5C33E8A26F77}"/>
                </a:ext>
              </a:extLst>
            </p:cNvPr>
            <p:cNvGrpSpPr/>
            <p:nvPr/>
          </p:nvGrpSpPr>
          <p:grpSpPr>
            <a:xfrm>
              <a:off x="2979005" y="3015344"/>
              <a:ext cx="1084827" cy="1079213"/>
              <a:chOff x="321188" y="2955419"/>
              <a:chExt cx="1084827" cy="1079213"/>
            </a:xfrm>
          </p:grpSpPr>
          <p:cxnSp>
            <p:nvCxnSpPr>
              <p:cNvPr id="19" name="Gerade Verbindung 18">
                <a:extLst>
                  <a:ext uri="{FF2B5EF4-FFF2-40B4-BE49-F238E27FC236}">
                    <a16:creationId xmlns:a16="http://schemas.microsoft.com/office/drawing/2014/main" id="{6D41E2A8-42F3-AEFC-A6F4-F0E395D5F7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05647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>
                <a:extLst>
                  <a:ext uri="{FF2B5EF4-FFF2-40B4-BE49-F238E27FC236}">
                    <a16:creationId xmlns:a16="http://schemas.microsoft.com/office/drawing/2014/main" id="{9A5A1668-3801-C919-781C-C5EC4F6B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156322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03478718-595E-5FF0-CEED-5A366D69F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52627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800B36F0-38FA-85A0-5780-ECB2D3B9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266560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>
                <a:extLst>
                  <a:ext uri="{FF2B5EF4-FFF2-40B4-BE49-F238E27FC236}">
                    <a16:creationId xmlns:a16="http://schemas.microsoft.com/office/drawing/2014/main" id="{FAC72A43-6D0C-AF7B-EA3B-E4D2E97F9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337679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1DD8EDDB-6C3A-C098-A409-965F80FADF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1188" y="2955419"/>
                <a:ext cx="1080000" cy="0"/>
              </a:xfrm>
              <a:prstGeom prst="line">
                <a:avLst/>
              </a:prstGeom>
              <a:ln w="38100" cap="rnd">
                <a:rou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F9BB245-91C3-D9FD-AA7C-139232EC8E1F}"/>
                  </a:ext>
                </a:extLst>
              </p:cNvPr>
              <p:cNvSpPr/>
              <p:nvPr/>
            </p:nvSpPr>
            <p:spPr>
              <a:xfrm>
                <a:off x="3211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CBC3DD-D953-786F-C6BE-1EFCB2D007FA}"/>
                  </a:ext>
                </a:extLst>
              </p:cNvPr>
              <p:cNvSpPr/>
              <p:nvPr/>
            </p:nvSpPr>
            <p:spPr>
              <a:xfrm>
                <a:off x="437588" y="3980632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37" name="Gruppieren 36">
                <a:extLst>
                  <a:ext uri="{FF2B5EF4-FFF2-40B4-BE49-F238E27FC236}">
                    <a16:creationId xmlns:a16="http://schemas.microsoft.com/office/drawing/2014/main" id="{17D11A0C-64BE-FB8C-ACE8-05F63662755E}"/>
                  </a:ext>
                </a:extLst>
              </p:cNvPr>
              <p:cNvGrpSpPr/>
              <p:nvPr/>
            </p:nvGrpSpPr>
            <p:grpSpPr>
              <a:xfrm>
                <a:off x="326015" y="3640226"/>
                <a:ext cx="1080000" cy="200903"/>
                <a:chOff x="1647964" y="3139860"/>
                <a:chExt cx="1080000" cy="200903"/>
              </a:xfrm>
            </p:grpSpPr>
            <p:cxnSp>
              <p:nvCxnSpPr>
                <p:cNvPr id="38" name="Gerade Verbindung 37">
                  <a:extLst>
                    <a:ext uri="{FF2B5EF4-FFF2-40B4-BE49-F238E27FC236}">
                      <a16:creationId xmlns:a16="http://schemas.microsoft.com/office/drawing/2014/main" id="{071E371A-DE51-0822-4967-2040FA1A6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240911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 Verbindung 45">
                  <a:extLst>
                    <a:ext uri="{FF2B5EF4-FFF2-40B4-BE49-F238E27FC236}">
                      <a16:creationId xmlns:a16="http://schemas.microsoft.com/office/drawing/2014/main" id="{B963A8A6-58CD-4394-7AF4-68BE27723E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340763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Gerade Verbindung 46">
                  <a:extLst>
                    <a:ext uri="{FF2B5EF4-FFF2-40B4-BE49-F238E27FC236}">
                      <a16:creationId xmlns:a16="http://schemas.microsoft.com/office/drawing/2014/main" id="{A25D4443-A3D9-3A11-E1FE-3C4E9CBF8E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47964" y="3139860"/>
                  <a:ext cx="1080000" cy="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23DD579E-14BD-4D72-D799-01C914F64C56}"/>
                </a:ext>
              </a:extLst>
            </p:cNvPr>
            <p:cNvGrpSpPr/>
            <p:nvPr/>
          </p:nvGrpSpPr>
          <p:grpSpPr>
            <a:xfrm>
              <a:off x="3212350" y="4041770"/>
              <a:ext cx="403223" cy="54000"/>
              <a:chOff x="3178621" y="3478241"/>
              <a:chExt cx="403223" cy="540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D6521B6-7C2E-E8A6-2517-212DF0FA2840}"/>
                  </a:ext>
                </a:extLst>
              </p:cNvPr>
              <p:cNvSpPr/>
              <p:nvPr/>
            </p:nvSpPr>
            <p:spPr>
              <a:xfrm>
                <a:off x="3403140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33B93AF-5800-680B-BEDF-59BF867D9D1C}"/>
                  </a:ext>
                </a:extLst>
              </p:cNvPr>
              <p:cNvSpPr/>
              <p:nvPr/>
            </p:nvSpPr>
            <p:spPr>
              <a:xfrm>
                <a:off x="3527844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C1F1F8E-6C29-5147-DDA6-1F5B2A340ED4}"/>
                  </a:ext>
                </a:extLst>
              </p:cNvPr>
              <p:cNvSpPr/>
              <p:nvPr/>
            </p:nvSpPr>
            <p:spPr>
              <a:xfrm>
                <a:off x="3178621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1D59331-70AC-18DD-6528-A75965248E18}"/>
                  </a:ext>
                </a:extLst>
              </p:cNvPr>
              <p:cNvSpPr/>
              <p:nvPr/>
            </p:nvSpPr>
            <p:spPr>
              <a:xfrm>
                <a:off x="3284897" y="3478241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14:cNvPr>
              <p14:cNvContentPartPr/>
              <p14:nvPr/>
            </p14:nvContentPartPr>
            <p14:xfrm>
              <a:off x="1192563" y="5287008"/>
              <a:ext cx="560251" cy="179732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F053D104-C1F8-95A0-D535-C102B05C30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6940" y="5070897"/>
                <a:ext cx="631857" cy="611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14:cNvPr>
              <p14:cNvContentPartPr/>
              <p14:nvPr/>
            </p14:nvContentPartPr>
            <p14:xfrm>
              <a:off x="899998" y="4918322"/>
              <a:ext cx="1251070" cy="363284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A0E312D-412F-3BCA-AE87-3E8957498FC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3996" y="4702510"/>
                <a:ext cx="1322714" cy="794549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Recording 28.08.2023, 19:55:47">
            <a:hlinkClick r:id="" action="ppaction://media"/>
            <a:extLst>
              <a:ext uri="{FF2B5EF4-FFF2-40B4-BE49-F238E27FC236}">
                <a16:creationId xmlns:a16="http://schemas.microsoft.com/office/drawing/2014/main" id="{6CD7BB7D-839A-81CC-6B5E-F77BCE9F36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1958" y="149633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47D1B50-3512-9928-7D93-E0C87F56886B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A16E36-488D-8F40-9A1C-AFB07F16BED3}"/>
              </a:ext>
            </a:extLst>
          </p:cNvPr>
          <p:cNvSpPr txBox="1"/>
          <p:nvPr/>
        </p:nvSpPr>
        <p:spPr>
          <a:xfrm>
            <a:off x="5238275" y="5918429"/>
            <a:ext cx="1834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b="0" i="0" dirty="0">
                <a:solidFill>
                  <a:srgbClr val="3C4043"/>
                </a:solidFill>
                <a:effectLst/>
                <a:latin typeface="Comic Sans MS" panose="030F0902030302020204" pitchFamily="66" charset="0"/>
              </a:rPr>
              <a:t>النتيجة 96</a:t>
            </a:r>
            <a:r>
              <a:rPr lang="ru-RU" altLang="de-DE" dirty="0"/>
              <a:t>.</a:t>
            </a:r>
            <a:endParaRPr lang="de-DE" altLang="de-DE" dirty="0">
              <a:latin typeface="Comic Sans MS" panose="030F09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alnatijat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96.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45EA7C-88BB-700D-FE42-99F519A2B2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5634673" y="147627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D28B9F-7F11-F16D-FF9D-FAB6F048E69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204021" y="1823943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5B0B484-C791-5254-3199-477D884FA14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137972" y="6054581"/>
            <a:ext cx="468000" cy="468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47BD3-1604-457F-95C2-6DEC1B42920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889479" y="265266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0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bgerundetes Rechteck 56">
            <a:extLst>
              <a:ext uri="{FF2B5EF4-FFF2-40B4-BE49-F238E27FC236}">
                <a16:creationId xmlns:a16="http://schemas.microsoft.com/office/drawing/2014/main" id="{130DD44A-64AF-A28B-CF70-BFABAD5E300D}"/>
              </a:ext>
            </a:extLst>
          </p:cNvPr>
          <p:cNvSpPr/>
          <p:nvPr/>
        </p:nvSpPr>
        <p:spPr>
          <a:xfrm>
            <a:off x="243882" y="1079658"/>
            <a:ext cx="3429552" cy="1480682"/>
          </a:xfrm>
          <a:prstGeom prst="roundRect">
            <a:avLst>
              <a:gd name="adj" fmla="val 681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E973B45-A995-7322-EEB8-CAE072151415}"/>
              </a:ext>
            </a:extLst>
          </p:cNvPr>
          <p:cNvSpPr txBox="1"/>
          <p:nvPr/>
        </p:nvSpPr>
        <p:spPr>
          <a:xfrm>
            <a:off x="385422" y="1201409"/>
            <a:ext cx="257227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Comic Sans MS" panose="030F0902030302020204" pitchFamily="66" charset="0"/>
              </a:rPr>
              <a:t>Hilfsaufgabe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5" name="Textfeld 7">
            <a:extLst>
              <a:ext uri="{FF2B5EF4-FFF2-40B4-BE49-F238E27FC236}">
                <a16:creationId xmlns:a16="http://schemas.microsoft.com/office/drawing/2014/main" id="{BC295074-412A-A87A-5A88-A06F055CFB14}"/>
              </a:ext>
            </a:extLst>
          </p:cNvPr>
          <p:cNvSpPr txBox="1"/>
          <p:nvPr/>
        </p:nvSpPr>
        <p:spPr>
          <a:xfrm>
            <a:off x="385422" y="1730335"/>
            <a:ext cx="2572276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تمرين مساعد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tamrin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musaeid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CA1A25E-A8DA-A1C9-927C-5F7B33238E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6710867" y="4550040"/>
            <a:ext cx="1474291" cy="1735858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5D6FF5B-0C81-E4D7-E3F2-016134395234}"/>
              </a:ext>
            </a:extLst>
          </p:cNvPr>
          <p:cNvGrpSpPr/>
          <p:nvPr/>
        </p:nvGrpSpPr>
        <p:grpSpPr>
          <a:xfrm>
            <a:off x="6808632" y="1319646"/>
            <a:ext cx="2853486" cy="2486566"/>
            <a:chOff x="1255464" y="197798"/>
            <a:chExt cx="2853486" cy="2486566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0C7CF34-A75E-099F-2B8A-CB03241BB277}"/>
                </a:ext>
              </a:extLst>
            </p:cNvPr>
            <p:cNvSpPr txBox="1"/>
            <p:nvPr/>
          </p:nvSpPr>
          <p:spPr>
            <a:xfrm>
              <a:off x="1356441" y="290290"/>
              <a:ext cx="2469694" cy="863144"/>
            </a:xfrm>
            <a:prstGeom prst="roundRect">
              <a:avLst>
                <a:gd name="adj" fmla="val 673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addiere zuerst die </a:t>
              </a:r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30 </a:t>
              </a:r>
              <a:r>
                <a:rPr lang="de-DE" sz="1600" dirty="0">
                  <a:latin typeface="Comic Sans MS" panose="030F0902030302020204" pitchFamily="66" charset="0"/>
                </a:rPr>
                <a:t>zu der 34. Dann subtrahiere ich 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3</a:t>
              </a:r>
              <a:r>
                <a:rPr lang="de-DE" sz="1600" dirty="0">
                  <a:latin typeface="Comic Sans MS" panose="030F0902030302020204" pitchFamily="66" charset="0"/>
                </a:rPr>
                <a:t>. 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A318EDA-637F-16A5-4A1C-3A40797E70A4}"/>
                </a:ext>
              </a:extLst>
            </p:cNvPr>
            <p:cNvSpPr txBox="1"/>
            <p:nvPr/>
          </p:nvSpPr>
          <p:spPr>
            <a:xfrm>
              <a:off x="1255464" y="1275102"/>
              <a:ext cx="2636387" cy="1118890"/>
            </a:xfrm>
            <a:prstGeom prst="roundRect">
              <a:avLst>
                <a:gd name="adj" fmla="val 6816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أقوم أولاً بإضافة 30 إلى 34. ثم أطرح 3.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aqum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awlaan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bi'iidafat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30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iilaa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34.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thuma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'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atrah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8" name="Abgerundete rechteckige Legende 27">
              <a:extLst>
                <a:ext uri="{FF2B5EF4-FFF2-40B4-BE49-F238E27FC236}">
                  <a16:creationId xmlns:a16="http://schemas.microsoft.com/office/drawing/2014/main" id="{DA0E1361-9BE8-E22B-72B5-3B265081A9EB}"/>
                </a:ext>
              </a:extLst>
            </p:cNvPr>
            <p:cNvSpPr/>
            <p:nvPr/>
          </p:nvSpPr>
          <p:spPr>
            <a:xfrm>
              <a:off x="1287027" y="197798"/>
              <a:ext cx="2821923" cy="2486566"/>
            </a:xfrm>
            <a:prstGeom prst="wedgeRoundRectCallout">
              <a:avLst>
                <a:gd name="adj1" fmla="val 6029"/>
                <a:gd name="adj2" fmla="val 64768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2528D93-7B60-7575-2DED-2F835C293387}"/>
              </a:ext>
            </a:extLst>
          </p:cNvPr>
          <p:cNvGrpSpPr/>
          <p:nvPr/>
        </p:nvGrpSpPr>
        <p:grpSpPr>
          <a:xfrm>
            <a:off x="3548234" y="5417969"/>
            <a:ext cx="2717983" cy="1120573"/>
            <a:chOff x="3194977" y="4817288"/>
            <a:chExt cx="2717983" cy="1120573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55D75C8-B2B1-6CAF-FBCD-6C0C8EAF7E5B}"/>
                </a:ext>
              </a:extLst>
            </p:cNvPr>
            <p:cNvGrpSpPr/>
            <p:nvPr/>
          </p:nvGrpSpPr>
          <p:grpSpPr>
            <a:xfrm>
              <a:off x="3194977" y="4922168"/>
              <a:ext cx="2455247" cy="910883"/>
              <a:chOff x="3194977" y="4922168"/>
              <a:chExt cx="2455247" cy="910883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FF3C86-8DBA-8397-600D-6D814194EA35}"/>
                  </a:ext>
                </a:extLst>
              </p:cNvPr>
              <p:cNvSpPr txBox="1"/>
              <p:nvPr/>
            </p:nvSpPr>
            <p:spPr>
              <a:xfrm>
                <a:off x="3194977" y="4922168"/>
                <a:ext cx="245524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600" dirty="0">
                    <a:latin typeface="Comic Sans MS" panose="030F0902030302020204" pitchFamily="66" charset="0"/>
                  </a:rPr>
                  <a:t>Das Ergebnis ist 61.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1BCBFFD-B1FE-E806-B827-ABD217A4900E}"/>
                  </a:ext>
                </a:extLst>
              </p:cNvPr>
              <p:cNvSpPr txBox="1"/>
              <p:nvPr/>
            </p:nvSpPr>
            <p:spPr>
              <a:xfrm>
                <a:off x="3410947" y="5248276"/>
                <a:ext cx="1834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Y" altLang="de-DE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النتيجة هي 61</a:t>
                </a:r>
                <a:endPara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alnatijat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de-DE" sz="1400" b="0" i="0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hi</a:t>
                </a:r>
                <a:r>
                  <a:rPr lang="de-DE" sz="1400" dirty="0" err="1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</a:rPr>
                  <a:t>a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 </a:t>
                </a:r>
                <a:r>
                  <a:rPr lang="ar-SY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61</a:t>
                </a:r>
                <a:r>
                  <a:rPr lang="de-DE" sz="1400" b="0" i="0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omic Sans MS" panose="030F0902030302020204" pitchFamily="66" charset="0"/>
                  </a:rPr>
                  <a:t>.</a:t>
                </a:r>
                <a:r>
                  <a:rPr lang="de-DE" altLang="de-DE" sz="1400" dirty="0">
                    <a:solidFill>
                      <a:schemeClr val="bg1">
                        <a:lumMod val="65000"/>
                      </a:schemeClr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Abgerundete rechteckige Legende 35">
              <a:extLst>
                <a:ext uri="{FF2B5EF4-FFF2-40B4-BE49-F238E27FC236}">
                  <a16:creationId xmlns:a16="http://schemas.microsoft.com/office/drawing/2014/main" id="{E1FF6CE3-16BA-2024-9BD1-6F0EC7154BA5}"/>
                </a:ext>
              </a:extLst>
            </p:cNvPr>
            <p:cNvSpPr/>
            <p:nvPr/>
          </p:nvSpPr>
          <p:spPr>
            <a:xfrm>
              <a:off x="3321977" y="4817288"/>
              <a:ext cx="2590983" cy="1120573"/>
            </a:xfrm>
            <a:prstGeom prst="wedgeRoundRectCallout">
              <a:avLst>
                <a:gd name="adj1" fmla="val 60726"/>
                <a:gd name="adj2" fmla="val -35727"/>
                <a:gd name="adj3" fmla="val 1666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4C409FD-0D27-0327-C557-E9FBF546BC42}"/>
              </a:ext>
            </a:extLst>
          </p:cNvPr>
          <p:cNvGrpSpPr/>
          <p:nvPr/>
        </p:nvGrpSpPr>
        <p:grpSpPr>
          <a:xfrm>
            <a:off x="4116432" y="1315258"/>
            <a:ext cx="2100740" cy="1446236"/>
            <a:chOff x="10809101" y="-389426"/>
            <a:chExt cx="1265669" cy="1242127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3CB5A66-4FFA-EF6A-4666-91487F26325E}"/>
                </a:ext>
              </a:extLst>
            </p:cNvPr>
            <p:cNvSpPr txBox="1"/>
            <p:nvPr/>
          </p:nvSpPr>
          <p:spPr>
            <a:xfrm>
              <a:off x="10884754" y="-389426"/>
              <a:ext cx="1190016" cy="55567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27 ist nahe an der 30. 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C48DA88-7DB7-3429-BF70-F11D32956D58}"/>
                </a:ext>
              </a:extLst>
            </p:cNvPr>
            <p:cNvSpPr txBox="1"/>
            <p:nvPr/>
          </p:nvSpPr>
          <p:spPr>
            <a:xfrm>
              <a:off x="10809101" y="293344"/>
              <a:ext cx="1244708" cy="559357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27 قريبة من 30.</a:t>
              </a:r>
              <a: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27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qaribat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min 30.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Abgerundete rechteckige Legende 80">
            <a:extLst>
              <a:ext uri="{FF2B5EF4-FFF2-40B4-BE49-F238E27FC236}">
                <a16:creationId xmlns:a16="http://schemas.microsoft.com/office/drawing/2014/main" id="{7FD9901D-0BDC-6AF1-DB87-C70DF64646E0}"/>
              </a:ext>
            </a:extLst>
          </p:cNvPr>
          <p:cNvSpPr/>
          <p:nvPr/>
        </p:nvSpPr>
        <p:spPr>
          <a:xfrm>
            <a:off x="4077785" y="1168017"/>
            <a:ext cx="2414869" cy="2007405"/>
          </a:xfrm>
          <a:prstGeom prst="wedgeRoundRectCallout">
            <a:avLst>
              <a:gd name="adj1" fmla="val 27142"/>
              <a:gd name="adj2" fmla="val 65587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DCC54AF-E7E2-61E9-7EDD-B0F76BC928F4}"/>
              </a:ext>
            </a:extLst>
          </p:cNvPr>
          <p:cNvSpPr/>
          <p:nvPr/>
        </p:nvSpPr>
        <p:spPr>
          <a:xfrm>
            <a:off x="143999" y="94305"/>
            <a:ext cx="385602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 Addieren </a:t>
            </a:r>
          </a:p>
        </p:txBody>
      </p:sp>
      <p:pic>
        <p:nvPicPr>
          <p:cNvPr id="56" name="Audio Recording 19.01.2023, 11:17:35">
            <a:hlinkClick r:id="" action="ppaction://media"/>
            <a:extLst>
              <a:ext uri="{FF2B5EF4-FFF2-40B4-BE49-F238E27FC236}">
                <a16:creationId xmlns:a16="http://schemas.microsoft.com/office/drawing/2014/main" id="{C4501573-372D-EF68-4A11-A30DAB0E8A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9770" y="146119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9B6590-F5B8-0946-5A15-7D7AC125AB53}"/>
              </a:ext>
            </a:extLst>
          </p:cNvPr>
          <p:cNvSpPr txBox="1"/>
          <p:nvPr/>
        </p:nvSpPr>
        <p:spPr>
          <a:xfrm>
            <a:off x="3851349" y="3806212"/>
            <a:ext cx="24148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27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20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61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34 +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30</a:t>
            </a:r>
            <a:r>
              <a:rPr lang="de-DE" sz="2400" b="1" dirty="0">
                <a:latin typeface="Comic Sans MS" panose="030F0902030302020204" pitchFamily="66" charset="0"/>
              </a:rPr>
              <a:t> =</a:t>
            </a:r>
            <a:r>
              <a:rPr lang="de-DE" sz="1600" b="1" dirty="0"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64</a:t>
            </a:r>
          </a:p>
          <a:p>
            <a:r>
              <a:rPr lang="de-DE" sz="2400" b="1" dirty="0">
                <a:latin typeface="Comic Sans MS" panose="030F0902030302020204" pitchFamily="66" charset="0"/>
              </a:rPr>
              <a:t>64 - 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 </a:t>
            </a:r>
            <a:r>
              <a:rPr lang="de-DE" sz="2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3</a:t>
            </a:r>
            <a:r>
              <a:rPr lang="de-DE" sz="2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= 61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9FA00CF-12F8-99A3-38AE-3669E340CFA4}"/>
              </a:ext>
            </a:extLst>
          </p:cNvPr>
          <p:cNvGrpSpPr/>
          <p:nvPr/>
        </p:nvGrpSpPr>
        <p:grpSpPr>
          <a:xfrm>
            <a:off x="618549" y="3571104"/>
            <a:ext cx="2884954" cy="1446061"/>
            <a:chOff x="3968663" y="1692827"/>
            <a:chExt cx="2884954" cy="1446061"/>
          </a:xfrm>
        </p:grpSpPr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601DA69A-8EF0-37E3-0639-4A54CFBA8F80}"/>
                </a:ext>
              </a:extLst>
            </p:cNvPr>
            <p:cNvCxnSpPr>
              <a:cxnSpLocks/>
            </p:cNvCxnSpPr>
            <p:nvPr/>
          </p:nvCxnSpPr>
          <p:spPr>
            <a:xfrm>
              <a:off x="4055209" y="2652321"/>
              <a:ext cx="2572276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BF55BD63-25E9-9B5E-B9B7-5BB7DD9B8C4E}"/>
                </a:ext>
              </a:extLst>
            </p:cNvPr>
            <p:cNvSpPr txBox="1"/>
            <p:nvPr/>
          </p:nvSpPr>
          <p:spPr>
            <a:xfrm>
              <a:off x="5026438" y="1692827"/>
              <a:ext cx="6621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+30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942F4300-3B39-DB6B-89B9-B7AC854D48EB}"/>
                </a:ext>
              </a:extLst>
            </p:cNvPr>
            <p:cNvSpPr txBox="1"/>
            <p:nvPr/>
          </p:nvSpPr>
          <p:spPr>
            <a:xfrm>
              <a:off x="5932134" y="2355445"/>
              <a:ext cx="4900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-3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7600F88-7D72-8AA7-FB01-54BEE4DBA3BA}"/>
                </a:ext>
              </a:extLst>
            </p:cNvPr>
            <p:cNvSpPr txBox="1"/>
            <p:nvPr/>
          </p:nvSpPr>
          <p:spPr>
            <a:xfrm>
              <a:off x="3968663" y="2677223"/>
              <a:ext cx="2884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34               61  64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B65042E-7086-AFFD-631B-A55182C26C1D}"/>
                    </a:ext>
                  </a:extLst>
                </p14:cNvPr>
                <p14:cNvContentPartPr/>
                <p14:nvPr/>
              </p14:nvContentPartPr>
              <p14:xfrm>
                <a:off x="4233469" y="2584641"/>
                <a:ext cx="360" cy="13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618D998-DB81-5617-D636-C1EE652DA8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24469" y="2575641"/>
                  <a:ext cx="18000" cy="15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6E5D25D8-8AE9-9057-6A05-AEF11B7A45B7}"/>
                </a:ext>
              </a:extLst>
            </p:cNvPr>
            <p:cNvGrpSpPr/>
            <p:nvPr/>
          </p:nvGrpSpPr>
          <p:grpSpPr>
            <a:xfrm>
              <a:off x="5956994" y="2572850"/>
              <a:ext cx="494555" cy="154661"/>
              <a:chOff x="2326290" y="4460652"/>
              <a:chExt cx="494555" cy="15466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4D6E32F1-FF6F-E708-AE85-30D5D8F93FA7}"/>
                      </a:ext>
                    </a:extLst>
                  </p14:cNvPr>
                  <p14:cNvContentPartPr/>
                  <p14:nvPr/>
                </p14:nvContentPartPr>
                <p14:xfrm>
                  <a:off x="2326290" y="4460652"/>
                  <a:ext cx="360" cy="13392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7D0B94C-9719-4ED7-C265-B4B6A67320CF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17290" y="4451628"/>
                    <a:ext cx="18000" cy="1516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9250E323-080D-0D1C-4EA7-8296D4388EB2}"/>
                      </a:ext>
                    </a:extLst>
                  </p14:cNvPr>
                  <p14:cNvContentPartPr/>
                  <p14:nvPr/>
                </p14:nvContentPartPr>
                <p14:xfrm>
                  <a:off x="2819045" y="4470593"/>
                  <a:ext cx="1800" cy="144720"/>
                </p14:xfrm>
              </p:contentPart>
            </mc:Choice>
            <mc:Fallback xmlns=""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7F8B986D-42DD-BF70-6808-6D7EBB5ABE3D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810045" y="4461593"/>
                    <a:ext cx="19440" cy="16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580A8C26-3E7A-4B66-4F64-855993610076}"/>
                </a:ext>
              </a:extLst>
            </p:cNvPr>
            <p:cNvSpPr/>
            <p:nvPr/>
          </p:nvSpPr>
          <p:spPr>
            <a:xfrm>
              <a:off x="4231705" y="2018580"/>
              <a:ext cx="2218044" cy="1101563"/>
            </a:xfrm>
            <a:prstGeom prst="arc">
              <a:avLst>
                <a:gd name="adj1" fmla="val 10797000"/>
                <a:gd name="adj2" fmla="val 2153078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Bogen 10">
              <a:extLst>
                <a:ext uri="{FF2B5EF4-FFF2-40B4-BE49-F238E27FC236}">
                  <a16:creationId xmlns:a16="http://schemas.microsoft.com/office/drawing/2014/main" id="{4A41DE22-1248-DADA-E551-5563770D55D3}"/>
                </a:ext>
              </a:extLst>
            </p:cNvPr>
            <p:cNvSpPr/>
            <p:nvPr/>
          </p:nvSpPr>
          <p:spPr>
            <a:xfrm flipH="1">
              <a:off x="5956994" y="2382009"/>
              <a:ext cx="501867" cy="410496"/>
            </a:xfrm>
            <a:prstGeom prst="arc">
              <a:avLst>
                <a:gd name="adj1" fmla="val 10753443"/>
                <a:gd name="adj2" fmla="val 21407971"/>
              </a:avLst>
            </a:prstGeom>
            <a:ln w="1905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2CA855A-78E9-2862-6640-691B69572FE4}"/>
              </a:ext>
            </a:extLst>
          </p:cNvPr>
          <p:cNvCxnSpPr>
            <a:cxnSpLocks/>
          </p:cNvCxnSpPr>
          <p:nvPr/>
        </p:nvCxnSpPr>
        <p:spPr>
          <a:xfrm>
            <a:off x="3851349" y="4187934"/>
            <a:ext cx="1946868" cy="0"/>
          </a:xfrm>
          <a:prstGeom prst="line">
            <a:avLst/>
          </a:prstGeom>
          <a:ln w="254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Audio Recording 25.01.2023, 18:30:05">
            <a:hlinkClick r:id="" action="ppaction://media"/>
            <a:extLst>
              <a:ext uri="{FF2B5EF4-FFF2-40B4-BE49-F238E27FC236}">
                <a16:creationId xmlns:a16="http://schemas.microsoft.com/office/drawing/2014/main" id="{7FC40732-7666-C0ED-3930-BA5501F31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48620" y="1566449"/>
            <a:ext cx="468000" cy="468000"/>
          </a:xfrm>
          <a:prstGeom prst="rect">
            <a:avLst/>
          </a:prstGeom>
        </p:spPr>
      </p:pic>
      <p:pic>
        <p:nvPicPr>
          <p:cNvPr id="53" name="Audio Recording 25.01.2023, 18:30:18">
            <a:hlinkClick r:id="" action="ppaction://media"/>
            <a:extLst>
              <a:ext uri="{FF2B5EF4-FFF2-40B4-BE49-F238E27FC236}">
                <a16:creationId xmlns:a16="http://schemas.microsoft.com/office/drawing/2014/main" id="{CACD5403-139E-FEE3-2CB8-835B095488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0234" y="1219770"/>
            <a:ext cx="468000" cy="468000"/>
          </a:xfrm>
          <a:prstGeom prst="rect">
            <a:avLst/>
          </a:prstGeom>
        </p:spPr>
      </p:pic>
      <p:pic>
        <p:nvPicPr>
          <p:cNvPr id="54" name="Audio Recording 25.01.2023, 18:30:32">
            <a:hlinkClick r:id="" action="ppaction://media"/>
            <a:extLst>
              <a:ext uri="{FF2B5EF4-FFF2-40B4-BE49-F238E27FC236}">
                <a16:creationId xmlns:a16="http://schemas.microsoft.com/office/drawing/2014/main" id="{43F9A5A8-A7C0-F7FB-BDC9-DBE7C3C4EDA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6866" y="1631092"/>
            <a:ext cx="468000" cy="468000"/>
          </a:xfrm>
          <a:prstGeom prst="rect">
            <a:avLst/>
          </a:prstGeom>
        </p:spPr>
      </p:pic>
      <p:pic>
        <p:nvPicPr>
          <p:cNvPr id="58" name="Audio Recording 25.01.2023, 18:30:57">
            <a:hlinkClick r:id="" action="ppaction://media"/>
            <a:extLst>
              <a:ext uri="{FF2B5EF4-FFF2-40B4-BE49-F238E27FC236}">
                <a16:creationId xmlns:a16="http://schemas.microsoft.com/office/drawing/2014/main" id="{5DCFB35B-5B03-BAC8-4807-E11773D11C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7531" y="5458126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E0D06441-FB57-60FD-C5F6-863AA56944D8}"/>
              </a:ext>
            </a:extLst>
          </p:cNvPr>
          <p:cNvSpPr/>
          <p:nvPr/>
        </p:nvSpPr>
        <p:spPr>
          <a:xfrm>
            <a:off x="3733010" y="-61972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الجمع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aljame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1BAAFE-BFB6-805C-65A8-55B7105105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biLevel thresh="25000"/>
          </a:blip>
          <a:stretch>
            <a:fillRect/>
          </a:stretch>
        </p:blipFill>
        <p:spPr>
          <a:xfrm>
            <a:off x="5589716" y="177394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1C3EA61-3B26-E52D-7C87-242EEB0811E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067183" y="1865684"/>
            <a:ext cx="468000" cy="468000"/>
          </a:xfrm>
          <a:prstGeom prst="rect">
            <a:avLst/>
          </a:prstGeom>
        </p:spPr>
      </p:pic>
      <p:pic>
        <p:nvPicPr>
          <p:cNvPr id="23" name="Aufgezeichneter Sound_3">
            <a:hlinkClick r:id="" action="ppaction://media"/>
            <a:extLst>
              <a:ext uri="{FF2B5EF4-FFF2-40B4-BE49-F238E27FC236}">
                <a16:creationId xmlns:a16="http://schemas.microsoft.com/office/drawing/2014/main" id="{E076C0A0-AEB1-B114-DD35-B45B71BD072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45303" y="2660842"/>
            <a:ext cx="468000" cy="468000"/>
          </a:xfrm>
          <a:prstGeom prst="rect">
            <a:avLst/>
          </a:prstGeom>
        </p:spPr>
      </p:pic>
      <p:pic>
        <p:nvPicPr>
          <p:cNvPr id="24" name="Aufgezeichneter Sound_2">
            <a:hlinkClick r:id="" action="ppaction://media"/>
            <a:extLst>
              <a:ext uri="{FF2B5EF4-FFF2-40B4-BE49-F238E27FC236}">
                <a16:creationId xmlns:a16="http://schemas.microsoft.com/office/drawing/2014/main" id="{50B2C4E1-10AC-B166-6BD2-2537AE58163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0513" y="2167156"/>
            <a:ext cx="468000" cy="468000"/>
          </a:xfrm>
          <a:prstGeom prst="rect">
            <a:avLst/>
          </a:prstGeom>
        </p:spPr>
      </p:pic>
      <p:pic>
        <p:nvPicPr>
          <p:cNvPr id="26" name="Aufgezeichneter Sound_4">
            <a:hlinkClick r:id="" action="ppaction://media"/>
            <a:extLst>
              <a:ext uri="{FF2B5EF4-FFF2-40B4-BE49-F238E27FC236}">
                <a16:creationId xmlns:a16="http://schemas.microsoft.com/office/drawing/2014/main" id="{05A75A27-8B23-888F-99F2-52C9AEDD8F9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73297" y="60009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700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870</Words>
  <Application>Microsoft Macintosh PowerPoint</Application>
  <PresentationFormat>A4-Papier (210 x 297 mm)</PresentationFormat>
  <Paragraphs>159</Paragraphs>
  <Slides>9</Slides>
  <Notes>1</Notes>
  <HiddenSlides>0</HiddenSlides>
  <MMClips>84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2023-08-31T13:19:18Z</dcterms:modified>
</cp:coreProperties>
</file>