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"/>
  </p:notesMasterIdLst>
  <p:sldIdLst>
    <p:sldId id="297" r:id="rId2"/>
    <p:sldId id="296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9D9D"/>
    <a:srgbClr val="D8E5E8"/>
    <a:srgbClr val="317A85"/>
    <a:srgbClr val="C00000"/>
    <a:srgbClr val="000000"/>
    <a:srgbClr val="008B50"/>
    <a:srgbClr val="F1EEEE"/>
    <a:srgbClr val="ED9107"/>
    <a:srgbClr val="F8B44E"/>
    <a:srgbClr val="0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4"/>
    <p:restoredTop sz="95859"/>
  </p:normalViewPr>
  <p:slideViewPr>
    <p:cSldViewPr snapToGrid="0" snapToObjects="1">
      <p:cViewPr varScale="1">
        <p:scale>
          <a:sx n="110" d="100"/>
          <a:sy n="110" d="100"/>
        </p:scale>
        <p:origin x="1480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8/10/relationships/authors" Target="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29.02.24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8835BA-469B-F0FC-4435-CCB41AD4A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31303" y="144229"/>
            <a:ext cx="57739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29.02.24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slideLayout" Target="../slideLayouts/slideLayout2.xml"/><Relationship Id="rId2" Type="http://schemas.microsoft.com/office/2007/relationships/media" Target="../media/media1.m4a"/><Relationship Id="rId16" Type="http://schemas.openxmlformats.org/officeDocument/2006/relationships/audio" Target="../media/media8.m4a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13" Type="http://schemas.microsoft.com/office/2007/relationships/media" Target="../media/media13.m4a"/><Relationship Id="rId18" Type="http://schemas.openxmlformats.org/officeDocument/2006/relationships/image" Target="../media/image2.png"/><Relationship Id="rId3" Type="http://schemas.microsoft.com/office/2007/relationships/media" Target="../media/media10.m4a"/><Relationship Id="rId21" Type="http://schemas.openxmlformats.org/officeDocument/2006/relationships/image" Target="../media/image6.png"/><Relationship Id="rId7" Type="http://schemas.openxmlformats.org/officeDocument/2006/relationships/audio" Target="NULL" TargetMode="External"/><Relationship Id="rId12" Type="http://schemas.openxmlformats.org/officeDocument/2006/relationships/audio" Target="../media/media1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6" Type="http://schemas.openxmlformats.org/officeDocument/2006/relationships/audio" Target="../media/media14.m4a"/><Relationship Id="rId20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2.m4a"/><Relationship Id="rId5" Type="http://schemas.microsoft.com/office/2007/relationships/media" Target="../media/media11.m4a"/><Relationship Id="rId15" Type="http://schemas.microsoft.com/office/2007/relationships/media" Target="../media/media14.m4a"/><Relationship Id="rId10" Type="http://schemas.openxmlformats.org/officeDocument/2006/relationships/audio" Target="../media/media5.m4a"/><Relationship Id="rId19" Type="http://schemas.openxmlformats.org/officeDocument/2006/relationships/image" Target="../media/image4.png"/><Relationship Id="rId4" Type="http://schemas.openxmlformats.org/officeDocument/2006/relationships/audio" Target="../media/media10.m4a"/><Relationship Id="rId9" Type="http://schemas.microsoft.com/office/2007/relationships/media" Target="../media/media5.m4a"/><Relationship Id="rId1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4A5040D-46B1-EE02-AA9A-F784DEE3D6AE}"/>
              </a:ext>
            </a:extLst>
          </p:cNvPr>
          <p:cNvSpPr/>
          <p:nvPr/>
        </p:nvSpPr>
        <p:spPr>
          <a:xfrm>
            <a:off x="2467683" y="7786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تسوق</a:t>
            </a:r>
            <a:r>
              <a:rPr lang="de-DE" sz="36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tasauq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E5D202-14C0-30D4-BC48-9B9D5A8B8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D784A7E-8BCB-8FA7-6C6B-E09DB9036D2F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9A27D6A-8AE9-2088-DB34-45A910332D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086" y="1192026"/>
            <a:ext cx="3686303" cy="5427997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46678D22-5DDC-026F-1C6B-63EA844FC55A}"/>
              </a:ext>
            </a:extLst>
          </p:cNvPr>
          <p:cNvSpPr/>
          <p:nvPr/>
        </p:nvSpPr>
        <p:spPr>
          <a:xfrm>
            <a:off x="4951772" y="2823343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546A5FA-9D22-4E5C-371C-34C4ED488EA7}"/>
              </a:ext>
            </a:extLst>
          </p:cNvPr>
          <p:cNvSpPr/>
          <p:nvPr/>
        </p:nvSpPr>
        <p:spPr>
          <a:xfrm>
            <a:off x="4952999" y="1307742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B0D9C71-D7E8-9630-7788-087FDFDD8AC3}"/>
              </a:ext>
            </a:extLst>
          </p:cNvPr>
          <p:cNvSpPr txBox="1"/>
          <p:nvPr/>
        </p:nvSpPr>
        <p:spPr>
          <a:xfrm>
            <a:off x="5114988" y="3001049"/>
            <a:ext cx="2836496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der Preis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CBF736D-94DC-D49F-CA14-0F9DE5F2202D}"/>
              </a:ext>
            </a:extLst>
          </p:cNvPr>
          <p:cNvSpPr txBox="1"/>
          <p:nvPr/>
        </p:nvSpPr>
        <p:spPr>
          <a:xfrm>
            <a:off x="5114984" y="3455499"/>
            <a:ext cx="2836496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600" dirty="0"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السعر</a:t>
            </a:r>
            <a:endParaRPr lang="de-DE" altLang="de-DE" sz="1600" dirty="0"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alsier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943A342-E463-6539-D23F-178094329E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2432" y="3044476"/>
            <a:ext cx="360000" cy="36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C387F4-DE2A-EDF0-B221-3296DA5DA34E}"/>
              </a:ext>
            </a:extLst>
          </p:cNvPr>
          <p:cNvSpPr txBox="1"/>
          <p:nvPr/>
        </p:nvSpPr>
        <p:spPr>
          <a:xfrm>
            <a:off x="5069256" y="1471424"/>
            <a:ext cx="2882228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Ich kaufe … für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D10B08-EB5B-6730-9677-BF59AF998633}"/>
              </a:ext>
            </a:extLst>
          </p:cNvPr>
          <p:cNvSpPr txBox="1"/>
          <p:nvPr/>
        </p:nvSpPr>
        <p:spPr>
          <a:xfrm>
            <a:off x="5063334" y="1934221"/>
            <a:ext cx="2882228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600" dirty="0"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اشتري ... ب.... يورو</a:t>
            </a:r>
            <a:endParaRPr lang="de-DE" altLang="de-DE" sz="1600" dirty="0">
              <a:latin typeface="Comic Sans MS" panose="030F09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ashtari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... bi....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yuru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BE06DCD-89A9-A733-F9E7-638675562D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04113" y="1526495"/>
            <a:ext cx="360000" cy="360000"/>
          </a:xfrm>
          <a:prstGeom prst="rect">
            <a:avLst/>
          </a:prstGeom>
        </p:spPr>
      </p:pic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8CD61EA9-9BB6-D315-8BBF-8CC51F98B006}"/>
              </a:ext>
            </a:extLst>
          </p:cNvPr>
          <p:cNvSpPr/>
          <p:nvPr/>
        </p:nvSpPr>
        <p:spPr>
          <a:xfrm>
            <a:off x="4951772" y="4338943"/>
            <a:ext cx="3686303" cy="1638283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F2FA9E4-85CF-9C5C-54B1-CDC019E13466}"/>
              </a:ext>
            </a:extLst>
          </p:cNvPr>
          <p:cNvSpPr txBox="1"/>
          <p:nvPr/>
        </p:nvSpPr>
        <p:spPr>
          <a:xfrm>
            <a:off x="5125718" y="4478858"/>
            <a:ext cx="2878284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Wie viel kostet…?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Das kostet … Euro</a:t>
            </a:r>
            <a:r>
              <a:rPr lang="de-DE" sz="1400" dirty="0">
                <a:latin typeface="Comic Sans MS" panose="030F0902030302020204" pitchFamily="66" charset="0"/>
              </a:rPr>
              <a:t>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34DF2DA-61A2-2B2F-5E16-9F0C5903C527}"/>
              </a:ext>
            </a:extLst>
          </p:cNvPr>
          <p:cNvSpPr txBox="1"/>
          <p:nvPr/>
        </p:nvSpPr>
        <p:spPr>
          <a:xfrm>
            <a:off x="5114985" y="5260768"/>
            <a:ext cx="2878282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كم السعر...؟ سعره .... يورو</a:t>
            </a:r>
            <a:endParaRPr lang="az-Cyrl-AZ" alt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kam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alsuer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...?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sieruh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....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yuru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3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300BC30-69D1-1E52-34D6-053F20C5FC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21282" y="4652742"/>
            <a:ext cx="360000" cy="360000"/>
          </a:xfrm>
          <a:prstGeom prst="rect">
            <a:avLst/>
          </a:prstGeom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B5A2115A-6271-FDB0-2B6D-A9E8B63DF9BD}"/>
              </a:ext>
            </a:extLst>
          </p:cNvPr>
          <p:cNvCxnSpPr>
            <a:cxnSpLocks/>
          </p:cNvCxnSpPr>
          <p:nvPr/>
        </p:nvCxnSpPr>
        <p:spPr>
          <a:xfrm flipH="1">
            <a:off x="3991097" y="3198565"/>
            <a:ext cx="1486516" cy="1585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E4CF4AB-8734-0CD8-EE26-E8A3A7F5F05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4068389" y="265815"/>
            <a:ext cx="360000" cy="360000"/>
          </a:xfrm>
          <a:prstGeom prst="rect">
            <a:avLst/>
          </a:prstGeom>
        </p:spPr>
      </p:pic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38BBDA6-7672-9DF9-AC48-1B1A9F0B128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104113" y="2041556"/>
            <a:ext cx="360000" cy="360000"/>
          </a:xfrm>
          <a:prstGeom prst="rect">
            <a:avLst/>
          </a:prstGeom>
        </p:spPr>
      </p:pic>
      <p:pic>
        <p:nvPicPr>
          <p:cNvPr id="1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741F8A1-0920-E414-49E9-B277A7DCDC2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104113" y="3567257"/>
            <a:ext cx="360000" cy="360000"/>
          </a:xfrm>
          <a:prstGeom prst="rect">
            <a:avLst/>
          </a:prstGeom>
        </p:spPr>
      </p:pic>
      <p:pic>
        <p:nvPicPr>
          <p:cNvPr id="1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E89CA72-C865-6841-7D0B-4D7202CCBAD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125553" y="537025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9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602C5D8-FB02-7073-D091-92CAFFB34EB7}"/>
              </a:ext>
            </a:extLst>
          </p:cNvPr>
          <p:cNvSpPr/>
          <p:nvPr/>
        </p:nvSpPr>
        <p:spPr>
          <a:xfrm>
            <a:off x="3109800" y="2929454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D991C2DD-169C-82C6-342B-1023F63C5F83}"/>
              </a:ext>
            </a:extLst>
          </p:cNvPr>
          <p:cNvSpPr/>
          <p:nvPr/>
        </p:nvSpPr>
        <p:spPr>
          <a:xfrm>
            <a:off x="5295496" y="4470721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B32D8F37-14D8-DED3-8EC1-1C6F5FB48260}"/>
              </a:ext>
            </a:extLst>
          </p:cNvPr>
          <p:cNvSpPr/>
          <p:nvPr/>
        </p:nvSpPr>
        <p:spPr>
          <a:xfrm>
            <a:off x="5266452" y="1346143"/>
            <a:ext cx="3686400" cy="1418078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5E3CCBA-EB86-380B-F3C1-239D4E79F46F}"/>
              </a:ext>
            </a:extLst>
          </p:cNvPr>
          <p:cNvSpPr txBox="1"/>
          <p:nvPr/>
        </p:nvSpPr>
        <p:spPr>
          <a:xfrm>
            <a:off x="5410817" y="1575736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der Geldbetrag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A2886E60-9EFC-7CD6-8389-FD3ED36564C9}"/>
              </a:ext>
            </a:extLst>
          </p:cNvPr>
          <p:cNvSpPr txBox="1"/>
          <p:nvPr/>
        </p:nvSpPr>
        <p:spPr>
          <a:xfrm>
            <a:off x="5410817" y="2030186"/>
            <a:ext cx="288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المبلغ المالي</a:t>
            </a:r>
            <a:endParaRPr lang="de-DE" alt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almablagh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almali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2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29ABFB-58CA-3C09-8621-FCEAC4D4C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1575736"/>
            <a:ext cx="360000" cy="36000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AFC0ED9-4591-8C87-1A01-065119BE4007}"/>
              </a:ext>
            </a:extLst>
          </p:cNvPr>
          <p:cNvSpPr txBox="1"/>
          <p:nvPr/>
        </p:nvSpPr>
        <p:spPr>
          <a:xfrm>
            <a:off x="3225121" y="3065434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Ich bezahle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FC0DC8-80BD-AC96-8E9D-A94F1C34331D}"/>
              </a:ext>
            </a:extLst>
          </p:cNvPr>
          <p:cNvSpPr txBox="1"/>
          <p:nvPr/>
        </p:nvSpPr>
        <p:spPr>
          <a:xfrm>
            <a:off x="3225121" y="3534886"/>
            <a:ext cx="288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نا ادفع ...... يورو </a:t>
            </a:r>
            <a:endParaRPr lang="de-DE" alt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ana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adfae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......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yuru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72D92D7-8FB1-5CF9-B09F-15070F924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32603" y="3068917"/>
            <a:ext cx="360000" cy="360000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745EF052-6CD6-A282-2A8D-BD10DE0CF798}"/>
              </a:ext>
            </a:extLst>
          </p:cNvPr>
          <p:cNvSpPr txBox="1"/>
          <p:nvPr/>
        </p:nvSpPr>
        <p:spPr>
          <a:xfrm>
            <a:off x="5410817" y="4663078"/>
            <a:ext cx="288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omic Sans MS" panose="030F0902030302020204" pitchFamily="66" charset="0"/>
              </a:rPr>
              <a:t>Ich bekomme … Euro zurück.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AAA873C-C6A9-141A-CECB-0D11A53FC50F}"/>
              </a:ext>
            </a:extLst>
          </p:cNvPr>
          <p:cNvSpPr txBox="1"/>
          <p:nvPr/>
        </p:nvSpPr>
        <p:spPr>
          <a:xfrm>
            <a:off x="5410817" y="5090491"/>
            <a:ext cx="2880000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SY" alt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انا استرجع .... يورو</a:t>
            </a:r>
            <a:endParaRPr lang="de-DE" alt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ana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ast</a:t>
            </a:r>
            <a:r>
              <a:rPr lang="de-DE" sz="1400" dirty="0" err="1">
                <a:solidFill>
                  <a:srgbClr val="9D9D9D"/>
                </a:solidFill>
                <a:latin typeface="Comic Sans MS" panose="030F0902030302020204" pitchFamily="66" charset="0"/>
              </a:rPr>
              <a:t>rgea</a:t>
            </a:r>
            <a:r>
              <a:rPr lang="de-DE" sz="1400" b="0" i="0" dirty="0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 .... </a:t>
            </a:r>
            <a:r>
              <a:rPr lang="de-DE" sz="1400" b="0" i="0" dirty="0" err="1">
                <a:solidFill>
                  <a:srgbClr val="9D9D9D"/>
                </a:solidFill>
                <a:effectLst/>
                <a:latin typeface="Comic Sans MS" panose="030F0902030302020204" pitchFamily="66" charset="0"/>
              </a:rPr>
              <a:t>yuru</a:t>
            </a:r>
            <a:r>
              <a:rPr lang="de-DE" altLang="de-DE" sz="1400" dirty="0">
                <a:solidFill>
                  <a:srgbClr val="9D9D9D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rgbClr val="9D9D9D"/>
              </a:solidFill>
              <a:latin typeface="Comic Sans MS" panose="030F09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34D2793-0DF3-B839-605F-C2F4E8BCFD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4652679"/>
            <a:ext cx="360000" cy="3600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E25539-6D2E-A1AA-6539-59FFB733CA2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C09CD69-21A6-069D-A47C-931A21F92CCD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9F54E8F5-A37A-F507-0AC7-C2113B5CD6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0970" y="2508750"/>
            <a:ext cx="2018964" cy="250871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1A58316-9825-C9E2-AC55-E2ACD68CE1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55255" y="4378782"/>
            <a:ext cx="1717198" cy="222408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D56E092B-56EE-E84D-ECC6-0608D491C6E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9155" y="1748032"/>
            <a:ext cx="736600" cy="546100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A7434813-A763-BA5B-D013-A168C4B6D405}"/>
              </a:ext>
            </a:extLst>
          </p:cNvPr>
          <p:cNvCxnSpPr>
            <a:cxnSpLocks/>
          </p:cNvCxnSpPr>
          <p:nvPr/>
        </p:nvCxnSpPr>
        <p:spPr>
          <a:xfrm flipH="1">
            <a:off x="4572000" y="1763021"/>
            <a:ext cx="1010653" cy="907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CAAD57FB-472B-6C5C-9BEB-B059800284C2}"/>
              </a:ext>
            </a:extLst>
          </p:cNvPr>
          <p:cNvSpPr/>
          <p:nvPr/>
        </p:nvSpPr>
        <p:spPr>
          <a:xfrm>
            <a:off x="2467683" y="7786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ar-SY" sz="2400" dirty="0">
                <a:solidFill>
                  <a:prstClr val="black"/>
                </a:solidFill>
              </a:rPr>
              <a:t>تسوق</a:t>
            </a:r>
            <a:r>
              <a:rPr lang="de-DE" sz="3600" dirty="0">
                <a:solidFill>
                  <a:prstClr val="black"/>
                </a:solidFill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[</a:t>
            </a:r>
            <a:r>
              <a:rPr lang="de-DE" sz="16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Comic Sans MS" panose="030F0902030302020204" pitchFamily="66" charset="0"/>
              </a:rPr>
              <a:t>tasauq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902030302020204" pitchFamily="66" charset="0"/>
              </a:rPr>
              <a:t>]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D4297FE-5454-5E01-2207-4BDA69EAB32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4068389" y="265815"/>
            <a:ext cx="360000" cy="36000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214EF6C-EF24-BCA8-5BC5-B8F85B46B30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418299" y="2114132"/>
            <a:ext cx="360000" cy="360000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DED37A6-6E4A-D566-6FC5-BA82B72B23C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6232603" y="3647958"/>
            <a:ext cx="360000" cy="360000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E9FE6A64-BD93-4025-9FEC-492A9E8E7CA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418299" y="52031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193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97</Words>
  <Application>Microsoft Macintosh PowerPoint</Application>
  <PresentationFormat>A4-Papier (210 x 297 mm)</PresentationFormat>
  <Paragraphs>23</Paragraphs>
  <Slides>2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Comic Sans MS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Katrin Gruhn</cp:lastModifiedBy>
  <cp:revision>74</cp:revision>
  <cp:lastPrinted>2022-05-18T12:46:11Z</cp:lastPrinted>
  <dcterms:created xsi:type="dcterms:W3CDTF">2022-05-10T12:43:55Z</dcterms:created>
  <dcterms:modified xsi:type="dcterms:W3CDTF">2024-02-29T12:06:55Z</dcterms:modified>
</cp:coreProperties>
</file>