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handoutMasterIdLst>
    <p:handoutMasterId r:id="rId4"/>
  </p:handoutMasterIdLst>
  <p:sldIdLst>
    <p:sldId id="359" r:id="rId2"/>
    <p:sldId id="265" r:id="rId3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/>
    <p:restoredTop sz="94674"/>
  </p:normalViewPr>
  <p:slideViewPr>
    <p:cSldViewPr snapToGrid="0">
      <p:cViewPr varScale="1">
        <p:scale>
          <a:sx n="82" d="100"/>
          <a:sy n="82" d="100"/>
        </p:scale>
        <p:origin x="3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1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9CC6648-FFBC-3AC6-4D1E-6CAB8E39E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A862E0D-D1B3-FDE9-7EB9-302D1F4E6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0C94F-0D7F-1B49-99DE-937C46FAD1C6}" type="datetimeFigureOut">
              <a:rPr lang="de-DE" smtClean="0"/>
              <a:t>31.05.23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687275-8E2F-BC5D-25E4-0217D95A3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EA78AD-3133-145E-AC6E-A361BCB1DB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1086C-8073-DB4C-9F81-589D15F82E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78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D500D9DE-05C5-C474-5E6E-748511900696}"/>
              </a:ext>
            </a:extLst>
          </p:cNvPr>
          <p:cNvSpPr/>
          <p:nvPr userDrawn="1"/>
        </p:nvSpPr>
        <p:spPr>
          <a:xfrm>
            <a:off x="228600" y="257969"/>
            <a:ext cx="6400800" cy="9391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9A6A55B-39D5-F19F-4D38-8270C22F4B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0050" y="4381500"/>
            <a:ext cx="6076950" cy="2305050"/>
          </a:xfrm>
        </p:spPr>
        <p:txBody>
          <a:bodyPr/>
          <a:lstStyle>
            <a:lvl1pPr marL="0" indent="0" algn="ctr">
              <a:buNone/>
              <a:defRPr sz="5400" b="1">
                <a:latin typeface="Grundschrift" panose="03010100010101010101" pitchFamily="66" charset="0"/>
              </a:defRPr>
            </a:lvl1pPr>
            <a:lvl2pPr marL="342900" indent="0" algn="ctr">
              <a:buNone/>
              <a:defRPr sz="4000">
                <a:latin typeface="Grundschrift" panose="03010100010101010101" pitchFamily="66" charset="0"/>
              </a:defRPr>
            </a:lvl2pPr>
          </a:lstStyle>
          <a:p>
            <a:pPr lvl="0"/>
            <a:r>
              <a:rPr lang="de-DE" dirty="0"/>
              <a:t>Karteikarten</a:t>
            </a:r>
          </a:p>
          <a:p>
            <a:pPr lvl="1"/>
            <a:r>
              <a:rPr lang="de-DE" dirty="0"/>
              <a:t>Titel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E256F70-6B8B-DF74-F01B-98AC2F5594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502480"/>
            <a:ext cx="2062295" cy="9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1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1B450558-2DE4-21AA-E335-FEC0091828F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9351" y="505166"/>
            <a:ext cx="5931449" cy="38600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09AC6A78-0609-4A04-D6B3-55CDFEF5B732}"/>
              </a:ext>
            </a:extLst>
          </p:cNvPr>
          <p:cNvCxnSpPr>
            <a:cxnSpLocks/>
          </p:cNvCxnSpPr>
          <p:nvPr userDrawn="1"/>
        </p:nvCxnSpPr>
        <p:spPr>
          <a:xfrm>
            <a:off x="0" y="4953794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nhaltsplatzhalter 13">
            <a:extLst>
              <a:ext uri="{FF2B5EF4-FFF2-40B4-BE49-F238E27FC236}">
                <a16:creationId xmlns:a16="http://schemas.microsoft.com/office/drawing/2014/main" id="{B93F1CA5-988B-5FDF-9BC4-CFE20FF8D28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8316" y="5517462"/>
            <a:ext cx="5931449" cy="38600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3D4E9883-AEC7-07FB-7BE7-F3F13575FB68}"/>
              </a:ext>
            </a:extLst>
          </p:cNvPr>
          <p:cNvGrpSpPr/>
          <p:nvPr userDrawn="1"/>
        </p:nvGrpSpPr>
        <p:grpSpPr>
          <a:xfrm>
            <a:off x="196516" y="176463"/>
            <a:ext cx="6464969" cy="4523873"/>
            <a:chOff x="176462" y="176463"/>
            <a:chExt cx="6464969" cy="4523873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76395ED0-B7D3-137D-68BA-1C79C273C5F2}"/>
                </a:ext>
              </a:extLst>
            </p:cNvPr>
            <p:cNvSpPr/>
            <p:nvPr userDrawn="1"/>
          </p:nvSpPr>
          <p:spPr>
            <a:xfrm>
              <a:off x="176462" y="176463"/>
              <a:ext cx="6464969" cy="4523873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241321503">
                    <a:custGeom>
                      <a:avLst/>
                      <a:gdLst>
                        <a:gd name="connsiteX0" fmla="*/ 0 w 6464969"/>
                        <a:gd name="connsiteY0" fmla="*/ 0 h 4523873"/>
                        <a:gd name="connsiteX1" fmla="*/ 646497 w 6464969"/>
                        <a:gd name="connsiteY1" fmla="*/ 0 h 4523873"/>
                        <a:gd name="connsiteX2" fmla="*/ 1099045 w 6464969"/>
                        <a:gd name="connsiteY2" fmla="*/ 0 h 4523873"/>
                        <a:gd name="connsiteX3" fmla="*/ 1745542 w 6464969"/>
                        <a:gd name="connsiteY3" fmla="*/ 0 h 4523873"/>
                        <a:gd name="connsiteX4" fmla="*/ 2262739 w 6464969"/>
                        <a:gd name="connsiteY4" fmla="*/ 0 h 4523873"/>
                        <a:gd name="connsiteX5" fmla="*/ 2909236 w 6464969"/>
                        <a:gd name="connsiteY5" fmla="*/ 0 h 4523873"/>
                        <a:gd name="connsiteX6" fmla="*/ 3555733 w 6464969"/>
                        <a:gd name="connsiteY6" fmla="*/ 0 h 4523873"/>
                        <a:gd name="connsiteX7" fmla="*/ 4202230 w 6464969"/>
                        <a:gd name="connsiteY7" fmla="*/ 0 h 4523873"/>
                        <a:gd name="connsiteX8" fmla="*/ 4848727 w 6464969"/>
                        <a:gd name="connsiteY8" fmla="*/ 0 h 4523873"/>
                        <a:gd name="connsiteX9" fmla="*/ 5624523 w 6464969"/>
                        <a:gd name="connsiteY9" fmla="*/ 0 h 4523873"/>
                        <a:gd name="connsiteX10" fmla="*/ 6464969 w 6464969"/>
                        <a:gd name="connsiteY10" fmla="*/ 0 h 4523873"/>
                        <a:gd name="connsiteX11" fmla="*/ 6464969 w 6464969"/>
                        <a:gd name="connsiteY11" fmla="*/ 646268 h 4523873"/>
                        <a:gd name="connsiteX12" fmla="*/ 6464969 w 6464969"/>
                        <a:gd name="connsiteY12" fmla="*/ 1247296 h 4523873"/>
                        <a:gd name="connsiteX13" fmla="*/ 6464969 w 6464969"/>
                        <a:gd name="connsiteY13" fmla="*/ 1757848 h 4523873"/>
                        <a:gd name="connsiteX14" fmla="*/ 6464969 w 6464969"/>
                        <a:gd name="connsiteY14" fmla="*/ 2358877 h 4523873"/>
                        <a:gd name="connsiteX15" fmla="*/ 6464969 w 6464969"/>
                        <a:gd name="connsiteY15" fmla="*/ 3005144 h 4523873"/>
                        <a:gd name="connsiteX16" fmla="*/ 6464969 w 6464969"/>
                        <a:gd name="connsiteY16" fmla="*/ 3560934 h 4523873"/>
                        <a:gd name="connsiteX17" fmla="*/ 6464969 w 6464969"/>
                        <a:gd name="connsiteY17" fmla="*/ 4523873 h 4523873"/>
                        <a:gd name="connsiteX18" fmla="*/ 5883122 w 6464969"/>
                        <a:gd name="connsiteY18" fmla="*/ 4523873 h 4523873"/>
                        <a:gd name="connsiteX19" fmla="*/ 5301275 w 6464969"/>
                        <a:gd name="connsiteY19" fmla="*/ 4523873 h 4523873"/>
                        <a:gd name="connsiteX20" fmla="*/ 4654778 w 6464969"/>
                        <a:gd name="connsiteY20" fmla="*/ 4523873 h 4523873"/>
                        <a:gd name="connsiteX21" fmla="*/ 4008281 w 6464969"/>
                        <a:gd name="connsiteY21" fmla="*/ 4523873 h 4523873"/>
                        <a:gd name="connsiteX22" fmla="*/ 3297134 w 6464969"/>
                        <a:gd name="connsiteY22" fmla="*/ 4523873 h 4523873"/>
                        <a:gd name="connsiteX23" fmla="*/ 2779937 w 6464969"/>
                        <a:gd name="connsiteY23" fmla="*/ 4523873 h 4523873"/>
                        <a:gd name="connsiteX24" fmla="*/ 2262739 w 6464969"/>
                        <a:gd name="connsiteY24" fmla="*/ 4523873 h 4523873"/>
                        <a:gd name="connsiteX25" fmla="*/ 1745542 w 6464969"/>
                        <a:gd name="connsiteY25" fmla="*/ 4523873 h 4523873"/>
                        <a:gd name="connsiteX26" fmla="*/ 1163694 w 6464969"/>
                        <a:gd name="connsiteY26" fmla="*/ 4523873 h 4523873"/>
                        <a:gd name="connsiteX27" fmla="*/ 0 w 6464969"/>
                        <a:gd name="connsiteY27" fmla="*/ 4523873 h 4523873"/>
                        <a:gd name="connsiteX28" fmla="*/ 0 w 6464969"/>
                        <a:gd name="connsiteY28" fmla="*/ 3877605 h 4523873"/>
                        <a:gd name="connsiteX29" fmla="*/ 0 w 6464969"/>
                        <a:gd name="connsiteY29" fmla="*/ 3367054 h 4523873"/>
                        <a:gd name="connsiteX30" fmla="*/ 0 w 6464969"/>
                        <a:gd name="connsiteY30" fmla="*/ 2856503 h 4523873"/>
                        <a:gd name="connsiteX31" fmla="*/ 0 w 6464969"/>
                        <a:gd name="connsiteY31" fmla="*/ 2119758 h 4523873"/>
                        <a:gd name="connsiteX32" fmla="*/ 0 w 6464969"/>
                        <a:gd name="connsiteY32" fmla="*/ 1609206 h 4523873"/>
                        <a:gd name="connsiteX33" fmla="*/ 0 w 6464969"/>
                        <a:gd name="connsiteY33" fmla="*/ 1053416 h 4523873"/>
                        <a:gd name="connsiteX34" fmla="*/ 0 w 6464969"/>
                        <a:gd name="connsiteY34" fmla="*/ 0 h 45238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</a:cxnLst>
                      <a:rect l="l" t="t" r="r" b="b"/>
                      <a:pathLst>
                        <a:path w="6464969" h="4523873" extrusionOk="0">
                          <a:moveTo>
                            <a:pt x="0" y="0"/>
                          </a:moveTo>
                          <a:cubicBezTo>
                            <a:pt x="260875" y="-14508"/>
                            <a:pt x="445028" y="11975"/>
                            <a:pt x="646497" y="0"/>
                          </a:cubicBezTo>
                          <a:cubicBezTo>
                            <a:pt x="847966" y="-11975"/>
                            <a:pt x="878225" y="12752"/>
                            <a:pt x="1099045" y="0"/>
                          </a:cubicBezTo>
                          <a:cubicBezTo>
                            <a:pt x="1319865" y="-12752"/>
                            <a:pt x="1447769" y="24480"/>
                            <a:pt x="1745542" y="0"/>
                          </a:cubicBezTo>
                          <a:cubicBezTo>
                            <a:pt x="2043315" y="-24480"/>
                            <a:pt x="2110397" y="16461"/>
                            <a:pt x="2262739" y="0"/>
                          </a:cubicBezTo>
                          <a:cubicBezTo>
                            <a:pt x="2415081" y="-16461"/>
                            <a:pt x="2657385" y="22265"/>
                            <a:pt x="2909236" y="0"/>
                          </a:cubicBezTo>
                          <a:cubicBezTo>
                            <a:pt x="3161087" y="-22265"/>
                            <a:pt x="3375443" y="21366"/>
                            <a:pt x="3555733" y="0"/>
                          </a:cubicBezTo>
                          <a:cubicBezTo>
                            <a:pt x="3736023" y="-21366"/>
                            <a:pt x="3957415" y="-30566"/>
                            <a:pt x="4202230" y="0"/>
                          </a:cubicBezTo>
                          <a:cubicBezTo>
                            <a:pt x="4447045" y="30566"/>
                            <a:pt x="4620637" y="-6833"/>
                            <a:pt x="4848727" y="0"/>
                          </a:cubicBezTo>
                          <a:cubicBezTo>
                            <a:pt x="5076817" y="6833"/>
                            <a:pt x="5237876" y="-31382"/>
                            <a:pt x="5624523" y="0"/>
                          </a:cubicBezTo>
                          <a:cubicBezTo>
                            <a:pt x="6011170" y="31382"/>
                            <a:pt x="6075119" y="34385"/>
                            <a:pt x="6464969" y="0"/>
                          </a:cubicBezTo>
                          <a:cubicBezTo>
                            <a:pt x="6477112" y="314947"/>
                            <a:pt x="6487034" y="472074"/>
                            <a:pt x="6464969" y="646268"/>
                          </a:cubicBezTo>
                          <a:cubicBezTo>
                            <a:pt x="6442904" y="820462"/>
                            <a:pt x="6459794" y="1101646"/>
                            <a:pt x="6464969" y="1247296"/>
                          </a:cubicBezTo>
                          <a:cubicBezTo>
                            <a:pt x="6470144" y="1392946"/>
                            <a:pt x="6453027" y="1588660"/>
                            <a:pt x="6464969" y="1757848"/>
                          </a:cubicBezTo>
                          <a:cubicBezTo>
                            <a:pt x="6476911" y="1927036"/>
                            <a:pt x="6467227" y="2062048"/>
                            <a:pt x="6464969" y="2358877"/>
                          </a:cubicBezTo>
                          <a:cubicBezTo>
                            <a:pt x="6462711" y="2655706"/>
                            <a:pt x="6472888" y="2736829"/>
                            <a:pt x="6464969" y="3005144"/>
                          </a:cubicBezTo>
                          <a:cubicBezTo>
                            <a:pt x="6457050" y="3273459"/>
                            <a:pt x="6445777" y="3283335"/>
                            <a:pt x="6464969" y="3560934"/>
                          </a:cubicBezTo>
                          <a:cubicBezTo>
                            <a:pt x="6484162" y="3838533"/>
                            <a:pt x="6487509" y="4205295"/>
                            <a:pt x="6464969" y="4523873"/>
                          </a:cubicBezTo>
                          <a:cubicBezTo>
                            <a:pt x="6205782" y="4545478"/>
                            <a:pt x="6173914" y="4502219"/>
                            <a:pt x="5883122" y="4523873"/>
                          </a:cubicBezTo>
                          <a:cubicBezTo>
                            <a:pt x="5592330" y="4545527"/>
                            <a:pt x="5460821" y="4517338"/>
                            <a:pt x="5301275" y="4523873"/>
                          </a:cubicBezTo>
                          <a:cubicBezTo>
                            <a:pt x="5141729" y="4530408"/>
                            <a:pt x="4825223" y="4527878"/>
                            <a:pt x="4654778" y="4523873"/>
                          </a:cubicBezTo>
                          <a:cubicBezTo>
                            <a:pt x="4484333" y="4519868"/>
                            <a:pt x="4212545" y="4503482"/>
                            <a:pt x="4008281" y="4523873"/>
                          </a:cubicBezTo>
                          <a:cubicBezTo>
                            <a:pt x="3804017" y="4544264"/>
                            <a:pt x="3516860" y="4510826"/>
                            <a:pt x="3297134" y="4523873"/>
                          </a:cubicBezTo>
                          <a:cubicBezTo>
                            <a:pt x="3077408" y="4536920"/>
                            <a:pt x="2985694" y="4513627"/>
                            <a:pt x="2779937" y="4523873"/>
                          </a:cubicBezTo>
                          <a:cubicBezTo>
                            <a:pt x="2574180" y="4534119"/>
                            <a:pt x="2441176" y="4513300"/>
                            <a:pt x="2262739" y="4523873"/>
                          </a:cubicBezTo>
                          <a:cubicBezTo>
                            <a:pt x="2084302" y="4534446"/>
                            <a:pt x="1856900" y="4520338"/>
                            <a:pt x="1745542" y="4523873"/>
                          </a:cubicBezTo>
                          <a:cubicBezTo>
                            <a:pt x="1634184" y="4527408"/>
                            <a:pt x="1304788" y="4511412"/>
                            <a:pt x="1163694" y="4523873"/>
                          </a:cubicBezTo>
                          <a:cubicBezTo>
                            <a:pt x="1022600" y="4536334"/>
                            <a:pt x="501642" y="4470392"/>
                            <a:pt x="0" y="4523873"/>
                          </a:cubicBezTo>
                          <a:cubicBezTo>
                            <a:pt x="19339" y="4277652"/>
                            <a:pt x="11538" y="4010213"/>
                            <a:pt x="0" y="3877605"/>
                          </a:cubicBezTo>
                          <a:cubicBezTo>
                            <a:pt x="-11538" y="3744997"/>
                            <a:pt x="-4331" y="3618893"/>
                            <a:pt x="0" y="3367054"/>
                          </a:cubicBezTo>
                          <a:cubicBezTo>
                            <a:pt x="4331" y="3115215"/>
                            <a:pt x="-21640" y="3109533"/>
                            <a:pt x="0" y="2856503"/>
                          </a:cubicBezTo>
                          <a:cubicBezTo>
                            <a:pt x="21640" y="2603473"/>
                            <a:pt x="34980" y="2415531"/>
                            <a:pt x="0" y="2119758"/>
                          </a:cubicBezTo>
                          <a:cubicBezTo>
                            <a:pt x="-34980" y="1823986"/>
                            <a:pt x="-23348" y="1848239"/>
                            <a:pt x="0" y="1609206"/>
                          </a:cubicBezTo>
                          <a:cubicBezTo>
                            <a:pt x="23348" y="1370173"/>
                            <a:pt x="-1292" y="1188472"/>
                            <a:pt x="0" y="1053416"/>
                          </a:cubicBezTo>
                          <a:cubicBezTo>
                            <a:pt x="1292" y="918360"/>
                            <a:pt x="-42911" y="460100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4000" dirty="0">
                <a:latin typeface="Grundschrift" panose="03010100010101010101" pitchFamily="66" charset="0"/>
              </a:endParaRPr>
            </a:p>
          </p:txBody>
        </p:sp>
        <p:sp>
          <p:nvSpPr>
            <p:cNvPr id="3" name="Gleichschenkliges Dreieck 50">
              <a:extLst>
                <a:ext uri="{FF2B5EF4-FFF2-40B4-BE49-F238E27FC236}">
                  <a16:creationId xmlns:a16="http://schemas.microsoft.com/office/drawing/2014/main" id="{1322A833-82AA-4FB2-6394-54FD57384D71}"/>
                </a:ext>
              </a:extLst>
            </p:cNvPr>
            <p:cNvSpPr/>
            <p:nvPr userDrawn="1"/>
          </p:nvSpPr>
          <p:spPr>
            <a:xfrm>
              <a:off x="2788093" y="4365171"/>
              <a:ext cx="1241706" cy="32861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81C9B5B4-AA76-F91E-466E-70E04A1EA389}"/>
              </a:ext>
            </a:extLst>
          </p:cNvPr>
          <p:cNvGrpSpPr/>
          <p:nvPr userDrawn="1"/>
        </p:nvGrpSpPr>
        <p:grpSpPr>
          <a:xfrm>
            <a:off x="196515" y="5207252"/>
            <a:ext cx="6464969" cy="4523873"/>
            <a:chOff x="176462" y="176463"/>
            <a:chExt cx="6464969" cy="4523873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72F0C379-70CD-7E3B-5BBE-E596290637F4}"/>
                </a:ext>
              </a:extLst>
            </p:cNvPr>
            <p:cNvSpPr/>
            <p:nvPr userDrawn="1"/>
          </p:nvSpPr>
          <p:spPr>
            <a:xfrm>
              <a:off x="176462" y="176463"/>
              <a:ext cx="6464969" cy="4523873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241321503">
                    <a:custGeom>
                      <a:avLst/>
                      <a:gdLst>
                        <a:gd name="connsiteX0" fmla="*/ 0 w 6464969"/>
                        <a:gd name="connsiteY0" fmla="*/ 0 h 4523873"/>
                        <a:gd name="connsiteX1" fmla="*/ 646497 w 6464969"/>
                        <a:gd name="connsiteY1" fmla="*/ 0 h 4523873"/>
                        <a:gd name="connsiteX2" fmla="*/ 1099045 w 6464969"/>
                        <a:gd name="connsiteY2" fmla="*/ 0 h 4523873"/>
                        <a:gd name="connsiteX3" fmla="*/ 1745542 w 6464969"/>
                        <a:gd name="connsiteY3" fmla="*/ 0 h 4523873"/>
                        <a:gd name="connsiteX4" fmla="*/ 2262739 w 6464969"/>
                        <a:gd name="connsiteY4" fmla="*/ 0 h 4523873"/>
                        <a:gd name="connsiteX5" fmla="*/ 2909236 w 6464969"/>
                        <a:gd name="connsiteY5" fmla="*/ 0 h 4523873"/>
                        <a:gd name="connsiteX6" fmla="*/ 3555733 w 6464969"/>
                        <a:gd name="connsiteY6" fmla="*/ 0 h 4523873"/>
                        <a:gd name="connsiteX7" fmla="*/ 4202230 w 6464969"/>
                        <a:gd name="connsiteY7" fmla="*/ 0 h 4523873"/>
                        <a:gd name="connsiteX8" fmla="*/ 4848727 w 6464969"/>
                        <a:gd name="connsiteY8" fmla="*/ 0 h 4523873"/>
                        <a:gd name="connsiteX9" fmla="*/ 5624523 w 6464969"/>
                        <a:gd name="connsiteY9" fmla="*/ 0 h 4523873"/>
                        <a:gd name="connsiteX10" fmla="*/ 6464969 w 6464969"/>
                        <a:gd name="connsiteY10" fmla="*/ 0 h 4523873"/>
                        <a:gd name="connsiteX11" fmla="*/ 6464969 w 6464969"/>
                        <a:gd name="connsiteY11" fmla="*/ 646268 h 4523873"/>
                        <a:gd name="connsiteX12" fmla="*/ 6464969 w 6464969"/>
                        <a:gd name="connsiteY12" fmla="*/ 1247296 h 4523873"/>
                        <a:gd name="connsiteX13" fmla="*/ 6464969 w 6464969"/>
                        <a:gd name="connsiteY13" fmla="*/ 1757848 h 4523873"/>
                        <a:gd name="connsiteX14" fmla="*/ 6464969 w 6464969"/>
                        <a:gd name="connsiteY14" fmla="*/ 2358877 h 4523873"/>
                        <a:gd name="connsiteX15" fmla="*/ 6464969 w 6464969"/>
                        <a:gd name="connsiteY15" fmla="*/ 3005144 h 4523873"/>
                        <a:gd name="connsiteX16" fmla="*/ 6464969 w 6464969"/>
                        <a:gd name="connsiteY16" fmla="*/ 3560934 h 4523873"/>
                        <a:gd name="connsiteX17" fmla="*/ 6464969 w 6464969"/>
                        <a:gd name="connsiteY17" fmla="*/ 4523873 h 4523873"/>
                        <a:gd name="connsiteX18" fmla="*/ 5883122 w 6464969"/>
                        <a:gd name="connsiteY18" fmla="*/ 4523873 h 4523873"/>
                        <a:gd name="connsiteX19" fmla="*/ 5301275 w 6464969"/>
                        <a:gd name="connsiteY19" fmla="*/ 4523873 h 4523873"/>
                        <a:gd name="connsiteX20" fmla="*/ 4654778 w 6464969"/>
                        <a:gd name="connsiteY20" fmla="*/ 4523873 h 4523873"/>
                        <a:gd name="connsiteX21" fmla="*/ 4008281 w 6464969"/>
                        <a:gd name="connsiteY21" fmla="*/ 4523873 h 4523873"/>
                        <a:gd name="connsiteX22" fmla="*/ 3297134 w 6464969"/>
                        <a:gd name="connsiteY22" fmla="*/ 4523873 h 4523873"/>
                        <a:gd name="connsiteX23" fmla="*/ 2779937 w 6464969"/>
                        <a:gd name="connsiteY23" fmla="*/ 4523873 h 4523873"/>
                        <a:gd name="connsiteX24" fmla="*/ 2262739 w 6464969"/>
                        <a:gd name="connsiteY24" fmla="*/ 4523873 h 4523873"/>
                        <a:gd name="connsiteX25" fmla="*/ 1745542 w 6464969"/>
                        <a:gd name="connsiteY25" fmla="*/ 4523873 h 4523873"/>
                        <a:gd name="connsiteX26" fmla="*/ 1163694 w 6464969"/>
                        <a:gd name="connsiteY26" fmla="*/ 4523873 h 4523873"/>
                        <a:gd name="connsiteX27" fmla="*/ 0 w 6464969"/>
                        <a:gd name="connsiteY27" fmla="*/ 4523873 h 4523873"/>
                        <a:gd name="connsiteX28" fmla="*/ 0 w 6464969"/>
                        <a:gd name="connsiteY28" fmla="*/ 3877605 h 4523873"/>
                        <a:gd name="connsiteX29" fmla="*/ 0 w 6464969"/>
                        <a:gd name="connsiteY29" fmla="*/ 3367054 h 4523873"/>
                        <a:gd name="connsiteX30" fmla="*/ 0 w 6464969"/>
                        <a:gd name="connsiteY30" fmla="*/ 2856503 h 4523873"/>
                        <a:gd name="connsiteX31" fmla="*/ 0 w 6464969"/>
                        <a:gd name="connsiteY31" fmla="*/ 2119758 h 4523873"/>
                        <a:gd name="connsiteX32" fmla="*/ 0 w 6464969"/>
                        <a:gd name="connsiteY32" fmla="*/ 1609206 h 4523873"/>
                        <a:gd name="connsiteX33" fmla="*/ 0 w 6464969"/>
                        <a:gd name="connsiteY33" fmla="*/ 1053416 h 4523873"/>
                        <a:gd name="connsiteX34" fmla="*/ 0 w 6464969"/>
                        <a:gd name="connsiteY34" fmla="*/ 0 h 45238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</a:cxnLst>
                      <a:rect l="l" t="t" r="r" b="b"/>
                      <a:pathLst>
                        <a:path w="6464969" h="4523873" extrusionOk="0">
                          <a:moveTo>
                            <a:pt x="0" y="0"/>
                          </a:moveTo>
                          <a:cubicBezTo>
                            <a:pt x="260875" y="-14508"/>
                            <a:pt x="445028" y="11975"/>
                            <a:pt x="646497" y="0"/>
                          </a:cubicBezTo>
                          <a:cubicBezTo>
                            <a:pt x="847966" y="-11975"/>
                            <a:pt x="878225" y="12752"/>
                            <a:pt x="1099045" y="0"/>
                          </a:cubicBezTo>
                          <a:cubicBezTo>
                            <a:pt x="1319865" y="-12752"/>
                            <a:pt x="1447769" y="24480"/>
                            <a:pt x="1745542" y="0"/>
                          </a:cubicBezTo>
                          <a:cubicBezTo>
                            <a:pt x="2043315" y="-24480"/>
                            <a:pt x="2110397" y="16461"/>
                            <a:pt x="2262739" y="0"/>
                          </a:cubicBezTo>
                          <a:cubicBezTo>
                            <a:pt x="2415081" y="-16461"/>
                            <a:pt x="2657385" y="22265"/>
                            <a:pt x="2909236" y="0"/>
                          </a:cubicBezTo>
                          <a:cubicBezTo>
                            <a:pt x="3161087" y="-22265"/>
                            <a:pt x="3375443" y="21366"/>
                            <a:pt x="3555733" y="0"/>
                          </a:cubicBezTo>
                          <a:cubicBezTo>
                            <a:pt x="3736023" y="-21366"/>
                            <a:pt x="3957415" y="-30566"/>
                            <a:pt x="4202230" y="0"/>
                          </a:cubicBezTo>
                          <a:cubicBezTo>
                            <a:pt x="4447045" y="30566"/>
                            <a:pt x="4620637" y="-6833"/>
                            <a:pt x="4848727" y="0"/>
                          </a:cubicBezTo>
                          <a:cubicBezTo>
                            <a:pt x="5076817" y="6833"/>
                            <a:pt x="5237876" y="-31382"/>
                            <a:pt x="5624523" y="0"/>
                          </a:cubicBezTo>
                          <a:cubicBezTo>
                            <a:pt x="6011170" y="31382"/>
                            <a:pt x="6075119" y="34385"/>
                            <a:pt x="6464969" y="0"/>
                          </a:cubicBezTo>
                          <a:cubicBezTo>
                            <a:pt x="6477112" y="314947"/>
                            <a:pt x="6487034" y="472074"/>
                            <a:pt x="6464969" y="646268"/>
                          </a:cubicBezTo>
                          <a:cubicBezTo>
                            <a:pt x="6442904" y="820462"/>
                            <a:pt x="6459794" y="1101646"/>
                            <a:pt x="6464969" y="1247296"/>
                          </a:cubicBezTo>
                          <a:cubicBezTo>
                            <a:pt x="6470144" y="1392946"/>
                            <a:pt x="6453027" y="1588660"/>
                            <a:pt x="6464969" y="1757848"/>
                          </a:cubicBezTo>
                          <a:cubicBezTo>
                            <a:pt x="6476911" y="1927036"/>
                            <a:pt x="6467227" y="2062048"/>
                            <a:pt x="6464969" y="2358877"/>
                          </a:cubicBezTo>
                          <a:cubicBezTo>
                            <a:pt x="6462711" y="2655706"/>
                            <a:pt x="6472888" y="2736829"/>
                            <a:pt x="6464969" y="3005144"/>
                          </a:cubicBezTo>
                          <a:cubicBezTo>
                            <a:pt x="6457050" y="3273459"/>
                            <a:pt x="6445777" y="3283335"/>
                            <a:pt x="6464969" y="3560934"/>
                          </a:cubicBezTo>
                          <a:cubicBezTo>
                            <a:pt x="6484162" y="3838533"/>
                            <a:pt x="6487509" y="4205295"/>
                            <a:pt x="6464969" y="4523873"/>
                          </a:cubicBezTo>
                          <a:cubicBezTo>
                            <a:pt x="6205782" y="4545478"/>
                            <a:pt x="6173914" y="4502219"/>
                            <a:pt x="5883122" y="4523873"/>
                          </a:cubicBezTo>
                          <a:cubicBezTo>
                            <a:pt x="5592330" y="4545527"/>
                            <a:pt x="5460821" y="4517338"/>
                            <a:pt x="5301275" y="4523873"/>
                          </a:cubicBezTo>
                          <a:cubicBezTo>
                            <a:pt x="5141729" y="4530408"/>
                            <a:pt x="4825223" y="4527878"/>
                            <a:pt x="4654778" y="4523873"/>
                          </a:cubicBezTo>
                          <a:cubicBezTo>
                            <a:pt x="4484333" y="4519868"/>
                            <a:pt x="4212545" y="4503482"/>
                            <a:pt x="4008281" y="4523873"/>
                          </a:cubicBezTo>
                          <a:cubicBezTo>
                            <a:pt x="3804017" y="4544264"/>
                            <a:pt x="3516860" y="4510826"/>
                            <a:pt x="3297134" y="4523873"/>
                          </a:cubicBezTo>
                          <a:cubicBezTo>
                            <a:pt x="3077408" y="4536920"/>
                            <a:pt x="2985694" y="4513627"/>
                            <a:pt x="2779937" y="4523873"/>
                          </a:cubicBezTo>
                          <a:cubicBezTo>
                            <a:pt x="2574180" y="4534119"/>
                            <a:pt x="2441176" y="4513300"/>
                            <a:pt x="2262739" y="4523873"/>
                          </a:cubicBezTo>
                          <a:cubicBezTo>
                            <a:pt x="2084302" y="4534446"/>
                            <a:pt x="1856900" y="4520338"/>
                            <a:pt x="1745542" y="4523873"/>
                          </a:cubicBezTo>
                          <a:cubicBezTo>
                            <a:pt x="1634184" y="4527408"/>
                            <a:pt x="1304788" y="4511412"/>
                            <a:pt x="1163694" y="4523873"/>
                          </a:cubicBezTo>
                          <a:cubicBezTo>
                            <a:pt x="1022600" y="4536334"/>
                            <a:pt x="501642" y="4470392"/>
                            <a:pt x="0" y="4523873"/>
                          </a:cubicBezTo>
                          <a:cubicBezTo>
                            <a:pt x="19339" y="4277652"/>
                            <a:pt x="11538" y="4010213"/>
                            <a:pt x="0" y="3877605"/>
                          </a:cubicBezTo>
                          <a:cubicBezTo>
                            <a:pt x="-11538" y="3744997"/>
                            <a:pt x="-4331" y="3618893"/>
                            <a:pt x="0" y="3367054"/>
                          </a:cubicBezTo>
                          <a:cubicBezTo>
                            <a:pt x="4331" y="3115215"/>
                            <a:pt x="-21640" y="3109533"/>
                            <a:pt x="0" y="2856503"/>
                          </a:cubicBezTo>
                          <a:cubicBezTo>
                            <a:pt x="21640" y="2603473"/>
                            <a:pt x="34980" y="2415531"/>
                            <a:pt x="0" y="2119758"/>
                          </a:cubicBezTo>
                          <a:cubicBezTo>
                            <a:pt x="-34980" y="1823986"/>
                            <a:pt x="-23348" y="1848239"/>
                            <a:pt x="0" y="1609206"/>
                          </a:cubicBezTo>
                          <a:cubicBezTo>
                            <a:pt x="23348" y="1370173"/>
                            <a:pt x="-1292" y="1188472"/>
                            <a:pt x="0" y="1053416"/>
                          </a:cubicBezTo>
                          <a:cubicBezTo>
                            <a:pt x="1292" y="918360"/>
                            <a:pt x="-42911" y="460100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4000" dirty="0">
                <a:latin typeface="Grundschrift" panose="03010100010101010101" pitchFamily="66" charset="0"/>
              </a:endParaRPr>
            </a:p>
          </p:txBody>
        </p:sp>
        <p:sp>
          <p:nvSpPr>
            <p:cNvPr id="7" name="Gleichschenkliges Dreieck 50">
              <a:extLst>
                <a:ext uri="{FF2B5EF4-FFF2-40B4-BE49-F238E27FC236}">
                  <a16:creationId xmlns:a16="http://schemas.microsoft.com/office/drawing/2014/main" id="{F34A49F6-1A52-E2F8-F50C-0575077A2AA5}"/>
                </a:ext>
              </a:extLst>
            </p:cNvPr>
            <p:cNvSpPr/>
            <p:nvPr userDrawn="1"/>
          </p:nvSpPr>
          <p:spPr>
            <a:xfrm>
              <a:off x="2788093" y="4365171"/>
              <a:ext cx="1241706" cy="328611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6777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2">
            <a:extLst>
              <a:ext uri="{FF2B5EF4-FFF2-40B4-BE49-F238E27FC236}">
                <a16:creationId xmlns:a16="http://schemas.microsoft.com/office/drawing/2014/main" id="{D3180A40-1974-E38B-A704-D32815A94153}"/>
              </a:ext>
            </a:extLst>
          </p:cNvPr>
          <p:cNvCxnSpPr>
            <a:cxnSpLocks/>
          </p:cNvCxnSpPr>
          <p:nvPr userDrawn="1"/>
        </p:nvCxnSpPr>
        <p:spPr>
          <a:xfrm>
            <a:off x="0" y="4953794"/>
            <a:ext cx="685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0BFCF6E5-DB94-4C75-20F5-73C5721A1965}"/>
              </a:ext>
            </a:extLst>
          </p:cNvPr>
          <p:cNvGrpSpPr/>
          <p:nvPr userDrawn="1"/>
        </p:nvGrpSpPr>
        <p:grpSpPr>
          <a:xfrm>
            <a:off x="344009" y="5312189"/>
            <a:ext cx="6169981" cy="4258048"/>
            <a:chOff x="344008" y="5312189"/>
            <a:chExt cx="6169981" cy="4258048"/>
          </a:xfrm>
        </p:grpSpPr>
        <p:sp>
          <p:nvSpPr>
            <p:cNvPr id="10" name="Gleichschenkliges Dreieck 50">
              <a:extLst>
                <a:ext uri="{FF2B5EF4-FFF2-40B4-BE49-F238E27FC236}">
                  <a16:creationId xmlns:a16="http://schemas.microsoft.com/office/drawing/2014/main" id="{1B377133-6C9B-42AD-D08C-C1786DF782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79761" y="9154690"/>
              <a:ext cx="1098477" cy="41554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8652" tIns="29326" rIns="58652" bIns="29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130"/>
            </a:p>
          </p:txBody>
        </p:sp>
        <p:sp>
          <p:nvSpPr>
            <p:cNvPr id="11" name="Rechteck 1">
              <a:extLst>
                <a:ext uri="{FF2B5EF4-FFF2-40B4-BE49-F238E27FC236}">
                  <a16:creationId xmlns:a16="http://schemas.microsoft.com/office/drawing/2014/main" id="{84936232-0F71-98A0-D049-AA4E789D669B}"/>
                </a:ext>
              </a:extLst>
            </p:cNvPr>
            <p:cNvSpPr/>
            <p:nvPr/>
          </p:nvSpPr>
          <p:spPr>
            <a:xfrm>
              <a:off x="344008" y="5312189"/>
              <a:ext cx="6169981" cy="4258046"/>
            </a:xfrm>
            <a:custGeom>
              <a:avLst/>
              <a:gdLst>
                <a:gd name="connsiteX0" fmla="*/ 0 w 6464969"/>
                <a:gd name="connsiteY0" fmla="*/ 0 h 4523873"/>
                <a:gd name="connsiteX1" fmla="*/ 646497 w 6464969"/>
                <a:gd name="connsiteY1" fmla="*/ 0 h 4523873"/>
                <a:gd name="connsiteX2" fmla="*/ 1099045 w 6464969"/>
                <a:gd name="connsiteY2" fmla="*/ 0 h 4523873"/>
                <a:gd name="connsiteX3" fmla="*/ 1745542 w 6464969"/>
                <a:gd name="connsiteY3" fmla="*/ 0 h 4523873"/>
                <a:gd name="connsiteX4" fmla="*/ 2262739 w 6464969"/>
                <a:gd name="connsiteY4" fmla="*/ 0 h 4523873"/>
                <a:gd name="connsiteX5" fmla="*/ 2909236 w 6464969"/>
                <a:gd name="connsiteY5" fmla="*/ 0 h 4523873"/>
                <a:gd name="connsiteX6" fmla="*/ 3555733 w 6464969"/>
                <a:gd name="connsiteY6" fmla="*/ 0 h 4523873"/>
                <a:gd name="connsiteX7" fmla="*/ 4202230 w 6464969"/>
                <a:gd name="connsiteY7" fmla="*/ 0 h 4523873"/>
                <a:gd name="connsiteX8" fmla="*/ 4848727 w 6464969"/>
                <a:gd name="connsiteY8" fmla="*/ 0 h 4523873"/>
                <a:gd name="connsiteX9" fmla="*/ 5624523 w 6464969"/>
                <a:gd name="connsiteY9" fmla="*/ 0 h 4523873"/>
                <a:gd name="connsiteX10" fmla="*/ 6464969 w 6464969"/>
                <a:gd name="connsiteY10" fmla="*/ 0 h 4523873"/>
                <a:gd name="connsiteX11" fmla="*/ 6464969 w 6464969"/>
                <a:gd name="connsiteY11" fmla="*/ 646268 h 4523873"/>
                <a:gd name="connsiteX12" fmla="*/ 6464969 w 6464969"/>
                <a:gd name="connsiteY12" fmla="*/ 1247296 h 4523873"/>
                <a:gd name="connsiteX13" fmla="*/ 6464969 w 6464969"/>
                <a:gd name="connsiteY13" fmla="*/ 1757848 h 4523873"/>
                <a:gd name="connsiteX14" fmla="*/ 6464969 w 6464969"/>
                <a:gd name="connsiteY14" fmla="*/ 2358877 h 4523873"/>
                <a:gd name="connsiteX15" fmla="*/ 6464969 w 6464969"/>
                <a:gd name="connsiteY15" fmla="*/ 3005144 h 4523873"/>
                <a:gd name="connsiteX16" fmla="*/ 6464969 w 6464969"/>
                <a:gd name="connsiteY16" fmla="*/ 3560934 h 4523873"/>
                <a:gd name="connsiteX17" fmla="*/ 6464969 w 6464969"/>
                <a:gd name="connsiteY17" fmla="*/ 4523873 h 4523873"/>
                <a:gd name="connsiteX18" fmla="*/ 5883122 w 6464969"/>
                <a:gd name="connsiteY18" fmla="*/ 4523873 h 4523873"/>
                <a:gd name="connsiteX19" fmla="*/ 5301275 w 6464969"/>
                <a:gd name="connsiteY19" fmla="*/ 4523873 h 4523873"/>
                <a:gd name="connsiteX20" fmla="*/ 4654778 w 6464969"/>
                <a:gd name="connsiteY20" fmla="*/ 4523873 h 4523873"/>
                <a:gd name="connsiteX21" fmla="*/ 4008281 w 6464969"/>
                <a:gd name="connsiteY21" fmla="*/ 4523873 h 4523873"/>
                <a:gd name="connsiteX22" fmla="*/ 3297134 w 6464969"/>
                <a:gd name="connsiteY22" fmla="*/ 4523873 h 4523873"/>
                <a:gd name="connsiteX23" fmla="*/ 2779937 w 6464969"/>
                <a:gd name="connsiteY23" fmla="*/ 4523873 h 4523873"/>
                <a:gd name="connsiteX24" fmla="*/ 2262739 w 6464969"/>
                <a:gd name="connsiteY24" fmla="*/ 4523873 h 4523873"/>
                <a:gd name="connsiteX25" fmla="*/ 1745542 w 6464969"/>
                <a:gd name="connsiteY25" fmla="*/ 4523873 h 4523873"/>
                <a:gd name="connsiteX26" fmla="*/ 1163694 w 6464969"/>
                <a:gd name="connsiteY26" fmla="*/ 4523873 h 4523873"/>
                <a:gd name="connsiteX27" fmla="*/ 0 w 6464969"/>
                <a:gd name="connsiteY27" fmla="*/ 4523873 h 4523873"/>
                <a:gd name="connsiteX28" fmla="*/ 0 w 6464969"/>
                <a:gd name="connsiteY28" fmla="*/ 3877605 h 4523873"/>
                <a:gd name="connsiteX29" fmla="*/ 0 w 6464969"/>
                <a:gd name="connsiteY29" fmla="*/ 3367054 h 4523873"/>
                <a:gd name="connsiteX30" fmla="*/ 0 w 6464969"/>
                <a:gd name="connsiteY30" fmla="*/ 2856503 h 4523873"/>
                <a:gd name="connsiteX31" fmla="*/ 0 w 6464969"/>
                <a:gd name="connsiteY31" fmla="*/ 2119758 h 4523873"/>
                <a:gd name="connsiteX32" fmla="*/ 0 w 6464969"/>
                <a:gd name="connsiteY32" fmla="*/ 1609206 h 4523873"/>
                <a:gd name="connsiteX33" fmla="*/ 0 w 6464969"/>
                <a:gd name="connsiteY33" fmla="*/ 1053416 h 4523873"/>
                <a:gd name="connsiteX34" fmla="*/ 0 w 6464969"/>
                <a:gd name="connsiteY34" fmla="*/ 0 h 452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464969" h="4523873" extrusionOk="0">
                  <a:moveTo>
                    <a:pt x="0" y="0"/>
                  </a:moveTo>
                  <a:cubicBezTo>
                    <a:pt x="260875" y="-14508"/>
                    <a:pt x="445028" y="11975"/>
                    <a:pt x="646497" y="0"/>
                  </a:cubicBezTo>
                  <a:cubicBezTo>
                    <a:pt x="847966" y="-11975"/>
                    <a:pt x="878225" y="12752"/>
                    <a:pt x="1099045" y="0"/>
                  </a:cubicBezTo>
                  <a:cubicBezTo>
                    <a:pt x="1319865" y="-12752"/>
                    <a:pt x="1447769" y="24480"/>
                    <a:pt x="1745542" y="0"/>
                  </a:cubicBezTo>
                  <a:cubicBezTo>
                    <a:pt x="2043315" y="-24480"/>
                    <a:pt x="2110397" y="16461"/>
                    <a:pt x="2262739" y="0"/>
                  </a:cubicBezTo>
                  <a:cubicBezTo>
                    <a:pt x="2415081" y="-16461"/>
                    <a:pt x="2657385" y="22265"/>
                    <a:pt x="2909236" y="0"/>
                  </a:cubicBezTo>
                  <a:cubicBezTo>
                    <a:pt x="3161087" y="-22265"/>
                    <a:pt x="3375443" y="21366"/>
                    <a:pt x="3555733" y="0"/>
                  </a:cubicBezTo>
                  <a:cubicBezTo>
                    <a:pt x="3736023" y="-21366"/>
                    <a:pt x="3957415" y="-30566"/>
                    <a:pt x="4202230" y="0"/>
                  </a:cubicBezTo>
                  <a:cubicBezTo>
                    <a:pt x="4447045" y="30566"/>
                    <a:pt x="4620637" y="-6833"/>
                    <a:pt x="4848727" y="0"/>
                  </a:cubicBezTo>
                  <a:cubicBezTo>
                    <a:pt x="5076817" y="6833"/>
                    <a:pt x="5237876" y="-31382"/>
                    <a:pt x="5624523" y="0"/>
                  </a:cubicBezTo>
                  <a:cubicBezTo>
                    <a:pt x="6011170" y="31382"/>
                    <a:pt x="6075119" y="34385"/>
                    <a:pt x="6464969" y="0"/>
                  </a:cubicBezTo>
                  <a:cubicBezTo>
                    <a:pt x="6477112" y="314947"/>
                    <a:pt x="6487034" y="472074"/>
                    <a:pt x="6464969" y="646268"/>
                  </a:cubicBezTo>
                  <a:cubicBezTo>
                    <a:pt x="6442904" y="820462"/>
                    <a:pt x="6459794" y="1101646"/>
                    <a:pt x="6464969" y="1247296"/>
                  </a:cubicBezTo>
                  <a:cubicBezTo>
                    <a:pt x="6470144" y="1392946"/>
                    <a:pt x="6453027" y="1588660"/>
                    <a:pt x="6464969" y="1757848"/>
                  </a:cubicBezTo>
                  <a:cubicBezTo>
                    <a:pt x="6476911" y="1927036"/>
                    <a:pt x="6467227" y="2062048"/>
                    <a:pt x="6464969" y="2358877"/>
                  </a:cubicBezTo>
                  <a:cubicBezTo>
                    <a:pt x="6462711" y="2655706"/>
                    <a:pt x="6472888" y="2736829"/>
                    <a:pt x="6464969" y="3005144"/>
                  </a:cubicBezTo>
                  <a:cubicBezTo>
                    <a:pt x="6457050" y="3273459"/>
                    <a:pt x="6445777" y="3283335"/>
                    <a:pt x="6464969" y="3560934"/>
                  </a:cubicBezTo>
                  <a:cubicBezTo>
                    <a:pt x="6484162" y="3838533"/>
                    <a:pt x="6487509" y="4205295"/>
                    <a:pt x="6464969" y="4523873"/>
                  </a:cubicBezTo>
                  <a:cubicBezTo>
                    <a:pt x="6205782" y="4545478"/>
                    <a:pt x="6173914" y="4502219"/>
                    <a:pt x="5883122" y="4523873"/>
                  </a:cubicBezTo>
                  <a:cubicBezTo>
                    <a:pt x="5592330" y="4545527"/>
                    <a:pt x="5460821" y="4517338"/>
                    <a:pt x="5301275" y="4523873"/>
                  </a:cubicBezTo>
                  <a:cubicBezTo>
                    <a:pt x="5141729" y="4530408"/>
                    <a:pt x="4825223" y="4527878"/>
                    <a:pt x="4654778" y="4523873"/>
                  </a:cubicBezTo>
                  <a:cubicBezTo>
                    <a:pt x="4484333" y="4519868"/>
                    <a:pt x="4212545" y="4503482"/>
                    <a:pt x="4008281" y="4523873"/>
                  </a:cubicBezTo>
                  <a:cubicBezTo>
                    <a:pt x="3804017" y="4544264"/>
                    <a:pt x="3516860" y="4510826"/>
                    <a:pt x="3297134" y="4523873"/>
                  </a:cubicBezTo>
                  <a:cubicBezTo>
                    <a:pt x="3077408" y="4536920"/>
                    <a:pt x="2985694" y="4513627"/>
                    <a:pt x="2779937" y="4523873"/>
                  </a:cubicBezTo>
                  <a:cubicBezTo>
                    <a:pt x="2574180" y="4534119"/>
                    <a:pt x="2441176" y="4513300"/>
                    <a:pt x="2262739" y="4523873"/>
                  </a:cubicBezTo>
                  <a:cubicBezTo>
                    <a:pt x="2084302" y="4534446"/>
                    <a:pt x="1856900" y="4520338"/>
                    <a:pt x="1745542" y="4523873"/>
                  </a:cubicBezTo>
                  <a:cubicBezTo>
                    <a:pt x="1634184" y="4527408"/>
                    <a:pt x="1304788" y="4511412"/>
                    <a:pt x="1163694" y="4523873"/>
                  </a:cubicBezTo>
                  <a:cubicBezTo>
                    <a:pt x="1022600" y="4536334"/>
                    <a:pt x="501642" y="4470392"/>
                    <a:pt x="0" y="4523873"/>
                  </a:cubicBezTo>
                  <a:cubicBezTo>
                    <a:pt x="19339" y="4277652"/>
                    <a:pt x="11538" y="4010213"/>
                    <a:pt x="0" y="3877605"/>
                  </a:cubicBezTo>
                  <a:cubicBezTo>
                    <a:pt x="-11538" y="3744997"/>
                    <a:pt x="-4331" y="3618893"/>
                    <a:pt x="0" y="3367054"/>
                  </a:cubicBezTo>
                  <a:cubicBezTo>
                    <a:pt x="4331" y="3115215"/>
                    <a:pt x="-21640" y="3109533"/>
                    <a:pt x="0" y="2856503"/>
                  </a:cubicBezTo>
                  <a:cubicBezTo>
                    <a:pt x="21640" y="2603473"/>
                    <a:pt x="34980" y="2415531"/>
                    <a:pt x="0" y="2119758"/>
                  </a:cubicBezTo>
                  <a:cubicBezTo>
                    <a:pt x="-34980" y="1823986"/>
                    <a:pt x="-23348" y="1848239"/>
                    <a:pt x="0" y="1609206"/>
                  </a:cubicBezTo>
                  <a:cubicBezTo>
                    <a:pt x="23348" y="1370173"/>
                    <a:pt x="-1292" y="1188472"/>
                    <a:pt x="0" y="1053416"/>
                  </a:cubicBezTo>
                  <a:cubicBezTo>
                    <a:pt x="1292" y="918360"/>
                    <a:pt x="-42911" y="460100"/>
                    <a:pt x="0" y="0"/>
                  </a:cubicBezTo>
                  <a:close/>
                </a:path>
              </a:pathLst>
            </a:cu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2711" dirty="0">
                <a:latin typeface="Grundschrift" panose="03010100010101010101" pitchFamily="66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A60BD638-DAA8-9254-3D73-75B7C2B2CD98}"/>
              </a:ext>
            </a:extLst>
          </p:cNvPr>
          <p:cNvGrpSpPr/>
          <p:nvPr userDrawn="1"/>
        </p:nvGrpSpPr>
        <p:grpSpPr>
          <a:xfrm>
            <a:off x="344010" y="331710"/>
            <a:ext cx="6169981" cy="4258047"/>
            <a:chOff x="344009" y="331709"/>
            <a:chExt cx="6169981" cy="4258047"/>
          </a:xfrm>
        </p:grpSpPr>
        <p:sp>
          <p:nvSpPr>
            <p:cNvPr id="13" name="Gleichschenkliges Dreieck 50">
              <a:extLst>
                <a:ext uri="{FF2B5EF4-FFF2-40B4-BE49-F238E27FC236}">
                  <a16:creationId xmlns:a16="http://schemas.microsoft.com/office/drawing/2014/main" id="{8A6E2E52-B0BC-7218-80BB-800FC44AC6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79761" y="4174209"/>
              <a:ext cx="1098477" cy="415547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58652" tIns="29326" rIns="58652" bIns="2932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sz="1130"/>
            </a:p>
          </p:txBody>
        </p:sp>
        <p:sp>
          <p:nvSpPr>
            <p:cNvPr id="14" name="Rechteck 1">
              <a:extLst>
                <a:ext uri="{FF2B5EF4-FFF2-40B4-BE49-F238E27FC236}">
                  <a16:creationId xmlns:a16="http://schemas.microsoft.com/office/drawing/2014/main" id="{920F54B6-E2E1-D873-8F23-B96A16D9400E}"/>
                </a:ext>
              </a:extLst>
            </p:cNvPr>
            <p:cNvSpPr/>
            <p:nvPr/>
          </p:nvSpPr>
          <p:spPr>
            <a:xfrm>
              <a:off x="344009" y="331709"/>
              <a:ext cx="6169981" cy="4258046"/>
            </a:xfrm>
            <a:custGeom>
              <a:avLst/>
              <a:gdLst>
                <a:gd name="connsiteX0" fmla="*/ 0 w 6464969"/>
                <a:gd name="connsiteY0" fmla="*/ 0 h 4523873"/>
                <a:gd name="connsiteX1" fmla="*/ 646497 w 6464969"/>
                <a:gd name="connsiteY1" fmla="*/ 0 h 4523873"/>
                <a:gd name="connsiteX2" fmla="*/ 1099045 w 6464969"/>
                <a:gd name="connsiteY2" fmla="*/ 0 h 4523873"/>
                <a:gd name="connsiteX3" fmla="*/ 1745542 w 6464969"/>
                <a:gd name="connsiteY3" fmla="*/ 0 h 4523873"/>
                <a:gd name="connsiteX4" fmla="*/ 2262739 w 6464969"/>
                <a:gd name="connsiteY4" fmla="*/ 0 h 4523873"/>
                <a:gd name="connsiteX5" fmla="*/ 2909236 w 6464969"/>
                <a:gd name="connsiteY5" fmla="*/ 0 h 4523873"/>
                <a:gd name="connsiteX6" fmla="*/ 3555733 w 6464969"/>
                <a:gd name="connsiteY6" fmla="*/ 0 h 4523873"/>
                <a:gd name="connsiteX7" fmla="*/ 4202230 w 6464969"/>
                <a:gd name="connsiteY7" fmla="*/ 0 h 4523873"/>
                <a:gd name="connsiteX8" fmla="*/ 4848727 w 6464969"/>
                <a:gd name="connsiteY8" fmla="*/ 0 h 4523873"/>
                <a:gd name="connsiteX9" fmla="*/ 5624523 w 6464969"/>
                <a:gd name="connsiteY9" fmla="*/ 0 h 4523873"/>
                <a:gd name="connsiteX10" fmla="*/ 6464969 w 6464969"/>
                <a:gd name="connsiteY10" fmla="*/ 0 h 4523873"/>
                <a:gd name="connsiteX11" fmla="*/ 6464969 w 6464969"/>
                <a:gd name="connsiteY11" fmla="*/ 646268 h 4523873"/>
                <a:gd name="connsiteX12" fmla="*/ 6464969 w 6464969"/>
                <a:gd name="connsiteY12" fmla="*/ 1247296 h 4523873"/>
                <a:gd name="connsiteX13" fmla="*/ 6464969 w 6464969"/>
                <a:gd name="connsiteY13" fmla="*/ 1757848 h 4523873"/>
                <a:gd name="connsiteX14" fmla="*/ 6464969 w 6464969"/>
                <a:gd name="connsiteY14" fmla="*/ 2358877 h 4523873"/>
                <a:gd name="connsiteX15" fmla="*/ 6464969 w 6464969"/>
                <a:gd name="connsiteY15" fmla="*/ 3005144 h 4523873"/>
                <a:gd name="connsiteX16" fmla="*/ 6464969 w 6464969"/>
                <a:gd name="connsiteY16" fmla="*/ 3560934 h 4523873"/>
                <a:gd name="connsiteX17" fmla="*/ 6464969 w 6464969"/>
                <a:gd name="connsiteY17" fmla="*/ 4523873 h 4523873"/>
                <a:gd name="connsiteX18" fmla="*/ 5883122 w 6464969"/>
                <a:gd name="connsiteY18" fmla="*/ 4523873 h 4523873"/>
                <a:gd name="connsiteX19" fmla="*/ 5301275 w 6464969"/>
                <a:gd name="connsiteY19" fmla="*/ 4523873 h 4523873"/>
                <a:gd name="connsiteX20" fmla="*/ 4654778 w 6464969"/>
                <a:gd name="connsiteY20" fmla="*/ 4523873 h 4523873"/>
                <a:gd name="connsiteX21" fmla="*/ 4008281 w 6464969"/>
                <a:gd name="connsiteY21" fmla="*/ 4523873 h 4523873"/>
                <a:gd name="connsiteX22" fmla="*/ 3297134 w 6464969"/>
                <a:gd name="connsiteY22" fmla="*/ 4523873 h 4523873"/>
                <a:gd name="connsiteX23" fmla="*/ 2779937 w 6464969"/>
                <a:gd name="connsiteY23" fmla="*/ 4523873 h 4523873"/>
                <a:gd name="connsiteX24" fmla="*/ 2262739 w 6464969"/>
                <a:gd name="connsiteY24" fmla="*/ 4523873 h 4523873"/>
                <a:gd name="connsiteX25" fmla="*/ 1745542 w 6464969"/>
                <a:gd name="connsiteY25" fmla="*/ 4523873 h 4523873"/>
                <a:gd name="connsiteX26" fmla="*/ 1163694 w 6464969"/>
                <a:gd name="connsiteY26" fmla="*/ 4523873 h 4523873"/>
                <a:gd name="connsiteX27" fmla="*/ 0 w 6464969"/>
                <a:gd name="connsiteY27" fmla="*/ 4523873 h 4523873"/>
                <a:gd name="connsiteX28" fmla="*/ 0 w 6464969"/>
                <a:gd name="connsiteY28" fmla="*/ 3877605 h 4523873"/>
                <a:gd name="connsiteX29" fmla="*/ 0 w 6464969"/>
                <a:gd name="connsiteY29" fmla="*/ 3367054 h 4523873"/>
                <a:gd name="connsiteX30" fmla="*/ 0 w 6464969"/>
                <a:gd name="connsiteY30" fmla="*/ 2856503 h 4523873"/>
                <a:gd name="connsiteX31" fmla="*/ 0 w 6464969"/>
                <a:gd name="connsiteY31" fmla="*/ 2119758 h 4523873"/>
                <a:gd name="connsiteX32" fmla="*/ 0 w 6464969"/>
                <a:gd name="connsiteY32" fmla="*/ 1609206 h 4523873"/>
                <a:gd name="connsiteX33" fmla="*/ 0 w 6464969"/>
                <a:gd name="connsiteY33" fmla="*/ 1053416 h 4523873"/>
                <a:gd name="connsiteX34" fmla="*/ 0 w 6464969"/>
                <a:gd name="connsiteY34" fmla="*/ 0 h 452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464969" h="4523873" extrusionOk="0">
                  <a:moveTo>
                    <a:pt x="0" y="0"/>
                  </a:moveTo>
                  <a:cubicBezTo>
                    <a:pt x="260875" y="-14508"/>
                    <a:pt x="445028" y="11975"/>
                    <a:pt x="646497" y="0"/>
                  </a:cubicBezTo>
                  <a:cubicBezTo>
                    <a:pt x="847966" y="-11975"/>
                    <a:pt x="878225" y="12752"/>
                    <a:pt x="1099045" y="0"/>
                  </a:cubicBezTo>
                  <a:cubicBezTo>
                    <a:pt x="1319865" y="-12752"/>
                    <a:pt x="1447769" y="24480"/>
                    <a:pt x="1745542" y="0"/>
                  </a:cubicBezTo>
                  <a:cubicBezTo>
                    <a:pt x="2043315" y="-24480"/>
                    <a:pt x="2110397" y="16461"/>
                    <a:pt x="2262739" y="0"/>
                  </a:cubicBezTo>
                  <a:cubicBezTo>
                    <a:pt x="2415081" y="-16461"/>
                    <a:pt x="2657385" y="22265"/>
                    <a:pt x="2909236" y="0"/>
                  </a:cubicBezTo>
                  <a:cubicBezTo>
                    <a:pt x="3161087" y="-22265"/>
                    <a:pt x="3375443" y="21366"/>
                    <a:pt x="3555733" y="0"/>
                  </a:cubicBezTo>
                  <a:cubicBezTo>
                    <a:pt x="3736023" y="-21366"/>
                    <a:pt x="3957415" y="-30566"/>
                    <a:pt x="4202230" y="0"/>
                  </a:cubicBezTo>
                  <a:cubicBezTo>
                    <a:pt x="4447045" y="30566"/>
                    <a:pt x="4620637" y="-6833"/>
                    <a:pt x="4848727" y="0"/>
                  </a:cubicBezTo>
                  <a:cubicBezTo>
                    <a:pt x="5076817" y="6833"/>
                    <a:pt x="5237876" y="-31382"/>
                    <a:pt x="5624523" y="0"/>
                  </a:cubicBezTo>
                  <a:cubicBezTo>
                    <a:pt x="6011170" y="31382"/>
                    <a:pt x="6075119" y="34385"/>
                    <a:pt x="6464969" y="0"/>
                  </a:cubicBezTo>
                  <a:cubicBezTo>
                    <a:pt x="6477112" y="314947"/>
                    <a:pt x="6487034" y="472074"/>
                    <a:pt x="6464969" y="646268"/>
                  </a:cubicBezTo>
                  <a:cubicBezTo>
                    <a:pt x="6442904" y="820462"/>
                    <a:pt x="6459794" y="1101646"/>
                    <a:pt x="6464969" y="1247296"/>
                  </a:cubicBezTo>
                  <a:cubicBezTo>
                    <a:pt x="6470144" y="1392946"/>
                    <a:pt x="6453027" y="1588660"/>
                    <a:pt x="6464969" y="1757848"/>
                  </a:cubicBezTo>
                  <a:cubicBezTo>
                    <a:pt x="6476911" y="1927036"/>
                    <a:pt x="6467227" y="2062048"/>
                    <a:pt x="6464969" y="2358877"/>
                  </a:cubicBezTo>
                  <a:cubicBezTo>
                    <a:pt x="6462711" y="2655706"/>
                    <a:pt x="6472888" y="2736829"/>
                    <a:pt x="6464969" y="3005144"/>
                  </a:cubicBezTo>
                  <a:cubicBezTo>
                    <a:pt x="6457050" y="3273459"/>
                    <a:pt x="6445777" y="3283335"/>
                    <a:pt x="6464969" y="3560934"/>
                  </a:cubicBezTo>
                  <a:cubicBezTo>
                    <a:pt x="6484162" y="3838533"/>
                    <a:pt x="6487509" y="4205295"/>
                    <a:pt x="6464969" y="4523873"/>
                  </a:cubicBezTo>
                  <a:cubicBezTo>
                    <a:pt x="6205782" y="4545478"/>
                    <a:pt x="6173914" y="4502219"/>
                    <a:pt x="5883122" y="4523873"/>
                  </a:cubicBezTo>
                  <a:cubicBezTo>
                    <a:pt x="5592330" y="4545527"/>
                    <a:pt x="5460821" y="4517338"/>
                    <a:pt x="5301275" y="4523873"/>
                  </a:cubicBezTo>
                  <a:cubicBezTo>
                    <a:pt x="5141729" y="4530408"/>
                    <a:pt x="4825223" y="4527878"/>
                    <a:pt x="4654778" y="4523873"/>
                  </a:cubicBezTo>
                  <a:cubicBezTo>
                    <a:pt x="4484333" y="4519868"/>
                    <a:pt x="4212545" y="4503482"/>
                    <a:pt x="4008281" y="4523873"/>
                  </a:cubicBezTo>
                  <a:cubicBezTo>
                    <a:pt x="3804017" y="4544264"/>
                    <a:pt x="3516860" y="4510826"/>
                    <a:pt x="3297134" y="4523873"/>
                  </a:cubicBezTo>
                  <a:cubicBezTo>
                    <a:pt x="3077408" y="4536920"/>
                    <a:pt x="2985694" y="4513627"/>
                    <a:pt x="2779937" y="4523873"/>
                  </a:cubicBezTo>
                  <a:cubicBezTo>
                    <a:pt x="2574180" y="4534119"/>
                    <a:pt x="2441176" y="4513300"/>
                    <a:pt x="2262739" y="4523873"/>
                  </a:cubicBezTo>
                  <a:cubicBezTo>
                    <a:pt x="2084302" y="4534446"/>
                    <a:pt x="1856900" y="4520338"/>
                    <a:pt x="1745542" y="4523873"/>
                  </a:cubicBezTo>
                  <a:cubicBezTo>
                    <a:pt x="1634184" y="4527408"/>
                    <a:pt x="1304788" y="4511412"/>
                    <a:pt x="1163694" y="4523873"/>
                  </a:cubicBezTo>
                  <a:cubicBezTo>
                    <a:pt x="1022600" y="4536334"/>
                    <a:pt x="501642" y="4470392"/>
                    <a:pt x="0" y="4523873"/>
                  </a:cubicBezTo>
                  <a:cubicBezTo>
                    <a:pt x="19339" y="4277652"/>
                    <a:pt x="11538" y="4010213"/>
                    <a:pt x="0" y="3877605"/>
                  </a:cubicBezTo>
                  <a:cubicBezTo>
                    <a:pt x="-11538" y="3744997"/>
                    <a:pt x="-4331" y="3618893"/>
                    <a:pt x="0" y="3367054"/>
                  </a:cubicBezTo>
                  <a:cubicBezTo>
                    <a:pt x="4331" y="3115215"/>
                    <a:pt x="-21640" y="3109533"/>
                    <a:pt x="0" y="2856503"/>
                  </a:cubicBezTo>
                  <a:cubicBezTo>
                    <a:pt x="21640" y="2603473"/>
                    <a:pt x="34980" y="2415531"/>
                    <a:pt x="0" y="2119758"/>
                  </a:cubicBezTo>
                  <a:cubicBezTo>
                    <a:pt x="-34980" y="1823986"/>
                    <a:pt x="-23348" y="1848239"/>
                    <a:pt x="0" y="1609206"/>
                  </a:cubicBezTo>
                  <a:cubicBezTo>
                    <a:pt x="23348" y="1370173"/>
                    <a:pt x="-1292" y="1188472"/>
                    <a:pt x="0" y="1053416"/>
                  </a:cubicBezTo>
                  <a:cubicBezTo>
                    <a:pt x="1292" y="918360"/>
                    <a:pt x="-42911" y="460100"/>
                    <a:pt x="0" y="0"/>
                  </a:cubicBezTo>
                  <a:close/>
                </a:path>
              </a:pathLst>
            </a:cu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2711" dirty="0">
                <a:latin typeface="Grundschrift" panose="03010100010101010101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278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D500D9DE-05C5-C474-5E6E-748511900696}"/>
              </a:ext>
            </a:extLst>
          </p:cNvPr>
          <p:cNvSpPr/>
          <p:nvPr userDrawn="1"/>
        </p:nvSpPr>
        <p:spPr>
          <a:xfrm>
            <a:off x="228600" y="257969"/>
            <a:ext cx="6400800" cy="9391650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63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E256F70-6B8B-DF74-F01B-98AC2F5594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1" y="502481"/>
            <a:ext cx="2062295" cy="9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3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6D70-5572-6241-BE98-56A36D762043}" type="datetimeFigureOut">
              <a:rPr lang="de-DE" smtClean="0"/>
              <a:t>31.05.23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9D5E-4589-FE49-B2B8-2A894C5C55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16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66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Grundschrift" panose="03010100010101010101" pitchFamily="66" charset="0"/>
          <a:ea typeface="+mj-ea"/>
          <a:cs typeface="+mj-cs"/>
        </a:defRPr>
      </a:lvl1pPr>
    </p:titleStyle>
    <p:bodyStyle>
      <a:lvl1pPr marL="171450" indent="-17145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1pPr>
      <a:lvl2pPr marL="5143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2pPr>
      <a:lvl3pPr marL="8572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3pPr>
      <a:lvl4pPr marL="12001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4pPr>
      <a:lvl5pPr marL="1543050" indent="-171450" algn="ctr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Grundschrift" panose="03010100010101010101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98CA09CA-357A-D3FC-94A2-C71197D9EDAA}"/>
              </a:ext>
            </a:extLst>
          </p:cNvPr>
          <p:cNvSpPr txBox="1"/>
          <p:nvPr/>
        </p:nvSpPr>
        <p:spPr>
          <a:xfrm>
            <a:off x="454366" y="3727677"/>
            <a:ext cx="60545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Roboto" panose="02000000000000000000" pitchFamily="2" charset="0"/>
                <a:ea typeface="Roboto" panose="02000000000000000000" pitchFamily="2" charset="0"/>
              </a:rPr>
              <a:t>Dieses Material eignet sich für eine Vielzahl an Übungen der Kartei „Mathematik am Schulanfang“ sowie der „Mathekartei – Einstiege, Rituale, Spiele, Übungen“ </a:t>
            </a:r>
          </a:p>
          <a:p>
            <a:endParaRPr lang="de-DE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de-DE" sz="1600" dirty="0">
                <a:latin typeface="Roboto" panose="02000000000000000000" pitchFamily="2" charset="0"/>
                <a:ea typeface="Roboto" panose="02000000000000000000" pitchFamily="2" charset="0"/>
              </a:rPr>
              <a:t>Die Karten können laminiert werden, sodass sie mit einem Folienstift immer wieder beschriftet werden können. Optional </a:t>
            </a:r>
            <a:r>
              <a:rPr lang="de-DE" sz="1600">
                <a:latin typeface="Roboto" panose="02000000000000000000" pitchFamily="2" charset="0"/>
                <a:ea typeface="Roboto" panose="02000000000000000000" pitchFamily="2" charset="0"/>
              </a:rPr>
              <a:t>können unten </a:t>
            </a:r>
            <a:r>
              <a:rPr lang="de-DE" sz="1600" dirty="0">
                <a:latin typeface="Roboto" panose="02000000000000000000" pitchFamily="2" charset="0"/>
                <a:ea typeface="Roboto" panose="02000000000000000000" pitchFamily="2" charset="0"/>
              </a:rPr>
              <a:t>die Namen der Kinder eingetragen werden, sodass die Karten zur schnellen Diagnose, auch im Sinne einer Mathebriefkastenaufgabe, eingesammelt werden können. </a:t>
            </a:r>
          </a:p>
          <a:p>
            <a:endParaRPr lang="de-DE" sz="16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de-DE" sz="16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platzhalter 1">
            <a:extLst>
              <a:ext uri="{FF2B5EF4-FFF2-40B4-BE49-F238E27FC236}">
                <a16:creationId xmlns:a16="http://schemas.microsoft.com/office/drawing/2014/main" id="{942E7D2A-0DF7-98BF-7356-FD4407143206}"/>
              </a:ext>
            </a:extLst>
          </p:cNvPr>
          <p:cNvSpPr txBox="1">
            <a:spLocks/>
          </p:cNvSpPr>
          <p:nvPr/>
        </p:nvSpPr>
        <p:spPr>
          <a:xfrm>
            <a:off x="454367" y="1963730"/>
            <a:ext cx="5949267" cy="925383"/>
          </a:xfrm>
          <a:prstGeom prst="rect">
            <a:avLst/>
          </a:prstGeom>
        </p:spPr>
        <p:txBody>
          <a:bodyPr/>
          <a:lstStyle>
            <a:lvl1pPr marL="17145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Grundschrift" panose="03010100010101010101" pitchFamily="66" charset="0"/>
                <a:ea typeface="+mn-ea"/>
                <a:cs typeface="+mn-cs"/>
              </a:defRPr>
            </a:lvl1pPr>
            <a:lvl2pPr marL="514350" indent="-17145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rundschrift" panose="03010100010101010101" pitchFamily="66" charset="0"/>
                <a:ea typeface="+mn-ea"/>
                <a:cs typeface="+mn-cs"/>
              </a:defRPr>
            </a:lvl2pPr>
            <a:lvl3pPr marL="857250" indent="-17145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Grundschrift" panose="03010100010101010101" pitchFamily="66" charset="0"/>
                <a:ea typeface="+mn-ea"/>
                <a:cs typeface="+mn-cs"/>
              </a:defRPr>
            </a:lvl3pPr>
            <a:lvl4pPr marL="1200150" indent="-17145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Grundschrift" panose="03010100010101010101" pitchFamily="66" charset="0"/>
                <a:ea typeface="+mn-ea"/>
                <a:cs typeface="+mn-cs"/>
              </a:defRPr>
            </a:lvl4pPr>
            <a:lvl5pPr marL="1543050" indent="-17145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Grundschrift" panose="03010100010101010101" pitchFamily="66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5287" b="1" dirty="0">
                <a:latin typeface="Roboto" panose="02000000000000000000" pitchFamily="2" charset="0"/>
                <a:ea typeface="Roboto" panose="02000000000000000000" pitchFamily="2" charset="0"/>
              </a:rPr>
              <a:t>Mini-Whiteboards</a:t>
            </a:r>
          </a:p>
        </p:txBody>
      </p:sp>
    </p:spTree>
    <p:extLst>
      <p:ext uri="{BB962C8B-B14F-4D97-AF65-F5344CB8AC3E}">
        <p14:creationId xmlns:p14="http://schemas.microsoft.com/office/powerpoint/2010/main" val="135989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68A7421-B12A-7021-6E50-67C4633B59EA}"/>
              </a:ext>
            </a:extLst>
          </p:cNvPr>
          <p:cNvSpPr txBox="1"/>
          <p:nvPr/>
        </p:nvSpPr>
        <p:spPr>
          <a:xfrm>
            <a:off x="4894729" y="4195482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Name des Kindes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ABCDCA9-0E42-4E0F-93E8-80A64CFC5126}"/>
              </a:ext>
            </a:extLst>
          </p:cNvPr>
          <p:cNvSpPr txBox="1"/>
          <p:nvPr/>
        </p:nvSpPr>
        <p:spPr>
          <a:xfrm>
            <a:off x="4894728" y="9170894"/>
            <a:ext cx="1598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Comic Sans MS" panose="030F0902030302020204" pitchFamily="66" charset="0"/>
              </a:rPr>
              <a:t>Name des Kindes</a:t>
            </a:r>
          </a:p>
        </p:txBody>
      </p:sp>
    </p:spTree>
    <p:extLst>
      <p:ext uri="{BB962C8B-B14F-4D97-AF65-F5344CB8AC3E}">
        <p14:creationId xmlns:p14="http://schemas.microsoft.com/office/powerpoint/2010/main" val="321218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</Words>
  <Application>Microsoft Macintosh PowerPoint</Application>
  <PresentationFormat>Benutzerdefiniert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Grundschrift</vt:lpstr>
      <vt:lpstr>Roboto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Antonia Giesen</dc:creator>
  <cp:lastModifiedBy>Pia Haeger</cp:lastModifiedBy>
  <cp:revision>12</cp:revision>
  <dcterms:created xsi:type="dcterms:W3CDTF">2022-08-31T11:14:56Z</dcterms:created>
  <dcterms:modified xsi:type="dcterms:W3CDTF">2023-05-31T08:21:37Z</dcterms:modified>
</cp:coreProperties>
</file>