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3" r:id="rId3"/>
    <p:sldId id="334" r:id="rId4"/>
    <p:sldId id="339" r:id="rId5"/>
    <p:sldId id="336" r:id="rId6"/>
    <p:sldId id="340" r:id="rId7"/>
    <p:sldId id="338" r:id="rId8"/>
    <p:sldId id="303" r:id="rId9"/>
    <p:sldId id="304" r:id="rId10"/>
    <p:sldId id="307" r:id="rId11"/>
    <p:sldId id="305" r:id="rId12"/>
    <p:sldId id="308" r:id="rId13"/>
    <p:sldId id="306" r:id="rId14"/>
    <p:sldId id="315" r:id="rId15"/>
    <p:sldId id="316" r:id="rId16"/>
    <p:sldId id="319" r:id="rId17"/>
    <p:sldId id="317" r:id="rId18"/>
    <p:sldId id="320" r:id="rId19"/>
    <p:sldId id="318" r:id="rId20"/>
    <p:sldId id="309" r:id="rId21"/>
    <p:sldId id="310" r:id="rId22"/>
    <p:sldId id="311" r:id="rId23"/>
    <p:sldId id="313" r:id="rId24"/>
    <p:sldId id="312" r:id="rId25"/>
    <p:sldId id="314" r:id="rId26"/>
    <p:sldId id="341" r:id="rId27"/>
    <p:sldId id="343" r:id="rId28"/>
    <p:sldId id="346" r:id="rId29"/>
    <p:sldId id="344" r:id="rId30"/>
    <p:sldId id="347" r:id="rId31"/>
    <p:sldId id="345" r:id="rId32"/>
    <p:sldId id="410" r:id="rId33"/>
    <p:sldId id="411" r:id="rId34"/>
    <p:sldId id="414" r:id="rId35"/>
    <p:sldId id="412" r:id="rId36"/>
    <p:sldId id="415" r:id="rId37"/>
    <p:sldId id="413" r:id="rId38"/>
    <p:sldId id="348" r:id="rId39"/>
    <p:sldId id="349" r:id="rId40"/>
    <p:sldId id="352" r:id="rId41"/>
    <p:sldId id="350" r:id="rId42"/>
    <p:sldId id="353" r:id="rId43"/>
    <p:sldId id="351" r:id="rId44"/>
    <p:sldId id="386" r:id="rId45"/>
    <p:sldId id="387" r:id="rId46"/>
    <p:sldId id="390" r:id="rId47"/>
    <p:sldId id="388" r:id="rId48"/>
    <p:sldId id="391" r:id="rId49"/>
    <p:sldId id="389" r:id="rId50"/>
    <p:sldId id="360" r:id="rId51"/>
    <p:sldId id="361" r:id="rId52"/>
    <p:sldId id="364" r:id="rId53"/>
    <p:sldId id="362" r:id="rId54"/>
    <p:sldId id="365" r:id="rId55"/>
    <p:sldId id="363" r:id="rId56"/>
    <p:sldId id="398" r:id="rId57"/>
    <p:sldId id="399" r:id="rId58"/>
    <p:sldId id="402" r:id="rId59"/>
    <p:sldId id="400" r:id="rId60"/>
    <p:sldId id="403" r:id="rId61"/>
    <p:sldId id="401" r:id="rId62"/>
    <p:sldId id="300" r:id="rId63"/>
    <p:sldId id="297" r:id="rId64"/>
    <p:sldId id="301" r:id="rId65"/>
    <p:sldId id="298" r:id="rId66"/>
    <p:sldId id="302" r:id="rId67"/>
    <p:sldId id="299" r:id="rId68"/>
    <p:sldId id="366" r:id="rId69"/>
    <p:sldId id="367" r:id="rId70"/>
    <p:sldId id="370" r:id="rId71"/>
    <p:sldId id="368" r:id="rId72"/>
    <p:sldId id="371" r:id="rId73"/>
    <p:sldId id="369" r:id="rId74"/>
    <p:sldId id="328" r:id="rId75"/>
    <p:sldId id="330" r:id="rId76"/>
    <p:sldId id="329" r:id="rId77"/>
    <p:sldId id="327" r:id="rId78"/>
    <p:sldId id="331" r:id="rId79"/>
    <p:sldId id="332" r:id="rId80"/>
    <p:sldId id="375" r:id="rId81"/>
    <p:sldId id="373" r:id="rId82"/>
    <p:sldId id="378" r:id="rId83"/>
    <p:sldId id="376" r:id="rId84"/>
    <p:sldId id="379" r:id="rId85"/>
    <p:sldId id="377" r:id="rId86"/>
    <p:sldId id="321" r:id="rId87"/>
    <p:sldId id="322" r:id="rId88"/>
    <p:sldId id="324" r:id="rId89"/>
    <p:sldId id="323" r:id="rId90"/>
    <p:sldId id="325" r:id="rId91"/>
    <p:sldId id="326" r:id="rId92"/>
    <p:sldId id="354" r:id="rId93"/>
    <p:sldId id="355" r:id="rId94"/>
    <p:sldId id="358" r:id="rId95"/>
    <p:sldId id="356" r:id="rId96"/>
    <p:sldId id="359" r:id="rId97"/>
    <p:sldId id="357" r:id="rId98"/>
    <p:sldId id="380" r:id="rId99"/>
    <p:sldId id="382" r:id="rId100"/>
    <p:sldId id="384" r:id="rId101"/>
    <p:sldId id="383" r:id="rId102"/>
    <p:sldId id="385" r:id="rId103"/>
    <p:sldId id="381" r:id="rId104"/>
    <p:sldId id="392" r:id="rId105"/>
    <p:sldId id="393" r:id="rId106"/>
    <p:sldId id="396" r:id="rId107"/>
    <p:sldId id="394" r:id="rId108"/>
    <p:sldId id="397" r:id="rId109"/>
    <p:sldId id="395" r:id="rId110"/>
    <p:sldId id="422" r:id="rId111"/>
    <p:sldId id="423" r:id="rId112"/>
    <p:sldId id="426" r:id="rId113"/>
    <p:sldId id="424" r:id="rId114"/>
    <p:sldId id="427" r:id="rId115"/>
    <p:sldId id="425" r:id="rId116"/>
    <p:sldId id="404" r:id="rId117"/>
    <p:sldId id="407" r:id="rId118"/>
    <p:sldId id="408" r:id="rId119"/>
    <p:sldId id="405" r:id="rId120"/>
    <p:sldId id="409" r:id="rId121"/>
    <p:sldId id="406" r:id="rId122"/>
    <p:sldId id="416" r:id="rId123"/>
    <p:sldId id="419" r:id="rId124"/>
    <p:sldId id="420" r:id="rId125"/>
    <p:sldId id="417" r:id="rId126"/>
    <p:sldId id="421" r:id="rId127"/>
    <p:sldId id="418" r:id="rId128"/>
    <p:sldId id="260" r:id="rId1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58E"/>
    <a:srgbClr val="6EAE4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5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10838-239C-3A4D-9BB2-5B2BB0C3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25196C-489B-764A-BD66-5E4FB70C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806BA-ECEF-F447-BDF1-6386BD3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7E589-94D2-1C48-B9E2-23A0AFA9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F3DD5-6B63-144B-8511-5E5EF619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93DA-A683-A344-97DA-4084AF1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822977-08FA-4340-AACF-9C697CEC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72003-3E54-E247-87FF-A0BB18FD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C7514-7AEA-744A-8B61-2AFCDC6A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3512CB-0CDD-6340-B65C-10D3341C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9EAC61-C41C-224E-8D9A-53624BACC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23DDD-B32A-FD4E-8BEC-0D9764C8D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8A69C-D209-9C41-A8A4-8021C84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0B0EC-38EC-5F40-9A2F-AF54F81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BD99D8-23F1-EE44-A7DE-167D565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0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3FA8-5A6B-C64D-BE88-BBBDD88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98B89-3FA0-E14A-99A1-0DBF0327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E375D-9930-1849-93B6-7F5AB697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0F4C8-351F-9048-9E93-8D2205A0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02C2F-6F76-454B-BC61-AFEA00C9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69C-3B58-0149-9B6A-09C56D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3C479-C712-5343-805F-A62EBD6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0EFDB-42F7-3B4D-82C4-5DBAE3A8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773E-4DE9-F543-A279-E0752A73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A23BF-1966-1D4E-B7FD-FEF3E95B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2EA84-361F-0740-8427-9F905C95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8000E9-EBDD-A64D-B30A-0CC32C0E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90886-DB93-CF43-A5FB-E7BC10F2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F01E8-38B3-E340-8311-F7E643C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9927D1-AF68-584D-BFB6-7C192621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722CD9-AA26-2A41-9509-C8C83C6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0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51750-14EC-134E-AF0F-73659F1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5D891-7739-6B48-8656-8CC31718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B7AB55-1164-7146-8558-035B16123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B86796-92BB-B641-A891-DD670D32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749605-34D7-E44D-8383-D18C9D928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41FFF4-267E-A546-95BC-47A8FD1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743B1A-BC7A-AB4E-BCEE-4C791144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5FAA6-6F71-B840-BBA3-67FACE60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4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B87CA-8A2B-EC41-B961-C90AA99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E59E64-8A5E-4B4D-93BA-44F96791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D70ABE-8B47-004B-AD8E-42385832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6CCA1-1D53-6346-9D85-17FA8D1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ABA88-2DC1-A840-A1C5-E80019B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F7C72-F56F-8340-A1CB-61DAAFFA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33390-7080-2D43-8F3A-9696233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89694-86BC-884D-996D-72BEB5A7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2475E-8F4E-2142-9922-D1923276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93FC0D-8983-2E45-B15D-EF776B15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40AAB-2569-ED4D-9A54-EF36AB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3B93-AA68-FA42-B394-38E1738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C3E2E-7B12-2D4A-9671-6E93C83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4D9E-4308-F74E-A5FD-8E9787A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738596-850C-994B-B8C9-2D8E6AEE3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E33CB-CDC9-D142-B125-A602A3F4D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3E2B3E-86E4-F041-816F-5337392B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3316F-F58A-3147-AA03-5F78487A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A036B-4793-B145-9A0B-79FA6CFA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9B67EB-2948-8646-B058-10443A1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9E44ED-25AA-7649-A62F-B9B5BF37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D3F36-02D3-C648-80C4-C6E695C51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E9D-4852-7743-8043-294335E0F430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3814-F4AA-054A-81C7-66293461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D95AD-0DBA-E449-8D18-551614C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1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microsoft.com/office/2007/relationships/media" Target="../media/media12.m4a"/><Relationship Id="rId7" Type="http://schemas.openxmlformats.org/officeDocument/2006/relationships/slide" Target="slide8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85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2.m4a"/><Relationship Id="rId9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83.xml"/><Relationship Id="rId5" Type="http://schemas.openxmlformats.org/officeDocument/2006/relationships/slide" Target="slide81.xml"/><Relationship Id="rId10" Type="http://schemas.openxmlformats.org/officeDocument/2006/relationships/image" Target="../media/image4.tiff"/><Relationship Id="rId4" Type="http://schemas.openxmlformats.org/officeDocument/2006/relationships/slide" Target="slide85.xml"/><Relationship Id="rId9" Type="http://schemas.openxmlformats.org/officeDocument/2006/relationships/image" Target="../media/image3.tif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microsoft.com/office/2007/relationships/media" Target="../media/media15.m4a"/><Relationship Id="rId7" Type="http://schemas.openxmlformats.org/officeDocument/2006/relationships/slide" Target="slide4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45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5.m4a"/><Relationship Id="rId9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microsoft.com/office/2007/relationships/media" Target="../media/media17.m4a"/><Relationship Id="rId7" Type="http://schemas.openxmlformats.org/officeDocument/2006/relationships/slide" Target="slide4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45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49.xml"/><Relationship Id="rId5" Type="http://schemas.openxmlformats.org/officeDocument/2006/relationships/slide" Target="slide47.xml"/><Relationship Id="rId10" Type="http://schemas.openxmlformats.org/officeDocument/2006/relationships/image" Target="../media/image4.tiff"/><Relationship Id="rId4" Type="http://schemas.openxmlformats.org/officeDocument/2006/relationships/slide" Target="slide45.xml"/><Relationship Id="rId9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microsoft.com/office/2007/relationships/media" Target="../media/media6.m4a"/><Relationship Id="rId7" Type="http://schemas.openxmlformats.org/officeDocument/2006/relationships/image" Target="../media/image3.tif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15.xml"/><Relationship Id="rId5" Type="http://schemas.openxmlformats.org/officeDocument/2006/relationships/slide" Target="slide113.xml"/><Relationship Id="rId4" Type="http://schemas.openxmlformats.org/officeDocument/2006/relationships/slide" Target="slide111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3" Type="http://schemas.microsoft.com/office/2007/relationships/media" Target="../media/media6.m4a"/><Relationship Id="rId7" Type="http://schemas.openxmlformats.org/officeDocument/2006/relationships/slide" Target="slide12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23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15.xml"/><Relationship Id="rId5" Type="http://schemas.openxmlformats.org/officeDocument/2006/relationships/slide" Target="slide113.xml"/><Relationship Id="rId4" Type="http://schemas.openxmlformats.org/officeDocument/2006/relationships/slide" Target="slide111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3" Type="http://schemas.microsoft.com/office/2007/relationships/media" Target="../media/media17.m4a"/><Relationship Id="rId7" Type="http://schemas.openxmlformats.org/officeDocument/2006/relationships/slide" Target="slide12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23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15.xml"/><Relationship Id="rId5" Type="http://schemas.openxmlformats.org/officeDocument/2006/relationships/slide" Target="slide113.xml"/><Relationship Id="rId4" Type="http://schemas.openxmlformats.org/officeDocument/2006/relationships/slide" Target="slide111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25.xml"/><Relationship Id="rId5" Type="http://schemas.openxmlformats.org/officeDocument/2006/relationships/slide" Target="slide127.xml"/><Relationship Id="rId10" Type="http://schemas.openxmlformats.org/officeDocument/2006/relationships/image" Target="../media/image4.tiff"/><Relationship Id="rId4" Type="http://schemas.openxmlformats.org/officeDocument/2006/relationships/slide" Target="slide123.xml"/><Relationship Id="rId9" Type="http://schemas.openxmlformats.org/officeDocument/2006/relationships/image" Target="../media/image3.tif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119.xml"/><Relationship Id="rId5" Type="http://schemas.openxmlformats.org/officeDocument/2006/relationships/slide" Target="slide117.xml"/><Relationship Id="rId4" Type="http://schemas.openxmlformats.org/officeDocument/2006/relationships/slide" Target="slide121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microsoft.com/office/2007/relationships/media" Target="../media/media17.m4a"/><Relationship Id="rId7" Type="http://schemas.openxmlformats.org/officeDocument/2006/relationships/slide" Target="slide5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57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119.xml"/><Relationship Id="rId5" Type="http://schemas.openxmlformats.org/officeDocument/2006/relationships/slide" Target="slide117.xml"/><Relationship Id="rId4" Type="http://schemas.openxmlformats.org/officeDocument/2006/relationships/slide" Target="slide121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microsoft.com/office/2007/relationships/media" Target="../media/media20.m4a"/><Relationship Id="rId7" Type="http://schemas.openxmlformats.org/officeDocument/2006/relationships/slide" Target="slide5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57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20.m4a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119.xml"/><Relationship Id="rId5" Type="http://schemas.openxmlformats.org/officeDocument/2006/relationships/slide" Target="slide117.xml"/><Relationship Id="rId4" Type="http://schemas.openxmlformats.org/officeDocument/2006/relationships/slide" Target="slide121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61.xml"/><Relationship Id="rId5" Type="http://schemas.openxmlformats.org/officeDocument/2006/relationships/slide" Target="slide59.xml"/><Relationship Id="rId10" Type="http://schemas.openxmlformats.org/officeDocument/2006/relationships/image" Target="../media/image4.tiff"/><Relationship Id="rId4" Type="http://schemas.openxmlformats.org/officeDocument/2006/relationships/slide" Target="slide57.xml"/><Relationship Id="rId9" Type="http://schemas.openxmlformats.org/officeDocument/2006/relationships/image" Target="../media/image3.tif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25.xml"/><Relationship Id="rId5" Type="http://schemas.openxmlformats.org/officeDocument/2006/relationships/slide" Target="slide127.xml"/><Relationship Id="rId4" Type="http://schemas.openxmlformats.org/officeDocument/2006/relationships/slide" Target="slide123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microsoft.com/office/2007/relationships/media" Target="../media/media2.m4a"/><Relationship Id="rId7" Type="http://schemas.openxmlformats.org/officeDocument/2006/relationships/slide" Target="slide3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3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25.xml"/><Relationship Id="rId5" Type="http://schemas.openxmlformats.org/officeDocument/2006/relationships/slide" Target="slide127.xml"/><Relationship Id="rId4" Type="http://schemas.openxmlformats.org/officeDocument/2006/relationships/slide" Target="slide123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microsoft.com/office/2007/relationships/media" Target="../media/media19.m4a"/><Relationship Id="rId7" Type="http://schemas.openxmlformats.org/officeDocument/2006/relationships/slide" Target="slide3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33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9.m4a"/><Relationship Id="rId9" Type="http://schemas.openxmlformats.org/officeDocument/2006/relationships/image" Target="../media/image2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25.xml"/><Relationship Id="rId5" Type="http://schemas.openxmlformats.org/officeDocument/2006/relationships/slide" Target="slide127.xml"/><Relationship Id="rId4" Type="http://schemas.openxmlformats.org/officeDocument/2006/relationships/slide" Target="slide123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10" Type="http://schemas.openxmlformats.org/officeDocument/2006/relationships/image" Target="../media/image4.tiff"/><Relationship Id="rId4" Type="http://schemas.openxmlformats.org/officeDocument/2006/relationships/slide" Target="slide33.xml"/><Relationship Id="rId9" Type="http://schemas.openxmlformats.org/officeDocument/2006/relationships/image" Target="../media/image3.tiff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microsoft.com/office/2007/relationships/media" Target="../media/media8.m4a"/><Relationship Id="rId7" Type="http://schemas.openxmlformats.org/officeDocument/2006/relationships/slide" Target="slide6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63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microsoft.com/office/2007/relationships/media" Target="../media/media9.m4a"/><Relationship Id="rId7" Type="http://schemas.openxmlformats.org/officeDocument/2006/relationships/slide" Target="slide6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63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9.m4a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10" Type="http://schemas.openxmlformats.org/officeDocument/2006/relationships/image" Target="../media/image4.tiff"/><Relationship Id="rId4" Type="http://schemas.openxmlformats.org/officeDocument/2006/relationships/slide" Target="slide63.xm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7.m4a"/><Relationship Id="rId7" Type="http://schemas.openxmlformats.org/officeDocument/2006/relationships/slide" Target="slide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9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7.m4a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10.m4a"/><Relationship Id="rId7" Type="http://schemas.openxmlformats.org/officeDocument/2006/relationships/slide" Target="slide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9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0.m4a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10" Type="http://schemas.openxmlformats.org/officeDocument/2006/relationships/image" Target="../media/image4.tiff"/><Relationship Id="rId4" Type="http://schemas.openxmlformats.org/officeDocument/2006/relationships/slide" Target="slide9.xml"/><Relationship Id="rId9" Type="http://schemas.openxmlformats.org/officeDocument/2006/relationships/image" Target="../media/image3.tif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microsoft.com/office/2007/relationships/media" Target="../media/media11.m4a"/><Relationship Id="rId7" Type="http://schemas.openxmlformats.org/officeDocument/2006/relationships/slide" Target="slide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3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microsoft.com/office/2007/relationships/media" Target="../media/media4.m4a"/><Relationship Id="rId7" Type="http://schemas.openxmlformats.org/officeDocument/2006/relationships/slide" Target="slide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3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4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microsoft.com/office/2007/relationships/media" Target="../media/media2.m4a"/><Relationship Id="rId7" Type="http://schemas.openxmlformats.org/officeDocument/2006/relationships/slide" Target="slide7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image" Target="../media/image4.tiff"/><Relationship Id="rId4" Type="http://schemas.openxmlformats.org/officeDocument/2006/relationships/slide" Target="slide3.xml"/><Relationship Id="rId9" Type="http://schemas.openxmlformats.org/officeDocument/2006/relationships/image" Target="../media/image3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microsoft.com/office/2007/relationships/media" Target="../media/media13.m4a"/><Relationship Id="rId7" Type="http://schemas.openxmlformats.org/officeDocument/2006/relationships/slide" Target="slide59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57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3.m4a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microsoft.com/office/2007/relationships/media" Target="../media/media14.m4a"/><Relationship Id="rId7" Type="http://schemas.openxmlformats.org/officeDocument/2006/relationships/slide" Target="slide59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57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4.m4a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61.xml"/><Relationship Id="rId5" Type="http://schemas.openxmlformats.org/officeDocument/2006/relationships/slide" Target="slide59.xml"/><Relationship Id="rId10" Type="http://schemas.openxmlformats.org/officeDocument/2006/relationships/image" Target="../media/image4.tiff"/><Relationship Id="rId4" Type="http://schemas.openxmlformats.org/officeDocument/2006/relationships/slide" Target="slide57.xml"/><Relationship Id="rId9" Type="http://schemas.openxmlformats.org/officeDocument/2006/relationships/image" Target="../media/image3.tif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microsoft.com/office/2007/relationships/media" Target="../media/media2.m4a"/><Relationship Id="rId7" Type="http://schemas.openxmlformats.org/officeDocument/2006/relationships/slide" Target="slide2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3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microsoft.com/office/2007/relationships/media" Target="../media/media3.m4a"/><Relationship Id="rId7" Type="http://schemas.openxmlformats.org/officeDocument/2006/relationships/slide" Target="slide2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31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3.m4a"/><Relationship Id="rId9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10" Type="http://schemas.openxmlformats.org/officeDocument/2006/relationships/image" Target="../media/image4.tiff"/><Relationship Id="rId4" Type="http://schemas.openxmlformats.org/officeDocument/2006/relationships/slide" Target="slide31.xml"/><Relationship Id="rId9" Type="http://schemas.openxmlformats.org/officeDocument/2006/relationships/image" Target="../media/image3.tif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microsoft.com/office/2007/relationships/media" Target="../media/media11.m4a"/><Relationship Id="rId7" Type="http://schemas.openxmlformats.org/officeDocument/2006/relationships/slide" Target="slide99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103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microsoft.com/office/2007/relationships/media" Target="../media/media16.m4a"/><Relationship Id="rId7" Type="http://schemas.openxmlformats.org/officeDocument/2006/relationships/slide" Target="slide99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103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6.m4a"/><Relationship Id="rId9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10" Type="http://schemas.openxmlformats.org/officeDocument/2006/relationships/image" Target="../media/image4.tiff"/><Relationship Id="rId4" Type="http://schemas.openxmlformats.org/officeDocument/2006/relationships/slide" Target="slide103.xml"/><Relationship Id="rId9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microsoft.com/office/2007/relationships/media" Target="../media/media3.m4a"/><Relationship Id="rId7" Type="http://schemas.openxmlformats.org/officeDocument/2006/relationships/slide" Target="slide7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9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3.m4a"/><Relationship Id="rId9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55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microsoft.com/office/2007/relationships/media" Target="../media/media17.m4a"/><Relationship Id="rId7" Type="http://schemas.openxmlformats.org/officeDocument/2006/relationships/slide" Target="slide4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39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55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microsoft.com/office/2007/relationships/media" Target="../media/media18.m4a"/><Relationship Id="rId7" Type="http://schemas.openxmlformats.org/officeDocument/2006/relationships/slide" Target="slide4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39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8.m4a"/><Relationship Id="rId9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55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10" Type="http://schemas.openxmlformats.org/officeDocument/2006/relationships/image" Target="../media/image4.tiff"/><Relationship Id="rId4" Type="http://schemas.openxmlformats.org/officeDocument/2006/relationships/slide" Target="slide39.xml"/><Relationship Id="rId9" Type="http://schemas.openxmlformats.org/officeDocument/2006/relationships/image" Target="../media/image3.tif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6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microsoft.com/office/2007/relationships/media" Target="../media/media14.m4a"/><Relationship Id="rId7" Type="http://schemas.openxmlformats.org/officeDocument/2006/relationships/slide" Target="slide109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105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4.m4a"/><Relationship Id="rId9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6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microsoft.com/office/2007/relationships/media" Target="../media/media17.m4a"/><Relationship Id="rId7" Type="http://schemas.openxmlformats.org/officeDocument/2006/relationships/slide" Target="slide109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105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6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10" Type="http://schemas.openxmlformats.org/officeDocument/2006/relationships/image" Target="../media/image4.tiff"/><Relationship Id="rId4" Type="http://schemas.openxmlformats.org/officeDocument/2006/relationships/slide" Target="slide105.xml"/><Relationship Id="rId9" Type="http://schemas.openxmlformats.org/officeDocument/2006/relationships/image" Target="../media/image3.tif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microsoft.com/office/2007/relationships/media" Target="../media/media3.m4a"/><Relationship Id="rId7" Type="http://schemas.openxmlformats.org/officeDocument/2006/relationships/image" Target="../media/image3.tif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65.xml"/><Relationship Id="rId5" Type="http://schemas.openxmlformats.org/officeDocument/2006/relationships/slide" Target="slide63.xml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microsoft.com/office/2007/relationships/media" Target="../media/media1.m4a"/><Relationship Id="rId7" Type="http://schemas.openxmlformats.org/officeDocument/2006/relationships/image" Target="../media/image3.tif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4a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65.xml"/><Relationship Id="rId5" Type="http://schemas.openxmlformats.org/officeDocument/2006/relationships/slide" Target="slide63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tiff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microsoft.com/office/2007/relationships/media" Target="../media/media4.m4a"/><Relationship Id="rId7" Type="http://schemas.openxmlformats.org/officeDocument/2006/relationships/slide" Target="slide53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51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4.m4a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7.xml"/><Relationship Id="rId5" Type="http://schemas.openxmlformats.org/officeDocument/2006/relationships/slide" Target="slide75.xml"/><Relationship Id="rId10" Type="http://schemas.openxmlformats.org/officeDocument/2006/relationships/image" Target="../media/image4.tiff"/><Relationship Id="rId4" Type="http://schemas.openxmlformats.org/officeDocument/2006/relationships/slide" Target="slide79.xml"/><Relationship Id="rId9" Type="http://schemas.openxmlformats.org/officeDocument/2006/relationships/image" Target="../media/image3.tif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microsoft.com/office/2007/relationships/media" Target="../media/media11.m4a"/><Relationship Id="rId7" Type="http://schemas.openxmlformats.org/officeDocument/2006/relationships/slide" Target="slide53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51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55.xml"/><Relationship Id="rId5" Type="http://schemas.openxmlformats.org/officeDocument/2006/relationships/slide" Target="slide53.xml"/><Relationship Id="rId10" Type="http://schemas.openxmlformats.org/officeDocument/2006/relationships/image" Target="../media/image4.tiff"/><Relationship Id="rId4" Type="http://schemas.openxmlformats.org/officeDocument/2006/relationships/slide" Target="slide51.xml"/><Relationship Id="rId9" Type="http://schemas.openxmlformats.org/officeDocument/2006/relationships/image" Target="../media/image3.tif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77.xml"/><Relationship Id="rId5" Type="http://schemas.openxmlformats.org/officeDocument/2006/relationships/slide" Target="slide75.xml"/><Relationship Id="rId4" Type="http://schemas.openxmlformats.org/officeDocument/2006/relationships/slide" Target="slide79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microsoft.com/office/2007/relationships/media" Target="../media/media9.m4a"/><Relationship Id="rId7" Type="http://schemas.openxmlformats.org/officeDocument/2006/relationships/slide" Target="slide9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87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9.m4a"/><Relationship Id="rId9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77.xml"/><Relationship Id="rId5" Type="http://schemas.openxmlformats.org/officeDocument/2006/relationships/slide" Target="slide75.xml"/><Relationship Id="rId4" Type="http://schemas.openxmlformats.org/officeDocument/2006/relationships/slide" Target="slide79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microsoft.com/office/2007/relationships/media" Target="../media/media1.m4a"/><Relationship Id="rId7" Type="http://schemas.openxmlformats.org/officeDocument/2006/relationships/slide" Target="slide9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87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.m4a"/><Relationship Id="rId9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77.xml"/><Relationship Id="rId5" Type="http://schemas.openxmlformats.org/officeDocument/2006/relationships/slide" Target="slide75.xml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89.xml"/><Relationship Id="rId5" Type="http://schemas.openxmlformats.org/officeDocument/2006/relationships/slide" Target="slide91.xml"/><Relationship Id="rId10" Type="http://schemas.openxmlformats.org/officeDocument/2006/relationships/image" Target="../media/image4.tiff"/><Relationship Id="rId4" Type="http://schemas.openxmlformats.org/officeDocument/2006/relationships/slide" Target="slide87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83.xml"/><Relationship Id="rId5" Type="http://schemas.openxmlformats.org/officeDocument/2006/relationships/slide" Target="slide81.xml"/><Relationship Id="rId4" Type="http://schemas.openxmlformats.org/officeDocument/2006/relationships/slide" Target="slide8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microsoft.com/office/2007/relationships/media" Target="../media/media11.m4a"/><Relationship Id="rId7" Type="http://schemas.openxmlformats.org/officeDocument/2006/relationships/slide" Target="slide5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51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83.xml"/><Relationship Id="rId5" Type="http://schemas.openxmlformats.org/officeDocument/2006/relationships/slide" Target="slide81.xml"/><Relationship Id="rId4" Type="http://schemas.openxmlformats.org/officeDocument/2006/relationships/slide" Target="slide8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microsoft.com/office/2007/relationships/media" Target="../media/media18.m4a"/><Relationship Id="rId7" Type="http://schemas.openxmlformats.org/officeDocument/2006/relationships/slide" Target="slide5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51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8.m4a"/><Relationship Id="rId9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83.xml"/><Relationship Id="rId5" Type="http://schemas.openxmlformats.org/officeDocument/2006/relationships/slide" Target="slide81.xml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55.xml"/><Relationship Id="rId5" Type="http://schemas.openxmlformats.org/officeDocument/2006/relationships/slide" Target="slide53.xml"/><Relationship Id="rId10" Type="http://schemas.openxmlformats.org/officeDocument/2006/relationships/image" Target="../media/image4.tiff"/><Relationship Id="rId4" Type="http://schemas.openxmlformats.org/officeDocument/2006/relationships/slide" Target="slide51.xml"/><Relationship Id="rId9" Type="http://schemas.openxmlformats.org/officeDocument/2006/relationships/image" Target="../media/image3.tif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89.xml"/><Relationship Id="rId5" Type="http://schemas.openxmlformats.org/officeDocument/2006/relationships/slide" Target="slide91.xml"/><Relationship Id="rId4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media" Target="../media/media5.m4a"/><Relationship Id="rId7" Type="http://schemas.openxmlformats.org/officeDocument/2006/relationships/slide" Target="slide1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15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89.xml"/><Relationship Id="rId5" Type="http://schemas.openxmlformats.org/officeDocument/2006/relationships/slide" Target="slide91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media" Target="../media/media15.m4a"/><Relationship Id="rId7" Type="http://schemas.openxmlformats.org/officeDocument/2006/relationships/slide" Target="slide1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15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5.m4a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microsoft.com/office/2007/relationships/media" Target="../media/media5.m4a"/><Relationship Id="rId7" Type="http://schemas.openxmlformats.org/officeDocument/2006/relationships/image" Target="../media/image3.tif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89.xml"/><Relationship Id="rId5" Type="http://schemas.openxmlformats.org/officeDocument/2006/relationships/slide" Target="slide91.xml"/><Relationship Id="rId4" Type="http://schemas.openxmlformats.org/officeDocument/2006/relationships/slide" Target="slide8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10" Type="http://schemas.openxmlformats.org/officeDocument/2006/relationships/image" Target="../media/image4.tiff"/><Relationship Id="rId4" Type="http://schemas.openxmlformats.org/officeDocument/2006/relationships/slide" Target="slide9.xml"/><Relationship Id="rId9" Type="http://schemas.openxmlformats.org/officeDocument/2006/relationships/image" Target="../media/image3.tif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95.xml"/><Relationship Id="rId5" Type="http://schemas.openxmlformats.org/officeDocument/2006/relationships/slide" Target="slide97.xml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microsoft.com/office/2007/relationships/media" Target="../media/media2.m4a"/><Relationship Id="rId7" Type="http://schemas.openxmlformats.org/officeDocument/2006/relationships/slide" Target="slide4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3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95.xml"/><Relationship Id="rId5" Type="http://schemas.openxmlformats.org/officeDocument/2006/relationships/slide" Target="slide97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microsoft.com/office/2007/relationships/media" Target="../media/media1.m4a"/><Relationship Id="rId7" Type="http://schemas.openxmlformats.org/officeDocument/2006/relationships/slide" Target="slide4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39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1.m4a"/><Relationship Id="rId9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95.xml"/><Relationship Id="rId5" Type="http://schemas.openxmlformats.org/officeDocument/2006/relationships/slide" Target="slide97.xml"/><Relationship Id="rId4" Type="http://schemas.openxmlformats.org/officeDocument/2006/relationships/slide" Target="slide93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10" Type="http://schemas.openxmlformats.org/officeDocument/2006/relationships/image" Target="../media/image4.tiff"/><Relationship Id="rId4" Type="http://schemas.openxmlformats.org/officeDocument/2006/relationships/slide" Target="slide39.xml"/><Relationship Id="rId9" Type="http://schemas.openxmlformats.org/officeDocument/2006/relationships/image" Target="../media/image3.tif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microsoft.com/office/2007/relationships/media" Target="../media/media8.m4a"/><Relationship Id="rId7" Type="http://schemas.openxmlformats.org/officeDocument/2006/relationships/slide" Target="slide8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85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tiff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65A9-A369-D44D-9BA2-D619F251E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765"/>
            <a:ext cx="9144000" cy="2387600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Zahlen hören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F0827-AE34-3E4A-8F7C-27B6FDD0D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557" y="1560384"/>
            <a:ext cx="1338244" cy="141766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09D35F-6B7C-E749-9BFA-2B4993E307C7}"/>
              </a:ext>
            </a:extLst>
          </p:cNvPr>
          <p:cNvGrpSpPr/>
          <p:nvPr/>
        </p:nvGrpSpPr>
        <p:grpSpPr>
          <a:xfrm>
            <a:off x="4390571" y="5301341"/>
            <a:ext cx="3410858" cy="1030515"/>
            <a:chOff x="4567786" y="5301341"/>
            <a:chExt cx="3410858" cy="1030515"/>
          </a:xfrm>
        </p:grpSpPr>
        <p:sp>
          <p:nvSpPr>
            <p:cNvPr id="5" name="Richtungspfeil 4">
              <a:hlinkClick r:id="" action="ppaction://noaction"/>
              <a:extLst>
                <a:ext uri="{FF2B5EF4-FFF2-40B4-BE49-F238E27FC236}">
                  <a16:creationId xmlns:a16="http://schemas.microsoft.com/office/drawing/2014/main" id="{43E02223-37E7-3740-B755-8BBED32F9913}"/>
                </a:ext>
              </a:extLst>
            </p:cNvPr>
            <p:cNvSpPr/>
            <p:nvPr/>
          </p:nvSpPr>
          <p:spPr>
            <a:xfrm>
              <a:off x="4567786" y="5301341"/>
              <a:ext cx="3410858" cy="1030515"/>
            </a:xfrm>
            <a:prstGeom prst="homePlate">
              <a:avLst/>
            </a:prstGeom>
            <a:solidFill>
              <a:srgbClr val="47858E"/>
            </a:solidFill>
            <a:ln>
              <a:solidFill>
                <a:srgbClr val="47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E73F665-8B69-4D41-A02C-76A02F75BF4D}"/>
                </a:ext>
              </a:extLst>
            </p:cNvPr>
            <p:cNvSpPr txBox="1"/>
            <p:nvPr/>
          </p:nvSpPr>
          <p:spPr>
            <a:xfrm>
              <a:off x="5104636" y="5554988"/>
              <a:ext cx="256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Los geht‘s!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3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8FC9535-7F3E-A845-A3EB-1FE12D565FDD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chemeClr val="lt1"/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EDCB218-B43B-9C4C-802A-02D6439A739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</p:spTree>
    <p:extLst>
      <p:ext uri="{BB962C8B-B14F-4D97-AF65-F5344CB8AC3E}">
        <p14:creationId xmlns:p14="http://schemas.microsoft.com/office/powerpoint/2010/main" val="36833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18">
            <a:hlinkClick r:id="" action="ppaction://media"/>
            <a:extLst>
              <a:ext uri="{FF2B5EF4-FFF2-40B4-BE49-F238E27FC236}">
                <a16:creationId xmlns:a16="http://schemas.microsoft.com/office/drawing/2014/main" id="{DE22460A-FE32-46D0-B544-1FF70B27F9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5213229-B651-41D6-B714-3FD0D7EA61D7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78DF416-72A3-479F-BC98-AC8807B0D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DADAB99-861E-450E-BCBE-52877A5F4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597E45B2-69B7-4588-865A-7C57FA42C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BD8F1432-5320-4471-AB09-BFA952337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FBF4E139-A507-42C7-A16A-F6FDB84C4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206CEC5A-EB44-4BFB-A1ED-330BDFA6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2F9E0EC7-430F-4B77-A5E6-C3089B86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3BD12B65-AB61-4A5D-BD4A-F6773F53D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F7B8AA1C-198F-43D4-9E27-31FD1C274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C656DBB0-B840-4256-A549-08F8FD3E8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5E5132BE-5439-4C7A-8804-64173ABB7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202F1A3B-6A87-4084-AD22-C35F49351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4F2C3FFC-2F12-41E0-9FDC-5FFB73EA5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6D1F0B9-1F0F-49E9-9C4D-93BADF9F3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6D56CECA-8171-42BF-A6B4-BD37246D9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4D38074E-A37A-47D6-A558-E5900CA42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630A6238-3114-4259-88A4-B001B7B57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FF5D3779-B1BF-41A3-8005-5A3AEF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BBBB5A05-7F21-4979-A5DC-782E69F71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6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3AC795B-6F82-4791-8999-C439BF5DCB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2E40FA8-5A84-404E-AE0D-A441035F7965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1874543-46EF-4B39-97BE-1F95C9D268BD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7D73478-6855-4748-AD8D-3877CD6DE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3E898A9-0778-4B68-962E-1C8B2E8AA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83E39D71-38B1-4349-B5D0-3C4D002EF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55581587-AFAA-4E01-9203-A7FC0C52A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35CB8C11-F43D-4974-8F72-9191F7015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1E3DC77-7D2A-46D5-AD87-700E60A45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67AC8A91-0A65-4D24-8529-B6CEAF85B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BB538CAB-1951-405C-BB63-858AAD5EA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E7F5BD45-98F5-45FB-AFE6-AB49C7D61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8412FDD3-10AB-472A-B84B-23A5A0581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5969BEA1-99E2-4BE8-A182-75B5521B2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A073DD37-254F-42E5-AF1B-C0F4E068D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3F95A66C-A24A-4446-8AD7-3CB602BD8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92C21721-C119-4B5F-A186-9BB1A8F58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83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32" name="14">
            <a:hlinkClick r:id="" action="ppaction://media"/>
            <a:extLst>
              <a:ext uri="{FF2B5EF4-FFF2-40B4-BE49-F238E27FC236}">
                <a16:creationId xmlns:a16="http://schemas.microsoft.com/office/drawing/2014/main" id="{755BABD6-C0EB-4C18-8EB9-5AE16012E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CB52F92-2DB9-46D2-AC6A-89C23D12BC2F}"/>
              </a:ext>
            </a:extLst>
          </p:cNvPr>
          <p:cNvGrpSpPr/>
          <p:nvPr/>
        </p:nvGrpSpPr>
        <p:grpSpPr>
          <a:xfrm>
            <a:off x="504000" y="5472000"/>
            <a:ext cx="3240000" cy="644150"/>
            <a:chOff x="610352" y="5308968"/>
            <a:chExt cx="3240000" cy="64415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C5C1804-1E63-43AB-9EEE-8A735B146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4D11AE6F-04FD-4FD7-A7AF-132C82B95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155B97F9-CDB6-4688-AF4E-BCCB580BF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71BA9355-C01A-4121-8029-206000C18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845FFDD7-3D31-483C-B524-97DA2E89B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068230A-3177-41F6-8ADE-304163D42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A222952E-4DD2-4EE6-B29B-4234FDC07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EBDB2AB6-DC24-48F7-8311-798B1EAAC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25EA34BC-3994-4CC4-9E7E-2E5C231AE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4783BE1-E664-43D4-8250-83D588992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5B3398B-14F9-4459-9EEB-5B6D9DF42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D01EF35-9A28-4D12-A983-0B80118E0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3C6740BF-858D-4B45-8A56-DEC4CD0C3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AD076F0F-CD9A-4239-BEAB-3907CD28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E538E17A-859F-4ED7-A5F4-C345D0CFB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9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3E37361-E917-4BC2-B053-66B9788B27D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81C8F7-3ABB-4369-9D81-DA14DEE0C7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3" name="12">
            <a:hlinkClick r:id="" action="ppaction://media"/>
            <a:extLst>
              <a:ext uri="{FF2B5EF4-FFF2-40B4-BE49-F238E27FC236}">
                <a16:creationId xmlns:a16="http://schemas.microsoft.com/office/drawing/2014/main" id="{8C7FF1D1-D234-44E3-8F23-FAEAE67974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11D7088-BAAE-41B4-A5AE-23139B45CD3D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A2C5B7E-E265-4065-8A6C-126EC21AF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B47CF87-DC23-424B-8268-09D6A88A1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1D9F19BF-6056-46B6-B06F-C39BCA54A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93CF31A-8241-48BA-9B71-8AABF70F5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917760F-DF5A-4B64-BE6D-B2FA44439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DEDAC0D-E1A4-4313-9FFE-D10B150BE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05D9427-ED9F-428B-AE6E-F4E3ECC07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99FFADE-4AA2-4D4D-82FF-407AB4EBD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7F2FC5FA-149C-48AE-A4FA-EDCFFB879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BE30887C-54F2-4EDA-B002-B3B3E49CD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28E46CC-9621-4368-AA87-07D553824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5FB9139-6C0E-4FE0-9850-C62A1BF53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B073B29-360F-435A-BC2C-07BF7C61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7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5742C4D-FDC1-4594-BF52-B8E5D9B86501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C1C350-50F2-420D-91E0-ECE90330B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1124811-001D-4A7A-AF8A-A2B53974E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0E3A59B-4CDA-4B15-BEB7-39600B35769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ACBF4C2-768C-4290-8140-AD231354D1D7}"/>
              </a:ext>
            </a:extLst>
          </p:cNvPr>
          <p:cNvGrpSpPr/>
          <p:nvPr/>
        </p:nvGrpSpPr>
        <p:grpSpPr>
          <a:xfrm>
            <a:off x="4476000" y="5510989"/>
            <a:ext cx="3240000" cy="644150"/>
            <a:chOff x="610352" y="5308968"/>
            <a:chExt cx="3240000" cy="644150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41E472F5-39DB-49A9-B136-D4C533509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2A7D502-AC4C-4A54-AD68-6F688C76E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2773C406-3017-44A5-B0A8-596FFCD05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BF49F6F-C11D-4143-BE07-54757AAB4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DC6595E-7848-48CB-A939-8C4AC348A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F90CD6B-FD34-428F-9898-37C3C3781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3AC46722-4844-4512-AF46-8451D334E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6599815-3844-4774-98C9-6AC7E3464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C39D84C3-E90D-4B72-B2C1-07571FEB3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5899DC8A-37DD-4D09-A2FB-45B586377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D304DD9-132B-47F3-98F0-AD5028F72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3816B31-EE82-4EE5-BCEF-E8835378B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B14F66AE-9C8E-404A-B2F2-BBB2931CF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FE69012-5174-4F74-8C4A-A82E5DDC6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A3C8BEE0-A6F6-4A21-A2B2-42B02C8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6BB7C9FE-1A39-48E7-BD43-5E34453F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3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32" name="10">
            <a:hlinkClick r:id="" action="ppaction://media"/>
            <a:extLst>
              <a:ext uri="{FF2B5EF4-FFF2-40B4-BE49-F238E27FC236}">
                <a16:creationId xmlns:a16="http://schemas.microsoft.com/office/drawing/2014/main" id="{3CC95C9F-6778-F34F-8D3A-F7F208B239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8681" y="2952000"/>
            <a:ext cx="540000" cy="540000"/>
          </a:xfrm>
          <a:prstGeom prst="rect">
            <a:avLst/>
          </a:prstGeom>
        </p:spPr>
      </p:pic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479B9A31-4D23-F84E-BDE9-8977D6074B1B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BC6EAA0-6F6B-443F-833B-3842F600B541}"/>
              </a:ext>
            </a:extLst>
          </p:cNvPr>
          <p:cNvGrpSpPr/>
          <p:nvPr/>
        </p:nvGrpSpPr>
        <p:grpSpPr>
          <a:xfrm>
            <a:off x="8341650" y="5472000"/>
            <a:ext cx="3240000" cy="644150"/>
            <a:chOff x="610352" y="5308968"/>
            <a:chExt cx="3240000" cy="644150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04A9AF2F-BEEF-4F69-B02A-9DC5F1A4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5367EAB-250A-4BCC-BA6D-936F477FB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28DD1E8-A9C7-4AD8-9197-D5C75748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77D0D1DF-0632-4D45-861F-FC1295EED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B813F54C-2827-480D-93E6-A09C8D889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961B22C8-4396-4B21-ADA5-4AB5224E7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7558904-4B1F-482E-8E61-DD7FC5225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F8D05EA2-56D1-476B-94C3-C0F15E426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A902F9E-C641-4C5D-A2B3-C043E5AD3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B0673BAA-9352-4A35-8355-9E311B39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EB41E5CC-9D6F-4B6B-9C39-67A9FFAA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45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1" name="10">
            <a:hlinkClick r:id="" action="ppaction://media"/>
            <a:extLst>
              <a:ext uri="{FF2B5EF4-FFF2-40B4-BE49-F238E27FC236}">
                <a16:creationId xmlns:a16="http://schemas.microsoft.com/office/drawing/2014/main" id="{55C29651-E0CD-48A0-AC49-D131379ABA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464529" cy="54000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329CFF2-5AF9-46BA-8421-0925724A6861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46F5C033-D2B9-49CF-B159-0CDC8F5B0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F9EF971-A288-4F90-A306-EDA7D3486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4825A3B-AAF8-43E0-82A6-6FDEB97E4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229BCFE-6FFA-4D12-8BBD-5C432CFF0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64AF92F-912B-41CE-ACDE-58E1623EA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7DBAA94-DB79-487C-B22B-CEE551CA4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EBE92EE6-B630-4EA4-AD2A-FDC61E7E4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3BDE56BD-14ED-48A9-9577-65560A502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05158B6-EBAF-43BF-B00B-C21CC3A44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E6E86581-048F-48E9-AE2F-7594CDEB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111D4F13-DDB9-4B3A-8808-CC959BD11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4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>
                <a:latin typeface="Comic Sans MS" panose="030F0902030302020204" pitchFamily="66" charset="0"/>
              </a:rPr>
              <a:t>10</a:t>
            </a:r>
            <a:endParaRPr lang="de-DE" sz="120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>
              <a:gd name="adj" fmla="val 16667"/>
            </a:avLst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1" name="12">
            <a:hlinkClick r:id="" action="ppaction://media"/>
            <a:extLst>
              <a:ext uri="{FF2B5EF4-FFF2-40B4-BE49-F238E27FC236}">
                <a16:creationId xmlns:a16="http://schemas.microsoft.com/office/drawing/2014/main" id="{2A85B4C1-EE10-49E3-9A7E-62FB9E3D48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BB76F45-1995-4D82-A893-A72F335997AE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AF8E2CAC-3B01-42AD-A7F8-EE96B4E55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8384850-E614-45B0-AC6D-C7596E6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9920345-3CAC-4908-8D3E-10E3B6B34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66FB900-C105-4B36-91F0-CDAF48B79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8D5FE59-3A25-437B-BD1F-BBAD137B4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D12F6C6-65C8-4398-A3AB-D759607E3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EB0F7F3-4603-420A-A1A5-34378705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FEF81A12-E1E4-4C9F-BAAE-600D35C7C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E7939C57-3990-455B-8343-707DA88C5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E6D68D0F-9FCD-48B6-9230-CF4E19975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DCCCED6D-157E-4306-ACB1-96D224F0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343F6D1A-EE1F-43A4-B6D3-2D36EE882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262FC79E-F37E-40F0-86CB-263B4517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83CFACF-BF92-48FE-A85E-30CA2FB69A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2CDC86E-70D7-4558-BB26-A5C71F5F0D6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C14E2C2-DF1D-435F-9EBA-DF8F6138089D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7905E9F8-09F0-4910-8B7F-D9D667F21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7FD6EE9D-3709-427F-8C74-84F2FDF90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C305C02F-9295-4E4F-AE48-44CBDB2E7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0ADBB76-BAA2-466C-903B-8FF79EB72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2302977B-6831-4560-8D6D-BC24D52EA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981C7216-C9DC-4693-B251-F06A2A38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2ED4716-5B5E-4DCC-8DB3-09464DCDE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557FBC5F-A16B-4032-B602-38C20AD7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ABEF3A8-DE82-4D4B-9599-8B266269E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1316C94-4AC3-48AE-9C08-3DAB0B597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9476AB17-EFE9-4864-BFC7-0A3B8C3F3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0B5E3993-99F7-494D-A5B5-05A86C613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9E07180B-7CCD-41AB-979F-EA81C9B7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85E0D843-97D0-4C5F-BA97-D559FD4D1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2E6299BB-BB9D-4005-AC5D-3E4C20CA5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4AAFEC96-C054-4A87-8B6F-7DD67CFBA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0ABF4671-0D37-484C-83CB-18D76AB8B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DDDA56E9-8274-4A65-9C8E-219E3A6DA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D1CA339-9135-45E6-AB29-951B898D3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215F0878-6DFD-421D-9291-AEEFD82D3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671481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0278AB68-FC62-4DE2-9208-5AE9FF408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8584" y="5671481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0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3" name="12">
            <a:hlinkClick r:id="" action="ppaction://media"/>
            <a:extLst>
              <a:ext uri="{FF2B5EF4-FFF2-40B4-BE49-F238E27FC236}">
                <a16:creationId xmlns:a16="http://schemas.microsoft.com/office/drawing/2014/main" id="{2FF486FB-1B0E-4E56-AE87-B58E6E468E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706FB36-ED88-4678-AE7B-A8A7026E2E71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96D201C-1885-47EA-8008-0D7FBFDD8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AEDAEFF-9602-48EA-968F-285212118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B3E990A-D9A9-46BD-A7AB-E810A0568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2D93239A-86AC-4DF0-9318-6D019033A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E50C544-2D7B-4BBE-9B4B-44C2B9A50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F4BE755-629D-4B5C-B58C-974C58895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9EC85FB9-9606-4171-808B-580323926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D350D340-0267-4F77-9329-39E6A9BF9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5F764C41-5F36-4732-8DFD-E2E4C677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66E9DAD-EFE7-4A2C-B63F-B18399BEF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8B71C3CA-5E39-45C3-B8C8-EED2B867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D7E4C7D-F904-403E-A08F-8FE86963E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BCAB6DEF-9E78-460A-A7E9-5C1787D4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9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4" name="11">
            <a:hlinkClick r:id="" action="ppaction://media"/>
            <a:extLst>
              <a:ext uri="{FF2B5EF4-FFF2-40B4-BE49-F238E27FC236}">
                <a16:creationId xmlns:a16="http://schemas.microsoft.com/office/drawing/2014/main" id="{988B32DD-FE0E-47B3-9F37-E068DC0278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DA11566-FEB8-4C08-9FE9-FE984559F9B3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C35387AB-98B2-4B79-91D7-1211B26C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DF36A9DE-0A6B-4529-8926-C946958B8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6765BED-C6F5-4944-AB73-818570D98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39B70D8-7C26-46A0-89AB-352DB73FD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1B3DAD4-91C0-4256-9F8F-984C70357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A9409299-2DD3-422B-9B52-509956FF5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E0A900A-C382-41F4-B0CF-025AA44BD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7DA0ADC9-B653-4315-9690-73831285F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DBD8FA4-3919-441C-B0C3-406099777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63DE7E5-0C3D-445F-A645-244F59F50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522969D-BA86-434F-A5C3-789555371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AB328512-9C99-49F1-AD30-99190BB04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7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B381F567-8853-3347-A1D8-82F9C3CCAF7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E33996F-0288-9245-B902-AB8EC7EBC87C}"/>
              </a:ext>
            </a:extLst>
          </p:cNvPr>
          <p:cNvSpPr txBox="1"/>
          <p:nvPr/>
        </p:nvSpPr>
        <p:spPr>
          <a:xfrm>
            <a:off x="3803652" y="520389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1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89BDF7F-177F-4166-BB31-8B4A569BC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8B59621-B18F-4194-A324-08D60D0E0C3D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4525AA5-BE0B-489A-9DED-BA967C3C6A76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668D9FC0-8931-45BA-A907-F789E7E81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5CEA7DE8-58AE-4D68-91D9-DDE29828D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A2AE6638-82B8-4CE7-9C1B-A345883D9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ED4FBBF9-5A26-4296-8A81-181C5D620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C0FB13B2-0FCC-4B8F-B095-6E6F06069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B3F2A396-212B-4718-A06A-3D8291A37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6356F748-CA4F-46DD-985E-72C9516D3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0DE71E92-B86C-44BF-8C02-304C71916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6A76734-3F55-4F50-A1BF-8BBC78C8F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D21060B-DD36-4F5A-B777-72ADC6400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06DBD82-7B96-4D58-8FEB-51E49BB30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1FFE20B9-5042-4FB3-99D1-91098506A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82193FBB-09F6-4FC8-BEDF-DEEDB37DD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93662BC3-6975-4561-80D9-19E00F5A6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A7D3BF95-FCB4-4DED-AE56-839BCCA49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A24CCAD-01E5-451C-990B-079E4080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B5D84539-8ECD-4EA1-9620-8FBF3F589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4C4B0BA2-119A-44B7-87F9-D014E2393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3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6" name="0">
            <a:hlinkClick r:id="" action="ppaction://media"/>
            <a:extLst>
              <a:ext uri="{FF2B5EF4-FFF2-40B4-BE49-F238E27FC236}">
                <a16:creationId xmlns:a16="http://schemas.microsoft.com/office/drawing/2014/main" id="{269168E8-C5BC-4788-81DE-610448C88D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BB53CFA-5613-491D-AB10-254AC3299D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5" y="5471999"/>
            <a:ext cx="3259337" cy="6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31" name="16">
            <a:hlinkClick r:id="" action="ppaction://media"/>
            <a:extLst>
              <a:ext uri="{FF2B5EF4-FFF2-40B4-BE49-F238E27FC236}">
                <a16:creationId xmlns:a16="http://schemas.microsoft.com/office/drawing/2014/main" id="{B950F75E-313B-4539-812D-0137DC8F25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A2C7FC2-165B-4D48-8F62-50E09AE294BE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2D0BA86-F8C6-4A56-BFA4-543CEA58A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D3B5D949-000B-439D-B3AA-D6904B468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445F944-C4C0-4ADC-A53D-90BAA6476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85210504-94B8-4F86-B465-D942E5FF1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2D5612F0-D62E-4C70-812F-9E4148673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B91873AE-DA33-4EE3-B504-CFC6C80BB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ED9F3F5B-309B-46B4-932C-C277529C0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0B6773FC-8463-44E9-88A9-9294B8027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9C75D16D-67CF-4077-B3A6-006B2251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8AF45888-033E-4435-8C95-F0D17654C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CB7C971A-102D-4168-8C06-BFA1AC893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67E961B2-B513-4087-8A0E-A2F4CB41D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967372D-A491-45B1-8741-90CD8F65D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490D095E-9C36-46BA-960C-8FE8E2621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098F6823-034B-4201-A91E-F467B90C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3199E5C9-A833-4447-A76D-52E56EAD8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DE1C71FD-3E36-40A8-8BD3-8DF377394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9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9AF57F6-B7F7-43D4-83CD-FC30E9055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09E2B73-5E0C-4D3B-ADBC-E14EA604F106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924EF86-E133-4C1C-9603-20E9D0FC5AED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874116AE-220E-4184-8F48-AF14BB9C2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35F68D7C-FE6A-479B-BF22-E8F4512FB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A81C8E42-BA6F-4EEE-AC44-DDFA781AF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D577E20E-7748-4D3A-B259-43A51340B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8E02F7A1-FCA0-49AA-BE0E-6AC6349E5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6B5F7C0F-CE98-4548-9953-FA271ABA0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0197E86F-D3CB-4511-BF7F-7F653972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5D2F7E6D-EF45-48FD-97BC-567D6AA17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FE6750FF-5D2D-4EFA-918C-31494CC2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62103EC7-F512-489A-9328-12382B13F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0C61D02-745A-4748-B82A-D4189D2A3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C6D69C5B-94F7-48CA-8F99-DC1C7B595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74FB6AE9-21E8-4B59-8853-BEEF5158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C5E0B6A8-D270-4050-8FBE-E622D2468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A08A0BA7-2083-4418-A791-8C4CC90D3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4FC234BF-41A4-4AC0-9F5F-68C800DF4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B58DECF4-E9A3-4AE6-BE2F-078D8BB9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44438BE0-537E-4D3D-A9CE-D99C914D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F88D42D4-A273-4949-A03A-EEFC9B773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C5EB89B3-4882-4C81-8A9E-45B394865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671481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7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EC4BA7-DA7C-3A49-90EF-125652F9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853" y="1485144"/>
            <a:ext cx="2459821" cy="1522747"/>
          </a:xfrm>
          <a:prstGeom prst="rect">
            <a:avLst/>
          </a:prstGeom>
        </p:spPr>
      </p:pic>
      <p:sp>
        <p:nvSpPr>
          <p:cNvPr id="9" name="Band nach oben 8">
            <a:extLst>
              <a:ext uri="{FF2B5EF4-FFF2-40B4-BE49-F238E27FC236}">
                <a16:creationId xmlns:a16="http://schemas.microsoft.com/office/drawing/2014/main" id="{35B45DDD-5E19-0845-914E-625A3DEA4128}"/>
              </a:ext>
            </a:extLst>
          </p:cNvPr>
          <p:cNvSpPr/>
          <p:nvPr/>
        </p:nvSpPr>
        <p:spPr>
          <a:xfrm>
            <a:off x="3347314" y="3176625"/>
            <a:ext cx="5168900" cy="1028700"/>
          </a:xfrm>
          <a:prstGeom prst="ribbon2">
            <a:avLst>
              <a:gd name="adj1" fmla="val 16667"/>
              <a:gd name="adj2" fmla="val 68182"/>
            </a:avLst>
          </a:prstGeom>
          <a:solidFill>
            <a:srgbClr val="4785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650B5C-13B9-1D42-8E6C-B92757A7FD23}"/>
              </a:ext>
            </a:extLst>
          </p:cNvPr>
          <p:cNvSpPr txBox="1"/>
          <p:nvPr/>
        </p:nvSpPr>
        <p:spPr>
          <a:xfrm>
            <a:off x="4672155" y="3344998"/>
            <a:ext cx="26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75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B4A45992-DDE5-1449-969B-214B217D381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6535295-22BE-4CF1-A425-2608FB2AC001}"/>
              </a:ext>
            </a:extLst>
          </p:cNvPr>
          <p:cNvGrpSpPr/>
          <p:nvPr/>
        </p:nvGrpSpPr>
        <p:grpSpPr>
          <a:xfrm>
            <a:off x="4469400" y="5472000"/>
            <a:ext cx="3240000" cy="644150"/>
            <a:chOff x="610352" y="5308968"/>
            <a:chExt cx="3240000" cy="644150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6A88E28-E86D-4650-AA68-CDEE8BDAE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8BAC119-F4C9-4B80-8A0B-D7B72D312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95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698398" y="2785307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0" name="8">
            <a:hlinkClick r:id="" action="ppaction://media"/>
            <a:extLst>
              <a:ext uri="{FF2B5EF4-FFF2-40B4-BE49-F238E27FC236}">
                <a16:creationId xmlns:a16="http://schemas.microsoft.com/office/drawing/2014/main" id="{F3DF6FDC-8A44-1A49-85F6-532889D95C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1792A11-8CF3-49A3-ACBE-6B8A84C63655}"/>
              </a:ext>
            </a:extLst>
          </p:cNvPr>
          <p:cNvGrpSpPr/>
          <p:nvPr/>
        </p:nvGrpSpPr>
        <p:grpSpPr>
          <a:xfrm>
            <a:off x="591015" y="5471999"/>
            <a:ext cx="3259337" cy="683473"/>
            <a:chOff x="610352" y="5308968"/>
            <a:chExt cx="3240000" cy="644150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90E2797-9002-49A8-A42F-E8D0B7996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FD302CC-2A97-49C9-82AD-657D1197C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71848A3-2673-407A-A283-DF9CA7F32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F087DE82-E81E-4AC5-B79C-3AB01835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656AA24-C521-465E-8A53-F4911F4B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410400C0-90EF-46DA-8BEB-B4A3645CC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7B5B185-DA7B-42D5-BDC3-BB9041DC2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1176B437-8BC4-4726-B090-43859C9B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DEE8BD9D-93AB-4DD9-AAAF-18AE62E5E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5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92968"/>
            <a:ext cx="802800" cy="709832"/>
          </a:xfrm>
          <a:prstGeom prst="rect">
            <a:avLst/>
          </a:prstGeom>
        </p:spPr>
      </p:pic>
      <p:pic>
        <p:nvPicPr>
          <p:cNvPr id="19" name="2">
            <a:hlinkClick r:id="" action="ppaction://media"/>
            <a:extLst>
              <a:ext uri="{FF2B5EF4-FFF2-40B4-BE49-F238E27FC236}">
                <a16:creationId xmlns:a16="http://schemas.microsoft.com/office/drawing/2014/main" id="{3455D86D-BE1D-0846-9EF7-5C3B1EE159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F65DD6D-76CE-4A86-8253-AECFD3517976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5BFF97A-F5D6-40AE-A66B-72EE0C595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119C347-FA88-458E-8182-0D3A5108E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49AB0A4-56C8-47FF-99E2-F616881BB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33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4DBCA605-0F88-0841-9083-92FB9AA73066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A478901-B4B6-C741-B153-6CD82DFA57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9D542D2-B53A-467E-B978-FEEAAF3AB121}"/>
              </a:ext>
            </a:extLst>
          </p:cNvPr>
          <p:cNvGrpSpPr/>
          <p:nvPr/>
        </p:nvGrpSpPr>
        <p:grpSpPr>
          <a:xfrm>
            <a:off x="8341650" y="5472000"/>
            <a:ext cx="3240000" cy="644150"/>
            <a:chOff x="610352" y="5308968"/>
            <a:chExt cx="3240000" cy="64415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F98C043F-A83C-4EA3-90A3-5641F41F4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5B9C2B8-E600-4952-9358-73AF56CA3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2C8D5D3C-EA56-4A3A-B67C-604B34157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539980CC-87D5-4123-AE21-2D25D94D9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36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chemeClr val="lt1"/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98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A290375F-8B44-034F-80CA-3B01759A77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EF61CE1-033F-4416-A561-D370A00CD2A1}"/>
              </a:ext>
            </a:extLst>
          </p:cNvPr>
          <p:cNvGrpSpPr/>
          <p:nvPr/>
        </p:nvGrpSpPr>
        <p:grpSpPr>
          <a:xfrm>
            <a:off x="4469400" y="5472000"/>
            <a:ext cx="3240000" cy="644150"/>
            <a:chOff x="610352" y="5308968"/>
            <a:chExt cx="3240000" cy="64415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0AEF10C-4442-4617-8709-C38794A63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BFB580C-7E02-4EAB-9D28-D14CF2D0B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9A65E21-7A7E-4F0B-806B-A9D61A19A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7DEB3B1-5044-4742-8AF4-80344718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6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chemeClr val="lt1"/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lvl="0" algn="ctr"/>
            <a:endParaRPr lang="de-DE" sz="1100" dirty="0">
              <a:solidFill>
                <a:prstClr val="black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de-DE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16" name="5">
            <a:hlinkClick r:id="" action="ppaction://media"/>
            <a:extLst>
              <a:ext uri="{FF2B5EF4-FFF2-40B4-BE49-F238E27FC236}">
                <a16:creationId xmlns:a16="http://schemas.microsoft.com/office/drawing/2014/main" id="{4374239D-04A0-9F49-A8B0-8C28FE974E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DF42450-F20F-439A-AC57-1F89E4A67F8C}"/>
              </a:ext>
            </a:extLst>
          </p:cNvPr>
          <p:cNvGrpSpPr/>
          <p:nvPr/>
        </p:nvGrpSpPr>
        <p:grpSpPr>
          <a:xfrm>
            <a:off x="8341650" y="5472000"/>
            <a:ext cx="3240000" cy="644150"/>
            <a:chOff x="610352" y="5308968"/>
            <a:chExt cx="3240000" cy="64415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54C3C1B-1D37-4B0D-A1DB-2A7131E81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1DBD9C81-020E-44CD-A412-7DFC74474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67CC659E-D20E-4B67-9445-AF8519EBE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A584D77-08EF-484B-9511-126FB9762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D8B6B0E-F9BC-4B63-BD79-29956E4B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E04F3E9-15FD-4D50-A0C2-E36180EB6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5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lvl="0" algn="ctr"/>
            <a:endParaRPr lang="de-DE" sz="1100" dirty="0">
              <a:solidFill>
                <a:prstClr val="black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de-DE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 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12789E4-00B2-4504-B2B4-E9B9382CD081}"/>
              </a:ext>
            </a:extLst>
          </p:cNvPr>
          <p:cNvGrpSpPr/>
          <p:nvPr/>
        </p:nvGrpSpPr>
        <p:grpSpPr>
          <a:xfrm>
            <a:off x="610352" y="5472000"/>
            <a:ext cx="3240000" cy="644150"/>
            <a:chOff x="610352" y="5308968"/>
            <a:chExt cx="3240000" cy="64415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D26411EC-EDCB-4539-B3A5-A27F8DB0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B2C77831-206A-4E26-AFC4-2810B259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C9E8FD3-B29F-48BA-8C42-5CB7555FB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8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2D4F3990-F1CE-0F47-AE20-5AA96A17835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0833043E-0BEC-2F4D-8997-B13D6669B0D3}"/>
              </a:ext>
            </a:extLst>
          </p:cNvPr>
          <p:cNvCxnSpPr/>
          <p:nvPr/>
        </p:nvCxnSpPr>
        <p:spPr>
          <a:xfrm>
            <a:off x="6104151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cxnSp>
        <p:nvCxnSpPr>
          <p:cNvPr id="34" name="Gerade Verbindung 17">
            <a:extLst>
              <a:ext uri="{FF2B5EF4-FFF2-40B4-BE49-F238E27FC236}">
                <a16:creationId xmlns:a16="http://schemas.microsoft.com/office/drawing/2014/main" id="{2777FED1-834C-4923-9341-609B00C5FFDB}"/>
              </a:ext>
            </a:extLst>
          </p:cNvPr>
          <p:cNvCxnSpPr/>
          <p:nvPr/>
        </p:nvCxnSpPr>
        <p:spPr>
          <a:xfrm>
            <a:off x="6104151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17">
            <a:hlinkClick r:id="" action="ppaction://media"/>
            <a:extLst>
              <a:ext uri="{FF2B5EF4-FFF2-40B4-BE49-F238E27FC236}">
                <a16:creationId xmlns:a16="http://schemas.microsoft.com/office/drawing/2014/main" id="{383A879C-F198-4506-A776-F26BA33A8E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64A67A21-63B9-43D6-871E-CC3F21C8857E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A85DDEE-EE88-4F18-ADAC-EFF89377BF12}"/>
              </a:ext>
            </a:extLst>
          </p:cNvPr>
          <p:cNvGrpSpPr/>
          <p:nvPr/>
        </p:nvGrpSpPr>
        <p:grpSpPr>
          <a:xfrm>
            <a:off x="4484151" y="5469887"/>
            <a:ext cx="3240000" cy="644150"/>
            <a:chOff x="610352" y="5308968"/>
            <a:chExt cx="3240000" cy="64415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CC9E4704-AC44-4EC1-890F-4E5B88B84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C37BFF7-D6C9-4D2D-8E21-F8C48BC0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115024C1-7346-4125-BA76-67534F726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DDD372B-62AB-4443-9388-7019C4B94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08875E2-33A5-42D4-968A-A584590CF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747974F-4997-4F16-8A2C-3F2DBEDF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52078001-6664-4862-A7B8-3402A49EF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FDEE0EF1-951A-4632-B113-54A31B750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A1964B22-3A3D-460E-9E71-B3F3528DB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DB0A7483-7E11-436C-9984-6513DE51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50CA3570-3AF9-45B7-B5AF-514878B6B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BA885A53-525C-4D2B-9A2C-DFCCE87BF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D09E84C2-E2B9-4525-8670-9E50B510C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2F8766FE-D0C8-4DF1-8269-C23BB6A28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B636C251-87F7-4F00-90FC-ADAC88C72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A9873ED6-D8B9-4F9C-903E-505F1530B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AE435539-AF86-4194-860B-7B0535045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CAF0BA0E-1828-439A-B811-B7806385D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0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7C8268EA-9389-4049-932C-ED2D7BE7DDF3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7963B542-2743-4073-AFCC-9BCF1D8AEE1A}"/>
              </a:ext>
            </a:extLst>
          </p:cNvPr>
          <p:cNvCxnSpPr/>
          <p:nvPr/>
        </p:nvCxnSpPr>
        <p:spPr>
          <a:xfrm>
            <a:off x="6199854" y="39399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7">
            <a:extLst>
              <a:ext uri="{FF2B5EF4-FFF2-40B4-BE49-F238E27FC236}">
                <a16:creationId xmlns:a16="http://schemas.microsoft.com/office/drawing/2014/main" id="{0FAD9040-7D44-48E1-9874-48CF702431C1}"/>
              </a:ext>
            </a:extLst>
          </p:cNvPr>
          <p:cNvCxnSpPr/>
          <p:nvPr/>
        </p:nvCxnSpPr>
        <p:spPr>
          <a:xfrm>
            <a:off x="6096000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2595B960-F922-411A-9A07-FB2786F47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cxnSp>
        <p:nvCxnSpPr>
          <p:cNvPr id="13" name="Gerade Verbindung 17">
            <a:extLst>
              <a:ext uri="{FF2B5EF4-FFF2-40B4-BE49-F238E27FC236}">
                <a16:creationId xmlns:a16="http://schemas.microsoft.com/office/drawing/2014/main" id="{F3611DB2-561C-46AD-80A9-F46A020EFBAF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8AF383A-6471-42F7-8168-C847E4CD267E}"/>
              </a:ext>
            </a:extLst>
          </p:cNvPr>
          <p:cNvGrpSpPr/>
          <p:nvPr/>
        </p:nvGrpSpPr>
        <p:grpSpPr>
          <a:xfrm>
            <a:off x="8341650" y="5472000"/>
            <a:ext cx="3240000" cy="644150"/>
            <a:chOff x="610352" y="5308968"/>
            <a:chExt cx="3240000" cy="644150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BC0E343-89FE-4D4E-8869-974305385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C495000-5E22-49DA-85DA-9D4990EA4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1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4" name="0">
            <a:hlinkClick r:id="" action="ppaction://media"/>
            <a:extLst>
              <a:ext uri="{FF2B5EF4-FFF2-40B4-BE49-F238E27FC236}">
                <a16:creationId xmlns:a16="http://schemas.microsoft.com/office/drawing/2014/main" id="{EA5C9938-808A-400C-808C-5474E09C12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22E288-190B-4401-82FB-9CD00A323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5" y="5471999"/>
            <a:ext cx="3259337" cy="6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184FE02A-2AAF-4DCB-BBF1-4C0ACAFD8550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40717031-451A-4193-A7E1-42632A2B026A}"/>
              </a:ext>
            </a:extLst>
          </p:cNvPr>
          <p:cNvCxnSpPr/>
          <p:nvPr/>
        </p:nvCxnSpPr>
        <p:spPr>
          <a:xfrm>
            <a:off x="6180836" y="3986861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925AE9F9-A57D-4337-B32F-AF244ADA8BD1}"/>
              </a:ext>
            </a:extLst>
          </p:cNvPr>
          <p:cNvCxnSpPr/>
          <p:nvPr/>
        </p:nvCxnSpPr>
        <p:spPr>
          <a:xfrm>
            <a:off x="60960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2C72E7C-0A0E-4CFE-88BE-67A5D8EF6A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537853E-8991-4774-B079-198D6949C7A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8AE62B96-EED9-4096-9C7B-3406F39A7256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A633F38-6AFD-411D-9EAC-77EA79D5D5F0}"/>
              </a:ext>
            </a:extLst>
          </p:cNvPr>
          <p:cNvGrpSpPr/>
          <p:nvPr/>
        </p:nvGrpSpPr>
        <p:grpSpPr>
          <a:xfrm>
            <a:off x="591015" y="5471999"/>
            <a:ext cx="3259337" cy="683473"/>
            <a:chOff x="610352" y="5308968"/>
            <a:chExt cx="3240000" cy="644150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BBA37BCF-81FF-450D-97C0-DD9F3751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4EE328A-BBD3-473B-BA32-B8A5B893B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D57EF26-3205-41F5-BC40-7E614B9C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0B2CFE1-FAE6-4DE2-A5E5-A11DCF6BF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206336B8-E61D-4E10-8C58-9F4DEF1D5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E82D62A0-63C4-4658-87C5-ADB1449D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8A2479C7-8FA6-4C56-8B0E-6E15BE1D8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90A9EED-3D4A-4464-BA89-703CB6CA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2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5" name="13">
            <a:hlinkClick r:id="" action="ppaction://media"/>
            <a:extLst>
              <a:ext uri="{FF2B5EF4-FFF2-40B4-BE49-F238E27FC236}">
                <a16:creationId xmlns:a16="http://schemas.microsoft.com/office/drawing/2014/main" id="{164B5B51-1401-4420-AF2A-9771C6C687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6569D49-F359-4866-8CAC-ADBEFA941C57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4351C31-EB53-4509-BBE7-604149E7E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E9638CB-BF67-45B5-BE86-2F0E05599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B1DA2913-8466-4EC6-B24B-E6F9B7F0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5BD4C64C-C5A5-4899-98EA-A3BF83B55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34285C21-AD12-41D8-93B8-934C9701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D6D15CF-FD75-47C4-B593-01CF17062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3B9D6F3-F129-4F29-BC5B-3B5100562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C613509-6F05-4F8F-B722-010398051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8351319-B058-4EAC-9630-049A0592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2F753E7-7316-4E96-A56C-B44EE38E3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56894CA0-A932-4848-BA13-E7EF24EFA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6CD4D53D-9ED0-4D05-A5B6-61909BCA4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30B21FC3-558C-4284-9074-84B805CE0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07818C19-3A3D-479A-8BE5-FD60EDDC6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0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31" name="19">
            <a:hlinkClick r:id="" action="ppaction://media"/>
            <a:extLst>
              <a:ext uri="{FF2B5EF4-FFF2-40B4-BE49-F238E27FC236}">
                <a16:creationId xmlns:a16="http://schemas.microsoft.com/office/drawing/2014/main" id="{F64798B0-866E-4E99-8B04-5BFB595A1F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40671DC-D9C6-4797-9E29-D1E6DD3B4C9B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B3BEAC7E-07E7-4FD5-A8B9-0E1478891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E294FBB7-2288-47EA-8955-19950C419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EBE36045-96DC-4A45-8782-D65C1A31C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E1C04C5-F51B-4D5D-B229-E0405AC0A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E8C94E93-0A78-4007-AABA-9A0854441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53037ED8-0F8F-4EE9-B8C5-6B0D636EC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4571C994-5AF3-4DBA-88A5-3AEA2D8E3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AA83AC6-543C-4A94-A1DB-09E3C3E36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9AADE095-A753-42C0-B076-5C606B8C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107660C-AD6E-43FD-98EC-2CCA0212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0AB004C8-3F33-44BC-AB1D-497E08B7D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06A2A253-AA24-4B9F-B51B-60B4FC4BF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864C9F1F-DBB8-40C3-B5C8-E7CAFC486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159D6CAA-6BD5-44B8-9714-9F549CC6F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3E77CCAD-ECF3-4405-B9FF-44F7F4E3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6B62BA3-D133-478A-95B4-80F233589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78975B93-C95C-46F5-9C9E-E6083376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20BF178C-C224-4236-81ED-8FF10090C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8A29316-0127-4A0A-B3E2-1D84B7F56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179ADF4-1884-493C-97AD-7929A50E7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671481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94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>
              <a:gd name="adj" fmla="val 16667"/>
            </a:avLst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F9990CD-8DCD-4D69-91ED-CCA091557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BE20D02-B8D3-4B51-9B46-7F68222F8044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E8462F5-15FB-4B45-B59B-CE8D079F5810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4D016336-710B-4A54-9DDC-62772811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E0EBC98C-4E47-4821-B150-2E65278DC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9EEC8F53-5F3F-46C6-B02D-EE065AE19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D98305A5-980C-410D-B85A-96E1D0D9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15C9648E-B06F-41A4-A3A1-9AA2C480E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87BBB2A-BEB0-4628-89AF-90AF2C00F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B288DCD-C351-4403-A222-43A08A487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1588C404-2F46-4C19-B215-99D3C94A1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10EFC21F-4C1A-40DB-BC42-299777200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6C6CEC49-6F07-4B6D-BD8F-BB2C45D3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B4C1FBE1-2904-41E3-A8D6-193CB7D4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96452942-9BDA-4C27-A672-976547F9F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6E00F2C4-1709-4D05-827C-E4C8E3F07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53E766B2-B5CA-4D24-971E-DD2A110D7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0F2AFB02-C6A3-4F9A-A481-C66D57468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7B40178B-FF5A-4D64-BBF3-A761D45A6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81A836DF-CBC0-43CC-A094-315B911E5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CE1FDF1F-5293-4B8F-9A52-3EAA88732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9701C335-2C8B-44DC-8CC4-0270E51FD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2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9" name="0">
            <a:hlinkClick r:id="" action="ppaction://media"/>
            <a:extLst>
              <a:ext uri="{FF2B5EF4-FFF2-40B4-BE49-F238E27FC236}">
                <a16:creationId xmlns:a16="http://schemas.microsoft.com/office/drawing/2014/main" id="{65E8504C-2943-4F85-976E-966649B519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18CAFDC-17F1-48C3-BBBD-8CCEF753F8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5" y="5471999"/>
            <a:ext cx="3259337" cy="6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6" name="9">
            <a:hlinkClick r:id="" action="ppaction://media"/>
            <a:extLst>
              <a:ext uri="{FF2B5EF4-FFF2-40B4-BE49-F238E27FC236}">
                <a16:creationId xmlns:a16="http://schemas.microsoft.com/office/drawing/2014/main" id="{33BFD72F-35B1-4B9D-AB91-ED99B6D496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F518957-1E09-4C3E-BBC6-D0F5E3444B01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CE445AB4-584B-4F09-8382-14F196D3B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678D006-E746-4350-9011-2BCF40CD1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01E3CBA-00C4-4F72-BBF9-A4FF6A26E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A908084C-1F7B-480E-95E2-09ABF79AF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5B60D5C1-EFB9-4917-A96D-2C439BCB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F5B112D0-BDF2-4BB6-BD5C-CCB188482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56FA4C3-3D86-438D-A35D-6D5ED3F66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7227234F-CD3F-4B1E-B42D-90796EF87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D14D8D80-7AF1-4F37-8DC7-DFADC5F70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048AE8D1-9B6A-4370-8FE8-AFDB77395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7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0029BE9-106C-42B7-B4E6-F091C74991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B5528EF-30F7-4189-B820-F0F0401F78D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39FF8AE-2221-4ADB-9AE4-D86BF126CFDC}"/>
              </a:ext>
            </a:extLst>
          </p:cNvPr>
          <p:cNvGrpSpPr/>
          <p:nvPr/>
        </p:nvGrpSpPr>
        <p:grpSpPr>
          <a:xfrm>
            <a:off x="8341200" y="5471999"/>
            <a:ext cx="3259337" cy="683473"/>
            <a:chOff x="610352" y="5308968"/>
            <a:chExt cx="3240000" cy="64415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C10D9D4-4B5E-49BD-A7C4-2CECAFA2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B6F63B2-203E-41F1-8BB6-B054E4BD0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FC6A006-DE3A-4CA2-B42C-946F200CD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B1C8A14-542B-4F13-8117-E7A3D95DE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7030BDA-946E-4C52-ACD3-1A5EE3134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5701046-B85F-47CE-BBA6-4706A6109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4D4C77C-2A38-4716-BCA0-497106A3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B11129ED-DAD2-4EC6-B703-A3B51F34B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E39E558-2B6C-4B00-86A5-D0730E76D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0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D70C6D3-F46B-4A60-98C4-10286899A5FA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3ACE8203-3178-4E44-9D70-5DCE6BD383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58625CEE-946E-439F-A19B-AF37BE4F725B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46FB099-0A39-49BB-9F86-A4B3F346E892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2C6F905-0E9A-499C-8BF5-DF886A29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1A1AD0F-A91D-4ED7-8D81-33E269D32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0A3D1621-8552-4829-BD69-392C4315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4EFAF94-C397-4117-9308-655D6B350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F165F15A-9240-43EA-B0E9-84B2F7357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97844E31-1199-4212-8455-5B81BA960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B6F42FA-1157-48B4-B7F8-BB0848BD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429D2293-CBC2-4376-AADA-645F7537E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2BA9BE61-1369-4A52-927A-3C79855AD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A7D7614E-B45B-4FFD-A624-84A9DEA9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ADADEC9B-53F2-4D54-BEAC-0A1628F8C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5566B82D-7A24-4839-8F27-2405A9AFE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A4177CD0-17CE-4B13-81DC-116DADDDE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63841F3A-2CDD-43EA-9314-E502BB89E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2A52BA72-8988-431A-9613-6A8562196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7AB96C3-BF6C-4349-BDE0-CAEDAB24A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D6D7B28-24F1-415B-A2D1-D0565FF0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92C15E2F-09E6-421B-BE50-544F82E40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4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D70C6D3-F46B-4A60-98C4-10286899A5FA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 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cxnSp>
        <p:nvCxnSpPr>
          <p:cNvPr id="6" name="Gerade Verbindung 17">
            <a:extLst>
              <a:ext uri="{FF2B5EF4-FFF2-40B4-BE49-F238E27FC236}">
                <a16:creationId xmlns:a16="http://schemas.microsoft.com/office/drawing/2014/main" id="{8194559F-75F5-4EA2-864D-8FE282B01954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15">
            <a:hlinkClick r:id="" action="ppaction://media"/>
            <a:extLst>
              <a:ext uri="{FF2B5EF4-FFF2-40B4-BE49-F238E27FC236}">
                <a16:creationId xmlns:a16="http://schemas.microsoft.com/office/drawing/2014/main" id="{43E4CE22-D635-48F7-BA91-56D11D856E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6530817-3130-422E-B6C1-3865C59C96F3}"/>
              </a:ext>
            </a:extLst>
          </p:cNvPr>
          <p:cNvGrpSpPr/>
          <p:nvPr/>
        </p:nvGrpSpPr>
        <p:grpSpPr>
          <a:xfrm>
            <a:off x="4469400" y="5523827"/>
            <a:ext cx="3240000" cy="644150"/>
            <a:chOff x="610352" y="5308968"/>
            <a:chExt cx="3240000" cy="644150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06507B35-5CD6-4BF3-805E-14A5DC8C2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C8A03510-BBFB-483E-BEA2-0A694BCF1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8DF7DFBB-81FE-4865-BAE6-0675A092F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BA137DD0-5B2C-4CD6-A86F-EA67067DB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BEC9CAA3-161B-498B-81E8-6DBACB818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4A8CD635-41FD-4D51-A226-D3D45C03A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0B376CE8-17AD-403A-AADF-AE9CB3F5E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D203A91D-AC71-436A-983B-440CDE514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90236730-A2E4-475C-8469-2C804DF55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AB9C0CE4-D103-4B10-90DC-1D3B8D3EE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1F91B128-D464-45B6-BBCF-8CBA4DBD2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54AB6ED3-F31E-475B-82FE-F285E3EEF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F90A44C-9C9E-4306-9F19-29BD258A2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ED507D3-94FA-4CD3-9A32-46CF361B9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B5D97AC-FA92-46EE-97BC-2F73BBB79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319C93C3-DD67-40F3-8A23-D4EF6378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5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D70C6D3-F46B-4A60-98C4-10286899A5FA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 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cxnSp>
        <p:nvCxnSpPr>
          <p:cNvPr id="6" name="Gerade Verbindung 17">
            <a:extLst>
              <a:ext uri="{FF2B5EF4-FFF2-40B4-BE49-F238E27FC236}">
                <a16:creationId xmlns:a16="http://schemas.microsoft.com/office/drawing/2014/main" id="{65C4E3D4-E304-4831-9E60-7F1D0739CBE5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8C92527-B188-430A-873C-558B304F0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CED4EAF-80D1-4742-951C-DEA2E7B226CA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C0B8A8A-C944-4225-AD93-6CFCE22ECD7D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1CA92B8-F8D1-428A-B3AF-98C1D1905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0F2F5F7-1130-4E4D-A91F-2CFB84335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98709F6-940B-4EB8-976A-F446489AE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62896A65-EA4B-4FF7-8630-5F462C391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43AEFA4-3D55-48A9-B03B-0D59E61CD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261A0CB4-6E81-4E2F-8005-04C2C172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A530A08-8568-4705-870E-C2DD326EF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1DFFEAE1-E4E2-4370-AEDE-B58FD276B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A617D24-83F3-4A46-B04C-65DF34D44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6D4AAED1-F713-4FBB-A361-D50A86FBE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C29740FE-29A1-45BC-BC93-CD37E940A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DC4F6E6B-CF8E-4688-9298-5129B276E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EEBC01F7-537F-48B4-8A09-AA792644D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677A9365-AF84-4EE9-9B14-ADEC03D30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202B0AF5-7E1C-4776-9021-B097B2E7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99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3" name="9">
            <a:hlinkClick r:id="" action="ppaction://media"/>
            <a:extLst>
              <a:ext uri="{FF2B5EF4-FFF2-40B4-BE49-F238E27FC236}">
                <a16:creationId xmlns:a16="http://schemas.microsoft.com/office/drawing/2014/main" id="{D4CE97F1-B358-4B41-A141-CEBA24CE42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5874AF2-4235-4841-B2E7-A23B4DB235C6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1E79A7D-D064-467E-BCA7-14C13C393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2EB5483E-275B-4A6A-97B2-0158FAF5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F0681B01-C0EB-422D-A02E-E96BA9FC1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C63AE86-4FF6-4B8C-9F14-4AE350EB4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8E85E92-80BC-4BC1-8024-DC46791FA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A0F8D97-8B9B-46E0-97F5-4E459C685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3132D96-8337-477A-B7A7-3BF14634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9D8EE20-A511-42E6-84C9-30685EB1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0A68EB8-E49D-4DB8-813A-21A0442C9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ABEBC9A-76B1-415A-9A5C-25116CD08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12">
            <a:hlinkClick r:id="" action="ppaction://media"/>
            <a:extLst>
              <a:ext uri="{FF2B5EF4-FFF2-40B4-BE49-F238E27FC236}">
                <a16:creationId xmlns:a16="http://schemas.microsoft.com/office/drawing/2014/main" id="{358621A9-A5CF-40C1-A983-CB711C1906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FBC62A0-E4D2-4E3A-9C21-989BE7EDCBD1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C8D46BA7-9D10-44DD-A0DE-7F27B2A6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3475B9F5-1E00-43F4-90B5-F2DCFAB48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6A0ED388-4959-403E-AED1-318000024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6965A34-90D3-40E5-95C0-88496D83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72407C82-71E6-4688-8D0E-162DA80A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19D550D0-F39B-47AD-8FA0-01238BCFF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975AAE64-6830-4DEA-B072-6748FFB6B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53ACBC4-43F5-40EF-8A38-C31C327BC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E1B722E3-06E4-4140-BDBC-B5ED59EDC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D56AFB1-720E-4E93-A5FB-838FB8417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ABEB7392-4E7C-4E8A-B36D-0AEBD3596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E718706F-4DE7-42B9-8A82-C2498148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B3D4513-5274-4FC9-92A0-84588D4C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9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20">
            <a:hlinkClick r:id="" action="ppaction://media"/>
            <a:extLst>
              <a:ext uri="{FF2B5EF4-FFF2-40B4-BE49-F238E27FC236}">
                <a16:creationId xmlns:a16="http://schemas.microsoft.com/office/drawing/2014/main" id="{EB29C94E-CD4D-4496-BBB7-D7FFB1FCB7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DB02D73-9EFD-4B7C-A9B6-8D3286B97DB2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05BCE4B-05FC-42C5-8FFE-D4D8B445F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F3021DAD-31FA-4A98-9AE3-E58E73D78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83DB30A5-7D41-486B-B5AE-EDCFD2502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25831B1E-B817-471E-8148-2566A4F6D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A1AE5395-6F40-473C-AEEC-94FB6FAA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0FB73FA3-E0D1-4B70-9F9C-4BEE35BC3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BB281AF-76C7-4681-ACB1-00C5846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7C754A59-26C2-4876-941E-AA10F4209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53452821-6109-4F71-9890-A6DCBC0AE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75FC18A9-12BF-44AC-9665-FC8EEB9FE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CF09A91F-3D61-40FC-94C8-7668519EB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1DA87FB4-AB87-4569-B5D8-5CEF8EB7B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5638F15C-75DC-4FBD-B8CE-E0082388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C0B99F5-6DD3-45D3-B9A2-DE1FEB308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683FF425-92EC-48C8-9E07-93BC7F22F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5B1981A6-B027-4EDE-9BCF-3DB38A0A0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B9CE8A1A-C4A6-4995-892B-441A1A48A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5A971605-1406-4F73-AAD7-E94486489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6B6F678C-6400-4758-A4D0-203D811BB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4947A2DE-7B63-49EF-A35E-5BC49AF08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671481"/>
              <a:ext cx="241200" cy="241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B6CA871-FC59-4CE8-B312-CD8EC7451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8584" y="5671481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8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B152C87-FD46-44F7-9502-72F814F46D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C0FBB7F-F2E3-4718-ACF7-D143FA9431E8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B939E0B-B957-4B3A-87AC-2C83C1EE324D}"/>
              </a:ext>
            </a:extLst>
          </p:cNvPr>
          <p:cNvGrpSpPr/>
          <p:nvPr/>
        </p:nvGrpSpPr>
        <p:grpSpPr>
          <a:xfrm>
            <a:off x="8341650" y="5472000"/>
            <a:ext cx="3240000" cy="644150"/>
            <a:chOff x="610352" y="5308968"/>
            <a:chExt cx="3240000" cy="64415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7DEA8601-5BAF-418B-9551-196E97C0C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7D02FA9-906F-435A-A1FE-FDB91F9E8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9A51AE88-3970-4F51-9082-3D8DABBEF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4C446B3B-576F-4219-86D5-87EC89B7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E41A7564-5E4B-4084-9C06-7DEF137F4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8DBB672-A9E8-446F-A5EE-361ABCBFE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D7DC9BFF-DF46-4A20-B9CD-BD505C9DC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7D12AF3-E5D5-4318-9301-7B6628A87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EFD5D8D-6ADF-4CB8-A19F-2B1C3EF62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365ED98D-F495-420B-B2E4-7A1567B19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54DDB982-FF86-4887-BAA0-08ACA748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14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0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19">
            <a:hlinkClick r:id="" action="ppaction://media"/>
            <a:extLst>
              <a:ext uri="{FF2B5EF4-FFF2-40B4-BE49-F238E27FC236}">
                <a16:creationId xmlns:a16="http://schemas.microsoft.com/office/drawing/2014/main" id="{784FA45C-F804-419D-B641-53F871434D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AB9D1AD-2E72-445C-9D45-CFE80AF65EF8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19FC9E8-2ACC-4463-AAC0-90C70A933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AB6C7EB0-C7FA-4320-93DE-E08923EFF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29639BC-8316-4A46-93FB-B2DE8A7DF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AD44C4D-1887-4649-847C-A31E815CA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6265C67-1CB6-4B77-8BAF-F3973287A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BBC7F02D-D12E-4DCF-8ABD-82CCA49FA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B8DA001F-E8DD-44D9-9B3A-785A7773D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6D288FE1-E95D-4359-A18F-7D31AA3BC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1E46C253-DB3B-468D-9F63-99B3D4748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3A1D690F-FABC-4EE9-84CB-6C47486DE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75C045D7-5678-42F1-9264-1059796EC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8776053-B13C-4326-B895-78958D1AC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D40D8C0-177D-424B-B35A-14C15F9B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1FC042C7-C16C-4C8D-A925-04C3496A8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E8CC21A-1BFA-4409-ACBD-ACD99FC6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6AA62F69-DC55-440B-916C-FC2F92E40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FAAF8034-AAAE-46CF-B704-5D7A77231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91C58DA3-F854-4D86-8B92-2F5CB33C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E639A76-3DDA-49C9-A7D4-93D707046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0CE383DB-8AC6-4E8F-8EB8-D5C8A80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671481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1" name="12">
            <a:hlinkClick r:id="" action="ppaction://media"/>
            <a:extLst>
              <a:ext uri="{FF2B5EF4-FFF2-40B4-BE49-F238E27FC236}">
                <a16:creationId xmlns:a16="http://schemas.microsoft.com/office/drawing/2014/main" id="{CB8C0E89-CFFB-4584-8BE1-D8CEBE5559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53E1CBC-20B9-42DE-8E18-FB9FC322F4AE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6E46BEB-E755-40C2-B466-2E0320306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62A98422-7DE9-4885-9E32-FF33D3C97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3B73D71-5AC4-4EE1-8B3A-12DCDF63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C8744B83-ED9B-4AA9-84C2-A80CB202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EED50CD-F7CE-4AF6-81D3-94860CA6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F11A0163-7272-4CB0-858F-A4959F307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3031140-E2D9-4170-92D6-CA5DDBC0E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811AA6C9-2379-48EC-8CA6-2EBB22CA2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F119EDC-69C3-4D07-88A0-0215C9E3A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98C353D-7AC5-4961-881A-99C32EB91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8C8C57D9-5A80-4689-B9CA-5EBDBB575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3712FF6F-3873-49D9-B5FA-1726503AD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AF49949-9BE8-4C67-B565-33C1CB285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CA55A3D-BED8-435F-93C8-DFC716F50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748869A-C647-44C2-944C-0319338AF49B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1F72B85-C02F-4C4F-AEA7-12E2AE849315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E19338BC-89CF-4F64-8F9E-331C83A8A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CB57A8B-EA89-4FE4-A0EF-992A80612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C7CC64E6-00C1-4B87-8F08-245330DC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1D74623D-E7C3-40A6-A646-FFF3E7956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58E7FC12-5D21-4CD1-8D0E-0FCD8C245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65D6468-DDDA-46EC-936A-D1BB04300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2F6DEB38-DF89-48F6-8D20-C2EB3912F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174B53ED-B33F-4B59-AE09-1AD7D7CE4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43CF7048-2789-49F5-A75D-CE7158AA5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8ACFA02-7C25-46D6-A746-83122894A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AF22103B-E4D3-4F28-9685-64414E486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8D9AFA5-54A2-4507-B0BD-EEAB4FB23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AA7C5F6D-178E-4E34-BB97-DEC1AB27A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9919760B-81D2-44D4-86F4-2834D5D24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5556577-8C4E-4745-9230-60159C822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FD8B8455-3C41-44DA-B33D-CCBDEFBBB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583E331F-6FC1-43A2-8184-532495AFF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2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6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19" name="9">
            <a:hlinkClick r:id="" action="ppaction://media"/>
            <a:extLst>
              <a:ext uri="{FF2B5EF4-FFF2-40B4-BE49-F238E27FC236}">
                <a16:creationId xmlns:a16="http://schemas.microsoft.com/office/drawing/2014/main" id="{4E4E002E-EEF8-2843-BB81-EFCC38743F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58C61CC-8F00-41A7-BB22-7B2B27CB296F}"/>
              </a:ext>
            </a:extLst>
          </p:cNvPr>
          <p:cNvGrpSpPr/>
          <p:nvPr/>
        </p:nvGrpSpPr>
        <p:grpSpPr>
          <a:xfrm>
            <a:off x="591015" y="5471999"/>
            <a:ext cx="3259337" cy="683473"/>
            <a:chOff x="610352" y="5308968"/>
            <a:chExt cx="3240000" cy="6441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F598CB9-65FA-42B3-A8EC-C21AD5F35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E6635C4-792B-4DF5-8A53-CF731143C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3B908385-DB1A-4330-BE29-3B6723A02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7E755D-6986-409F-8E12-DEB6E4AE3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8840EFA-2932-49EB-8EB5-45E9982A2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A0C99AEE-4F3A-4A0C-8078-9F0FAE19E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78DAFC0-04EC-4E9C-87D4-8406DB4B9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586ACCD1-7CDA-4582-92BE-2AD165051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6D32B28D-125F-49AF-B7F0-8799A671F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37DC9517-DDBC-4C62-87B9-CC2DE25FD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57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6107CF0-0FCF-B64F-943C-FA17BD075967}"/>
              </a:ext>
            </a:extLst>
          </p:cNvPr>
          <p:cNvSpPr txBox="1"/>
          <p:nvPr/>
        </p:nvSpPr>
        <p:spPr>
          <a:xfrm>
            <a:off x="3814261" y="523583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677D33B-23E2-8F43-8527-B88862333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26" name="Textfeld 25">
            <a:hlinkClick r:id="rId5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6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6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" action="ppaction://noaction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1" name="6">
            <a:hlinkClick r:id="" action="ppaction://media"/>
            <a:extLst>
              <a:ext uri="{FF2B5EF4-FFF2-40B4-BE49-F238E27FC236}">
                <a16:creationId xmlns:a16="http://schemas.microsoft.com/office/drawing/2014/main" id="{2EC769AE-5F5F-DD48-90B9-1D8F75519A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1461" y="2952000"/>
            <a:ext cx="540000" cy="540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3332B40-3931-4F08-B33A-101981795E00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0F7F2CE-A20C-40BB-A784-CD11D10E8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3D17014-B92D-4C68-AEF7-97DE13E6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3913769-D881-4B4D-B5DC-433F7DF9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1D6A80D-FFFF-4984-AE87-3839E983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CC4E1AB-2A53-47DB-AE4D-2F4BE1DE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25A0B71-5BE2-4DB7-A0F7-0BE4EDE00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0E0E5C72-15E9-47B2-A65B-6C5C557A2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69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57A7D57C-195B-DC44-871D-F050BF8CB680}"/>
              </a:ext>
            </a:extLst>
          </p:cNvPr>
          <p:cNvSpPr txBox="1"/>
          <p:nvPr/>
        </p:nvSpPr>
        <p:spPr>
          <a:xfrm>
            <a:off x="3814261" y="51858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677D33B-23E2-8F43-8527-B88862333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26" name="Textfeld 25">
            <a:hlinkClick r:id="rId5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6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70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" action="ppaction://noaction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FBF69209-D87E-A944-AAAB-E0705E7514D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B4722134-71BB-6349-871D-3F802B862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5FD5D32-A07A-44B6-9F3D-B7BA9BA8AD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650" y="5472000"/>
            <a:ext cx="3240000" cy="6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2D288FB0-6293-4775-8732-41BECB708A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02F6199E-BEA7-4192-AEF6-E4394C12AD3D}"/>
              </a:ext>
            </a:extLst>
          </p:cNvPr>
          <p:cNvCxnSpPr/>
          <p:nvPr/>
        </p:nvCxnSpPr>
        <p:spPr>
          <a:xfrm>
            <a:off x="10041513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FAAEE17-908F-4798-B553-C44F5FEB7467}"/>
              </a:ext>
            </a:extLst>
          </p:cNvPr>
          <p:cNvGrpSpPr/>
          <p:nvPr/>
        </p:nvGrpSpPr>
        <p:grpSpPr>
          <a:xfrm>
            <a:off x="591015" y="5471999"/>
            <a:ext cx="3259337" cy="683473"/>
            <a:chOff x="610352" y="5308968"/>
            <a:chExt cx="3240000" cy="64415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5E079D0-4663-4C6F-9A11-0134802CA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34C6C0D-2663-47A1-8A6D-49065E707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0ACF561-9800-40FF-AF5F-4DF589A544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BA5C3E5-59DB-4D8B-A1B1-0272ABDF1005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8C7EED8-52F5-4DC8-AC6D-A6D2DEB5D863}"/>
              </a:ext>
            </a:extLst>
          </p:cNvPr>
          <p:cNvGrpSpPr/>
          <p:nvPr/>
        </p:nvGrpSpPr>
        <p:grpSpPr>
          <a:xfrm>
            <a:off x="8341650" y="5472000"/>
            <a:ext cx="3240000" cy="644150"/>
            <a:chOff x="610352" y="5308968"/>
            <a:chExt cx="3240000" cy="6441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1C6D65C1-B68C-4653-BF5D-72D1BD479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4195AC73-AF7F-4340-A325-76809D678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5F251D35-E96E-4332-8C26-6CABD97E8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05682FA-40EE-4313-965A-92C61311E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FA61EE8-E2D1-4275-81A2-E80E1C883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74D7BF2-F634-4AD9-BEBD-EA27E36E3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6481B25-90FD-4A4C-930C-8057F1FA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30004773-CFA5-4614-9147-F93D3C68C193}"/>
              </a:ext>
            </a:extLst>
          </p:cNvPr>
          <p:cNvCxnSpPr/>
          <p:nvPr/>
        </p:nvCxnSpPr>
        <p:spPr>
          <a:xfrm>
            <a:off x="9959451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6" name="17">
            <a:hlinkClick r:id="" action="ppaction://media"/>
            <a:extLst>
              <a:ext uri="{FF2B5EF4-FFF2-40B4-BE49-F238E27FC236}">
                <a16:creationId xmlns:a16="http://schemas.microsoft.com/office/drawing/2014/main" id="{1902F113-820C-446C-AE81-36A7E9AC15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cxnSp>
        <p:nvCxnSpPr>
          <p:cNvPr id="30" name="Gerade Verbindung 17">
            <a:extLst>
              <a:ext uri="{FF2B5EF4-FFF2-40B4-BE49-F238E27FC236}">
                <a16:creationId xmlns:a16="http://schemas.microsoft.com/office/drawing/2014/main" id="{ECC3B01A-8FFA-487B-9D84-76B819BF5D31}"/>
              </a:ext>
            </a:extLst>
          </p:cNvPr>
          <p:cNvCxnSpPr/>
          <p:nvPr/>
        </p:nvCxnSpPr>
        <p:spPr>
          <a:xfrm>
            <a:off x="10013504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808A0C3-FDFC-4472-B923-A6ED75096B96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6EA3B3AB-173B-47A7-AC81-F7ECA0530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8C33B8CD-3083-41BD-9191-7C5F3CC79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0F4AE336-DFB8-46F3-B4EB-CEC2EFEE6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D0FF144-F124-4F26-85E7-44701779E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7451036E-0859-4C0B-BAA8-14BD516E5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20E3274D-5127-4B92-A03D-03B423B90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3E70913-9115-4E93-81B1-DED3C5792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1BBE66B-0228-49E1-9B59-C4DE96D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6C2202C3-BA96-4868-8114-716CC93DF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A42B11A-7DCD-4B92-9358-44D51493C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A2760094-AABB-41D8-9A4E-AD9CB4269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F214526A-9F2A-4806-845B-64AC5D95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00368ADD-D2BF-422B-8E7A-1A8DA0CC5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037F89C5-EC2A-443F-ABD8-B4BC2825D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1E0C3E38-56F7-416D-9A9E-B5F4E941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9A1DD3E8-83E3-4560-B2A2-DD1F3D2E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CBE20C3C-46EA-411D-83AA-C95AD9047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B723F96-C42D-4F9B-896F-7E2104294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7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3225F13E-92D2-46B6-8750-F7208622869B}"/>
              </a:ext>
            </a:extLst>
          </p:cNvPr>
          <p:cNvCxnSpPr>
            <a:cxnSpLocks/>
          </p:cNvCxnSpPr>
          <p:nvPr/>
        </p:nvCxnSpPr>
        <p:spPr>
          <a:xfrm>
            <a:off x="9961650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A9330B2-57F5-4937-897D-7AA731D904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3E03AA4-5E9A-4FF4-A86A-90B38BCA89F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cxnSp>
        <p:nvCxnSpPr>
          <p:cNvPr id="23" name="Gerade Verbindung 17">
            <a:extLst>
              <a:ext uri="{FF2B5EF4-FFF2-40B4-BE49-F238E27FC236}">
                <a16:creationId xmlns:a16="http://schemas.microsoft.com/office/drawing/2014/main" id="{1040CFCE-FEC3-4A75-840A-132289BE0E51}"/>
              </a:ext>
            </a:extLst>
          </p:cNvPr>
          <p:cNvCxnSpPr>
            <a:cxnSpLocks/>
          </p:cNvCxnSpPr>
          <p:nvPr/>
        </p:nvCxnSpPr>
        <p:spPr>
          <a:xfrm>
            <a:off x="9961650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169D4C9-9327-4C08-BD2C-E1E385F6FA7A}"/>
              </a:ext>
            </a:extLst>
          </p:cNvPr>
          <p:cNvGrpSpPr/>
          <p:nvPr/>
        </p:nvGrpSpPr>
        <p:grpSpPr>
          <a:xfrm>
            <a:off x="4476000" y="5515809"/>
            <a:ext cx="3240000" cy="644150"/>
            <a:chOff x="610352" y="5308968"/>
            <a:chExt cx="3240000" cy="64415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4B45A50-4A1F-43ED-95F4-61211A390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ED57EECB-3E33-4CAB-8DC6-D0201F440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49D3C1F8-1CC8-42A5-A362-576AB4304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BB4548C-2FCC-4740-8A9E-2BC17AD87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A8D71F1-545D-4F15-B49D-647CE7A8A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FA223D97-F6ED-47F7-BF2F-93D26DB98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922E4672-CFA8-4862-8E49-EB1D1E45F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B73A7E59-80B4-4978-A5A4-43A5AA78E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4F6CF05-5D72-401C-9775-458CE90B2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0A3421AB-44AC-4189-8AD4-DC717DB13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AD5C9270-53CE-4264-8E51-EEAA035DF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BF1B7817-B1FB-41B3-B6C1-DE42D7688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2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3EFAC6F3-F610-4CDC-ACB2-4D958617D0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93E0D54-A472-4758-AF32-D41946722D50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E4AE37E-B54D-4E67-B9D4-603326BCC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C20AED6-8E73-4CF8-AEC0-85E9C4E0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5004E57-E91F-4486-BD9B-3C9BE0F72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6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DDD0B406-72F8-401E-ACB0-084DA12D74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84D413F-1A9F-4D39-AE08-E5A87C1B6292}"/>
              </a:ext>
            </a:extLst>
          </p:cNvPr>
          <p:cNvGrpSpPr/>
          <p:nvPr/>
        </p:nvGrpSpPr>
        <p:grpSpPr>
          <a:xfrm>
            <a:off x="8341650" y="5472000"/>
            <a:ext cx="3240000" cy="644150"/>
            <a:chOff x="610352" y="5308968"/>
            <a:chExt cx="3240000" cy="64415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3236FDC-21A8-4902-BC7F-8D13F5D9E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26E50DD-2529-474D-B17C-F4A1D9BD0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8DF774D-D31C-4C97-873F-7B0E65106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0D61986-35FD-4D6E-A0CC-6CB164BE4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C3A5671-808F-45BA-86AA-3DA953F52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3C01F56-A124-4D05-AA15-4942C988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3DBCBFA7-8907-4370-9D39-E9DFC2FB2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7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DD687BB-354C-48BB-B300-41F8901F3C5D}"/>
              </a:ext>
            </a:extLst>
          </p:cNvPr>
          <p:cNvGrpSpPr/>
          <p:nvPr/>
        </p:nvGrpSpPr>
        <p:grpSpPr>
          <a:xfrm>
            <a:off x="591015" y="5471999"/>
            <a:ext cx="3259337" cy="683473"/>
            <a:chOff x="610352" y="5308968"/>
            <a:chExt cx="3240000" cy="64415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4280EF4-D79D-43F5-9793-07B45834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50C56A5-43BD-4C7A-939C-E1A8B1022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C79BB43A-E5DE-498F-864A-384702DF4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7270E7EA-A775-4D36-A5AB-B6CBDC18F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784DA45-F623-43D2-93BD-7CF2E6B4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82C22FC3-358A-42D1-AAE8-CA2A984A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3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B609A31-D086-184C-8E6B-D6C5275E421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1B2E424B-E71C-4A8E-B193-E410C8A25EE6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9" name="17">
            <a:hlinkClick r:id="" action="ppaction://media"/>
            <a:extLst>
              <a:ext uri="{FF2B5EF4-FFF2-40B4-BE49-F238E27FC236}">
                <a16:creationId xmlns:a16="http://schemas.microsoft.com/office/drawing/2014/main" id="{18E12291-6539-4F0C-8F32-5CF9A71392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B5C33314-9688-45F9-A0B0-5BC2F9B1A1C3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E792546-D407-4B9B-B398-500BD72C9265}"/>
              </a:ext>
            </a:extLst>
          </p:cNvPr>
          <p:cNvGrpSpPr/>
          <p:nvPr/>
        </p:nvGrpSpPr>
        <p:grpSpPr>
          <a:xfrm>
            <a:off x="4579854" y="5476256"/>
            <a:ext cx="3240000" cy="644150"/>
            <a:chOff x="610352" y="5308968"/>
            <a:chExt cx="3240000" cy="64415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D1050046-D1AD-4A15-8C4D-51ED9FBD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372DB7FB-A58E-4566-A187-8869577CD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600E26A-280A-43C1-AF7A-2185A4EE1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109F770F-EA0D-42B6-B560-7BA46E9F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FF03B0CE-FFD6-461C-8920-53A633875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1BC7B37-924A-4663-836F-BA24ED4ED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F833C3E-FA62-4002-814F-112553212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B7139D8A-DC68-4508-9659-4756430BF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C952F99E-B171-40CD-95B1-44A8B0509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15C88269-9804-47C7-8076-9B4AE8B5C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CA46D078-87E2-40CF-B428-A360B7202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3FF96187-5B49-43F4-87B5-67FDD768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796B4972-D1DB-4274-8120-15BB967EB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A4F333A-BB17-4783-800C-048330DFF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6EE15E1-3336-44E3-8284-11243B70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E3B36A94-668E-4E45-A426-BF77FA12C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E3EB90C-C8B9-45FD-AAF2-D661D15A4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3A09554F-8938-48FD-8352-5272CB663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05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1B2E424B-E71C-4A8E-B193-E410C8A25EE6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6" name="20">
            <a:hlinkClick r:id="" action="ppaction://media"/>
            <a:extLst>
              <a:ext uri="{FF2B5EF4-FFF2-40B4-BE49-F238E27FC236}">
                <a16:creationId xmlns:a16="http://schemas.microsoft.com/office/drawing/2014/main" id="{C828BADA-F3CE-4ABB-A080-E59DA497F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A320618D-185A-48C7-9E35-F949BFD088BB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B01C6F9-FF70-4463-B731-CB91BCEE1638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1CD29779-AB93-498E-995A-44B0512EB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11D55FB-5E9F-448D-8E2F-96E244494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A0851C87-39B6-4A26-A8BA-73244EF83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3C69D51-9BB6-49C1-AFBF-9A697DF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C1F6C978-9516-4B07-B8E4-F6D5000A1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BF7B3EB3-EE33-4531-AE88-98ABDC59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1326CA9-006C-4BF5-92CC-AB7AB72B6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49944241-A412-4C6B-82AC-CE35F9BCD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0978EBE6-601A-42FB-B6A9-0B8B2D076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5540D849-1739-4426-92B1-772EF6E5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420BF24-0E2A-40E8-ABE4-2B7EB6E46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CFAC6120-7DF6-4F37-A632-010DA5946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B2604C55-A114-4B7D-B454-261362E84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FB4D08E-2281-4779-B701-519D02B43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91488192-3E31-494E-A760-7DD2ECE5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4920FFF-106F-49DB-93E4-831B33EF2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E82BF177-F4E9-40B2-91C0-57606520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141ABAB8-993A-4415-A66A-677651BB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54D66C58-52B8-4B2C-90B8-114345DDB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0C9562B8-AE13-4825-960D-F840EFEA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671481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7E9EB4CC-F4F2-4868-A997-13F7C11A2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8584" y="5671481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6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1B2E424B-E71C-4A8E-B193-E410C8A25EE6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cxnSp>
        <p:nvCxnSpPr>
          <p:cNvPr id="21" name="Gerade Verbindung 17">
            <a:extLst>
              <a:ext uri="{FF2B5EF4-FFF2-40B4-BE49-F238E27FC236}">
                <a16:creationId xmlns:a16="http://schemas.microsoft.com/office/drawing/2014/main" id="{090FC0C7-723B-4A14-A6D1-11CB603074CE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64CB5AB0-6E12-495C-A7C3-865A2758F2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0ED96AD-8863-4533-9F87-B915B511D1C8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E8A2432-2034-427E-ACD9-24FFC6B56F2C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E02489F-05A9-4B2A-B55D-D74D6CBB5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92E409D-F50A-4E49-8608-FE2B2DB09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AB29C8F9-AFC7-4AF4-9B87-FD8F6C52D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90EC1C7-320E-42E8-AC16-EA1DCDAAE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3A6591E-DD90-4901-A1F1-34C96DEA3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D647E119-EDC8-4096-8419-1FA676BE8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1F94D1C-03D6-452D-A17F-C2927A73F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2B4E9B5B-0892-45E6-95C8-47286DB22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D2F8596-6174-4FA6-A662-683B02C03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F9DC0C2-FDC3-4836-A594-7D4D62DE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C01E5A29-17E2-4BEA-863D-7691D3723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3F5DA82-1730-4099-85FF-FC5897BA8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AB1C561F-8E2C-404A-957B-C10B07AC1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09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19F19691-29E1-6E4A-9727-C916AC7A946E}"/>
              </a:ext>
            </a:extLst>
          </p:cNvPr>
          <p:cNvCxnSpPr>
            <a:cxnSpLocks/>
          </p:cNvCxnSpPr>
          <p:nvPr/>
        </p:nvCxnSpPr>
        <p:spPr>
          <a:xfrm>
            <a:off x="1917786" y="3997441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951EE387-B181-4B05-8D65-B37EDF426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17">
            <a:extLst>
              <a:ext uri="{FF2B5EF4-FFF2-40B4-BE49-F238E27FC236}">
                <a16:creationId xmlns:a16="http://schemas.microsoft.com/office/drawing/2014/main" id="{D1375459-C347-4895-BD85-AFC79923920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951EE387-B181-4B05-8D65-B37EDF426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2CF4B45A-9961-47A4-805E-3186AC2CD6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1B5E4CA-2D8A-4F7D-A191-F02380B26D13}"/>
              </a:ext>
            </a:extLst>
          </p:cNvPr>
          <p:cNvGrpSpPr/>
          <p:nvPr/>
        </p:nvGrpSpPr>
        <p:grpSpPr>
          <a:xfrm>
            <a:off x="591015" y="5471999"/>
            <a:ext cx="3259337" cy="683473"/>
            <a:chOff x="610352" y="5308968"/>
            <a:chExt cx="3240000" cy="64415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F9292FB0-FA61-450E-83A0-F21E3F1EC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F5DE7F5-8FE4-41A3-88D1-8E2223042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BF42311-0AEF-44E1-B100-3F131167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655B51D6-222B-413C-A353-B40A6756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4835181E-4BAD-4812-A594-9D2B06DBE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A36684BB-D4D6-4482-9450-1A9478EE5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B89F37FB-441B-4353-AB42-C298E33DA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56EDD471-FF18-4353-87A6-B1880D53D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0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60B3BD8C-DC74-6A49-A980-D8D6E8A680F1}"/>
              </a:ext>
            </a:extLst>
          </p:cNvPr>
          <p:cNvCxnSpPr>
            <a:cxnSpLocks/>
          </p:cNvCxnSpPr>
          <p:nvPr/>
        </p:nvCxnSpPr>
        <p:spPr>
          <a:xfrm>
            <a:off x="1917786" y="3997441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D62BC92E-774A-49BF-9ED4-A531DBA88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erade Verbindung 17">
            <a:extLst>
              <a:ext uri="{FF2B5EF4-FFF2-40B4-BE49-F238E27FC236}">
                <a16:creationId xmlns:a16="http://schemas.microsoft.com/office/drawing/2014/main" id="{E024B036-F420-4AB8-816D-7E7A692533FB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951EE387-B181-4B05-8D65-B37EDF426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2088000"/>
            <a:ext cx="802800" cy="802800"/>
          </a:xfrm>
          <a:prstGeom prst="rect">
            <a:avLst/>
          </a:prstGeom>
        </p:spPr>
      </p:pic>
      <p:pic>
        <p:nvPicPr>
          <p:cNvPr id="2" name="14">
            <a:hlinkClick r:id="" action="ppaction://media"/>
            <a:extLst>
              <a:ext uri="{FF2B5EF4-FFF2-40B4-BE49-F238E27FC236}">
                <a16:creationId xmlns:a16="http://schemas.microsoft.com/office/drawing/2014/main" id="{04E626EA-5F6E-4575-8328-FE558AB9D6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2C42F96-CEFE-4985-871D-B323CD1316DA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CD1E0FB-1205-4808-AB76-65D74938A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A55A9AE-7EE1-4E5A-9E5C-AAF86018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9FE92EC4-DEB5-45BC-97AE-9EADE6E8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854F9E8-5D98-48A3-9649-4D3680B5E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4410658-75EA-43D9-8FD7-2861EA9A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6264CCB2-CACC-4400-BB09-70A35AD8E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932C5846-2C34-456D-A840-B7ECB83F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435C487C-F308-4BB3-9A96-B770C660A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1323CA13-0231-4E3E-815E-21CE39915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010FF63-28A0-4C35-8BDE-BA34E7ACA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AE6888A6-4541-4E66-88FE-C786F1C19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EBBAEF55-24E4-4D36-BB3A-4062F46A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E72BF82E-8A70-4135-AA60-4B7BDD407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E9A54B5B-B582-44AD-8783-5E3498E61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EA9F57B7-71E8-40C2-A156-5E8E09910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30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0" name="7">
            <a:hlinkClick r:id="" action="ppaction://media"/>
            <a:extLst>
              <a:ext uri="{FF2B5EF4-FFF2-40B4-BE49-F238E27FC236}">
                <a16:creationId xmlns:a16="http://schemas.microsoft.com/office/drawing/2014/main" id="{1E4E51C9-84B2-9148-8A67-DB608DE379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000" y="2950549"/>
            <a:ext cx="540000" cy="540000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63FC64E8-2E16-4040-BB9E-34537C45890E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79BEECB-3EB5-424B-8AF0-1DD4A429F242}"/>
              </a:ext>
            </a:extLst>
          </p:cNvPr>
          <p:cNvGrpSpPr/>
          <p:nvPr/>
        </p:nvGrpSpPr>
        <p:grpSpPr>
          <a:xfrm>
            <a:off x="610352" y="5472000"/>
            <a:ext cx="3240000" cy="644150"/>
            <a:chOff x="610352" y="5308968"/>
            <a:chExt cx="3240000" cy="644150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197D55B0-BC61-498F-B4EF-6748E41AC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7C614D8-C69F-4D43-9495-011D91F77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22F3EB53-DD6F-4215-B260-97BC41B5A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7656C07-3905-4399-9D9B-DDC669182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622D745-48E3-4E32-A650-AE0078A62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7DE34F76-C3D0-41E6-859C-CC4AD6A6C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AD83A4B-AAEB-4370-B121-DDC444C8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5C2AB5BC-CD38-49E1-AF40-60E0FC855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>
                <a:latin typeface="Comic Sans MS" panose="030F0902030302020204" pitchFamily="66" charset="0"/>
              </a:rPr>
              <a:t>7</a:t>
            </a:r>
            <a:endParaRPr lang="de-DE" sz="120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33FA0F6F-1C1E-DE4B-931E-E19C2D9D6A54}"/>
              </a:ext>
            </a:extLst>
          </p:cNvPr>
          <p:cNvCxnSpPr>
            <a:cxnSpLocks/>
          </p:cNvCxnSpPr>
          <p:nvPr/>
        </p:nvCxnSpPr>
        <p:spPr>
          <a:xfrm>
            <a:off x="1917786" y="3997441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D62BC92E-774A-49BF-9ED4-A531DBA88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4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3576F400-B0DE-4016-93DD-FD58CC624247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70AD47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 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5032E570-BCE3-4732-8AC9-801B247888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322817-5731-4177-92CF-9E3F7D1F834A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AA125BD-144E-4EB4-9385-BFE0A292B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F32C608-AF1F-4FBF-BBB7-DF63BA181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59FD512-6254-4A30-B6F7-00B6DA4D5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2BA27BE-ABC5-49B8-B937-3A4CA8C21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8982BC3-4D91-42E5-9B53-AD2DD3FC6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9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10" name="0">
            <a:hlinkClick r:id="" action="ppaction://media"/>
            <a:extLst>
              <a:ext uri="{FF2B5EF4-FFF2-40B4-BE49-F238E27FC236}">
                <a16:creationId xmlns:a16="http://schemas.microsoft.com/office/drawing/2014/main" id="{A0C514FA-1837-4A7E-845A-9A2C360D31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3C2B058-A2EF-4CC6-8F27-CEFB146E04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5" y="5471999"/>
            <a:ext cx="3259337" cy="6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6" name="6">
            <a:hlinkClick r:id="" action="ppaction://media"/>
            <a:extLst>
              <a:ext uri="{FF2B5EF4-FFF2-40B4-BE49-F238E27FC236}">
                <a16:creationId xmlns:a16="http://schemas.microsoft.com/office/drawing/2014/main" id="{FF378872-2307-4989-A367-C4853510DC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6862A26-BB2D-4023-9A18-5AB5CB97BA7B}"/>
              </a:ext>
            </a:extLst>
          </p:cNvPr>
          <p:cNvGrpSpPr/>
          <p:nvPr/>
        </p:nvGrpSpPr>
        <p:grpSpPr>
          <a:xfrm>
            <a:off x="8341200" y="5471999"/>
            <a:ext cx="3259337" cy="683473"/>
            <a:chOff x="610352" y="5308968"/>
            <a:chExt cx="3240000" cy="644150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0C58B6C3-B8DA-4F13-BF6A-AD6A33EBB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66CF7AD-EC66-4528-B61B-D0906F77E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F4B139D8-4DFB-4D49-B47E-86D4409D9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B9C1E12-412D-4496-B816-A9D4BD53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53A36AA6-1E0B-4D90-88A5-82730DB17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B9F665C8-DD92-4743-9537-E9CB3520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59CEF42-7EE8-4D36-854F-B13AE063D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5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5446D59-3B8E-4ED3-A6B1-2444D658B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09CC9D1-2851-4C60-978C-567F9D3E208F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5C2FBBA-F4F7-4144-ACAD-823B8BAC6DEC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E24F88F5-8328-443F-B6D5-6219D447B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D2B54BF-56E9-471A-91E3-CC213F464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61A92AEF-6095-48E4-9254-6AE1A9CBE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8C03587D-3F33-4378-B22B-708DF1597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55FBD0D-868A-4322-92C5-BC1A739EC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6FBC674D-1DF3-4B9B-AEAA-5B80FD835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4FD003D-5A46-4530-AA2C-68641A2AC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4652251A-8D23-474C-A8F0-09BCAD72A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C0B8104-3C3B-4DB5-9088-048B9A97F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A6266427-60BE-4AA8-A326-E71FB9809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7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16" name="8">
            <a:hlinkClick r:id="" action="ppaction://media"/>
            <a:extLst>
              <a:ext uri="{FF2B5EF4-FFF2-40B4-BE49-F238E27FC236}">
                <a16:creationId xmlns:a16="http://schemas.microsoft.com/office/drawing/2014/main" id="{D3F5AB8D-47D0-44A2-8E11-3184E974EB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3CC6EB8-6AEC-4559-A289-F6DEB189E241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43A9FAE-E115-4E79-8AFF-399B944CF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999D680-ED0E-4BCA-BCD5-56AA46E78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FE9B30F-F1AA-4CA2-ADF1-8491B0E82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2683F5F-EC0A-4B66-A8EA-69410DD8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AD446A9A-BD4F-4E9D-ADAA-025CFE48D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1F9CD36-12ED-4BBC-8438-ABB24EC0A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8E70530-B8AA-4D29-9EA4-5014AB427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FB3D8AC-5157-4025-9382-FBD75399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B38578D-7188-44FC-AA02-8528C4E0A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41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Macintosh PowerPoint</Application>
  <PresentationFormat>Breitbild</PresentationFormat>
  <Paragraphs>696</Paragraphs>
  <Slides>128</Slides>
  <Notes>0</Notes>
  <HiddenSlides>0</HiddenSlides>
  <MMClips>168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128</vt:i4>
      </vt:variant>
    </vt:vector>
  </HeadingPairs>
  <TitlesOfParts>
    <vt:vector size="133" baseType="lpstr">
      <vt:lpstr>Arial</vt:lpstr>
      <vt:lpstr>Calibri</vt:lpstr>
      <vt:lpstr>Calibri Light</vt:lpstr>
      <vt:lpstr>Comic Sans MS</vt:lpstr>
      <vt:lpstr>Office</vt:lpstr>
      <vt:lpstr>Zahlen hören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Zehnerzahlen  am Rechenrahmen</dc:title>
  <dc:creator>Microsoft Office User</dc:creator>
  <cp:lastModifiedBy>Microsoft Office User</cp:lastModifiedBy>
  <cp:revision>53</cp:revision>
  <dcterms:created xsi:type="dcterms:W3CDTF">2020-08-09T15:31:26Z</dcterms:created>
  <dcterms:modified xsi:type="dcterms:W3CDTF">2020-11-04T10:00:18Z</dcterms:modified>
</cp:coreProperties>
</file>