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8"/>
  </p:notesMasterIdLst>
  <p:sldIdLst>
    <p:sldId id="256" r:id="rId2"/>
    <p:sldId id="329" r:id="rId3"/>
    <p:sldId id="453" r:id="rId4"/>
    <p:sldId id="454" r:id="rId5"/>
    <p:sldId id="457" r:id="rId6"/>
    <p:sldId id="455" r:id="rId7"/>
    <p:sldId id="458" r:id="rId8"/>
    <p:sldId id="456" r:id="rId9"/>
    <p:sldId id="459" r:id="rId10"/>
    <p:sldId id="460" r:id="rId11"/>
    <p:sldId id="461" r:id="rId12"/>
    <p:sldId id="464" r:id="rId13"/>
    <p:sldId id="462" r:id="rId14"/>
    <p:sldId id="465" r:id="rId15"/>
    <p:sldId id="463" r:id="rId16"/>
    <p:sldId id="466" r:id="rId17"/>
    <p:sldId id="467" r:id="rId18"/>
    <p:sldId id="469" r:id="rId19"/>
    <p:sldId id="471" r:id="rId20"/>
    <p:sldId id="470" r:id="rId21"/>
    <p:sldId id="472" r:id="rId22"/>
    <p:sldId id="468" r:id="rId23"/>
    <p:sldId id="473" r:id="rId24"/>
    <p:sldId id="474" r:id="rId25"/>
    <p:sldId id="475" r:id="rId26"/>
    <p:sldId id="478" r:id="rId27"/>
    <p:sldId id="476" r:id="rId28"/>
    <p:sldId id="479" r:id="rId29"/>
    <p:sldId id="477" r:id="rId30"/>
    <p:sldId id="480" r:id="rId31"/>
    <p:sldId id="481" r:id="rId32"/>
    <p:sldId id="482" r:id="rId33"/>
    <p:sldId id="485" r:id="rId34"/>
    <p:sldId id="484" r:id="rId35"/>
    <p:sldId id="486" r:id="rId36"/>
    <p:sldId id="483" r:id="rId37"/>
    <p:sldId id="487" r:id="rId38"/>
    <p:sldId id="488" r:id="rId39"/>
    <p:sldId id="489" r:id="rId40"/>
    <p:sldId id="498" r:id="rId41"/>
    <p:sldId id="490" r:id="rId42"/>
    <p:sldId id="499" r:id="rId43"/>
    <p:sldId id="491" r:id="rId44"/>
    <p:sldId id="492" r:id="rId45"/>
    <p:sldId id="493" r:id="rId46"/>
    <p:sldId id="494" r:id="rId47"/>
    <p:sldId id="500" r:id="rId48"/>
    <p:sldId id="495" r:id="rId49"/>
    <p:sldId id="501" r:id="rId50"/>
    <p:sldId id="496" r:id="rId51"/>
    <p:sldId id="497" r:id="rId52"/>
    <p:sldId id="502" r:id="rId53"/>
    <p:sldId id="503" r:id="rId54"/>
    <p:sldId id="506" r:id="rId55"/>
    <p:sldId id="504" r:id="rId56"/>
    <p:sldId id="507" r:id="rId57"/>
    <p:sldId id="505" r:id="rId58"/>
    <p:sldId id="508" r:id="rId59"/>
    <p:sldId id="509" r:id="rId60"/>
    <p:sldId id="510" r:id="rId61"/>
    <p:sldId id="513" r:id="rId62"/>
    <p:sldId id="511" r:id="rId63"/>
    <p:sldId id="514" r:id="rId64"/>
    <p:sldId id="512" r:id="rId65"/>
    <p:sldId id="515" r:id="rId66"/>
    <p:sldId id="516" r:id="rId67"/>
    <p:sldId id="517" r:id="rId68"/>
    <p:sldId id="521" r:id="rId69"/>
    <p:sldId id="518" r:id="rId70"/>
    <p:sldId id="522" r:id="rId71"/>
    <p:sldId id="519" r:id="rId72"/>
    <p:sldId id="523" r:id="rId73"/>
    <p:sldId id="524" r:id="rId74"/>
    <p:sldId id="525" r:id="rId75"/>
    <p:sldId id="616" r:id="rId76"/>
    <p:sldId id="526" r:id="rId77"/>
    <p:sldId id="617" r:id="rId78"/>
    <p:sldId id="527" r:id="rId79"/>
    <p:sldId id="530" r:id="rId80"/>
    <p:sldId id="531" r:id="rId81"/>
    <p:sldId id="532" r:id="rId82"/>
    <p:sldId id="535" r:id="rId83"/>
    <p:sldId id="533" r:id="rId84"/>
    <p:sldId id="536" r:id="rId85"/>
    <p:sldId id="534" r:id="rId86"/>
    <p:sldId id="537" r:id="rId87"/>
    <p:sldId id="538" r:id="rId88"/>
    <p:sldId id="539" r:id="rId89"/>
    <p:sldId id="542" r:id="rId90"/>
    <p:sldId id="540" r:id="rId91"/>
    <p:sldId id="543" r:id="rId92"/>
    <p:sldId id="541" r:id="rId93"/>
    <p:sldId id="544" r:id="rId94"/>
    <p:sldId id="545" r:id="rId95"/>
    <p:sldId id="546" r:id="rId96"/>
    <p:sldId id="549" r:id="rId97"/>
    <p:sldId id="547" r:id="rId98"/>
    <p:sldId id="550" r:id="rId99"/>
    <p:sldId id="548" r:id="rId100"/>
    <p:sldId id="551" r:id="rId101"/>
    <p:sldId id="552" r:id="rId102"/>
    <p:sldId id="553" r:id="rId103"/>
    <p:sldId id="618" r:id="rId104"/>
    <p:sldId id="554" r:id="rId105"/>
    <p:sldId id="619" r:id="rId106"/>
    <p:sldId id="555" r:id="rId107"/>
    <p:sldId id="556" r:id="rId108"/>
    <p:sldId id="557" r:id="rId109"/>
    <p:sldId id="558" r:id="rId110"/>
    <p:sldId id="561" r:id="rId111"/>
    <p:sldId id="559" r:id="rId112"/>
    <p:sldId id="562" r:id="rId113"/>
    <p:sldId id="560" r:id="rId114"/>
    <p:sldId id="563" r:id="rId115"/>
    <p:sldId id="564" r:id="rId116"/>
    <p:sldId id="565" r:id="rId117"/>
    <p:sldId id="568" r:id="rId118"/>
    <p:sldId id="566" r:id="rId119"/>
    <p:sldId id="569" r:id="rId120"/>
    <p:sldId id="567" r:id="rId121"/>
    <p:sldId id="570" r:id="rId122"/>
    <p:sldId id="571" r:id="rId123"/>
    <p:sldId id="572" r:id="rId124"/>
    <p:sldId id="575" r:id="rId125"/>
    <p:sldId id="573" r:id="rId126"/>
    <p:sldId id="576" r:id="rId127"/>
    <p:sldId id="574" r:id="rId128"/>
    <p:sldId id="577" r:id="rId129"/>
    <p:sldId id="578" r:id="rId130"/>
    <p:sldId id="579" r:id="rId131"/>
    <p:sldId id="582" r:id="rId132"/>
    <p:sldId id="580" r:id="rId133"/>
    <p:sldId id="583" r:id="rId134"/>
    <p:sldId id="581" r:id="rId135"/>
    <p:sldId id="584" r:id="rId136"/>
    <p:sldId id="585" r:id="rId137"/>
    <p:sldId id="586" r:id="rId138"/>
    <p:sldId id="589" r:id="rId139"/>
    <p:sldId id="587" r:id="rId140"/>
    <p:sldId id="590" r:id="rId141"/>
    <p:sldId id="588" r:id="rId142"/>
    <p:sldId id="591" r:id="rId143"/>
    <p:sldId id="592" r:id="rId144"/>
    <p:sldId id="593" r:id="rId145"/>
    <p:sldId id="620" r:id="rId146"/>
    <p:sldId id="594" r:id="rId147"/>
    <p:sldId id="621" r:id="rId148"/>
    <p:sldId id="595" r:id="rId149"/>
    <p:sldId id="596" r:id="rId150"/>
    <p:sldId id="622" r:id="rId151"/>
    <p:sldId id="598" r:id="rId152"/>
    <p:sldId id="601" r:id="rId153"/>
    <p:sldId id="599" r:id="rId154"/>
    <p:sldId id="602" r:id="rId155"/>
    <p:sldId id="600" r:id="rId156"/>
    <p:sldId id="260" r:id="rId15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7858E"/>
    <a:srgbClr val="6EAE46"/>
    <a:srgbClr val="92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1"/>
    <p:restoredTop sz="94807"/>
  </p:normalViewPr>
  <p:slideViewPr>
    <p:cSldViewPr snapToGrid="0" snapToObjects="1">
      <p:cViewPr>
        <p:scale>
          <a:sx n="86" d="100"/>
          <a:sy n="86" d="100"/>
        </p:scale>
        <p:origin x="2408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presProps" Target="pres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viewProps" Target="view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BFDA2-7DF0-8841-ADFA-9CB46AA19ABC}" type="datetimeFigureOut">
              <a:rPr lang="de-DE" smtClean="0"/>
              <a:t>02.03.21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5A3A5-5B11-8949-9ADE-FCD098AEB6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159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10838-239C-3A4D-9BB2-5B2BB0C39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25196C-489B-764A-BD66-5E4FB70CB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D806BA-ECEF-F447-BDF1-6386BD33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02.03.21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87E589-94D2-1C48-B9E2-23A0AFA9C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AF3DD5-6B63-144B-8511-5E5EF619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65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493DA-A683-A344-97DA-4084AF1B1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A822977-08FA-4340-AACF-9C697CEC0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D72003-3E54-E247-87FF-A0BB18FD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02.03.21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2C7514-7AEA-744A-8B61-2AFCDC6A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3512CB-0CDD-6340-B65C-10D3341C1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96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A9EAC61-C41C-224E-8D9A-53624BACC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523DDD-B32A-FD4E-8BEC-0D9764C8D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98A69C-D209-9C41-A8A4-8021C846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02.03.21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10B0EC-38EC-5F40-9A2F-AF54F81B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BD99D8-23F1-EE44-A7DE-167D565B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02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A3FA8-5A6B-C64D-BE88-BBBDD88E9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498B89-3FA0-E14A-99A1-0DBF03272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EE375D-9930-1849-93B6-7F5AB697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02.03.21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0F4C8-351F-9048-9E93-8D2205A04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E02C2F-6F76-454B-BC61-AFEA00C9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19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3769C-3B58-0149-9B6A-09C56D986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53C479-C712-5343-805F-A62EBD61D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40EFDB-42F7-3B4D-82C4-5DBAE3A8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02.03.21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8C773E-4DE9-F543-A279-E0752A738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A23BF-1966-1D4E-B7FD-FEF3E95B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92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2EA84-361F-0740-8427-9F905C959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8000E9-EBDD-A64D-B30A-0CC32C0EDD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490886-DB93-CF43-A5FB-E7BC10F2E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DF01E8-38B3-E340-8311-F7E643C0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02.03.21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9927D1-AF68-584D-BFB6-7C192621E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722CD9-AA26-2A41-9509-C8C83C6C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00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251750-14EC-134E-AF0F-73659F1DA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45D891-7739-6B48-8656-8CC31718D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B7AB55-1164-7146-8558-035B16123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3B86796-92BB-B641-A891-DD670D324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2749605-34D7-E44D-8383-D18C9D9283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E41FFF4-267E-A546-95BC-47A8FD16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02.03.21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E743B1A-BC7A-AB4E-BCEE-4C7911444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C75FAA6-6F71-B840-BBA3-67FACE60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74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B87CA-8A2B-EC41-B961-C90AA995F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AE59E64-8A5E-4B4D-93BA-44F96791D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02.03.21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D70ABE-8B47-004B-AD8E-42385832B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446CCA1-1D53-6346-9D85-17FA8D117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03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4ABA88-2DC1-A840-A1C5-E80019B6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02.03.21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9F7C72-F56F-8340-A1CB-61DAAFFA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E33390-7080-2D43-8F3A-9696233D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33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89694-86BC-884D-996D-72BEB5A73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82475E-8F4E-2142-9922-D1923276E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93FC0D-8983-2E45-B15D-EF776B15F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A40AAB-2569-ED4D-9A54-EF36ABE58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02.03.21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C23B93-AA68-FA42-B394-38E17381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6C3E2E-7B12-2D4A-9671-6E93C831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29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44D9E-4308-F74E-A5FD-8E9787AB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3738596-850C-994B-B8C9-2D8E6AEE3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BE33CB-CDC9-D142-B125-A602A3F4D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3E2B3E-86E4-F041-816F-5337392B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02.03.21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73316F-F58A-3147-AA03-5F78487A7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1A036B-4793-B145-9A0B-79FA6CFA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41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B9B67EB-2948-8646-B058-10443A16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9E44ED-25AA-7649-A62F-B9B5BF372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3D3F36-02D3-C648-80C4-C6E695C51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76E9D-4852-7743-8043-294335E0F430}" type="datetimeFigureOut">
              <a:rPr lang="de-DE" smtClean="0"/>
              <a:t>02.03.21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273814-F4AA-054A-81C7-662934616C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D95AD-0DBA-E449-8D18-551614CEB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19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3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slide" Target="slide104.xml"/><Relationship Id="rId2" Type="http://schemas.openxmlformats.org/officeDocument/2006/relationships/slide" Target="slide10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06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slide" Target="slide104.xml"/><Relationship Id="rId2" Type="http://schemas.openxmlformats.org/officeDocument/2006/relationships/slide" Target="slide10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06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" Target="slide104.xml"/><Relationship Id="rId2" Type="http://schemas.openxmlformats.org/officeDocument/2006/relationships/slide" Target="slide10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06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" Target="slide113.xml"/><Relationship Id="rId2" Type="http://schemas.openxmlformats.org/officeDocument/2006/relationships/slide" Target="slide10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11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" Target="slide113.xml"/><Relationship Id="rId2" Type="http://schemas.openxmlformats.org/officeDocument/2006/relationships/slide" Target="slide10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11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" Target="slide113.xml"/><Relationship Id="rId2" Type="http://schemas.openxmlformats.org/officeDocument/2006/relationships/slide" Target="slide10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11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slide" Target="slide116.xml"/><Relationship Id="rId2" Type="http://schemas.openxmlformats.org/officeDocument/2006/relationships/slide" Target="slide1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18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slide" Target="slide116.xml"/><Relationship Id="rId2" Type="http://schemas.openxmlformats.org/officeDocument/2006/relationships/slide" Target="slide1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18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slide" Target="slide116.xml"/><Relationship Id="rId2" Type="http://schemas.openxmlformats.org/officeDocument/2006/relationships/slide" Target="slide1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slide" Target="slide127.xml"/><Relationship Id="rId2" Type="http://schemas.openxmlformats.org/officeDocument/2006/relationships/slide" Target="slide1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25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" Target="slide127.xml"/><Relationship Id="rId2" Type="http://schemas.openxmlformats.org/officeDocument/2006/relationships/slide" Target="slide1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25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slide" Target="slide1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125.xml"/><Relationship Id="rId4" Type="http://schemas.openxmlformats.org/officeDocument/2006/relationships/slide" Target="slide127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slide" Target="slide134.xml"/><Relationship Id="rId2" Type="http://schemas.openxmlformats.org/officeDocument/2006/relationships/slide" Target="slide1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" Target="slide134.xml"/><Relationship Id="rId2" Type="http://schemas.openxmlformats.org/officeDocument/2006/relationships/slide" Target="slide1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3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slide" Target="slide134.xml"/><Relationship Id="rId2" Type="http://schemas.openxmlformats.org/officeDocument/2006/relationships/slide" Target="slide1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32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slide" Target="slide137.xml"/><Relationship Id="rId2" Type="http://schemas.openxmlformats.org/officeDocument/2006/relationships/slide" Target="slide1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39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slide" Target="slide137.xml"/><Relationship Id="rId2" Type="http://schemas.openxmlformats.org/officeDocument/2006/relationships/slide" Target="slide1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39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slide" Target="slide137.xml"/><Relationship Id="rId2" Type="http://schemas.openxmlformats.org/officeDocument/2006/relationships/slide" Target="slide1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39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slide" Target="slide146.xml"/><Relationship Id="rId2" Type="http://schemas.openxmlformats.org/officeDocument/2006/relationships/slide" Target="slide1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48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slide" Target="slide146.xml"/><Relationship Id="rId2" Type="http://schemas.openxmlformats.org/officeDocument/2006/relationships/slide" Target="slide1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48.xm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slide" Target="slide146.xml"/><Relationship Id="rId2" Type="http://schemas.openxmlformats.org/officeDocument/2006/relationships/slide" Target="slide1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48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slide" Target="slide153.xml"/><Relationship Id="rId2" Type="http://schemas.openxmlformats.org/officeDocument/2006/relationships/slide" Target="slide15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55.xm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slide" Target="slide153.xml"/><Relationship Id="rId2" Type="http://schemas.openxmlformats.org/officeDocument/2006/relationships/slide" Target="slide15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55.xm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slide" Target="slide153.xml"/><Relationship Id="rId2" Type="http://schemas.openxmlformats.org/officeDocument/2006/relationships/slide" Target="slide15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55.xml"/></Relationships>
</file>

<file path=ppt/slides/_rels/slide1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3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4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4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4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8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5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5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6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6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6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7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7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8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7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76.xml"/><Relationship Id="rId4" Type="http://schemas.openxmlformats.org/officeDocument/2006/relationships/slide" Target="slide78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7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7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7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7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slide" Target="slide8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83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slide" Target="slide8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83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slide" Target="slide8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83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90.xml"/><Relationship Id="rId2" Type="http://schemas.openxmlformats.org/officeDocument/2006/relationships/slide" Target="slide8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9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90.xml"/><Relationship Id="rId2" Type="http://schemas.openxmlformats.org/officeDocument/2006/relationships/slide" Target="slide8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9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90.xml"/><Relationship Id="rId2" Type="http://schemas.openxmlformats.org/officeDocument/2006/relationships/slide" Target="slide8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9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99.xml"/><Relationship Id="rId2" Type="http://schemas.openxmlformats.org/officeDocument/2006/relationships/slide" Target="slide9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9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99.xml"/><Relationship Id="rId2" Type="http://schemas.openxmlformats.org/officeDocument/2006/relationships/slide" Target="slide9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9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99.xml"/><Relationship Id="rId2" Type="http://schemas.openxmlformats.org/officeDocument/2006/relationships/slide" Target="slide9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97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665A9-A369-D44D-9BA2-D619F251E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6765"/>
            <a:ext cx="9144000" cy="2387600"/>
          </a:xfrm>
        </p:spPr>
        <p:txBody>
          <a:bodyPr/>
          <a:lstStyle/>
          <a:p>
            <a:r>
              <a:rPr lang="de-DE" dirty="0">
                <a:latin typeface="Comic Sans MS" panose="030F0902030302020204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Malaufgaben erkennen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3FF0827-AE34-3E4A-8F7C-27B6FDD0D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9557" y="1560384"/>
            <a:ext cx="1338244" cy="1417665"/>
          </a:xfrm>
          <a:prstGeom prst="rect">
            <a:avLst/>
          </a:prstGeom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709D35F-6B7C-E749-9BFA-2B4993E307C7}"/>
              </a:ext>
            </a:extLst>
          </p:cNvPr>
          <p:cNvGrpSpPr/>
          <p:nvPr/>
        </p:nvGrpSpPr>
        <p:grpSpPr>
          <a:xfrm>
            <a:off x="4390571" y="5301341"/>
            <a:ext cx="3410858" cy="1030515"/>
            <a:chOff x="4567786" y="5301341"/>
            <a:chExt cx="3410858" cy="1030515"/>
          </a:xfrm>
        </p:grpSpPr>
        <p:sp>
          <p:nvSpPr>
            <p:cNvPr id="5" name="Richtungspfeil 4">
              <a:hlinkClick r:id="" action="ppaction://noaction"/>
              <a:extLst>
                <a:ext uri="{FF2B5EF4-FFF2-40B4-BE49-F238E27FC236}">
                  <a16:creationId xmlns:a16="http://schemas.microsoft.com/office/drawing/2014/main" id="{43E02223-37E7-3740-B755-8BBED32F9913}"/>
                </a:ext>
              </a:extLst>
            </p:cNvPr>
            <p:cNvSpPr/>
            <p:nvPr/>
          </p:nvSpPr>
          <p:spPr>
            <a:xfrm>
              <a:off x="4567786" y="5301341"/>
              <a:ext cx="3410858" cy="1030515"/>
            </a:xfrm>
            <a:prstGeom prst="homePlate">
              <a:avLst/>
            </a:prstGeom>
            <a:solidFill>
              <a:srgbClr val="47858E"/>
            </a:solidFill>
            <a:ln>
              <a:solidFill>
                <a:srgbClr val="478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BE73F665-8B69-4D41-A02C-76A02F75BF4D}"/>
                </a:ext>
              </a:extLst>
            </p:cNvPr>
            <p:cNvSpPr txBox="1"/>
            <p:nvPr/>
          </p:nvSpPr>
          <p:spPr>
            <a:xfrm>
              <a:off x="5104636" y="5554988"/>
              <a:ext cx="256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chemeClr val="bg1"/>
                  </a:solidFill>
                  <a:latin typeface="Comic Sans MS" panose="030F0902030302020204" pitchFamily="66" charset="0"/>
                </a:rPr>
                <a:t>Los geht‘s!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2330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7·2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3FE64F33-566D-4AA7-9AC5-D051521C9F8F}"/>
              </a:ext>
            </a:extLst>
          </p:cNvPr>
          <p:cNvCxnSpPr>
            <a:cxnSpLocks/>
          </p:cNvCxnSpPr>
          <p:nvPr/>
        </p:nvCxnSpPr>
        <p:spPr>
          <a:xfrm>
            <a:off x="9201084" y="3462132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94E869EA-870D-44C5-BB18-CF09EC4BF4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41545C2D-C7F8-4F72-903D-50254CA5833D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80213"/>
              <a:gd name="adj2" fmla="val 386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675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7950F25-15F4-4E2C-8F64-DBF6FE1BA3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F44FB541-1465-4B24-9E0C-56DBB7B53EB2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0316"/>
              <a:gd name="adj2" fmla="val 3975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30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F89CAA8D-B814-4B5E-A875-F25FD0881459}"/>
              </a:ext>
            </a:extLst>
          </p:cNvPr>
          <p:cNvCxnSpPr>
            <a:cxnSpLocks/>
          </p:cNvCxnSpPr>
          <p:nvPr/>
        </p:nvCxnSpPr>
        <p:spPr>
          <a:xfrm>
            <a:off x="1581084" y="349606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>
            <a:extLst>
              <a:ext uri="{FF2B5EF4-FFF2-40B4-BE49-F238E27FC236}">
                <a16:creationId xmlns:a16="http://schemas.microsoft.com/office/drawing/2014/main" id="{5BCFE7BB-64C6-47B3-BA16-FC46DB930E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4" name="L-Form 13">
            <a:extLst>
              <a:ext uri="{FF2B5EF4-FFF2-40B4-BE49-F238E27FC236}">
                <a16:creationId xmlns:a16="http://schemas.microsoft.com/office/drawing/2014/main" id="{2C3FA9C1-3C61-409F-9B93-CDB7DF10AF1D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0316"/>
              <a:gd name="adj2" fmla="val 3975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161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8807C05A-C69B-4D82-AD2B-3B006B638333}"/>
              </a:ext>
            </a:extLst>
          </p:cNvPr>
          <p:cNvCxnSpPr>
            <a:cxnSpLocks/>
          </p:cNvCxnSpPr>
          <p:nvPr/>
        </p:nvCxnSpPr>
        <p:spPr>
          <a:xfrm>
            <a:off x="1581084" y="349606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61B92C11-2BED-45E9-8845-7F6972C4B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01B7C1FB-D424-4753-AF51-94773FB38C66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0316"/>
              <a:gd name="adj2" fmla="val 3975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175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F89CAA8D-B814-4B5E-A875-F25FD0881459}"/>
              </a:ext>
            </a:extLst>
          </p:cNvPr>
          <p:cNvCxnSpPr>
            <a:cxnSpLocks/>
          </p:cNvCxnSpPr>
          <p:nvPr/>
        </p:nvCxnSpPr>
        <p:spPr>
          <a:xfrm>
            <a:off x="1581084" y="349606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>
            <a:extLst>
              <a:ext uri="{FF2B5EF4-FFF2-40B4-BE49-F238E27FC236}">
                <a16:creationId xmlns:a16="http://schemas.microsoft.com/office/drawing/2014/main" id="{7639E7E6-DEF1-4639-995B-759D5B2CE9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4" name="L-Form 13">
            <a:extLst>
              <a:ext uri="{FF2B5EF4-FFF2-40B4-BE49-F238E27FC236}">
                <a16:creationId xmlns:a16="http://schemas.microsoft.com/office/drawing/2014/main" id="{9AE15CC3-9D4F-47C0-BD96-C14A58EF796F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0316"/>
              <a:gd name="adj2" fmla="val 3975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264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78118C77-A20C-47DD-8951-E11FE93CC6C0}"/>
              </a:ext>
            </a:extLst>
          </p:cNvPr>
          <p:cNvCxnSpPr>
            <a:cxnSpLocks/>
          </p:cNvCxnSpPr>
          <p:nvPr/>
        </p:nvCxnSpPr>
        <p:spPr>
          <a:xfrm>
            <a:off x="1581084" y="349606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39FA80E8-CEB6-4518-B9A3-F57F7C5A4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89C26720-E750-4F7D-907B-8A011894E7B5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0316"/>
              <a:gd name="adj2" fmla="val 3975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192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F89CAA8D-B814-4B5E-A875-F25FD0881459}"/>
              </a:ext>
            </a:extLst>
          </p:cNvPr>
          <p:cNvCxnSpPr>
            <a:cxnSpLocks/>
          </p:cNvCxnSpPr>
          <p:nvPr/>
        </p:nvCxnSpPr>
        <p:spPr>
          <a:xfrm>
            <a:off x="1581084" y="349606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>
            <a:extLst>
              <a:ext uri="{FF2B5EF4-FFF2-40B4-BE49-F238E27FC236}">
                <a16:creationId xmlns:a16="http://schemas.microsoft.com/office/drawing/2014/main" id="{7A2B1DF1-C9BC-4656-8F66-AC3E9653D1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4" name="L-Form 13">
            <a:extLst>
              <a:ext uri="{FF2B5EF4-FFF2-40B4-BE49-F238E27FC236}">
                <a16:creationId xmlns:a16="http://schemas.microsoft.com/office/drawing/2014/main" id="{2809C472-2F61-401E-8771-9614225C114B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0316"/>
              <a:gd name="adj2" fmla="val 3975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292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63D6FBEC-9009-403D-B596-4757FA7C9BFF}"/>
              </a:ext>
            </a:extLst>
          </p:cNvPr>
          <p:cNvCxnSpPr>
            <a:cxnSpLocks/>
          </p:cNvCxnSpPr>
          <p:nvPr/>
        </p:nvCxnSpPr>
        <p:spPr>
          <a:xfrm>
            <a:off x="1581084" y="349606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8B852B37-A4EF-4623-B697-383A04348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70337D64-6CFB-4524-8A5C-9EDE180C1B00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0316"/>
              <a:gd name="adj2" fmla="val 3975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791621D-7DCE-4509-BBE0-8B0183E58768}"/>
              </a:ext>
            </a:extLst>
          </p:cNvPr>
          <p:cNvSpPr txBox="1"/>
          <p:nvPr/>
        </p:nvSpPr>
        <p:spPr>
          <a:xfrm>
            <a:off x="8374669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9 Reihen mit 6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9 Sechser.</a:t>
            </a:r>
          </a:p>
        </p:txBody>
      </p:sp>
    </p:spTree>
    <p:extLst>
      <p:ext uri="{BB962C8B-B14F-4D97-AF65-F5344CB8AC3E}">
        <p14:creationId xmlns:p14="http://schemas.microsoft.com/office/powerpoint/2010/main" val="425342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53CB7D0-34D4-4942-B9C7-F7FE346B76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14CC637B-4CEE-4808-B412-4355DCC7B9E5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299"/>
              <a:gd name="adj2" fmla="val 3029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33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11" name="Gerade Verbindung 17">
            <a:extLst>
              <a:ext uri="{FF2B5EF4-FFF2-40B4-BE49-F238E27FC236}">
                <a16:creationId xmlns:a16="http://schemas.microsoft.com/office/drawing/2014/main" id="{8E7D4FE8-81EB-44F1-A47E-CE3C4E27F11F}"/>
              </a:ext>
            </a:extLst>
          </p:cNvPr>
          <p:cNvCxnSpPr>
            <a:cxnSpLocks/>
          </p:cNvCxnSpPr>
          <p:nvPr/>
        </p:nvCxnSpPr>
        <p:spPr>
          <a:xfrm>
            <a:off x="10184172" y="3514824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BA9BBD7C-A012-45E3-8C54-7FC5AD1A77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8F272AD9-89C2-428C-9AC4-F57736A57B8B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299"/>
              <a:gd name="adj2" fmla="val 3029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ACD4E03B-4E81-8945-B921-E77290D7B966}"/>
              </a:ext>
            </a:extLst>
          </p:cNvPr>
          <p:cNvCxnSpPr>
            <a:cxnSpLocks/>
          </p:cNvCxnSpPr>
          <p:nvPr/>
        </p:nvCxnSpPr>
        <p:spPr>
          <a:xfrm>
            <a:off x="6384343" y="349284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05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BF638274-BFE4-465A-97F5-5C5ED58965FB}"/>
              </a:ext>
            </a:extLst>
          </p:cNvPr>
          <p:cNvCxnSpPr>
            <a:cxnSpLocks/>
          </p:cNvCxnSpPr>
          <p:nvPr/>
        </p:nvCxnSpPr>
        <p:spPr>
          <a:xfrm>
            <a:off x="10184172" y="3514824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36BEF291-9F09-473B-B6CE-957EF3094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A206766E-1595-4AA5-9369-9DCCED2B8E76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299"/>
              <a:gd name="adj2" fmla="val 3029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731904B8-CFD5-4A42-AD2B-9A03FAD5608A}"/>
              </a:ext>
            </a:extLst>
          </p:cNvPr>
          <p:cNvCxnSpPr>
            <a:cxnSpLocks/>
          </p:cNvCxnSpPr>
          <p:nvPr/>
        </p:nvCxnSpPr>
        <p:spPr>
          <a:xfrm>
            <a:off x="6384343" y="349284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0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7·2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9" name="Gerade Verbindung 17">
            <a:extLst>
              <a:ext uri="{FF2B5EF4-FFF2-40B4-BE49-F238E27FC236}">
                <a16:creationId xmlns:a16="http://schemas.microsoft.com/office/drawing/2014/main" id="{789BE797-7F81-4E64-A6C3-AEF6BC7C5529}"/>
              </a:ext>
            </a:extLst>
          </p:cNvPr>
          <p:cNvCxnSpPr>
            <a:cxnSpLocks/>
          </p:cNvCxnSpPr>
          <p:nvPr/>
        </p:nvCxnSpPr>
        <p:spPr>
          <a:xfrm>
            <a:off x="9201084" y="3462132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C9C1A488-F57B-4B1A-9CA1-7D8642B30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3BC15C2C-2FFF-4CA5-B822-34FF727D04C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80213"/>
              <a:gd name="adj2" fmla="val 386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874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5F664FA8-6022-4547-8651-76926333EA8E}"/>
              </a:ext>
            </a:extLst>
          </p:cNvPr>
          <p:cNvCxnSpPr>
            <a:cxnSpLocks/>
          </p:cNvCxnSpPr>
          <p:nvPr/>
        </p:nvCxnSpPr>
        <p:spPr>
          <a:xfrm>
            <a:off x="10184172" y="3514824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7A3CCBF7-19AB-4E2A-AB52-719C56BC4A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0046D9E2-0455-45AD-B9F1-7CB46E5186B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299"/>
              <a:gd name="adj2" fmla="val 3029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9D580DD5-B271-A74C-832D-19BC3DA4969D}"/>
              </a:ext>
            </a:extLst>
          </p:cNvPr>
          <p:cNvCxnSpPr>
            <a:cxnSpLocks/>
          </p:cNvCxnSpPr>
          <p:nvPr/>
        </p:nvCxnSpPr>
        <p:spPr>
          <a:xfrm>
            <a:off x="6384343" y="349284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46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3394A9B9-6449-408D-AEB9-5B87190C7F15}"/>
              </a:ext>
            </a:extLst>
          </p:cNvPr>
          <p:cNvCxnSpPr>
            <a:cxnSpLocks/>
          </p:cNvCxnSpPr>
          <p:nvPr/>
        </p:nvCxnSpPr>
        <p:spPr>
          <a:xfrm>
            <a:off x="10184172" y="3514824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C3EC52D7-2B43-4BA7-9E2E-8803B95AA9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5719B736-1CCB-40CB-A3CD-72745D683EE3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299"/>
              <a:gd name="adj2" fmla="val 3029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65BCC03B-E443-614F-82BB-807BD8D93DF1}"/>
              </a:ext>
            </a:extLst>
          </p:cNvPr>
          <p:cNvCxnSpPr>
            <a:cxnSpLocks/>
          </p:cNvCxnSpPr>
          <p:nvPr/>
        </p:nvCxnSpPr>
        <p:spPr>
          <a:xfrm>
            <a:off x="6384343" y="349284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13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9116265A-9088-4CEC-AA8C-B488231185C2}"/>
              </a:ext>
            </a:extLst>
          </p:cNvPr>
          <p:cNvCxnSpPr>
            <a:cxnSpLocks/>
          </p:cNvCxnSpPr>
          <p:nvPr/>
        </p:nvCxnSpPr>
        <p:spPr>
          <a:xfrm>
            <a:off x="10184172" y="3514824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C0B9D6C6-CAC7-4D84-91BB-2EA5127DBC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33B84DBD-DE6D-43E7-A6AA-4F7BE930CBA4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299"/>
              <a:gd name="adj2" fmla="val 3029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9F6537DA-EB9D-D641-89CE-DDB7D90D6C0D}"/>
              </a:ext>
            </a:extLst>
          </p:cNvPr>
          <p:cNvCxnSpPr>
            <a:cxnSpLocks/>
          </p:cNvCxnSpPr>
          <p:nvPr/>
        </p:nvCxnSpPr>
        <p:spPr>
          <a:xfrm>
            <a:off x="6384343" y="349284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85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9A9B3AD6-C526-4497-B563-718908192A94}"/>
              </a:ext>
            </a:extLst>
          </p:cNvPr>
          <p:cNvCxnSpPr>
            <a:cxnSpLocks/>
          </p:cNvCxnSpPr>
          <p:nvPr/>
        </p:nvCxnSpPr>
        <p:spPr>
          <a:xfrm>
            <a:off x="6384343" y="349284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53E1D301-7AC7-43C5-8AED-466F009720EE}"/>
              </a:ext>
            </a:extLst>
          </p:cNvPr>
          <p:cNvCxnSpPr>
            <a:cxnSpLocks/>
          </p:cNvCxnSpPr>
          <p:nvPr/>
        </p:nvCxnSpPr>
        <p:spPr>
          <a:xfrm>
            <a:off x="10184172" y="3514824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0D7DE0F5-62CA-4504-BE74-0D41410AC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1D18E5D5-AC21-4E63-839F-03757AE7EE2D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299"/>
              <a:gd name="adj2" fmla="val 3029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6253287-8A54-45BA-A817-C3540CD50ED6}"/>
              </a:ext>
            </a:extLst>
          </p:cNvPr>
          <p:cNvSpPr txBox="1"/>
          <p:nvPr/>
        </p:nvSpPr>
        <p:spPr>
          <a:xfrm>
            <a:off x="4750728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6 Reihen mit 7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6 Siebener.</a:t>
            </a:r>
          </a:p>
        </p:txBody>
      </p:sp>
    </p:spTree>
    <p:extLst>
      <p:ext uri="{BB962C8B-B14F-4D97-AF65-F5344CB8AC3E}">
        <p14:creationId xmlns:p14="http://schemas.microsoft.com/office/powerpoint/2010/main" val="240419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51B0597-C08E-43D1-B52D-5DF480753F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3030149B-BCCE-4B4D-9B16-423B37E6C53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0792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618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FC83B87-623E-4E6D-9F48-657CFF7315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437A2409-90EC-4B3A-995B-E092D38D1B56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0792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66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2029739-59F7-47CB-B269-EF76B3722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0C869F53-E624-4257-9162-974C549C6889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0792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847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FA89868-B954-4AD3-821B-6642D7F62A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D6EFE25E-F98C-4FFE-BDF3-9216572737CC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0792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69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9E3BECB-E878-45E3-9BD4-A885A50F8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9A71ABD3-97AD-4C14-A480-8975A8AF550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0792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52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D1539D0-0546-478F-B078-A8A331F9D1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2B8B3D29-D72D-4B7F-A55C-50C1F80DE06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0792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036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7·2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9" name="Gerade Verbindung 17">
            <a:extLst>
              <a:ext uri="{FF2B5EF4-FFF2-40B4-BE49-F238E27FC236}">
                <a16:creationId xmlns:a16="http://schemas.microsoft.com/office/drawing/2014/main" id="{08CEE2F4-305F-4E99-8B8F-C79263AEEB3C}"/>
              </a:ext>
            </a:extLst>
          </p:cNvPr>
          <p:cNvCxnSpPr>
            <a:cxnSpLocks/>
          </p:cNvCxnSpPr>
          <p:nvPr/>
        </p:nvCxnSpPr>
        <p:spPr>
          <a:xfrm>
            <a:off x="9201084" y="3462132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9B75385D-1595-4356-A002-724B9E789E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669BCE57-39A2-40AC-9E2D-420B399B82D2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80213"/>
              <a:gd name="adj2" fmla="val 386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750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F1D0D9B-B858-419B-B6DE-15ABEF3610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EB61FD62-8B1C-4A39-86D6-D8A66D86B7A5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0792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C0F05B7-328F-4593-A3B1-72AE29E21C08}"/>
              </a:ext>
            </a:extLst>
          </p:cNvPr>
          <p:cNvSpPr txBox="1"/>
          <p:nvPr/>
        </p:nvSpPr>
        <p:spPr>
          <a:xfrm>
            <a:off x="778147" y="4972069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6 Reihen mit 4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6 Vierer.</a:t>
            </a:r>
          </a:p>
        </p:txBody>
      </p:sp>
    </p:spTree>
    <p:extLst>
      <p:ext uri="{BB962C8B-B14F-4D97-AF65-F5344CB8AC3E}">
        <p14:creationId xmlns:p14="http://schemas.microsoft.com/office/powerpoint/2010/main" val="169726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9D86F01-0458-4D78-8EF1-4E37E5074D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7151B922-B810-47D3-929C-AA1993D8EA18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7"/>
              <a:gd name="adj2" fmla="val 709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64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3826E94-A0D8-4183-BEF5-20C37AF81F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983AABE5-30D6-4546-85BB-EE33FA33D1B8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7"/>
              <a:gd name="adj2" fmla="val 709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525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902B40A-1C4A-40A3-8A90-820F16932A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59276857-4FAB-49EB-8819-E21CCA35D3F4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7"/>
              <a:gd name="adj2" fmla="val 709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991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953DFAF-0D55-4457-B65C-60B224D2A4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D6713415-3A22-4F2B-B9BB-04EE545D0D1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7"/>
              <a:gd name="adj2" fmla="val 709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658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3F77415-9F39-457B-A07E-3205E8A2B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ABE8F075-2196-44CC-BDEB-4279A7319DE4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7"/>
              <a:gd name="adj2" fmla="val 709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149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81D6850E-C716-48DB-BC35-F1FF2D32C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26" name="Textfeld 25">
            <a:hlinkClick r:id="rId3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hlinkClick r:id="rId4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5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8" name="L-Form 7">
            <a:extLst>
              <a:ext uri="{FF2B5EF4-FFF2-40B4-BE49-F238E27FC236}">
                <a16:creationId xmlns:a16="http://schemas.microsoft.com/office/drawing/2014/main" id="{4DC8278D-3A94-4DDC-AA76-4DA9DEC7F539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7"/>
              <a:gd name="adj2" fmla="val 709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987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620CD14-5461-4FB1-8E77-DC8AF0A23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B3C928B1-D336-44B5-8832-CF92790A927D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7"/>
              <a:gd name="adj2" fmla="val 709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5DBC4E3-282E-45F4-8A59-C5352DA0A55C}"/>
              </a:ext>
            </a:extLst>
          </p:cNvPr>
          <p:cNvSpPr txBox="1"/>
          <p:nvPr/>
        </p:nvSpPr>
        <p:spPr>
          <a:xfrm>
            <a:off x="4750728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2 Reihen mit 3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2 Dreier.</a:t>
            </a:r>
          </a:p>
        </p:txBody>
      </p:sp>
    </p:spTree>
    <p:extLst>
      <p:ext uri="{BB962C8B-B14F-4D97-AF65-F5344CB8AC3E}">
        <p14:creationId xmlns:p14="http://schemas.microsoft.com/office/powerpoint/2010/main" val="265241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83006A5-C8F9-4E23-B05D-2FBA40521B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C276AF02-F8D5-FC41-A129-09B7FE91BB5E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59300"/>
              <a:gd name="adj2" fmla="val 7080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115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2357D9E-9F3D-4E42-94B1-FAFED17034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4C09CA47-C3D0-2448-B578-CC4C7E0AFCB6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59300"/>
              <a:gd name="adj2" fmla="val 7080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638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2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7·2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9" name="Gerade Verbindung 17">
            <a:extLst>
              <a:ext uri="{FF2B5EF4-FFF2-40B4-BE49-F238E27FC236}">
                <a16:creationId xmlns:a16="http://schemas.microsoft.com/office/drawing/2014/main" id="{37CBDFE9-FFF6-4719-9ABE-1F1B47EBBBE2}"/>
              </a:ext>
            </a:extLst>
          </p:cNvPr>
          <p:cNvCxnSpPr>
            <a:cxnSpLocks/>
          </p:cNvCxnSpPr>
          <p:nvPr/>
        </p:nvCxnSpPr>
        <p:spPr>
          <a:xfrm>
            <a:off x="9201084" y="3462132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EE268741-A91E-40B0-8311-2441BF648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D7329E50-1333-49A9-923E-94243BC6E2B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80213"/>
              <a:gd name="adj2" fmla="val 386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626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DC00F6-16F0-4D0A-8F53-F43EEAA95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4FA0D26A-CCBB-E241-B3AB-6C5510ECCD11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59300"/>
              <a:gd name="adj2" fmla="val 7080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936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45DCA47-24FF-4A71-9A5D-6C0C3A972E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BD060017-0AE9-1B47-825E-559A9401402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59300"/>
              <a:gd name="adj2" fmla="val 7080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595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B9E18F0-37B9-403C-83D9-08EB26CD1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40ABE50B-49BA-D748-AA8E-09A20D874E66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59300"/>
              <a:gd name="adj2" fmla="val 7080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021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615A896-FBA3-445A-90F5-017B0A392A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FC4460DB-983F-EF4F-884B-E7E67146AE3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59300"/>
              <a:gd name="adj2" fmla="val 7080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29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1919D0D-DD79-476E-9455-CB6CA254D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80C0301E-3FB1-470F-8017-7C430BA9B534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59300"/>
              <a:gd name="adj2" fmla="val 7080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6E2AF3B-7EED-4B63-9770-02DAAFF9FF7A}"/>
              </a:ext>
            </a:extLst>
          </p:cNvPr>
          <p:cNvSpPr txBox="1"/>
          <p:nvPr/>
        </p:nvSpPr>
        <p:spPr>
          <a:xfrm>
            <a:off x="4644142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3 Reihen mit 4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3 Vierer.</a:t>
            </a:r>
          </a:p>
        </p:txBody>
      </p:sp>
    </p:spTree>
    <p:extLst>
      <p:ext uri="{BB962C8B-B14F-4D97-AF65-F5344CB8AC3E}">
        <p14:creationId xmlns:p14="http://schemas.microsoft.com/office/powerpoint/2010/main" val="160009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00B6D37-0A08-4411-A484-28F6AD118B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E4535702-B8E1-416F-9A94-F5B248B85154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8403"/>
              <a:gd name="adj2" fmla="val 706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497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43AEF87-F9CF-4575-815E-FF506620F8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ED4FB4CF-A496-4522-A201-108A04E26D99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8403"/>
              <a:gd name="adj2" fmla="val 706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288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3444DAB-9C4A-4342-9C3F-E403EE3C5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0A2F1FE7-0171-42DE-910F-52F1EFA8D7CD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8403"/>
              <a:gd name="adj2" fmla="val 706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290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F103405-189D-4B79-81F9-0F51C5FD4E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5A07F2D3-7B30-40B6-A8A8-B42E410A3AF4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8403"/>
              <a:gd name="adj2" fmla="val 706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508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10FAED6-0989-4888-9772-CA256EDAF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D2E1FAB7-C96F-43EE-9C56-813F11DF367C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8403"/>
              <a:gd name="adj2" fmla="val 706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689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7·2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9" name="Gerade Verbindung 17">
            <a:extLst>
              <a:ext uri="{FF2B5EF4-FFF2-40B4-BE49-F238E27FC236}">
                <a16:creationId xmlns:a16="http://schemas.microsoft.com/office/drawing/2014/main" id="{82F74494-8394-4A0C-A199-4F2A9F32A431}"/>
              </a:ext>
            </a:extLst>
          </p:cNvPr>
          <p:cNvCxnSpPr>
            <a:cxnSpLocks/>
          </p:cNvCxnSpPr>
          <p:nvPr/>
        </p:nvCxnSpPr>
        <p:spPr>
          <a:xfrm>
            <a:off x="9201084" y="3462132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7B82FD60-CF90-4DC5-8D47-9D1A6610EB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D701545D-B0EF-407A-8391-12032C4C52F6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80213"/>
              <a:gd name="adj2" fmla="val 386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AE732BC-3432-4A57-AAB4-8CDDCE978D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DBC2B3CC-F50D-4838-9F4F-F607FECA6D1B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8403"/>
              <a:gd name="adj2" fmla="val 706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971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F323988-903A-4877-9CD4-66023C160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AB3F780D-DBEC-4DAD-9386-1F2E4018CFF5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8403"/>
              <a:gd name="adj2" fmla="val 7060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62053A2-405B-4F0B-9C8A-599ED84A5927}"/>
              </a:ext>
            </a:extLst>
          </p:cNvPr>
          <p:cNvSpPr txBox="1"/>
          <p:nvPr/>
        </p:nvSpPr>
        <p:spPr>
          <a:xfrm>
            <a:off x="778147" y="4791300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6 Reihen mit 3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6 Dreier.</a:t>
            </a:r>
          </a:p>
        </p:txBody>
      </p:sp>
    </p:spTree>
    <p:extLst>
      <p:ext uri="{BB962C8B-B14F-4D97-AF65-F5344CB8AC3E}">
        <p14:creationId xmlns:p14="http://schemas.microsoft.com/office/powerpoint/2010/main" val="323699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76129BB-0789-4812-82D9-F77D8A4184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EF465D31-BF85-E54A-BAC5-C9960F8004DE}"/>
              </a:ext>
            </a:extLst>
          </p:cNvPr>
          <p:cNvSpPr/>
          <p:nvPr/>
        </p:nvSpPr>
        <p:spPr>
          <a:xfrm flipH="1">
            <a:off x="4954950" y="179454"/>
            <a:ext cx="2160001" cy="2156386"/>
          </a:xfrm>
          <a:prstGeom prst="corner">
            <a:avLst>
              <a:gd name="adj1" fmla="val 50223"/>
              <a:gd name="adj2" fmla="val 5137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503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6CD9C9E-9FAE-4F31-A37D-8C67F884D1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D6668B2B-DA13-9E43-9F27-57F70B69D4A3}"/>
              </a:ext>
            </a:extLst>
          </p:cNvPr>
          <p:cNvSpPr/>
          <p:nvPr/>
        </p:nvSpPr>
        <p:spPr>
          <a:xfrm flipH="1">
            <a:off x="4954950" y="179454"/>
            <a:ext cx="2160001" cy="2156386"/>
          </a:xfrm>
          <a:prstGeom prst="corner">
            <a:avLst>
              <a:gd name="adj1" fmla="val 50223"/>
              <a:gd name="adj2" fmla="val 5137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033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FE367CA-8FFC-498C-80C6-D14896281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C4D6E8F6-A21E-E544-BAB4-D517D83CF00B}"/>
              </a:ext>
            </a:extLst>
          </p:cNvPr>
          <p:cNvSpPr/>
          <p:nvPr/>
        </p:nvSpPr>
        <p:spPr>
          <a:xfrm flipH="1">
            <a:off x="4954950" y="179454"/>
            <a:ext cx="2160001" cy="2156386"/>
          </a:xfrm>
          <a:prstGeom prst="corner">
            <a:avLst>
              <a:gd name="adj1" fmla="val 50223"/>
              <a:gd name="adj2" fmla="val 5137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480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D7D734E-11D4-499B-9496-CECEBC9B52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9CB3FAC4-BA5E-6941-B5EF-5E288015B5F2}"/>
              </a:ext>
            </a:extLst>
          </p:cNvPr>
          <p:cNvSpPr/>
          <p:nvPr/>
        </p:nvSpPr>
        <p:spPr>
          <a:xfrm flipH="1">
            <a:off x="4954950" y="179454"/>
            <a:ext cx="2160001" cy="2156386"/>
          </a:xfrm>
          <a:prstGeom prst="corner">
            <a:avLst>
              <a:gd name="adj1" fmla="val 50223"/>
              <a:gd name="adj2" fmla="val 5137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094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9439CD8-6991-4757-B376-1607CB48D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6BA51A43-FDBF-BF47-9BF4-BE281E4E97B7}"/>
              </a:ext>
            </a:extLst>
          </p:cNvPr>
          <p:cNvSpPr/>
          <p:nvPr/>
        </p:nvSpPr>
        <p:spPr>
          <a:xfrm flipH="1">
            <a:off x="4954950" y="179454"/>
            <a:ext cx="2160001" cy="2156386"/>
          </a:xfrm>
          <a:prstGeom prst="corner">
            <a:avLst>
              <a:gd name="adj1" fmla="val 50223"/>
              <a:gd name="adj2" fmla="val 5137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116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B785CA0-4A7D-4A8B-A110-1013BF23E9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2899DFE2-B445-B147-B105-AF45E7F7F8B9}"/>
              </a:ext>
            </a:extLst>
          </p:cNvPr>
          <p:cNvSpPr/>
          <p:nvPr/>
        </p:nvSpPr>
        <p:spPr>
          <a:xfrm flipH="1">
            <a:off x="4954950" y="179454"/>
            <a:ext cx="2160001" cy="2156386"/>
          </a:xfrm>
          <a:prstGeom prst="corner">
            <a:avLst>
              <a:gd name="adj1" fmla="val 50223"/>
              <a:gd name="adj2" fmla="val 5137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484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0AD6E27-FA79-4963-9A17-143936A2F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90B26279-1A4E-4BE7-8053-707B37D1C55E}"/>
              </a:ext>
            </a:extLst>
          </p:cNvPr>
          <p:cNvSpPr/>
          <p:nvPr/>
        </p:nvSpPr>
        <p:spPr>
          <a:xfrm flipH="1">
            <a:off x="4954950" y="179454"/>
            <a:ext cx="2160001" cy="2156386"/>
          </a:xfrm>
          <a:prstGeom prst="corner">
            <a:avLst>
              <a:gd name="adj1" fmla="val 50223"/>
              <a:gd name="adj2" fmla="val 5137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C68A2D7-6778-4A15-97CD-43C50C98071A}"/>
              </a:ext>
            </a:extLst>
          </p:cNvPr>
          <p:cNvSpPr txBox="1"/>
          <p:nvPr/>
        </p:nvSpPr>
        <p:spPr>
          <a:xfrm>
            <a:off x="8374669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5 Reihen mit 5 Einern. Also 5 Fünfer.</a:t>
            </a:r>
          </a:p>
        </p:txBody>
      </p:sp>
    </p:spTree>
    <p:extLst>
      <p:ext uri="{BB962C8B-B14F-4D97-AF65-F5344CB8AC3E}">
        <p14:creationId xmlns:p14="http://schemas.microsoft.com/office/powerpoint/2010/main" val="203267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F70F016-3970-4438-95E4-BC28974262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013E859F-915F-415F-BEDF-B4171C3EA559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8778"/>
              <a:gd name="adj2" fmla="val 7996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561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7·2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9" name="Gerade Verbindung 17">
            <a:extLst>
              <a:ext uri="{FF2B5EF4-FFF2-40B4-BE49-F238E27FC236}">
                <a16:creationId xmlns:a16="http://schemas.microsoft.com/office/drawing/2014/main" id="{BC80F1FA-3CA7-4E47-A3D5-C05C82D1C388}"/>
              </a:ext>
            </a:extLst>
          </p:cNvPr>
          <p:cNvCxnSpPr>
            <a:cxnSpLocks/>
          </p:cNvCxnSpPr>
          <p:nvPr/>
        </p:nvCxnSpPr>
        <p:spPr>
          <a:xfrm>
            <a:off x="9201084" y="3462132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D5017205-7FD1-4A61-8AF3-B1F6CE317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D1DBD5D7-A88C-42A2-8C3F-CD0D68C5DCA3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80213"/>
              <a:gd name="adj2" fmla="val 386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69997FA-F48F-43CA-9A8F-C343FCDFBD61}"/>
              </a:ext>
            </a:extLst>
          </p:cNvPr>
          <p:cNvSpPr txBox="1"/>
          <p:nvPr/>
        </p:nvSpPr>
        <p:spPr>
          <a:xfrm>
            <a:off x="4683410" y="4895305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2 Reihen mit 6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2 Sechser.</a:t>
            </a:r>
          </a:p>
        </p:txBody>
      </p:sp>
    </p:spTree>
    <p:extLst>
      <p:ext uri="{BB962C8B-B14F-4D97-AF65-F5344CB8AC3E}">
        <p14:creationId xmlns:p14="http://schemas.microsoft.com/office/powerpoint/2010/main" val="212293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6019125-8190-448D-A167-72F4532808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09AA3728-6286-4CB8-9B4E-E0F0237541DB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8778"/>
              <a:gd name="adj2" fmla="val 7996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705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47770F2-B9E4-44F0-B46E-024C75E9F2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137D02C0-E8DC-44D0-9025-8CF6E11D5E49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8778"/>
              <a:gd name="adj2" fmla="val 7996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282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6019125-8190-448D-A167-72F4532808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09AA3728-6286-4CB8-9B4E-E0F0237541DB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8778"/>
              <a:gd name="adj2" fmla="val 7996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285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95D47EC-9D02-41D1-A309-B89595B5DE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E84C4749-6A33-4EB1-BEFC-50D059D408E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8778"/>
              <a:gd name="adj2" fmla="val 7996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874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F4036D7-FDE5-4A50-BB83-0D35379EE3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4A072DD0-8C1C-4861-ADE0-C0788C0A80E0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8778"/>
              <a:gd name="adj2" fmla="val 7996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300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>
                <a:latin typeface="Comic Sans MS" panose="030F0902030302020204" pitchFamily="66" charset="0"/>
              </a:rPr>
              <a:t>3·2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22F7278-F690-44DE-9564-7A0F8A678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F957DB6A-052C-4DAF-B654-B2C8D1ECB7A1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8778"/>
              <a:gd name="adj2" fmla="val 7996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D3F43B6-8BA8-4753-ADC0-063B053284F4}"/>
              </a:ext>
            </a:extLst>
          </p:cNvPr>
          <p:cNvSpPr txBox="1"/>
          <p:nvPr/>
        </p:nvSpPr>
        <p:spPr>
          <a:xfrm>
            <a:off x="8374669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3 Reihen mit 2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3 Zweier.</a:t>
            </a:r>
          </a:p>
        </p:txBody>
      </p:sp>
    </p:spTree>
    <p:extLst>
      <p:ext uri="{BB962C8B-B14F-4D97-AF65-F5344CB8AC3E}">
        <p14:creationId xmlns:p14="http://schemas.microsoft.com/office/powerpoint/2010/main" val="291185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27EC4BA7-DA7C-3A49-90EF-125652F9E7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1853" y="1485144"/>
            <a:ext cx="2459821" cy="1522747"/>
          </a:xfrm>
          <a:prstGeom prst="rect">
            <a:avLst/>
          </a:prstGeom>
        </p:spPr>
      </p:pic>
      <p:sp>
        <p:nvSpPr>
          <p:cNvPr id="9" name="Band nach oben 8">
            <a:extLst>
              <a:ext uri="{FF2B5EF4-FFF2-40B4-BE49-F238E27FC236}">
                <a16:creationId xmlns:a16="http://schemas.microsoft.com/office/drawing/2014/main" id="{35B45DDD-5E19-0845-914E-625A3DEA4128}"/>
              </a:ext>
            </a:extLst>
          </p:cNvPr>
          <p:cNvSpPr/>
          <p:nvPr/>
        </p:nvSpPr>
        <p:spPr>
          <a:xfrm>
            <a:off x="3347314" y="3176625"/>
            <a:ext cx="5168900" cy="1028700"/>
          </a:xfrm>
          <a:prstGeom prst="ribbon2">
            <a:avLst>
              <a:gd name="adj1" fmla="val 16667"/>
              <a:gd name="adj2" fmla="val 68182"/>
            </a:avLst>
          </a:prstGeom>
          <a:solidFill>
            <a:srgbClr val="478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1650B5C-13B9-1D42-8E6C-B92757A7FD23}"/>
              </a:ext>
            </a:extLst>
          </p:cNvPr>
          <p:cNvSpPr txBox="1"/>
          <p:nvPr/>
        </p:nvSpPr>
        <p:spPr>
          <a:xfrm>
            <a:off x="4672155" y="3344998"/>
            <a:ext cx="2649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Super gemacht !</a:t>
            </a:r>
          </a:p>
        </p:txBody>
      </p:sp>
    </p:spTree>
    <p:extLst>
      <p:ext uri="{BB962C8B-B14F-4D97-AF65-F5344CB8AC3E}">
        <p14:creationId xmlns:p14="http://schemas.microsoft.com/office/powerpoint/2010/main" val="10757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58A924A-D99E-49DF-BC11-94680C5A72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4" name="L-Form 13">
            <a:extLst>
              <a:ext uri="{FF2B5EF4-FFF2-40B4-BE49-F238E27FC236}">
                <a16:creationId xmlns:a16="http://schemas.microsoft.com/office/drawing/2014/main" id="{510C6B5A-A253-4EA6-ADEE-2FAD672AE56E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0358"/>
              <a:gd name="adj2" fmla="val 49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415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569F6CE-F017-4F0E-9DA2-322ED8CFF6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79622EC9-AA90-443E-BA4A-EF819624197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0358"/>
              <a:gd name="adj2" fmla="val 49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545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43AC27B-F6DE-4B5A-A3B6-5A0738B3E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1C2CD1B9-99F4-456C-B0AE-70BAD75A1314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0358"/>
              <a:gd name="adj2" fmla="val 49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363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3D62AF7-47A9-4206-9563-DB8416B146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9A60E293-9B0E-458B-8E94-2A3EDE7D42E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0358"/>
              <a:gd name="adj2" fmla="val 49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956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3EF13EC-3A7D-45AB-9CD0-DB35DDE6DB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0061C7E6-E325-4E0B-91BE-03C8720EC2FF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770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FE89183-019D-4178-A3D3-08E55E38F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D535392E-2C8B-4E58-93C9-6049BD1063C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0358"/>
              <a:gd name="adj2" fmla="val 49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68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1C38E29-7981-4C56-ACC5-9639A801B4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A5A8C12A-8D36-43B9-B0C3-B60C5036A75F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0358"/>
              <a:gd name="adj2" fmla="val 49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62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9772F6B-D390-44CD-9848-FA2ACFE5F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A36C16CB-AF7F-49B3-9C15-5EEF446E0EF6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8865"/>
              <a:gd name="adj2" fmla="val 49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38C5D97-3BAC-421B-8DF9-8783DBB3B845}"/>
              </a:ext>
            </a:extLst>
          </p:cNvPr>
          <p:cNvSpPr txBox="1"/>
          <p:nvPr/>
        </p:nvSpPr>
        <p:spPr>
          <a:xfrm>
            <a:off x="8374669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3 Reihen mit 5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3 Fünfer.</a:t>
            </a:r>
          </a:p>
        </p:txBody>
      </p:sp>
    </p:spTree>
    <p:extLst>
      <p:ext uri="{BB962C8B-B14F-4D97-AF65-F5344CB8AC3E}">
        <p14:creationId xmlns:p14="http://schemas.microsoft.com/office/powerpoint/2010/main" val="5800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C9BEFA3-593F-4DB3-865F-67D0F89DA7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9A7B5581-D6A4-44DA-AE7E-C06B35DFBA22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9914"/>
              <a:gd name="adj2" fmla="val 60549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895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AAC8A81-ACEF-442D-B7C8-77444EA4CF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0A1BAF9E-5EA5-433E-961D-E86A5FD41CBC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9316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806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2D32C66-8416-483B-B1D0-C25ABCA66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1B85BF62-73C8-42A5-ADDC-5B1EE85DD34C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9018"/>
              <a:gd name="adj2" fmla="val 6164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957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31DF4A0-A234-4AB5-8B0E-C36B94E7D2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C6CBBA3F-18B7-44E0-83AD-EDD11B6DE8D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421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572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7084E38-CD5E-421B-9349-D61C8BCD90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54CAC941-EEC6-427B-B569-9205BE2370FF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9615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820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AE306AB-4D42-40F1-965B-07DB298105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FA3F5115-0795-49DF-97DD-21244BE3CA0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122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360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F85BE76-8D73-4536-A5D3-C73606C962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77813CD2-C203-4267-A51C-A96700818180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422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D4D17B7-2AC0-4823-8B4F-22DC1D0993A4}"/>
              </a:ext>
            </a:extLst>
          </p:cNvPr>
          <p:cNvSpPr txBox="1"/>
          <p:nvPr/>
        </p:nvSpPr>
        <p:spPr>
          <a:xfrm>
            <a:off x="857515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2 Reihen mit 4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2 Vierer.</a:t>
            </a:r>
          </a:p>
        </p:txBody>
      </p:sp>
    </p:spTree>
    <p:extLst>
      <p:ext uri="{BB962C8B-B14F-4D97-AF65-F5344CB8AC3E}">
        <p14:creationId xmlns:p14="http://schemas.microsoft.com/office/powerpoint/2010/main" val="135747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13BB371-922A-48E6-879E-7C3EDAB719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7FD38510-CB9B-4EA0-A436-A1E80CA0266F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143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3B50893-04F7-4D81-9C3E-DAF5E31BDF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8150CD1D-6DC0-41ED-BC58-050E446CF0BD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9891"/>
              <a:gd name="adj2" fmla="val 59854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636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11" name="Gerade Verbindung 17">
            <a:extLst>
              <a:ext uri="{FF2B5EF4-FFF2-40B4-BE49-F238E27FC236}">
                <a16:creationId xmlns:a16="http://schemas.microsoft.com/office/drawing/2014/main" id="{910478F0-A7BD-4112-BA6C-E2617EED1D31}"/>
              </a:ext>
            </a:extLst>
          </p:cNvPr>
          <p:cNvCxnSpPr>
            <a:cxnSpLocks/>
          </p:cNvCxnSpPr>
          <p:nvPr/>
        </p:nvCxnSpPr>
        <p:spPr>
          <a:xfrm>
            <a:off x="2613540" y="3498484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93FEFFB9-C990-4319-A160-E8C69AEA47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FFBE4EA3-5AF4-475E-B775-468B90EC5D82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9891"/>
              <a:gd name="adj2" fmla="val 59854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921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BDF4FA31-F49E-488A-9B88-22D0D9434535}"/>
              </a:ext>
            </a:extLst>
          </p:cNvPr>
          <p:cNvCxnSpPr>
            <a:cxnSpLocks/>
          </p:cNvCxnSpPr>
          <p:nvPr/>
        </p:nvCxnSpPr>
        <p:spPr>
          <a:xfrm>
            <a:off x="2594222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DDAED797-0C86-46A2-B352-86EC9657D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E5BD4A53-0AD6-4DE3-94FA-653C675A5685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9891"/>
              <a:gd name="adj2" fmla="val 6075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35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A6AE1393-C32D-460B-8D3C-C13AC731CAEE}"/>
              </a:ext>
            </a:extLst>
          </p:cNvPr>
          <p:cNvCxnSpPr>
            <a:cxnSpLocks/>
          </p:cNvCxnSpPr>
          <p:nvPr/>
        </p:nvCxnSpPr>
        <p:spPr>
          <a:xfrm>
            <a:off x="2594222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2154AA56-8FEC-426F-B412-5E1344444B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A4DF458E-05BB-44B7-B0AF-D6E5BC8FBDE3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9891"/>
              <a:gd name="adj2" fmla="val 6045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701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94573B39-0E7B-4C36-B96E-BE2DAF89A312}"/>
              </a:ext>
            </a:extLst>
          </p:cNvPr>
          <p:cNvCxnSpPr>
            <a:cxnSpLocks/>
          </p:cNvCxnSpPr>
          <p:nvPr/>
        </p:nvCxnSpPr>
        <p:spPr>
          <a:xfrm>
            <a:off x="2594222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CE965693-931A-4C4B-8837-710316988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A75C2B95-8AF2-4E86-B220-909873EBB39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9891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1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D5476534-17C3-440A-8C62-8074D7B603A9}"/>
              </a:ext>
            </a:extLst>
          </p:cNvPr>
          <p:cNvCxnSpPr>
            <a:cxnSpLocks/>
          </p:cNvCxnSpPr>
          <p:nvPr/>
        </p:nvCxnSpPr>
        <p:spPr>
          <a:xfrm>
            <a:off x="2594222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3CC92122-C338-4D7A-84A5-77D2F4A6B3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5B47E81C-4E35-4E18-814C-3B56645F02ED}"/>
              </a:ext>
            </a:extLst>
          </p:cNvPr>
          <p:cNvSpPr/>
          <p:nvPr/>
        </p:nvSpPr>
        <p:spPr>
          <a:xfrm flipH="1">
            <a:off x="4954950" y="179454"/>
            <a:ext cx="2160001" cy="2156386"/>
          </a:xfrm>
          <a:prstGeom prst="corner">
            <a:avLst>
              <a:gd name="adj1" fmla="val 19891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872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08582A9F-757B-4C05-AFFE-360CB3934BAE}"/>
              </a:ext>
            </a:extLst>
          </p:cNvPr>
          <p:cNvCxnSpPr>
            <a:cxnSpLocks/>
          </p:cNvCxnSpPr>
          <p:nvPr/>
        </p:nvCxnSpPr>
        <p:spPr>
          <a:xfrm>
            <a:off x="2594222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F16FC27B-CEE9-4793-840C-D6B42B718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D9249AD4-91FF-4254-83DF-B3C2CC3BFE2A}"/>
              </a:ext>
            </a:extLst>
          </p:cNvPr>
          <p:cNvSpPr txBox="1"/>
          <p:nvPr/>
        </p:nvSpPr>
        <p:spPr>
          <a:xfrm>
            <a:off x="4705849" y="4736189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8 Reihen mit 4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8 Vierer.</a:t>
            </a:r>
          </a:p>
        </p:txBody>
      </p:sp>
      <p:sp>
        <p:nvSpPr>
          <p:cNvPr id="12" name="L-Form 11">
            <a:extLst>
              <a:ext uri="{FF2B5EF4-FFF2-40B4-BE49-F238E27FC236}">
                <a16:creationId xmlns:a16="http://schemas.microsoft.com/office/drawing/2014/main" id="{4A49FE72-1B9F-F149-927C-673A833DDD0A}"/>
              </a:ext>
            </a:extLst>
          </p:cNvPr>
          <p:cNvSpPr/>
          <p:nvPr/>
        </p:nvSpPr>
        <p:spPr>
          <a:xfrm flipH="1">
            <a:off x="4954950" y="179454"/>
            <a:ext cx="2160001" cy="2156386"/>
          </a:xfrm>
          <a:prstGeom prst="corner">
            <a:avLst>
              <a:gd name="adj1" fmla="val 19891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654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3798257-9DC4-49BE-B2F6-E5C34F46F4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9ED4A32A-8399-422D-B4A6-4158DB9D7BF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3"/>
              <a:gd name="adj2" fmla="val 59854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288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A022EF6-88F8-4D14-A6CF-F13EA440A2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06A23C92-E03E-4798-8C4E-99A3CE2F8BDF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3"/>
              <a:gd name="adj2" fmla="val 59854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15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B5E6ECC-9799-4C66-AE00-DC5EFFE99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5EF7D60C-CB18-4CBF-954A-59D590EE5A68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3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912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D28A855-1AE5-495B-AF9B-9B48693FCC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0FAC0EBD-AD19-4B22-B05C-093095C31B4F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12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450D96E-A6B5-4437-9BA7-CF325E0AE3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698BAB0D-4E60-4224-9B2A-A443C13C9381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3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599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76BEFB0-E7B4-4A8B-9103-F6ED32FFC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781A4909-9BAE-4C6E-9E56-41801A05AF6B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3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768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8684C67-031B-486C-9D97-D1CB3AC8CE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C4A7F6AB-45F1-4D48-8D2B-BC4969F61293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3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203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8EDA12A-A7BD-4EB1-A2C3-04BD57F3A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DB7BA87E-F99B-45AE-83D4-8B1FF05BBCE6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3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D9DF165-9E5D-4F50-8E2C-F6C7B7700134}"/>
              </a:ext>
            </a:extLst>
          </p:cNvPr>
          <p:cNvSpPr txBox="1"/>
          <p:nvPr/>
        </p:nvSpPr>
        <p:spPr>
          <a:xfrm>
            <a:off x="8374669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3 Reihen mit 4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3 Vierer.</a:t>
            </a:r>
          </a:p>
        </p:txBody>
      </p:sp>
    </p:spTree>
    <p:extLst>
      <p:ext uri="{BB962C8B-B14F-4D97-AF65-F5344CB8AC3E}">
        <p14:creationId xmlns:p14="http://schemas.microsoft.com/office/powerpoint/2010/main" val="15415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AD60D31-5925-4370-9879-82F8C48D5C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8E88281E-5D2B-4501-B4E3-24F9BAA069CF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3"/>
              <a:gd name="adj2" fmla="val 60153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270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BCCC890-AF68-438E-BE50-ECDBCE417C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E4F3AA94-BAB8-4F35-9059-5CFCB3CFF608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9454"/>
              <a:gd name="adj2" fmla="val 3984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935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8739474-1929-4D3D-9AD5-45D595640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51FC4E6A-88B0-45C3-A775-2B13BC477105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9454"/>
              <a:gd name="adj2" fmla="val 3984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455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9EC0024-857A-4005-97F3-5F88756527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BE66A4CC-907D-4EF0-BE3E-4B8EF5ED51D4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9454"/>
              <a:gd name="adj2" fmla="val 3984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187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8C77433-90E3-47D2-8E75-A7E473ADD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A817F2DB-922A-4948-80A0-A35702C14D4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9454"/>
              <a:gd name="adj2" fmla="val 3984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979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D39F3D4-0DC0-4363-8A8A-161CF195D9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DBCB0590-73A6-41EA-B297-333083517B5B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9454"/>
              <a:gd name="adj2" fmla="val 3984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509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1582703-31AE-433B-901E-83012C53A4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B32FAA68-A81E-40F8-BFAB-DDBEF2E5F3C9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929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2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77E96F3-F76F-4F50-9800-B200DA104F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1EEF54C1-5968-4FC5-9469-FFDC685F33B0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9454"/>
              <a:gd name="adj2" fmla="val 3984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8744BF4-C15D-48A5-B49F-0E0F1A6EFAF4}"/>
              </a:ext>
            </a:extLst>
          </p:cNvPr>
          <p:cNvSpPr txBox="1"/>
          <p:nvPr/>
        </p:nvSpPr>
        <p:spPr>
          <a:xfrm>
            <a:off x="863125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5 Reihen mit 6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5 Sechser.</a:t>
            </a:r>
          </a:p>
        </p:txBody>
      </p:sp>
    </p:spTree>
    <p:extLst>
      <p:ext uri="{BB962C8B-B14F-4D97-AF65-F5344CB8AC3E}">
        <p14:creationId xmlns:p14="http://schemas.microsoft.com/office/powerpoint/2010/main" val="33193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D8C226A-162F-4A60-800A-56C9D75E04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AED9C04B-1A7A-4BCB-BE72-232BDF2FD600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9454"/>
              <a:gd name="adj2" fmla="val 604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858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7B2DABF-247A-4B43-9711-8FF0E5675E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380F8288-C55A-4808-8995-461C40A0CCB2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9454"/>
              <a:gd name="adj2" fmla="val 604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875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0F689A0-CFCB-468F-BF64-8A2974E05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D1787ED4-CB80-4675-97C7-BC1D6C05A934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9454"/>
              <a:gd name="adj2" fmla="val 604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103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05DEC10-7175-4813-B2E7-E2C11EB868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C7BA7B6C-F103-4917-9391-43DB8766398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9454"/>
              <a:gd name="adj2" fmla="val 604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696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D8D18FD-059A-4C2C-81BA-85E29AF88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33C428D6-5A90-41A4-88A5-786F1B0BAB14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9454"/>
              <a:gd name="adj2" fmla="val 604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165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F94DE80-67A9-44D4-B08F-E2C35BCDDF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0D0AB612-8FE6-430F-A927-72845F90076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9454"/>
              <a:gd name="adj2" fmla="val 604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172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762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E23C94D-4495-466A-B7A9-8EF710E4E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BFD557D7-30EC-49C1-8595-619048594C3E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49454"/>
              <a:gd name="adj2" fmla="val 604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65CED72-6825-4ACC-9379-91FBD895E59B}"/>
              </a:ext>
            </a:extLst>
          </p:cNvPr>
          <p:cNvSpPr txBox="1"/>
          <p:nvPr/>
        </p:nvSpPr>
        <p:spPr>
          <a:xfrm>
            <a:off x="8374669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5 Reihen mit 4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5 Vierer.</a:t>
            </a:r>
          </a:p>
        </p:txBody>
      </p:sp>
    </p:spTree>
    <p:extLst>
      <p:ext uri="{BB962C8B-B14F-4D97-AF65-F5344CB8AC3E}">
        <p14:creationId xmlns:p14="http://schemas.microsoft.com/office/powerpoint/2010/main" val="380417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900533E-68EC-48D3-86C5-81093BC879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3DFF1F77-74E8-410A-A161-A16C0BED2AA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599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3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1F1723E-2CD7-490D-A88D-869B77EF76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F40CC381-4ED3-4F1E-B418-E52281EAECC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599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21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D2D23A2-49E1-4C98-877D-7BC863BF8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B08B4D84-E46F-40AC-9218-E2CB33021AB3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442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CC1CDB6-8752-45EC-8E44-14678343E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8C0CEAE8-C239-490A-AD72-3BDC971CA021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599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04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6A4B411-9861-4F92-B69B-D101AECA53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80AEFB7B-CCFA-4101-A98E-A79150BDE5CC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599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03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5726A5E-15C1-4F46-B5F8-DE72F621B7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C9803240-C4E3-4222-9CCE-6CCE0E7CBC2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599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90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903CCDD-EA39-4221-A207-BB19B3488F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8909611B-B5E2-4E61-A2D2-97E8D4FD966D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599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350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0BF66B9-B69C-4708-9674-153AEE6DE2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61399761-72F0-4789-8F5C-8F5C82880F1D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39599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28C8B1E-226D-419A-B9D0-A0337EECD9D5}"/>
              </a:ext>
            </a:extLst>
          </p:cNvPr>
          <p:cNvSpPr txBox="1"/>
          <p:nvPr/>
        </p:nvSpPr>
        <p:spPr>
          <a:xfrm>
            <a:off x="778147" y="4944021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6 Reihen mit 5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6 Fünfer.</a:t>
            </a:r>
          </a:p>
        </p:txBody>
      </p:sp>
    </p:spTree>
    <p:extLst>
      <p:ext uri="{BB962C8B-B14F-4D97-AF65-F5344CB8AC3E}">
        <p14:creationId xmlns:p14="http://schemas.microsoft.com/office/powerpoint/2010/main" val="22379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26F184D-1647-4DA6-A326-E40715FFD7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E8A36D50-C6B2-4318-A2D1-46F720888F5B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9591"/>
              <a:gd name="adj2" fmla="val 2043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992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4F0D407-C74C-48A4-BFE4-8A4A7B3573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CCEB1C7C-F080-4EC9-A596-EA201B092241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9591"/>
              <a:gd name="adj2" fmla="val 2043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646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6A7AE5F-D94C-4116-AFB2-840BD5CEA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D3220282-E75B-4C95-AFFD-73960B8E87A9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9591"/>
              <a:gd name="adj2" fmla="val 2043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70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AD24E57-C7DB-42C8-B0A4-64960EF65C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C0A1C914-BD7A-464E-B85D-22A607C88DCD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9591"/>
              <a:gd name="adj2" fmla="val 2043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938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CDCED9B-A4D6-4FA2-B820-B2C1331A0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AD8D1A6F-34AA-491D-89A0-AD20AC81EEBF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9591"/>
              <a:gd name="adj2" fmla="val 2043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124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ED732F5-AB4B-44C3-9EAD-2CE5636D66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51B45CF8-F077-4EB5-80F4-8672BD15BE88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895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E0EB48E-FB43-4A1B-9B4F-F032B37937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CDBF17A3-091E-4378-948E-FF3E717D0453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9591"/>
              <a:gd name="adj2" fmla="val 2043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886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A95DED6-A160-4EE6-8418-C64231BE0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FCD1EB54-6C21-4B6E-82B1-1CCA603FF715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19591"/>
              <a:gd name="adj2" fmla="val 2043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C8C319B-2A38-4C90-BEF4-3B66385A2C93}"/>
              </a:ext>
            </a:extLst>
          </p:cNvPr>
          <p:cNvSpPr txBox="1"/>
          <p:nvPr/>
        </p:nvSpPr>
        <p:spPr>
          <a:xfrm>
            <a:off x="8374669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8 Reihen mit 8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8 Achtern.</a:t>
            </a:r>
          </a:p>
        </p:txBody>
      </p:sp>
    </p:spTree>
    <p:extLst>
      <p:ext uri="{BB962C8B-B14F-4D97-AF65-F5344CB8AC3E}">
        <p14:creationId xmlns:p14="http://schemas.microsoft.com/office/powerpoint/2010/main" val="100483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E060018-9191-4F6C-BB15-B63274671B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4D27AE26-5429-434A-9F14-B5D91D074D9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8"/>
              <a:gd name="adj2" fmla="val 2080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483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E3EFEB23-1A52-4B9F-A43E-ECF2CF42D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26" name="Textfeld 25">
            <a:hlinkClick r:id="rId3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hlinkClick r:id="rId4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5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9" name="L-Form 8">
            <a:extLst>
              <a:ext uri="{FF2B5EF4-FFF2-40B4-BE49-F238E27FC236}">
                <a16:creationId xmlns:a16="http://schemas.microsoft.com/office/drawing/2014/main" id="{B15DA296-9972-F144-89F4-EFB7EC62B85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8"/>
              <a:gd name="adj2" fmla="val 2080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654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9C1CE90-D449-489B-8394-DB39B9DCC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457BDDBC-E3D0-A74A-AA9B-A2DEDD0FEEE5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8"/>
              <a:gd name="adj2" fmla="val 2080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882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BDCDF03-ADAD-405F-83CF-F83EFFD8B5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DFCE3592-939D-4342-A6A6-B2B7804B070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8"/>
              <a:gd name="adj2" fmla="val 2080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489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1D21845-2CFC-46A0-9A2D-C8FDDBD9B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E2EF3000-F308-4E42-A958-F15DA37D7582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8"/>
              <a:gd name="adj2" fmla="val 2080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831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7E0D9B5-0E0E-4FE0-A4C7-E4ADDC24E8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1A6FD2F0-CBA8-EA42-BC1F-F70752AC78B3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8"/>
              <a:gd name="adj2" fmla="val 2080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225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8487ACB-F81E-4322-8CC0-5406107F6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A4631DCB-24E1-4516-A7EC-246758DE08EE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8718"/>
              <a:gd name="adj2" fmla="val 2080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977B032-3621-45CF-8F8B-0FB4BA499B8B}"/>
              </a:ext>
            </a:extLst>
          </p:cNvPr>
          <p:cNvSpPr txBox="1"/>
          <p:nvPr/>
        </p:nvSpPr>
        <p:spPr>
          <a:xfrm>
            <a:off x="4722679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2 Reihen mit 8 Einern. Also 2 Achter.</a:t>
            </a:r>
          </a:p>
        </p:txBody>
      </p:sp>
    </p:spTree>
    <p:extLst>
      <p:ext uri="{BB962C8B-B14F-4D97-AF65-F5344CB8AC3E}">
        <p14:creationId xmlns:p14="http://schemas.microsoft.com/office/powerpoint/2010/main" val="373254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C9E71FB-0B19-4EBD-BD39-AD87943C27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789EF39F-BE66-4642-9F54-690BC76183AD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29445"/>
              <a:gd name="adj2" fmla="val 29694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471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2280868-519C-EE4A-988A-258335B5A3B3}"/>
              </a:ext>
            </a:extLst>
          </p:cNvPr>
          <p:cNvSpPr txBox="1"/>
          <p:nvPr/>
        </p:nvSpPr>
        <p:spPr>
          <a:xfrm>
            <a:off x="8374669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2 Reihen mit 5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2 Fünfer.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34F8BB3-84EB-47EC-B4CF-1B4CFB2A8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F068A0B5-74BC-4944-BB48-CC71FEF56839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90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BC3CBB5A-2FC5-45FE-BE73-DA35FB9EC2E7}"/>
              </a:ext>
            </a:extLst>
          </p:cNvPr>
          <p:cNvCxnSpPr>
            <a:cxnSpLocks/>
          </p:cNvCxnSpPr>
          <p:nvPr/>
        </p:nvCxnSpPr>
        <p:spPr>
          <a:xfrm>
            <a:off x="2594222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7">
            <a:extLst>
              <a:ext uri="{FF2B5EF4-FFF2-40B4-BE49-F238E27FC236}">
                <a16:creationId xmlns:a16="http://schemas.microsoft.com/office/drawing/2014/main" id="{B5984536-FD46-44BF-BE97-D71D416FF07B}"/>
              </a:ext>
            </a:extLst>
          </p:cNvPr>
          <p:cNvCxnSpPr>
            <a:cxnSpLocks/>
          </p:cNvCxnSpPr>
          <p:nvPr/>
        </p:nvCxnSpPr>
        <p:spPr>
          <a:xfrm>
            <a:off x="1529569" y="348345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7">
            <a:extLst>
              <a:ext uri="{FF2B5EF4-FFF2-40B4-BE49-F238E27FC236}">
                <a16:creationId xmlns:a16="http://schemas.microsoft.com/office/drawing/2014/main" id="{081F8607-9C38-41D4-B4EC-68A06FE38BA4}"/>
              </a:ext>
            </a:extLst>
          </p:cNvPr>
          <p:cNvCxnSpPr>
            <a:cxnSpLocks/>
          </p:cNvCxnSpPr>
          <p:nvPr/>
        </p:nvCxnSpPr>
        <p:spPr>
          <a:xfrm>
            <a:off x="5335276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>
            <a:extLst>
              <a:ext uri="{FF2B5EF4-FFF2-40B4-BE49-F238E27FC236}">
                <a16:creationId xmlns:a16="http://schemas.microsoft.com/office/drawing/2014/main" id="{6D510275-004E-41DB-B4D3-72BE67155D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4" name="L-Form 13">
            <a:extLst>
              <a:ext uri="{FF2B5EF4-FFF2-40B4-BE49-F238E27FC236}">
                <a16:creationId xmlns:a16="http://schemas.microsoft.com/office/drawing/2014/main" id="{6A3C1E6F-4A57-4587-B989-EA0EBB531CE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29445"/>
              <a:gd name="adj2" fmla="val 29694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688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1898561E-1084-4630-9A82-17E375216C02}"/>
              </a:ext>
            </a:extLst>
          </p:cNvPr>
          <p:cNvCxnSpPr>
            <a:cxnSpLocks/>
          </p:cNvCxnSpPr>
          <p:nvPr/>
        </p:nvCxnSpPr>
        <p:spPr>
          <a:xfrm>
            <a:off x="2594222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A0FF61F9-9E0F-4859-A0DF-B08BC2AC7BE1}"/>
              </a:ext>
            </a:extLst>
          </p:cNvPr>
          <p:cNvCxnSpPr>
            <a:cxnSpLocks/>
          </p:cNvCxnSpPr>
          <p:nvPr/>
        </p:nvCxnSpPr>
        <p:spPr>
          <a:xfrm>
            <a:off x="1529569" y="348345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7">
            <a:extLst>
              <a:ext uri="{FF2B5EF4-FFF2-40B4-BE49-F238E27FC236}">
                <a16:creationId xmlns:a16="http://schemas.microsoft.com/office/drawing/2014/main" id="{11C0E916-FD58-4D67-92B9-05974628C61A}"/>
              </a:ext>
            </a:extLst>
          </p:cNvPr>
          <p:cNvCxnSpPr>
            <a:cxnSpLocks/>
          </p:cNvCxnSpPr>
          <p:nvPr/>
        </p:nvCxnSpPr>
        <p:spPr>
          <a:xfrm>
            <a:off x="5335276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D25E8F68-44D7-464D-9C30-B4ADEBF74A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0851CE7C-0CEF-41A6-AD9B-9F93E3FA43F2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29445"/>
              <a:gd name="adj2" fmla="val 29694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763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7B986A66-5DC4-4B62-857E-7653376B02AA}"/>
              </a:ext>
            </a:extLst>
          </p:cNvPr>
          <p:cNvCxnSpPr>
            <a:cxnSpLocks/>
          </p:cNvCxnSpPr>
          <p:nvPr/>
        </p:nvCxnSpPr>
        <p:spPr>
          <a:xfrm>
            <a:off x="2594222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45FA6884-72FA-4018-BB53-C9327939D8AE}"/>
              </a:ext>
            </a:extLst>
          </p:cNvPr>
          <p:cNvCxnSpPr>
            <a:cxnSpLocks/>
          </p:cNvCxnSpPr>
          <p:nvPr/>
        </p:nvCxnSpPr>
        <p:spPr>
          <a:xfrm>
            <a:off x="1529569" y="348345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7">
            <a:extLst>
              <a:ext uri="{FF2B5EF4-FFF2-40B4-BE49-F238E27FC236}">
                <a16:creationId xmlns:a16="http://schemas.microsoft.com/office/drawing/2014/main" id="{4B89040F-E71E-49CC-B545-D76C2DFA81EA}"/>
              </a:ext>
            </a:extLst>
          </p:cNvPr>
          <p:cNvCxnSpPr>
            <a:cxnSpLocks/>
          </p:cNvCxnSpPr>
          <p:nvPr/>
        </p:nvCxnSpPr>
        <p:spPr>
          <a:xfrm>
            <a:off x="5335276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C5389108-99E0-46B0-832F-52CDF8CF24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4A053F6D-DA72-442F-8844-94A02BCB81CD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29445"/>
              <a:gd name="adj2" fmla="val 29694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297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5FB34BDD-F93C-4568-BACA-238350E76F4D}"/>
              </a:ext>
            </a:extLst>
          </p:cNvPr>
          <p:cNvCxnSpPr>
            <a:cxnSpLocks/>
          </p:cNvCxnSpPr>
          <p:nvPr/>
        </p:nvCxnSpPr>
        <p:spPr>
          <a:xfrm>
            <a:off x="2594222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A4F290A5-1E32-439E-9059-518A7696CA5E}"/>
              </a:ext>
            </a:extLst>
          </p:cNvPr>
          <p:cNvCxnSpPr>
            <a:cxnSpLocks/>
          </p:cNvCxnSpPr>
          <p:nvPr/>
        </p:nvCxnSpPr>
        <p:spPr>
          <a:xfrm>
            <a:off x="1529569" y="348345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7">
            <a:extLst>
              <a:ext uri="{FF2B5EF4-FFF2-40B4-BE49-F238E27FC236}">
                <a16:creationId xmlns:a16="http://schemas.microsoft.com/office/drawing/2014/main" id="{7B1E0980-C7B2-4F6D-B7DC-F1FD7D39AA57}"/>
              </a:ext>
            </a:extLst>
          </p:cNvPr>
          <p:cNvCxnSpPr>
            <a:cxnSpLocks/>
          </p:cNvCxnSpPr>
          <p:nvPr/>
        </p:nvCxnSpPr>
        <p:spPr>
          <a:xfrm>
            <a:off x="5335276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01DE31AB-6220-4D38-9AD2-34F8ECDBE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295342E8-D4B3-4FC5-923D-DA43007DB7F7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29445"/>
              <a:gd name="adj2" fmla="val 29694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369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675CD9F4-05D8-4ADB-9DBC-F8DD49A43121}"/>
              </a:ext>
            </a:extLst>
          </p:cNvPr>
          <p:cNvCxnSpPr>
            <a:cxnSpLocks/>
          </p:cNvCxnSpPr>
          <p:nvPr/>
        </p:nvCxnSpPr>
        <p:spPr>
          <a:xfrm>
            <a:off x="2594222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1DEE6564-106E-40C2-B647-A94437207622}"/>
              </a:ext>
            </a:extLst>
          </p:cNvPr>
          <p:cNvCxnSpPr>
            <a:cxnSpLocks/>
          </p:cNvCxnSpPr>
          <p:nvPr/>
        </p:nvCxnSpPr>
        <p:spPr>
          <a:xfrm>
            <a:off x="1529569" y="348345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7">
            <a:extLst>
              <a:ext uri="{FF2B5EF4-FFF2-40B4-BE49-F238E27FC236}">
                <a16:creationId xmlns:a16="http://schemas.microsoft.com/office/drawing/2014/main" id="{EA815C9D-7C55-48C5-9206-FE9BD114D45F}"/>
              </a:ext>
            </a:extLst>
          </p:cNvPr>
          <p:cNvCxnSpPr>
            <a:cxnSpLocks/>
          </p:cNvCxnSpPr>
          <p:nvPr/>
        </p:nvCxnSpPr>
        <p:spPr>
          <a:xfrm>
            <a:off x="5335276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9E74F1FD-1002-475A-BB97-9A58A28AF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F8F1A82F-FFE6-4CDF-9E36-1315105891F5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29445"/>
              <a:gd name="adj2" fmla="val 29694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434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·6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8·8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9353FB14-D368-47D4-AC7E-5EA1945038A4}"/>
              </a:ext>
            </a:extLst>
          </p:cNvPr>
          <p:cNvCxnSpPr>
            <a:cxnSpLocks/>
          </p:cNvCxnSpPr>
          <p:nvPr/>
        </p:nvCxnSpPr>
        <p:spPr>
          <a:xfrm>
            <a:off x="2594222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E0E0665E-43A4-4DDC-8C8A-1C821BCFB732}"/>
              </a:ext>
            </a:extLst>
          </p:cNvPr>
          <p:cNvCxnSpPr>
            <a:cxnSpLocks/>
          </p:cNvCxnSpPr>
          <p:nvPr/>
        </p:nvCxnSpPr>
        <p:spPr>
          <a:xfrm>
            <a:off x="1529569" y="348345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7">
            <a:extLst>
              <a:ext uri="{FF2B5EF4-FFF2-40B4-BE49-F238E27FC236}">
                <a16:creationId xmlns:a16="http://schemas.microsoft.com/office/drawing/2014/main" id="{B3EA2D4D-09E0-404E-9810-F4DEC84BB242}"/>
              </a:ext>
            </a:extLst>
          </p:cNvPr>
          <p:cNvCxnSpPr>
            <a:cxnSpLocks/>
          </p:cNvCxnSpPr>
          <p:nvPr/>
        </p:nvCxnSpPr>
        <p:spPr>
          <a:xfrm>
            <a:off x="5335276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94C5BAE9-101B-459D-8F5B-A5041DA2B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625259DD-9701-405E-9089-8FEEEAACA848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29445"/>
              <a:gd name="adj2" fmla="val 29694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B641F73-E903-4F35-AA64-12F538E9EC7F}"/>
              </a:ext>
            </a:extLst>
          </p:cNvPr>
          <p:cNvSpPr txBox="1"/>
          <p:nvPr/>
        </p:nvSpPr>
        <p:spPr>
          <a:xfrm>
            <a:off x="717270" y="4932801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7 Reihen mit 7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7 Siebener.</a:t>
            </a:r>
          </a:p>
        </p:txBody>
      </p:sp>
    </p:spTree>
    <p:extLst>
      <p:ext uri="{BB962C8B-B14F-4D97-AF65-F5344CB8AC3E}">
        <p14:creationId xmlns:p14="http://schemas.microsoft.com/office/powerpoint/2010/main" val="245478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171B332-C7A8-4EEE-AF17-3210D04DC3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3DEF7CB1-6AFC-4107-86BB-EA53699D6EA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9314"/>
              <a:gd name="adj2" fmla="val 6075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889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9BAB473-06CA-43BD-B770-4957C6F536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12223159-7212-4FF8-8261-DDEDDA0481D2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9314"/>
              <a:gd name="adj2" fmla="val 6075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493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C0B1376-3D48-4A69-98F5-88B1AEA80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D083FB4D-B5DE-4136-A333-841251F66999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9314"/>
              <a:gd name="adj2" fmla="val 6075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66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C87DFAE-8251-4474-8562-0CA33B1D0A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ED69F00F-03A3-4F65-8AA8-CAB871CB8A3A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9314"/>
              <a:gd name="adj2" fmla="val 6075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540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35375477-73BA-6248-8033-9338F40EF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26" name="Textfeld 25">
            <a:hlinkClick r:id="rId3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0" name="L-Form 9">
            <a:extLst>
              <a:ext uri="{FF2B5EF4-FFF2-40B4-BE49-F238E27FC236}">
                <a16:creationId xmlns:a16="http://schemas.microsoft.com/office/drawing/2014/main" id="{B15F7FD8-92F9-6449-9F21-0B9B573DEECF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80213"/>
              <a:gd name="adj2" fmla="val 38652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806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462D1D1-5EA2-4AF6-80E4-23A1BF697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B9DA447B-2137-4AC1-BD1E-31487236CB8C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9314"/>
              <a:gd name="adj2" fmla="val 6075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357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AA20CB5-C103-45F6-9A9B-B01125AEEA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2FFC8C64-F24A-4684-ACFF-D4C01FD98CB1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9314"/>
              <a:gd name="adj2" fmla="val 6075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077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2·4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D1AC074-D331-4AAA-A22B-77493E6FC2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21631778-6BEB-4C03-A23C-8EEA5FDEF1AF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79314"/>
              <a:gd name="adj2" fmla="val 6075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ED93F87-4D31-4536-9CCF-E0FAED7FA3C5}"/>
              </a:ext>
            </a:extLst>
          </p:cNvPr>
          <p:cNvSpPr txBox="1"/>
          <p:nvPr/>
        </p:nvSpPr>
        <p:spPr>
          <a:xfrm>
            <a:off x="8374669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2 Reihen mit 4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2 Vierer.</a:t>
            </a:r>
          </a:p>
        </p:txBody>
      </p:sp>
    </p:spTree>
    <p:extLst>
      <p:ext uri="{BB962C8B-B14F-4D97-AF65-F5344CB8AC3E}">
        <p14:creationId xmlns:p14="http://schemas.microsoft.com/office/powerpoint/2010/main" val="24254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EB883F8-99E0-46D7-819D-6B660FC538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C001AA91-7A9A-418D-8983-14F97B1B9C38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1"/>
              <a:gd name="adj2" fmla="val 2909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151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·8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6299C47-7999-447E-B318-CC25E293B5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6B651273-8415-45C6-9A31-FAF75DCE562B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1"/>
              <a:gd name="adj2" fmla="val 2909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8CF0D811-C8B6-3E4C-95A2-E4F945500933}"/>
              </a:ext>
            </a:extLst>
          </p:cNvPr>
          <p:cNvCxnSpPr>
            <a:cxnSpLocks/>
          </p:cNvCxnSpPr>
          <p:nvPr/>
        </p:nvCxnSpPr>
        <p:spPr>
          <a:xfrm>
            <a:off x="6380108" y="3499343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12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·8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1382938-F6E7-4338-8D6C-AB5743B74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DDD3C031-6A80-4D01-84E2-C8B1D2B04F95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1"/>
              <a:gd name="adj2" fmla="val 2909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2" name="Gerade Verbindung 17">
            <a:extLst>
              <a:ext uri="{FF2B5EF4-FFF2-40B4-BE49-F238E27FC236}">
                <a16:creationId xmlns:a16="http://schemas.microsoft.com/office/drawing/2014/main" id="{ECE54066-2E4C-DC42-A550-8C9D430F0F65}"/>
              </a:ext>
            </a:extLst>
          </p:cNvPr>
          <p:cNvCxnSpPr>
            <a:cxnSpLocks/>
          </p:cNvCxnSpPr>
          <p:nvPr/>
        </p:nvCxnSpPr>
        <p:spPr>
          <a:xfrm>
            <a:off x="6380108" y="3499343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31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·8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cxnSp>
        <p:nvCxnSpPr>
          <p:cNvPr id="8" name="Gerade Verbindung 17">
            <a:extLst>
              <a:ext uri="{FF2B5EF4-FFF2-40B4-BE49-F238E27FC236}">
                <a16:creationId xmlns:a16="http://schemas.microsoft.com/office/drawing/2014/main" id="{0FAD4403-F754-46FB-B23C-5D1FC9D2E285}"/>
              </a:ext>
            </a:extLst>
          </p:cNvPr>
          <p:cNvCxnSpPr>
            <a:cxnSpLocks/>
          </p:cNvCxnSpPr>
          <p:nvPr/>
        </p:nvCxnSpPr>
        <p:spPr>
          <a:xfrm>
            <a:off x="6380108" y="3499343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7BE5D45A-8D39-4080-A339-EB7A7BAEC2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CE90ED68-B46E-4C73-99E6-0B1EB7D65D80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1"/>
              <a:gd name="adj2" fmla="val 2909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139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·8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BC6CA4D-FD34-4C62-BE67-048B7B1F9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70A6D562-A54F-4D75-895E-5F7E24099D40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1"/>
              <a:gd name="adj2" fmla="val 2909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2" name="Gerade Verbindung 17">
            <a:extLst>
              <a:ext uri="{FF2B5EF4-FFF2-40B4-BE49-F238E27FC236}">
                <a16:creationId xmlns:a16="http://schemas.microsoft.com/office/drawing/2014/main" id="{C63E886E-F3A3-864D-9CF0-CCE15226565B}"/>
              </a:ext>
            </a:extLst>
          </p:cNvPr>
          <p:cNvCxnSpPr>
            <a:cxnSpLocks/>
          </p:cNvCxnSpPr>
          <p:nvPr/>
        </p:nvCxnSpPr>
        <p:spPr>
          <a:xfrm>
            <a:off x="6380108" y="3499343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2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·8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577B00B-585B-4FDB-ADFC-8375BDED90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EEEBBE7B-46B6-4B9E-8CFC-2D71AD0CB640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1"/>
              <a:gd name="adj2" fmla="val 2909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2" name="Gerade Verbindung 17">
            <a:extLst>
              <a:ext uri="{FF2B5EF4-FFF2-40B4-BE49-F238E27FC236}">
                <a16:creationId xmlns:a16="http://schemas.microsoft.com/office/drawing/2014/main" id="{8CBF05C1-C218-BB46-8938-07B7CF43B1D6}"/>
              </a:ext>
            </a:extLst>
          </p:cNvPr>
          <p:cNvCxnSpPr>
            <a:cxnSpLocks/>
          </p:cNvCxnSpPr>
          <p:nvPr/>
        </p:nvCxnSpPr>
        <p:spPr>
          <a:xfrm>
            <a:off x="6380108" y="3499343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·8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3·9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E9C6A9E-7137-4BBD-87F2-D3AFF1E5C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502E3E5E-C05D-4293-89F4-ADCC64A267DB}"/>
              </a:ext>
            </a:extLst>
          </p:cNvPr>
          <p:cNvSpPr/>
          <p:nvPr/>
        </p:nvSpPr>
        <p:spPr>
          <a:xfrm flipH="1">
            <a:off x="4954949" y="179454"/>
            <a:ext cx="2160001" cy="2156386"/>
          </a:xfrm>
          <a:prstGeom prst="corner">
            <a:avLst>
              <a:gd name="adj1" fmla="val 69161"/>
              <a:gd name="adj2" fmla="val 2909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A8CECE4-B20C-47EF-8210-93EF200126AC}"/>
              </a:ext>
            </a:extLst>
          </p:cNvPr>
          <p:cNvSpPr txBox="1"/>
          <p:nvPr/>
        </p:nvSpPr>
        <p:spPr>
          <a:xfrm>
            <a:off x="4700240" y="4775726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3 Reihen mit 7 </a:t>
            </a:r>
            <a:r>
              <a:rPr lang="de-DE" sz="2400" dirty="0" err="1">
                <a:latin typeface="Comic Sans MS" panose="030F0902030302020204" pitchFamily="66" charset="0"/>
              </a:rPr>
              <a:t>Einern</a:t>
            </a:r>
            <a:r>
              <a:rPr lang="de-DE" sz="2400" dirty="0">
                <a:latin typeface="Comic Sans MS" panose="030F0902030302020204" pitchFamily="66" charset="0"/>
              </a:rPr>
              <a:t>. Also 3 Siebener.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BF8BAE4C-7DA8-7B48-A6E8-B7E73CAC656A}"/>
              </a:ext>
            </a:extLst>
          </p:cNvPr>
          <p:cNvCxnSpPr>
            <a:cxnSpLocks/>
          </p:cNvCxnSpPr>
          <p:nvPr/>
        </p:nvCxnSpPr>
        <p:spPr>
          <a:xfrm>
            <a:off x="6380108" y="3499343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40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1709</Words>
  <Application>Microsoft Macintosh PowerPoint</Application>
  <PresentationFormat>Breitbild</PresentationFormat>
  <Paragraphs>663</Paragraphs>
  <Slides>156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156</vt:i4>
      </vt:variant>
    </vt:vector>
  </HeadingPairs>
  <TitlesOfParts>
    <vt:vector size="161" baseType="lpstr">
      <vt:lpstr>Arial</vt:lpstr>
      <vt:lpstr>Calibri</vt:lpstr>
      <vt:lpstr>Calibri Light</vt:lpstr>
      <vt:lpstr>Comic Sans MS</vt:lpstr>
      <vt:lpstr>Office</vt:lpstr>
      <vt:lpstr>Malaufgaben erkennen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Zehnerzahlen  am Rechenrahmen</dc:title>
  <dc:creator>Microsoft Office User</dc:creator>
  <cp:lastModifiedBy>Microsoft Office User</cp:lastModifiedBy>
  <cp:revision>71</cp:revision>
  <dcterms:created xsi:type="dcterms:W3CDTF">2020-08-09T15:31:26Z</dcterms:created>
  <dcterms:modified xsi:type="dcterms:W3CDTF">2021-03-02T12:12:25Z</dcterms:modified>
</cp:coreProperties>
</file>