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1"/>
  </p:notesMasterIdLst>
  <p:sldIdLst>
    <p:sldId id="256" r:id="rId2"/>
    <p:sldId id="459" r:id="rId3"/>
    <p:sldId id="460" r:id="rId4"/>
    <p:sldId id="461" r:id="rId5"/>
    <p:sldId id="464" r:id="rId6"/>
    <p:sldId id="462" r:id="rId7"/>
    <p:sldId id="465" r:id="rId8"/>
    <p:sldId id="463" r:id="rId9"/>
    <p:sldId id="466" r:id="rId10"/>
    <p:sldId id="467" r:id="rId11"/>
    <p:sldId id="469" r:id="rId12"/>
    <p:sldId id="471" r:id="rId13"/>
    <p:sldId id="470" r:id="rId14"/>
    <p:sldId id="472" r:id="rId15"/>
    <p:sldId id="468" r:id="rId16"/>
    <p:sldId id="473" r:id="rId17"/>
    <p:sldId id="474" r:id="rId18"/>
    <p:sldId id="475" r:id="rId19"/>
    <p:sldId id="478" r:id="rId20"/>
    <p:sldId id="476" r:id="rId21"/>
    <p:sldId id="479" r:id="rId22"/>
    <p:sldId id="477" r:id="rId23"/>
    <p:sldId id="480" r:id="rId24"/>
    <p:sldId id="481" r:id="rId25"/>
    <p:sldId id="482" r:id="rId26"/>
    <p:sldId id="485" r:id="rId27"/>
    <p:sldId id="484" r:id="rId28"/>
    <p:sldId id="486" r:id="rId29"/>
    <p:sldId id="483" r:id="rId30"/>
    <p:sldId id="487" r:id="rId31"/>
    <p:sldId id="488" r:id="rId32"/>
    <p:sldId id="489" r:id="rId33"/>
    <p:sldId id="498" r:id="rId34"/>
    <p:sldId id="490" r:id="rId35"/>
    <p:sldId id="499" r:id="rId36"/>
    <p:sldId id="491" r:id="rId37"/>
    <p:sldId id="492" r:id="rId38"/>
    <p:sldId id="493" r:id="rId39"/>
    <p:sldId id="494" r:id="rId40"/>
    <p:sldId id="500" r:id="rId41"/>
    <p:sldId id="495" r:id="rId42"/>
    <p:sldId id="501" r:id="rId43"/>
    <p:sldId id="496" r:id="rId44"/>
    <p:sldId id="497" r:id="rId45"/>
    <p:sldId id="502" r:id="rId46"/>
    <p:sldId id="503" r:id="rId47"/>
    <p:sldId id="506" r:id="rId48"/>
    <p:sldId id="504" r:id="rId49"/>
    <p:sldId id="507" r:id="rId50"/>
    <p:sldId id="505" r:id="rId51"/>
    <p:sldId id="508" r:id="rId52"/>
    <p:sldId id="509" r:id="rId53"/>
    <p:sldId id="510" r:id="rId54"/>
    <p:sldId id="513" r:id="rId55"/>
    <p:sldId id="511" r:id="rId56"/>
    <p:sldId id="514" r:id="rId57"/>
    <p:sldId id="512" r:id="rId58"/>
    <p:sldId id="515" r:id="rId59"/>
    <p:sldId id="516" r:id="rId60"/>
    <p:sldId id="517" r:id="rId61"/>
    <p:sldId id="521" r:id="rId62"/>
    <p:sldId id="518" r:id="rId63"/>
    <p:sldId id="522" r:id="rId64"/>
    <p:sldId id="519" r:id="rId65"/>
    <p:sldId id="523" r:id="rId66"/>
    <p:sldId id="524" r:id="rId67"/>
    <p:sldId id="525" r:id="rId68"/>
    <p:sldId id="616" r:id="rId69"/>
    <p:sldId id="526" r:id="rId70"/>
    <p:sldId id="617" r:id="rId71"/>
    <p:sldId id="527" r:id="rId72"/>
    <p:sldId id="530" r:id="rId73"/>
    <p:sldId id="531" r:id="rId74"/>
    <p:sldId id="532" r:id="rId75"/>
    <p:sldId id="535" r:id="rId76"/>
    <p:sldId id="533" r:id="rId77"/>
    <p:sldId id="536" r:id="rId78"/>
    <p:sldId id="534" r:id="rId79"/>
    <p:sldId id="537" r:id="rId80"/>
    <p:sldId id="538" r:id="rId81"/>
    <p:sldId id="539" r:id="rId82"/>
    <p:sldId id="542" r:id="rId83"/>
    <p:sldId id="540" r:id="rId84"/>
    <p:sldId id="543" r:id="rId85"/>
    <p:sldId id="541" r:id="rId86"/>
    <p:sldId id="544" r:id="rId87"/>
    <p:sldId id="545" r:id="rId88"/>
    <p:sldId id="546" r:id="rId89"/>
    <p:sldId id="549" r:id="rId90"/>
    <p:sldId id="547" r:id="rId91"/>
    <p:sldId id="550" r:id="rId92"/>
    <p:sldId id="548" r:id="rId93"/>
    <p:sldId id="551" r:id="rId94"/>
    <p:sldId id="552" r:id="rId95"/>
    <p:sldId id="553" r:id="rId96"/>
    <p:sldId id="618" r:id="rId97"/>
    <p:sldId id="554" r:id="rId98"/>
    <p:sldId id="619" r:id="rId99"/>
    <p:sldId id="555" r:id="rId100"/>
    <p:sldId id="556" r:id="rId101"/>
    <p:sldId id="557" r:id="rId102"/>
    <p:sldId id="558" r:id="rId103"/>
    <p:sldId id="561" r:id="rId104"/>
    <p:sldId id="559" r:id="rId105"/>
    <p:sldId id="562" r:id="rId106"/>
    <p:sldId id="560" r:id="rId107"/>
    <p:sldId id="563" r:id="rId108"/>
    <p:sldId id="564" r:id="rId109"/>
    <p:sldId id="565" r:id="rId110"/>
    <p:sldId id="568" r:id="rId111"/>
    <p:sldId id="566" r:id="rId112"/>
    <p:sldId id="569" r:id="rId113"/>
    <p:sldId id="567" r:id="rId114"/>
    <p:sldId id="570" r:id="rId115"/>
    <p:sldId id="571" r:id="rId116"/>
    <p:sldId id="572" r:id="rId117"/>
    <p:sldId id="575" r:id="rId118"/>
    <p:sldId id="573" r:id="rId119"/>
    <p:sldId id="576" r:id="rId120"/>
    <p:sldId id="574" r:id="rId121"/>
    <p:sldId id="577" r:id="rId122"/>
    <p:sldId id="578" r:id="rId123"/>
    <p:sldId id="579" r:id="rId124"/>
    <p:sldId id="582" r:id="rId125"/>
    <p:sldId id="580" r:id="rId126"/>
    <p:sldId id="583" r:id="rId127"/>
    <p:sldId id="581" r:id="rId128"/>
    <p:sldId id="584" r:id="rId129"/>
    <p:sldId id="585" r:id="rId130"/>
    <p:sldId id="586" r:id="rId131"/>
    <p:sldId id="589" r:id="rId132"/>
    <p:sldId id="587" r:id="rId133"/>
    <p:sldId id="590" r:id="rId134"/>
    <p:sldId id="588" r:id="rId135"/>
    <p:sldId id="591" r:id="rId136"/>
    <p:sldId id="592" r:id="rId137"/>
    <p:sldId id="593" r:id="rId138"/>
    <p:sldId id="620" r:id="rId139"/>
    <p:sldId id="594" r:id="rId140"/>
    <p:sldId id="621" r:id="rId141"/>
    <p:sldId id="595" r:id="rId142"/>
    <p:sldId id="596" r:id="rId143"/>
    <p:sldId id="622" r:id="rId144"/>
    <p:sldId id="598" r:id="rId145"/>
    <p:sldId id="601" r:id="rId146"/>
    <p:sldId id="599" r:id="rId147"/>
    <p:sldId id="602" r:id="rId148"/>
    <p:sldId id="600" r:id="rId149"/>
    <p:sldId id="260" r:id="rId15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7858E"/>
    <a:srgbClr val="6EAE46"/>
    <a:srgbClr val="92C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67C391-EA03-420C-97B7-1A623C7FBC6C}" v="368" dt="2021-03-17T18:28:41.6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816"/>
    <p:restoredTop sz="94868"/>
  </p:normalViewPr>
  <p:slideViewPr>
    <p:cSldViewPr snapToGrid="0" snapToObjects="1">
      <p:cViewPr>
        <p:scale>
          <a:sx n="73" d="100"/>
          <a:sy n="73" d="100"/>
        </p:scale>
        <p:origin x="112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notesMaster" Target="notesMasters/notesMaster1.xml"/><Relationship Id="rId156" Type="http://schemas.microsoft.com/office/2016/11/relationships/changesInfo" Target="changesInfos/changesInfo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microsoft.com/office/2015/10/relationships/revisionInfo" Target="revisionInfo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theme" Target="theme/theme1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" userId="3dbf907c3c3ecef2" providerId="LiveId" clId="{5867C391-EA03-420C-97B7-1A623C7FBC6C}"/>
    <pc:docChg chg="undo custSel modSld">
      <pc:chgData name="Sarah" userId="3dbf907c3c3ecef2" providerId="LiveId" clId="{5867C391-EA03-420C-97B7-1A623C7FBC6C}" dt="2021-03-17T18:34:08.464" v="2907" actId="20577"/>
      <pc:docMkLst>
        <pc:docMk/>
      </pc:docMkLst>
      <pc:sldChg chg="modSp mod">
        <pc:chgData name="Sarah" userId="3dbf907c3c3ecef2" providerId="LiveId" clId="{5867C391-EA03-420C-97B7-1A623C7FBC6C}" dt="2021-03-16T19:02:39.377" v="29" actId="14100"/>
        <pc:sldMkLst>
          <pc:docMk/>
          <pc:sldMk cId="2778745972" sldId="461"/>
        </pc:sldMkLst>
        <pc:spChg chg="mod">
          <ac:chgData name="Sarah" userId="3dbf907c3c3ecef2" providerId="LiveId" clId="{5867C391-EA03-420C-97B7-1A623C7FBC6C}" dt="2021-03-16T19:02:39.377" v="29" actId="14100"/>
          <ac:spMkLst>
            <pc:docMk/>
            <pc:sldMk cId="2778745972" sldId="461"/>
            <ac:spMk id="12" creationId="{64FA108D-6855-F14E-B705-783DCB47BBFD}"/>
          </ac:spMkLst>
        </pc:spChg>
      </pc:sldChg>
      <pc:sldChg chg="addSp delSp modSp mod">
        <pc:chgData name="Sarah" userId="3dbf907c3c3ecef2" providerId="LiveId" clId="{5867C391-EA03-420C-97B7-1A623C7FBC6C}" dt="2021-03-16T19:04:44.448" v="50" actId="14100"/>
        <pc:sldMkLst>
          <pc:docMk/>
          <pc:sldMk cId="3124158469" sldId="466"/>
        </pc:sldMkLst>
        <pc:spChg chg="add mod">
          <ac:chgData name="Sarah" userId="3dbf907c3c3ecef2" providerId="LiveId" clId="{5867C391-EA03-420C-97B7-1A623C7FBC6C}" dt="2021-03-16T11:48:53.311" v="6" actId="20577"/>
          <ac:spMkLst>
            <pc:docMk/>
            <pc:sldMk cId="3124158469" sldId="466"/>
            <ac:spMk id="10" creationId="{D8AA29C3-95B8-4273-992E-28E73B1D0DC5}"/>
          </ac:spMkLst>
        </pc:spChg>
        <pc:spChg chg="add del mod">
          <ac:chgData name="Sarah" userId="3dbf907c3c3ecef2" providerId="LiveId" clId="{5867C391-EA03-420C-97B7-1A623C7FBC6C}" dt="2021-03-16T19:03:00.335" v="32" actId="478"/>
          <ac:spMkLst>
            <pc:docMk/>
            <pc:sldMk cId="3124158469" sldId="466"/>
            <ac:spMk id="11" creationId="{782E82C8-14E3-45C0-ACAD-3C9B568CA4C7}"/>
          </ac:spMkLst>
        </pc:spChg>
        <pc:spChg chg="del">
          <ac:chgData name="Sarah" userId="3dbf907c3c3ecef2" providerId="LiveId" clId="{5867C391-EA03-420C-97B7-1A623C7FBC6C}" dt="2021-03-16T11:49:16.775" v="7" actId="478"/>
          <ac:spMkLst>
            <pc:docMk/>
            <pc:sldMk cId="3124158469" sldId="466"/>
            <ac:spMk id="14" creationId="{510C6B5A-A253-4EA6-ADEE-2FAD672AE56E}"/>
          </ac:spMkLst>
        </pc:spChg>
        <pc:spChg chg="add del">
          <ac:chgData name="Sarah" userId="3dbf907c3c3ecef2" providerId="LiveId" clId="{5867C391-EA03-420C-97B7-1A623C7FBC6C}" dt="2021-03-16T19:03:04.683" v="34" actId="22"/>
          <ac:spMkLst>
            <pc:docMk/>
            <pc:sldMk cId="3124158469" sldId="466"/>
            <ac:spMk id="15" creationId="{A52C1307-A12F-4468-AEFB-8A78061F8A68}"/>
          </ac:spMkLst>
        </pc:spChg>
        <pc:spChg chg="add del mod">
          <ac:chgData name="Sarah" userId="3dbf907c3c3ecef2" providerId="LiveId" clId="{5867C391-EA03-420C-97B7-1A623C7FBC6C}" dt="2021-03-16T19:03:57.294" v="41" actId="478"/>
          <ac:spMkLst>
            <pc:docMk/>
            <pc:sldMk cId="3124158469" sldId="466"/>
            <ac:spMk id="16" creationId="{CF75E63A-B042-464C-A462-D4B6747F7E77}"/>
          </ac:spMkLst>
        </pc:spChg>
        <pc:spChg chg="add mod">
          <ac:chgData name="Sarah" userId="3dbf907c3c3ecef2" providerId="LiveId" clId="{5867C391-EA03-420C-97B7-1A623C7FBC6C}" dt="2021-03-16T19:04:44.448" v="50" actId="14100"/>
          <ac:spMkLst>
            <pc:docMk/>
            <pc:sldMk cId="3124158469" sldId="466"/>
            <ac:spMk id="17" creationId="{3B75E7D9-9EE7-4F73-881D-EB2E05516789}"/>
          </ac:spMkLst>
        </pc:spChg>
        <pc:spChg chg="del mod">
          <ac:chgData name="Sarah" userId="3dbf907c3c3ecef2" providerId="LiveId" clId="{5867C391-EA03-420C-97B7-1A623C7FBC6C}" dt="2021-03-16T11:48:37.285" v="1" actId="478"/>
          <ac:spMkLst>
            <pc:docMk/>
            <pc:sldMk cId="3124158469" sldId="466"/>
            <ac:spMk id="19" creationId="{55060ADE-5571-3E4E-9BF7-E2B5DD384A27}"/>
          </ac:spMkLst>
        </pc:spChg>
        <pc:picChg chg="mod">
          <ac:chgData name="Sarah" userId="3dbf907c3c3ecef2" providerId="LiveId" clId="{5867C391-EA03-420C-97B7-1A623C7FBC6C}" dt="2021-03-16T11:49:30.713" v="12" actId="1076"/>
          <ac:picMkLst>
            <pc:docMk/>
            <pc:sldMk cId="3124158469" sldId="466"/>
            <ac:picMk id="13" creationId="{958A924A-D99E-49DF-BC11-94680C5A729C}"/>
          </ac:picMkLst>
        </pc:picChg>
      </pc:sldChg>
      <pc:sldChg chg="addSp delSp modSp mod">
        <pc:chgData name="Sarah" userId="3dbf907c3c3ecef2" providerId="LiveId" clId="{5867C391-EA03-420C-97B7-1A623C7FBC6C}" dt="2021-03-16T19:07:59.272" v="163"/>
        <pc:sldMkLst>
          <pc:docMk/>
          <pc:sldMk cId="1895450395" sldId="467"/>
        </pc:sldMkLst>
        <pc:spChg chg="add mod">
          <ac:chgData name="Sarah" userId="3dbf907c3c3ecef2" providerId="LiveId" clId="{5867C391-EA03-420C-97B7-1A623C7FBC6C}" dt="2021-03-16T19:04:55.717" v="52"/>
          <ac:spMkLst>
            <pc:docMk/>
            <pc:sldMk cId="1895450395" sldId="467"/>
            <ac:spMk id="9" creationId="{27B2F33A-6A0A-4819-B232-D4751818141F}"/>
          </ac:spMkLst>
        </pc:spChg>
        <pc:spChg chg="del">
          <ac:chgData name="Sarah" userId="3dbf907c3c3ecef2" providerId="LiveId" clId="{5867C391-EA03-420C-97B7-1A623C7FBC6C}" dt="2021-03-16T19:04:55.277" v="51" actId="478"/>
          <ac:spMkLst>
            <pc:docMk/>
            <pc:sldMk cId="1895450395" sldId="467"/>
            <ac:spMk id="10" creationId="{79622EC9-AA90-443E-BA4A-EF819624197A}"/>
          </ac:spMkLst>
        </pc:spChg>
        <pc:spChg chg="add mod">
          <ac:chgData name="Sarah" userId="3dbf907c3c3ecef2" providerId="LiveId" clId="{5867C391-EA03-420C-97B7-1A623C7FBC6C}" dt="2021-03-16T19:07:59.272" v="163"/>
          <ac:spMkLst>
            <pc:docMk/>
            <pc:sldMk cId="1895450395" sldId="467"/>
            <ac:spMk id="12" creationId="{6CE2D099-15C4-4AC3-87A2-671408692ABD}"/>
          </ac:spMkLst>
        </pc:spChg>
        <pc:spChg chg="del">
          <ac:chgData name="Sarah" userId="3dbf907c3c3ecef2" providerId="LiveId" clId="{5867C391-EA03-420C-97B7-1A623C7FBC6C}" dt="2021-03-16T19:07:57.894" v="162" actId="478"/>
          <ac:spMkLst>
            <pc:docMk/>
            <pc:sldMk cId="1895450395" sldId="467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6T19:05:28.559" v="67" actId="20577"/>
          <ac:spMkLst>
            <pc:docMk/>
            <pc:sldMk cId="1895450395" sldId="467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6T19:05:24.275" v="62" actId="20577"/>
          <ac:spMkLst>
            <pc:docMk/>
            <pc:sldMk cId="1895450395" sldId="467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6T19:05:18.463" v="57" actId="20577"/>
          <ac:spMkLst>
            <pc:docMk/>
            <pc:sldMk cId="1895450395" sldId="467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6T19:07:06.584" v="149"/>
          <ac:cxnSpMkLst>
            <pc:docMk/>
            <pc:sldMk cId="1895450395" sldId="467"/>
            <ac:cxnSpMk id="11" creationId="{4DF018CD-BD68-4D7E-A24D-86304B3A1DF6}"/>
          </ac:cxnSpMkLst>
        </pc:cxnChg>
      </pc:sldChg>
      <pc:sldChg chg="addSp delSp modSp mod">
        <pc:chgData name="Sarah" userId="3dbf907c3c3ecef2" providerId="LiveId" clId="{5867C391-EA03-420C-97B7-1A623C7FBC6C}" dt="2021-03-17T18:29:45.090" v="2893" actId="20577"/>
        <pc:sldMkLst>
          <pc:docMk/>
          <pc:sldMk cId="580077393" sldId="468"/>
        </pc:sldMkLst>
        <pc:spChg chg="del">
          <ac:chgData name="Sarah" userId="3dbf907c3c3ecef2" providerId="LiveId" clId="{5867C391-EA03-420C-97B7-1A623C7FBC6C}" dt="2021-03-16T19:08:43.190" v="177" actId="478"/>
          <ac:spMkLst>
            <pc:docMk/>
            <pc:sldMk cId="580077393" sldId="468"/>
            <ac:spMk id="9" creationId="{D38C5D97-3BAC-421B-8DF9-8783DBB3B845}"/>
          </ac:spMkLst>
        </pc:spChg>
        <pc:spChg chg="del">
          <ac:chgData name="Sarah" userId="3dbf907c3c3ecef2" providerId="LiveId" clId="{5867C391-EA03-420C-97B7-1A623C7FBC6C}" dt="2021-03-16T19:07:30.044" v="158" actId="478"/>
          <ac:spMkLst>
            <pc:docMk/>
            <pc:sldMk cId="580077393" sldId="468"/>
            <ac:spMk id="10" creationId="{A36C16CB-AF7F-49B3-9C15-5EEF446E0EF6}"/>
          </ac:spMkLst>
        </pc:spChg>
        <pc:spChg chg="add mod">
          <ac:chgData name="Sarah" userId="3dbf907c3c3ecef2" providerId="LiveId" clId="{5867C391-EA03-420C-97B7-1A623C7FBC6C}" dt="2021-03-16T19:07:30.948" v="159"/>
          <ac:spMkLst>
            <pc:docMk/>
            <pc:sldMk cId="580077393" sldId="468"/>
            <ac:spMk id="12" creationId="{4104D66C-275D-4AAF-BE2E-A820DD0FDA9F}"/>
          </ac:spMkLst>
        </pc:spChg>
        <pc:spChg chg="add mod">
          <ac:chgData name="Sarah" userId="3dbf907c3c3ecef2" providerId="LiveId" clId="{5867C391-EA03-420C-97B7-1A623C7FBC6C}" dt="2021-03-16T19:08:16.504" v="173"/>
          <ac:spMkLst>
            <pc:docMk/>
            <pc:sldMk cId="580077393" sldId="468"/>
            <ac:spMk id="13" creationId="{76462AAB-A920-4F01-86BE-A4CE221A9706}"/>
          </ac:spMkLst>
        </pc:spChg>
        <pc:spChg chg="add mod">
          <ac:chgData name="Sarah" userId="3dbf907c3c3ecef2" providerId="LiveId" clId="{5867C391-EA03-420C-97B7-1A623C7FBC6C}" dt="2021-03-16T19:09:00.650" v="188" actId="20577"/>
          <ac:spMkLst>
            <pc:docMk/>
            <pc:sldMk cId="580077393" sldId="468"/>
            <ac:spMk id="14" creationId="{B65E0C02-38EA-43CF-AC33-1A10FC2B4E0B}"/>
          </ac:spMkLst>
        </pc:spChg>
        <pc:spChg chg="add del mod">
          <ac:chgData name="Sarah" userId="3dbf907c3c3ecef2" providerId="LiveId" clId="{5867C391-EA03-420C-97B7-1A623C7FBC6C}" dt="2021-03-16T19:11:26.843" v="215"/>
          <ac:spMkLst>
            <pc:docMk/>
            <pc:sldMk cId="580077393" sldId="468"/>
            <ac:spMk id="15" creationId="{4C3BA52E-ECB4-4579-BF76-ECF1E6D6B1E6}"/>
          </ac:spMkLst>
        </pc:spChg>
        <pc:spChg chg="del">
          <ac:chgData name="Sarah" userId="3dbf907c3c3ecef2" providerId="LiveId" clId="{5867C391-EA03-420C-97B7-1A623C7FBC6C}" dt="2021-03-16T19:08:15.506" v="172" actId="478"/>
          <ac:spMkLst>
            <pc:docMk/>
            <pc:sldMk cId="580077393" sldId="468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29:45.090" v="2893" actId="20577"/>
          <ac:spMkLst>
            <pc:docMk/>
            <pc:sldMk cId="580077393" sldId="468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6T19:06:39.443" v="137" actId="20577"/>
          <ac:spMkLst>
            <pc:docMk/>
            <pc:sldMk cId="580077393" sldId="468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6T19:06:35.533" v="132" actId="20577"/>
          <ac:spMkLst>
            <pc:docMk/>
            <pc:sldMk cId="580077393" sldId="468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6T19:06:58.428" v="144" actId="1076"/>
          <ac:cxnSpMkLst>
            <pc:docMk/>
            <pc:sldMk cId="580077393" sldId="468"/>
            <ac:cxnSpMk id="11" creationId="{587A7AD7-9285-4513-9017-DB5E74C492FB}"/>
          </ac:cxnSpMkLst>
        </pc:cxnChg>
      </pc:sldChg>
      <pc:sldChg chg="addSp delSp modSp mod">
        <pc:chgData name="Sarah" userId="3dbf907c3c3ecef2" providerId="LiveId" clId="{5867C391-EA03-420C-97B7-1A623C7FBC6C}" dt="2021-03-16T19:08:04.881" v="165"/>
        <pc:sldMkLst>
          <pc:docMk/>
          <pc:sldMk cId="4123632283" sldId="469"/>
        </pc:sldMkLst>
        <pc:spChg chg="del">
          <ac:chgData name="Sarah" userId="3dbf907c3c3ecef2" providerId="LiveId" clId="{5867C391-EA03-420C-97B7-1A623C7FBC6C}" dt="2021-03-16T19:07:14.822" v="150" actId="478"/>
          <ac:spMkLst>
            <pc:docMk/>
            <pc:sldMk cId="4123632283" sldId="469"/>
            <ac:spMk id="10" creationId="{1C2CD1B9-99F4-456C-B0AE-70BAD75A1314}"/>
          </ac:spMkLst>
        </pc:spChg>
        <pc:spChg chg="add mod">
          <ac:chgData name="Sarah" userId="3dbf907c3c3ecef2" providerId="LiveId" clId="{5867C391-EA03-420C-97B7-1A623C7FBC6C}" dt="2021-03-16T19:07:15.565" v="151"/>
          <ac:spMkLst>
            <pc:docMk/>
            <pc:sldMk cId="4123632283" sldId="469"/>
            <ac:spMk id="11" creationId="{4283B923-AC85-462B-B7AB-4BE382484940}"/>
          </ac:spMkLst>
        </pc:spChg>
        <pc:spChg chg="add mod">
          <ac:chgData name="Sarah" userId="3dbf907c3c3ecef2" providerId="LiveId" clId="{5867C391-EA03-420C-97B7-1A623C7FBC6C}" dt="2021-03-16T19:08:04.881" v="165"/>
          <ac:spMkLst>
            <pc:docMk/>
            <pc:sldMk cId="4123632283" sldId="469"/>
            <ac:spMk id="12" creationId="{7ADEB8A3-C7AD-42CB-9B42-28CEF0AF6973}"/>
          </ac:spMkLst>
        </pc:spChg>
        <pc:spChg chg="del">
          <ac:chgData name="Sarah" userId="3dbf907c3c3ecef2" providerId="LiveId" clId="{5867C391-EA03-420C-97B7-1A623C7FBC6C}" dt="2021-03-16T19:08:04.065" v="164" actId="478"/>
          <ac:spMkLst>
            <pc:docMk/>
            <pc:sldMk cId="4123632283" sldId="469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6T19:05:51.516" v="82" actId="20577"/>
          <ac:spMkLst>
            <pc:docMk/>
            <pc:sldMk cId="4123632283" sldId="469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6T19:05:47.499" v="77" actId="20577"/>
          <ac:spMkLst>
            <pc:docMk/>
            <pc:sldMk cId="4123632283" sldId="469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6T19:05:42.585" v="72" actId="20577"/>
          <ac:spMkLst>
            <pc:docMk/>
            <pc:sldMk cId="4123632283" sldId="469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6T19:07:05.590" v="148"/>
          <ac:cxnSpMkLst>
            <pc:docMk/>
            <pc:sldMk cId="4123632283" sldId="469"/>
            <ac:cxnSpMk id="9" creationId="{284CABBE-AA72-428A-95A8-FE5CD6550CD4}"/>
          </ac:cxnSpMkLst>
        </pc:cxnChg>
      </pc:sldChg>
      <pc:sldChg chg="addSp delSp modSp mod">
        <pc:chgData name="Sarah" userId="3dbf907c3c3ecef2" providerId="LiveId" clId="{5867C391-EA03-420C-97B7-1A623C7FBC6C}" dt="2021-03-16T19:08:10.569" v="169"/>
        <pc:sldMkLst>
          <pc:docMk/>
          <pc:sldMk cId="320687311" sldId="470"/>
        </pc:sldMkLst>
        <pc:spChg chg="del">
          <ac:chgData name="Sarah" userId="3dbf907c3c3ecef2" providerId="LiveId" clId="{5867C391-EA03-420C-97B7-1A623C7FBC6C}" dt="2021-03-16T19:07:21.785" v="154" actId="478"/>
          <ac:spMkLst>
            <pc:docMk/>
            <pc:sldMk cId="320687311" sldId="470"/>
            <ac:spMk id="10" creationId="{D535392E-2C8B-4E58-93C9-6049BD1063C7}"/>
          </ac:spMkLst>
        </pc:spChg>
        <pc:spChg chg="add mod">
          <ac:chgData name="Sarah" userId="3dbf907c3c3ecef2" providerId="LiveId" clId="{5867C391-EA03-420C-97B7-1A623C7FBC6C}" dt="2021-03-16T19:07:22.816" v="155"/>
          <ac:spMkLst>
            <pc:docMk/>
            <pc:sldMk cId="320687311" sldId="470"/>
            <ac:spMk id="11" creationId="{ABB0B1DE-28ED-413D-A8D2-50024F10F489}"/>
          </ac:spMkLst>
        </pc:spChg>
        <pc:spChg chg="add mod">
          <ac:chgData name="Sarah" userId="3dbf907c3c3ecef2" providerId="LiveId" clId="{5867C391-EA03-420C-97B7-1A623C7FBC6C}" dt="2021-03-16T19:08:10.569" v="169"/>
          <ac:spMkLst>
            <pc:docMk/>
            <pc:sldMk cId="320687311" sldId="470"/>
            <ac:spMk id="12" creationId="{4AFA4F1E-C9D4-46B1-B8AA-288904025E55}"/>
          </ac:spMkLst>
        </pc:spChg>
        <pc:spChg chg="del">
          <ac:chgData name="Sarah" userId="3dbf907c3c3ecef2" providerId="LiveId" clId="{5867C391-EA03-420C-97B7-1A623C7FBC6C}" dt="2021-03-16T19:08:10.047" v="168" actId="478"/>
          <ac:spMkLst>
            <pc:docMk/>
            <pc:sldMk cId="320687311" sldId="470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6T19:06:18.073" v="112" actId="20577"/>
          <ac:spMkLst>
            <pc:docMk/>
            <pc:sldMk cId="320687311" sldId="470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6T19:06:13.969" v="107" actId="20577"/>
          <ac:spMkLst>
            <pc:docMk/>
            <pc:sldMk cId="320687311" sldId="470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6T19:06:10.443" v="102" actId="20577"/>
          <ac:spMkLst>
            <pc:docMk/>
            <pc:sldMk cId="320687311" sldId="470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6T19:07:03.430" v="146"/>
          <ac:cxnSpMkLst>
            <pc:docMk/>
            <pc:sldMk cId="320687311" sldId="470"/>
            <ac:cxnSpMk id="9" creationId="{7CFA7CD4-A214-4F4C-9617-A7AE9E677AD0}"/>
          </ac:cxnSpMkLst>
        </pc:cxnChg>
      </pc:sldChg>
      <pc:sldChg chg="addSp delSp modSp mod">
        <pc:chgData name="Sarah" userId="3dbf907c3c3ecef2" providerId="LiveId" clId="{5867C391-EA03-420C-97B7-1A623C7FBC6C}" dt="2021-03-16T19:08:07.883" v="167"/>
        <pc:sldMkLst>
          <pc:docMk/>
          <pc:sldMk cId="3359566580" sldId="471"/>
        </pc:sldMkLst>
        <pc:spChg chg="del">
          <ac:chgData name="Sarah" userId="3dbf907c3c3ecef2" providerId="LiveId" clId="{5867C391-EA03-420C-97B7-1A623C7FBC6C}" dt="2021-03-16T19:07:18.125" v="152" actId="478"/>
          <ac:spMkLst>
            <pc:docMk/>
            <pc:sldMk cId="3359566580" sldId="471"/>
            <ac:spMk id="10" creationId="{9A60E293-9B0E-458B-8E94-2A3EDE7D42EA}"/>
          </ac:spMkLst>
        </pc:spChg>
        <pc:spChg chg="add mod">
          <ac:chgData name="Sarah" userId="3dbf907c3c3ecef2" providerId="LiveId" clId="{5867C391-EA03-420C-97B7-1A623C7FBC6C}" dt="2021-03-16T19:07:19.036" v="153"/>
          <ac:spMkLst>
            <pc:docMk/>
            <pc:sldMk cId="3359566580" sldId="471"/>
            <ac:spMk id="11" creationId="{8B5789B4-4D64-40C6-A00D-7E12A3831145}"/>
          </ac:spMkLst>
        </pc:spChg>
        <pc:spChg chg="add mod">
          <ac:chgData name="Sarah" userId="3dbf907c3c3ecef2" providerId="LiveId" clId="{5867C391-EA03-420C-97B7-1A623C7FBC6C}" dt="2021-03-16T19:08:07.883" v="167"/>
          <ac:spMkLst>
            <pc:docMk/>
            <pc:sldMk cId="3359566580" sldId="471"/>
            <ac:spMk id="12" creationId="{DA7B2F62-A444-4B19-B697-ADDDF588285B}"/>
          </ac:spMkLst>
        </pc:spChg>
        <pc:spChg chg="del">
          <ac:chgData name="Sarah" userId="3dbf907c3c3ecef2" providerId="LiveId" clId="{5867C391-EA03-420C-97B7-1A623C7FBC6C}" dt="2021-03-16T19:08:07.268" v="166" actId="478"/>
          <ac:spMkLst>
            <pc:docMk/>
            <pc:sldMk cId="3359566580" sldId="471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6T19:06:03.415" v="97" actId="20577"/>
          <ac:spMkLst>
            <pc:docMk/>
            <pc:sldMk cId="3359566580" sldId="471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6T19:06:00.097" v="92" actId="20577"/>
          <ac:spMkLst>
            <pc:docMk/>
            <pc:sldMk cId="3359566580" sldId="471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6T19:05:56.364" v="87" actId="20577"/>
          <ac:spMkLst>
            <pc:docMk/>
            <pc:sldMk cId="3359566580" sldId="471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6T19:07:04.506" v="147"/>
          <ac:cxnSpMkLst>
            <pc:docMk/>
            <pc:sldMk cId="3359566580" sldId="471"/>
            <ac:cxnSpMk id="9" creationId="{3DDEC68A-B1D8-461F-9059-587ED61056A6}"/>
          </ac:cxnSpMkLst>
        </pc:cxnChg>
      </pc:sldChg>
      <pc:sldChg chg="addSp delSp modSp mod">
        <pc:chgData name="Sarah" userId="3dbf907c3c3ecef2" providerId="LiveId" clId="{5867C391-EA03-420C-97B7-1A623C7FBC6C}" dt="2021-03-17T18:29:49.126" v="2895" actId="20577"/>
        <pc:sldMkLst>
          <pc:docMk/>
          <pc:sldMk cId="3386294925" sldId="472"/>
        </pc:sldMkLst>
        <pc:spChg chg="del">
          <ac:chgData name="Sarah" userId="3dbf907c3c3ecef2" providerId="LiveId" clId="{5867C391-EA03-420C-97B7-1A623C7FBC6C}" dt="2021-03-16T19:07:25.886" v="156" actId="478"/>
          <ac:spMkLst>
            <pc:docMk/>
            <pc:sldMk cId="3386294925" sldId="472"/>
            <ac:spMk id="10" creationId="{A5A8C12A-8D36-43B9-B0C3-B60C5036A75F}"/>
          </ac:spMkLst>
        </pc:spChg>
        <pc:spChg chg="add mod">
          <ac:chgData name="Sarah" userId="3dbf907c3c3ecef2" providerId="LiveId" clId="{5867C391-EA03-420C-97B7-1A623C7FBC6C}" dt="2021-03-16T19:07:26.553" v="157"/>
          <ac:spMkLst>
            <pc:docMk/>
            <pc:sldMk cId="3386294925" sldId="472"/>
            <ac:spMk id="11" creationId="{DB4A0CEB-9BA0-4228-B884-EF0182A64A38}"/>
          </ac:spMkLst>
        </pc:spChg>
        <pc:spChg chg="add mod">
          <ac:chgData name="Sarah" userId="3dbf907c3c3ecef2" providerId="LiveId" clId="{5867C391-EA03-420C-97B7-1A623C7FBC6C}" dt="2021-03-16T19:08:13.345" v="171"/>
          <ac:spMkLst>
            <pc:docMk/>
            <pc:sldMk cId="3386294925" sldId="472"/>
            <ac:spMk id="12" creationId="{3792D1A4-7600-4937-AE34-004915CD638D}"/>
          </ac:spMkLst>
        </pc:spChg>
        <pc:spChg chg="del">
          <ac:chgData name="Sarah" userId="3dbf907c3c3ecef2" providerId="LiveId" clId="{5867C391-EA03-420C-97B7-1A623C7FBC6C}" dt="2021-03-16T19:08:12.675" v="170" actId="478"/>
          <ac:spMkLst>
            <pc:docMk/>
            <pc:sldMk cId="3386294925" sldId="472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29:49.126" v="2895" actId="20577"/>
          <ac:spMkLst>
            <pc:docMk/>
            <pc:sldMk cId="3386294925" sldId="472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6T19:06:27.826" v="122" actId="20577"/>
          <ac:spMkLst>
            <pc:docMk/>
            <pc:sldMk cId="3386294925" sldId="472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6T19:06:23.444" v="117" actId="20577"/>
          <ac:spMkLst>
            <pc:docMk/>
            <pc:sldMk cId="3386294925" sldId="472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6T19:07:01.257" v="145"/>
          <ac:cxnSpMkLst>
            <pc:docMk/>
            <pc:sldMk cId="3386294925" sldId="472"/>
            <ac:cxnSpMk id="9" creationId="{73ABD4D6-E9C2-42B3-BE32-65CA902134E5}"/>
          </ac:cxnSpMkLst>
        </pc:cxnChg>
      </pc:sldChg>
      <pc:sldChg chg="addSp delSp modSp mod">
        <pc:chgData name="Sarah" userId="3dbf907c3c3ecef2" providerId="LiveId" clId="{5867C391-EA03-420C-97B7-1A623C7FBC6C}" dt="2021-03-16T19:10:43.191" v="199" actId="20577"/>
        <pc:sldMkLst>
          <pc:docMk/>
          <pc:sldMk cId="3608951722" sldId="473"/>
        </pc:sldMkLst>
        <pc:spChg chg="del">
          <ac:chgData name="Sarah" userId="3dbf907c3c3ecef2" providerId="LiveId" clId="{5867C391-EA03-420C-97B7-1A623C7FBC6C}" dt="2021-03-16T19:07:35.058" v="160" actId="478"/>
          <ac:spMkLst>
            <pc:docMk/>
            <pc:sldMk cId="3608951722" sldId="473"/>
            <ac:spMk id="10" creationId="{9A7B5581-D6A4-44DA-AE7E-C06B35DFBA22}"/>
          </ac:spMkLst>
        </pc:spChg>
        <pc:spChg chg="add mod">
          <ac:chgData name="Sarah" userId="3dbf907c3c3ecef2" providerId="LiveId" clId="{5867C391-EA03-420C-97B7-1A623C7FBC6C}" dt="2021-03-16T19:10:37.180" v="195" actId="14100"/>
          <ac:spMkLst>
            <pc:docMk/>
            <pc:sldMk cId="3608951722" sldId="473"/>
            <ac:spMk id="11" creationId="{DDAF4FDD-55B1-4D24-978D-C00AD70C4569}"/>
          </ac:spMkLst>
        </pc:spChg>
        <pc:spChg chg="add mod">
          <ac:chgData name="Sarah" userId="3dbf907c3c3ecef2" providerId="LiveId" clId="{5867C391-EA03-420C-97B7-1A623C7FBC6C}" dt="2021-03-16T19:10:43.191" v="199" actId="20577"/>
          <ac:spMkLst>
            <pc:docMk/>
            <pc:sldMk cId="3608951722" sldId="473"/>
            <ac:spMk id="12" creationId="{4F819149-9F8E-4CCA-9184-1B6A2500CBCB}"/>
          </ac:spMkLst>
        </pc:spChg>
        <pc:spChg chg="del">
          <ac:chgData name="Sarah" userId="3dbf907c3c3ecef2" providerId="LiveId" clId="{5867C391-EA03-420C-97B7-1A623C7FBC6C}" dt="2021-03-16T19:08:20.447" v="174" actId="478"/>
          <ac:spMkLst>
            <pc:docMk/>
            <pc:sldMk cId="3608951722" sldId="473"/>
            <ac:spMk id="19" creationId="{55060ADE-5571-3E4E-9BF7-E2B5DD384A27}"/>
          </ac:spMkLst>
        </pc:spChg>
      </pc:sldChg>
      <pc:sldChg chg="addSp delSp modSp mod">
        <pc:chgData name="Sarah" userId="3dbf907c3c3ecef2" providerId="LiveId" clId="{5867C391-EA03-420C-97B7-1A623C7FBC6C}" dt="2021-03-16T19:15:33.372" v="325" actId="1076"/>
        <pc:sldMkLst>
          <pc:docMk/>
          <pc:sldMk cId="3588065916" sldId="474"/>
        </pc:sldMkLst>
        <pc:spChg chg="del">
          <ac:chgData name="Sarah" userId="3dbf907c3c3ecef2" providerId="LiveId" clId="{5867C391-EA03-420C-97B7-1A623C7FBC6C}" dt="2021-03-16T19:10:52.582" v="200" actId="478"/>
          <ac:spMkLst>
            <pc:docMk/>
            <pc:sldMk cId="3588065916" sldId="474"/>
            <ac:spMk id="10" creationId="{0A1BAF9E-5EA5-433E-961D-E86A5FD41CBC}"/>
          </ac:spMkLst>
        </pc:spChg>
        <pc:spChg chg="add mod">
          <ac:chgData name="Sarah" userId="3dbf907c3c3ecef2" providerId="LiveId" clId="{5867C391-EA03-420C-97B7-1A623C7FBC6C}" dt="2021-03-16T19:10:52.997" v="201"/>
          <ac:spMkLst>
            <pc:docMk/>
            <pc:sldMk cId="3588065916" sldId="474"/>
            <ac:spMk id="11" creationId="{763ECA26-F361-43D6-8E10-BCEB355ACFC1}"/>
          </ac:spMkLst>
        </pc:spChg>
        <pc:spChg chg="add mod">
          <ac:chgData name="Sarah" userId="3dbf907c3c3ecef2" providerId="LiveId" clId="{5867C391-EA03-420C-97B7-1A623C7FBC6C}" dt="2021-03-16T19:11:39.617" v="217"/>
          <ac:spMkLst>
            <pc:docMk/>
            <pc:sldMk cId="3588065916" sldId="474"/>
            <ac:spMk id="12" creationId="{CB2C9D71-C6D0-4BA3-ABA3-CD7A9B246B84}"/>
          </ac:spMkLst>
        </pc:spChg>
        <pc:spChg chg="del">
          <ac:chgData name="Sarah" userId="3dbf907c3c3ecef2" providerId="LiveId" clId="{5867C391-EA03-420C-97B7-1A623C7FBC6C}" dt="2021-03-16T19:11:39.095" v="216" actId="478"/>
          <ac:spMkLst>
            <pc:docMk/>
            <pc:sldMk cId="3588065916" sldId="474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6T19:12:29.759" v="237" actId="20577"/>
          <ac:spMkLst>
            <pc:docMk/>
            <pc:sldMk cId="3588065916" sldId="474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6T19:12:39.706" v="239" actId="20577"/>
          <ac:spMkLst>
            <pc:docMk/>
            <pc:sldMk cId="3588065916" sldId="474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6T19:12:44.348" v="244" actId="20577"/>
          <ac:spMkLst>
            <pc:docMk/>
            <pc:sldMk cId="3588065916" sldId="474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6T19:15:22.700" v="323"/>
          <ac:cxnSpMkLst>
            <pc:docMk/>
            <pc:sldMk cId="3588065916" sldId="474"/>
            <ac:cxnSpMk id="13" creationId="{487AB517-345E-41AA-ABA1-D9FEAA6796F8}"/>
          </ac:cxnSpMkLst>
        </pc:cxnChg>
        <pc:cxnChg chg="add mod">
          <ac:chgData name="Sarah" userId="3dbf907c3c3ecef2" providerId="LiveId" clId="{5867C391-EA03-420C-97B7-1A623C7FBC6C}" dt="2021-03-16T19:15:33.372" v="325" actId="1076"/>
          <ac:cxnSpMkLst>
            <pc:docMk/>
            <pc:sldMk cId="3588065916" sldId="474"/>
            <ac:cxnSpMk id="14" creationId="{1E881CB9-97E2-4E4F-8CF7-009E3D0F18D1}"/>
          </ac:cxnSpMkLst>
        </pc:cxnChg>
      </pc:sldChg>
      <pc:sldChg chg="addSp delSp modSp mod">
        <pc:chgData name="Sarah" userId="3dbf907c3c3ecef2" providerId="LiveId" clId="{5867C391-EA03-420C-97B7-1A623C7FBC6C}" dt="2021-03-16T19:15:39.953" v="326"/>
        <pc:sldMkLst>
          <pc:docMk/>
          <pc:sldMk cId="499573951" sldId="475"/>
        </pc:sldMkLst>
        <pc:spChg chg="del">
          <ac:chgData name="Sarah" userId="3dbf907c3c3ecef2" providerId="LiveId" clId="{5867C391-EA03-420C-97B7-1A623C7FBC6C}" dt="2021-03-16T19:11:02.238" v="202" actId="478"/>
          <ac:spMkLst>
            <pc:docMk/>
            <pc:sldMk cId="499573951" sldId="475"/>
            <ac:spMk id="10" creationId="{1B85BF62-73C8-42A5-ADDC-5B1EE85DD34C}"/>
          </ac:spMkLst>
        </pc:spChg>
        <pc:spChg chg="add mod">
          <ac:chgData name="Sarah" userId="3dbf907c3c3ecef2" providerId="LiveId" clId="{5867C391-EA03-420C-97B7-1A623C7FBC6C}" dt="2021-03-16T19:11:02.983" v="203"/>
          <ac:spMkLst>
            <pc:docMk/>
            <pc:sldMk cId="499573951" sldId="475"/>
            <ac:spMk id="11" creationId="{4958F764-AB09-4373-B671-A4ACC30156C2}"/>
          </ac:spMkLst>
        </pc:spChg>
        <pc:spChg chg="add mod">
          <ac:chgData name="Sarah" userId="3dbf907c3c3ecef2" providerId="LiveId" clId="{5867C391-EA03-420C-97B7-1A623C7FBC6C}" dt="2021-03-16T19:11:42.526" v="219"/>
          <ac:spMkLst>
            <pc:docMk/>
            <pc:sldMk cId="499573951" sldId="475"/>
            <ac:spMk id="12" creationId="{66E9BE6B-6F80-4A7D-ADA0-C21E1C56DDF8}"/>
          </ac:spMkLst>
        </pc:spChg>
        <pc:spChg chg="del">
          <ac:chgData name="Sarah" userId="3dbf907c3c3ecef2" providerId="LiveId" clId="{5867C391-EA03-420C-97B7-1A623C7FBC6C}" dt="2021-03-16T19:11:42.146" v="218" actId="478"/>
          <ac:spMkLst>
            <pc:docMk/>
            <pc:sldMk cId="499573951" sldId="475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6T19:12:49.089" v="249" actId="20577"/>
          <ac:spMkLst>
            <pc:docMk/>
            <pc:sldMk cId="499573951" sldId="475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6T19:12:52.684" v="252" actId="20577"/>
          <ac:spMkLst>
            <pc:docMk/>
            <pc:sldMk cId="499573951" sldId="475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6T19:12:55.576" v="257" actId="20577"/>
          <ac:spMkLst>
            <pc:docMk/>
            <pc:sldMk cId="499573951" sldId="475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6T19:15:39.953" v="326"/>
          <ac:cxnSpMkLst>
            <pc:docMk/>
            <pc:sldMk cId="499573951" sldId="475"/>
            <ac:cxnSpMk id="13" creationId="{D2932AAF-F2EC-4275-A9F4-6BDF5F79D623}"/>
          </ac:cxnSpMkLst>
        </pc:cxnChg>
        <pc:cxnChg chg="add mod">
          <ac:chgData name="Sarah" userId="3dbf907c3c3ecef2" providerId="LiveId" clId="{5867C391-EA03-420C-97B7-1A623C7FBC6C}" dt="2021-03-16T19:15:39.953" v="326"/>
          <ac:cxnSpMkLst>
            <pc:docMk/>
            <pc:sldMk cId="499573951" sldId="475"/>
            <ac:cxnSpMk id="14" creationId="{806F7D65-3F44-4B13-BA3D-283E1420B7E8}"/>
          </ac:cxnSpMkLst>
        </pc:cxnChg>
      </pc:sldChg>
      <pc:sldChg chg="addSp delSp modSp mod">
        <pc:chgData name="Sarah" userId="3dbf907c3c3ecef2" providerId="LiveId" clId="{5867C391-EA03-420C-97B7-1A623C7FBC6C}" dt="2021-03-16T19:15:43.913" v="328"/>
        <pc:sldMkLst>
          <pc:docMk/>
          <pc:sldMk cId="3188200748" sldId="476"/>
        </pc:sldMkLst>
        <pc:spChg chg="del">
          <ac:chgData name="Sarah" userId="3dbf907c3c3ecef2" providerId="LiveId" clId="{5867C391-EA03-420C-97B7-1A623C7FBC6C}" dt="2021-03-16T19:11:08.184" v="206" actId="478"/>
          <ac:spMkLst>
            <pc:docMk/>
            <pc:sldMk cId="3188200748" sldId="476"/>
            <ac:spMk id="10" creationId="{54CAC941-EEC6-427B-B569-9205BE2370FF}"/>
          </ac:spMkLst>
        </pc:spChg>
        <pc:spChg chg="add mod">
          <ac:chgData name="Sarah" userId="3dbf907c3c3ecef2" providerId="LiveId" clId="{5867C391-EA03-420C-97B7-1A623C7FBC6C}" dt="2021-03-16T19:11:08.997" v="207"/>
          <ac:spMkLst>
            <pc:docMk/>
            <pc:sldMk cId="3188200748" sldId="476"/>
            <ac:spMk id="11" creationId="{86C29E40-504C-4346-921C-89D9B22ECA8F}"/>
          </ac:spMkLst>
        </pc:spChg>
        <pc:spChg chg="add mod">
          <ac:chgData name="Sarah" userId="3dbf907c3c3ecef2" providerId="LiveId" clId="{5867C391-EA03-420C-97B7-1A623C7FBC6C}" dt="2021-03-16T19:12:04.383" v="225"/>
          <ac:spMkLst>
            <pc:docMk/>
            <pc:sldMk cId="3188200748" sldId="476"/>
            <ac:spMk id="12" creationId="{EF3A678D-7697-4910-BF59-34ABBB7B46FD}"/>
          </ac:spMkLst>
        </pc:spChg>
        <pc:spChg chg="del mod">
          <ac:chgData name="Sarah" userId="3dbf907c3c3ecef2" providerId="LiveId" clId="{5867C391-EA03-420C-97B7-1A623C7FBC6C}" dt="2021-03-16T19:12:03.561" v="224" actId="478"/>
          <ac:spMkLst>
            <pc:docMk/>
            <pc:sldMk cId="3188200748" sldId="476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6T19:13:18.431" v="275" actId="20577"/>
          <ac:spMkLst>
            <pc:docMk/>
            <pc:sldMk cId="3188200748" sldId="476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6T19:13:21.248" v="278" actId="20577"/>
          <ac:spMkLst>
            <pc:docMk/>
            <pc:sldMk cId="3188200748" sldId="476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6T19:13:24.860" v="283" actId="20577"/>
          <ac:spMkLst>
            <pc:docMk/>
            <pc:sldMk cId="3188200748" sldId="476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6T19:15:43.913" v="328"/>
          <ac:cxnSpMkLst>
            <pc:docMk/>
            <pc:sldMk cId="3188200748" sldId="476"/>
            <ac:cxnSpMk id="13" creationId="{32BBA69D-D7F1-4A6D-BC53-413D968B311D}"/>
          </ac:cxnSpMkLst>
        </pc:cxnChg>
        <pc:cxnChg chg="add mod">
          <ac:chgData name="Sarah" userId="3dbf907c3c3ecef2" providerId="LiveId" clId="{5867C391-EA03-420C-97B7-1A623C7FBC6C}" dt="2021-03-16T19:15:43.913" v="328"/>
          <ac:cxnSpMkLst>
            <pc:docMk/>
            <pc:sldMk cId="3188200748" sldId="476"/>
            <ac:cxnSpMk id="14" creationId="{B18EDFE0-B0F2-48C4-91BB-D6A8362ACC81}"/>
          </ac:cxnSpMkLst>
        </pc:cxnChg>
      </pc:sldChg>
      <pc:sldChg chg="addSp delSp modSp mod">
        <pc:chgData name="Sarah" userId="3dbf907c3c3ecef2" providerId="LiveId" clId="{5867C391-EA03-420C-97B7-1A623C7FBC6C}" dt="2021-03-16T19:31:13.940" v="461" actId="20577"/>
        <pc:sldMkLst>
          <pc:docMk/>
          <pc:sldMk cId="1357471325" sldId="477"/>
        </pc:sldMkLst>
        <pc:spChg chg="del">
          <ac:chgData name="Sarah" userId="3dbf907c3c3ecef2" providerId="LiveId" clId="{5867C391-EA03-420C-97B7-1A623C7FBC6C}" dt="2021-03-16T19:11:14.534" v="210" actId="478"/>
          <ac:spMkLst>
            <pc:docMk/>
            <pc:sldMk cId="1357471325" sldId="477"/>
            <ac:spMk id="10" creationId="{77813CD2-C203-4267-A51C-A96700818180}"/>
          </ac:spMkLst>
        </pc:spChg>
        <pc:spChg chg="del">
          <ac:chgData name="Sarah" userId="3dbf907c3c3ecef2" providerId="LiveId" clId="{5867C391-EA03-420C-97B7-1A623C7FBC6C}" dt="2021-03-16T19:14:43.768" v="310" actId="478"/>
          <ac:spMkLst>
            <pc:docMk/>
            <pc:sldMk cId="1357471325" sldId="477"/>
            <ac:spMk id="11" creationId="{DD4D17B7-2AC0-4823-8B4F-22DC1D0993A4}"/>
          </ac:spMkLst>
        </pc:spChg>
        <pc:spChg chg="add mod">
          <ac:chgData name="Sarah" userId="3dbf907c3c3ecef2" providerId="LiveId" clId="{5867C391-EA03-420C-97B7-1A623C7FBC6C}" dt="2021-03-16T19:11:15.282" v="211"/>
          <ac:spMkLst>
            <pc:docMk/>
            <pc:sldMk cId="1357471325" sldId="477"/>
            <ac:spMk id="12" creationId="{4CAE174E-6E1C-4278-A50C-966B200567B9}"/>
          </ac:spMkLst>
        </pc:spChg>
        <pc:spChg chg="add mod">
          <ac:chgData name="Sarah" userId="3dbf907c3c3ecef2" providerId="LiveId" clId="{5867C391-EA03-420C-97B7-1A623C7FBC6C}" dt="2021-03-16T19:12:12.095" v="229"/>
          <ac:spMkLst>
            <pc:docMk/>
            <pc:sldMk cId="1357471325" sldId="477"/>
            <ac:spMk id="13" creationId="{0F59E495-C24F-41CD-8D9D-CEE808261B1C}"/>
          </ac:spMkLst>
        </pc:spChg>
        <pc:spChg chg="add mod">
          <ac:chgData name="Sarah" userId="3dbf907c3c3ecef2" providerId="LiveId" clId="{5867C391-EA03-420C-97B7-1A623C7FBC6C}" dt="2021-03-16T19:31:13.940" v="461" actId="20577"/>
          <ac:spMkLst>
            <pc:docMk/>
            <pc:sldMk cId="1357471325" sldId="477"/>
            <ac:spMk id="14" creationId="{87E3166A-428C-4495-9C3C-10630447EA28}"/>
          </ac:spMkLst>
        </pc:spChg>
        <pc:spChg chg="del">
          <ac:chgData name="Sarah" userId="3dbf907c3c3ecef2" providerId="LiveId" clId="{5867C391-EA03-420C-97B7-1A623C7FBC6C}" dt="2021-03-16T19:12:11.139" v="228" actId="478"/>
          <ac:spMkLst>
            <pc:docMk/>
            <pc:sldMk cId="1357471325" sldId="477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6T19:14:05.610" v="301" actId="20577"/>
          <ac:spMkLst>
            <pc:docMk/>
            <pc:sldMk cId="1357471325" sldId="477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6T19:14:09.782" v="304" actId="20577"/>
          <ac:spMkLst>
            <pc:docMk/>
            <pc:sldMk cId="1357471325" sldId="477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6T19:14:16.632" v="309" actId="20577"/>
          <ac:spMkLst>
            <pc:docMk/>
            <pc:sldMk cId="1357471325" sldId="477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6T19:15:47.613" v="330"/>
          <ac:cxnSpMkLst>
            <pc:docMk/>
            <pc:sldMk cId="1357471325" sldId="477"/>
            <ac:cxnSpMk id="15" creationId="{286D4552-CFED-468F-BF55-BE5EAA2135D3}"/>
          </ac:cxnSpMkLst>
        </pc:cxnChg>
        <pc:cxnChg chg="add mod">
          <ac:chgData name="Sarah" userId="3dbf907c3c3ecef2" providerId="LiveId" clId="{5867C391-EA03-420C-97B7-1A623C7FBC6C}" dt="2021-03-16T19:15:47.613" v="330"/>
          <ac:cxnSpMkLst>
            <pc:docMk/>
            <pc:sldMk cId="1357471325" sldId="477"/>
            <ac:cxnSpMk id="16" creationId="{A7DCDC70-C32D-4873-8B62-B0B482F6D3EF}"/>
          </ac:cxnSpMkLst>
        </pc:cxnChg>
      </pc:sldChg>
      <pc:sldChg chg="addSp delSp modSp mod">
        <pc:chgData name="Sarah" userId="3dbf907c3c3ecef2" providerId="LiveId" clId="{5867C391-EA03-420C-97B7-1A623C7FBC6C}" dt="2021-03-16T19:15:41.986" v="327"/>
        <pc:sldMkLst>
          <pc:docMk/>
          <pc:sldMk cId="3395727787" sldId="478"/>
        </pc:sldMkLst>
        <pc:spChg chg="del">
          <ac:chgData name="Sarah" userId="3dbf907c3c3ecef2" providerId="LiveId" clId="{5867C391-EA03-420C-97B7-1A623C7FBC6C}" dt="2021-03-16T19:11:05.013" v="204" actId="478"/>
          <ac:spMkLst>
            <pc:docMk/>
            <pc:sldMk cId="3395727787" sldId="478"/>
            <ac:spMk id="10" creationId="{C6CBBA3F-18B7-44E0-83AD-EDD11B6DE8DA}"/>
          </ac:spMkLst>
        </pc:spChg>
        <pc:spChg chg="add mod">
          <ac:chgData name="Sarah" userId="3dbf907c3c3ecef2" providerId="LiveId" clId="{5867C391-EA03-420C-97B7-1A623C7FBC6C}" dt="2021-03-16T19:11:05.701" v="205"/>
          <ac:spMkLst>
            <pc:docMk/>
            <pc:sldMk cId="3395727787" sldId="478"/>
            <ac:spMk id="11" creationId="{EFB32776-8DDE-4F19-A3D7-A7CBACF61C76}"/>
          </ac:spMkLst>
        </pc:spChg>
        <pc:spChg chg="add mod">
          <ac:chgData name="Sarah" userId="3dbf907c3c3ecef2" providerId="LiveId" clId="{5867C391-EA03-420C-97B7-1A623C7FBC6C}" dt="2021-03-16T19:11:45.700" v="221"/>
          <ac:spMkLst>
            <pc:docMk/>
            <pc:sldMk cId="3395727787" sldId="478"/>
            <ac:spMk id="12" creationId="{F4A86F49-EEAC-4510-A7BE-D9DFE09162D2}"/>
          </ac:spMkLst>
        </pc:spChg>
        <pc:spChg chg="del">
          <ac:chgData name="Sarah" userId="3dbf907c3c3ecef2" providerId="LiveId" clId="{5867C391-EA03-420C-97B7-1A623C7FBC6C}" dt="2021-03-16T19:11:44.451" v="220" actId="478"/>
          <ac:spMkLst>
            <pc:docMk/>
            <pc:sldMk cId="3395727787" sldId="478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6T19:13:02.262" v="262" actId="20577"/>
          <ac:spMkLst>
            <pc:docMk/>
            <pc:sldMk cId="3395727787" sldId="478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6T19:13:08.269" v="265" actId="20577"/>
          <ac:spMkLst>
            <pc:docMk/>
            <pc:sldMk cId="3395727787" sldId="478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6T19:13:13.007" v="270" actId="20577"/>
          <ac:spMkLst>
            <pc:docMk/>
            <pc:sldMk cId="3395727787" sldId="478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6T19:15:41.986" v="327"/>
          <ac:cxnSpMkLst>
            <pc:docMk/>
            <pc:sldMk cId="3395727787" sldId="478"/>
            <ac:cxnSpMk id="13" creationId="{5622ABB1-ECAE-482B-948D-991F6CE812F7}"/>
          </ac:cxnSpMkLst>
        </pc:cxnChg>
        <pc:cxnChg chg="add mod">
          <ac:chgData name="Sarah" userId="3dbf907c3c3ecef2" providerId="LiveId" clId="{5867C391-EA03-420C-97B7-1A623C7FBC6C}" dt="2021-03-16T19:15:41.986" v="327"/>
          <ac:cxnSpMkLst>
            <pc:docMk/>
            <pc:sldMk cId="3395727787" sldId="478"/>
            <ac:cxnSpMk id="14" creationId="{8364CE50-2F51-4BDC-AEAE-13A4D8ED03FA}"/>
          </ac:cxnSpMkLst>
        </pc:cxnChg>
      </pc:sldChg>
      <pc:sldChg chg="addSp delSp modSp mod">
        <pc:chgData name="Sarah" userId="3dbf907c3c3ecef2" providerId="LiveId" clId="{5867C391-EA03-420C-97B7-1A623C7FBC6C}" dt="2021-03-16T19:15:45.610" v="329"/>
        <pc:sldMkLst>
          <pc:docMk/>
          <pc:sldMk cId="1753604611" sldId="479"/>
        </pc:sldMkLst>
        <pc:spChg chg="del">
          <ac:chgData name="Sarah" userId="3dbf907c3c3ecef2" providerId="LiveId" clId="{5867C391-EA03-420C-97B7-1A623C7FBC6C}" dt="2021-03-16T19:11:11.117" v="208" actId="478"/>
          <ac:spMkLst>
            <pc:docMk/>
            <pc:sldMk cId="1753604611" sldId="479"/>
            <ac:spMk id="10" creationId="{FA3F5115-0795-49DF-97DD-21244BE3CA0A}"/>
          </ac:spMkLst>
        </pc:spChg>
        <pc:spChg chg="add mod">
          <ac:chgData name="Sarah" userId="3dbf907c3c3ecef2" providerId="LiveId" clId="{5867C391-EA03-420C-97B7-1A623C7FBC6C}" dt="2021-03-16T19:11:11.884" v="209"/>
          <ac:spMkLst>
            <pc:docMk/>
            <pc:sldMk cId="1753604611" sldId="479"/>
            <ac:spMk id="11" creationId="{4F3788B6-5CF2-4806-AD8C-A973D76C95F8}"/>
          </ac:spMkLst>
        </pc:spChg>
        <pc:spChg chg="add mod">
          <ac:chgData name="Sarah" userId="3dbf907c3c3ecef2" providerId="LiveId" clId="{5867C391-EA03-420C-97B7-1A623C7FBC6C}" dt="2021-03-16T19:12:08.440" v="227"/>
          <ac:spMkLst>
            <pc:docMk/>
            <pc:sldMk cId="1753604611" sldId="479"/>
            <ac:spMk id="12" creationId="{E88C35FF-DF41-4CF8-B745-4F2AE843A076}"/>
          </ac:spMkLst>
        </pc:spChg>
        <pc:spChg chg="del">
          <ac:chgData name="Sarah" userId="3dbf907c3c3ecef2" providerId="LiveId" clId="{5867C391-EA03-420C-97B7-1A623C7FBC6C}" dt="2021-03-16T19:12:07.796" v="226" actId="478"/>
          <ac:spMkLst>
            <pc:docMk/>
            <pc:sldMk cId="1753604611" sldId="479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6T19:13:39.698" v="288" actId="20577"/>
          <ac:spMkLst>
            <pc:docMk/>
            <pc:sldMk cId="1753604611" sldId="479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6T19:13:47.590" v="291" actId="20577"/>
          <ac:spMkLst>
            <pc:docMk/>
            <pc:sldMk cId="1753604611" sldId="479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6T19:13:52.939" v="296" actId="20577"/>
          <ac:spMkLst>
            <pc:docMk/>
            <pc:sldMk cId="1753604611" sldId="479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6T19:15:45.610" v="329"/>
          <ac:cxnSpMkLst>
            <pc:docMk/>
            <pc:sldMk cId="1753604611" sldId="479"/>
            <ac:cxnSpMk id="13" creationId="{93F39811-23BE-4D9F-8B24-F5D134BEFCC2}"/>
          </ac:cxnSpMkLst>
        </pc:cxnChg>
        <pc:cxnChg chg="add mod">
          <ac:chgData name="Sarah" userId="3dbf907c3c3ecef2" providerId="LiveId" clId="{5867C391-EA03-420C-97B7-1A623C7FBC6C}" dt="2021-03-16T19:15:45.610" v="329"/>
          <ac:cxnSpMkLst>
            <pc:docMk/>
            <pc:sldMk cId="1753604611" sldId="479"/>
            <ac:cxnSpMk id="14" creationId="{EF71C91F-A5A5-4832-BFB3-37B63905F56B}"/>
          </ac:cxnSpMkLst>
        </pc:cxnChg>
      </pc:sldChg>
      <pc:sldChg chg="addSp delSp modSp mod">
        <pc:chgData name="Sarah" userId="3dbf907c3c3ecef2" providerId="LiveId" clId="{5867C391-EA03-420C-97B7-1A623C7FBC6C}" dt="2021-03-16T19:23:53.485" v="368" actId="20577"/>
        <pc:sldMkLst>
          <pc:docMk/>
          <pc:sldMk cId="3416361835" sldId="480"/>
        </pc:sldMkLst>
        <pc:spChg chg="add del mod">
          <ac:chgData name="Sarah" userId="3dbf907c3c3ecef2" providerId="LiveId" clId="{5867C391-EA03-420C-97B7-1A623C7FBC6C}" dt="2021-03-16T19:23:45.366" v="363" actId="478"/>
          <ac:spMkLst>
            <pc:docMk/>
            <pc:sldMk cId="3416361835" sldId="480"/>
            <ac:spMk id="10" creationId="{6BF8BF17-2CB2-4FB8-A0A7-4EBB1343AEDC}"/>
          </ac:spMkLst>
        </pc:spChg>
        <pc:spChg chg="del">
          <ac:chgData name="Sarah" userId="3dbf907c3c3ecef2" providerId="LiveId" clId="{5867C391-EA03-420C-97B7-1A623C7FBC6C}" dt="2021-03-16T19:11:17.191" v="212" actId="478"/>
          <ac:spMkLst>
            <pc:docMk/>
            <pc:sldMk cId="3416361835" sldId="480"/>
            <ac:spMk id="12" creationId="{8150CD1D-6DC0-41ED-BC58-050E446CF0BD}"/>
          </ac:spMkLst>
        </pc:spChg>
        <pc:spChg chg="add mod">
          <ac:chgData name="Sarah" userId="3dbf907c3c3ecef2" providerId="LiveId" clId="{5867C391-EA03-420C-97B7-1A623C7FBC6C}" dt="2021-03-16T19:23:53.485" v="368" actId="20577"/>
          <ac:spMkLst>
            <pc:docMk/>
            <pc:sldMk cId="3416361835" sldId="480"/>
            <ac:spMk id="13" creationId="{E5ACF4C8-D85B-4E7C-86F9-1C5029455A8F}"/>
          </ac:spMkLst>
        </pc:spChg>
        <pc:spChg chg="add mod">
          <ac:chgData name="Sarah" userId="3dbf907c3c3ecef2" providerId="LiveId" clId="{5867C391-EA03-420C-97B7-1A623C7FBC6C}" dt="2021-03-16T19:23:46.265" v="364"/>
          <ac:spMkLst>
            <pc:docMk/>
            <pc:sldMk cId="3416361835" sldId="480"/>
            <ac:spMk id="14" creationId="{D0442F2A-7183-4C33-8194-C2AD849BEABC}"/>
          </ac:spMkLst>
        </pc:spChg>
        <pc:spChg chg="del">
          <ac:chgData name="Sarah" userId="3dbf907c3c3ecef2" providerId="LiveId" clId="{5867C391-EA03-420C-97B7-1A623C7FBC6C}" dt="2021-03-16T19:23:28.564" v="361" actId="478"/>
          <ac:spMkLst>
            <pc:docMk/>
            <pc:sldMk cId="3416361835" sldId="480"/>
            <ac:spMk id="19" creationId="{55060ADE-5571-3E4E-9BF7-E2B5DD384A27}"/>
          </ac:spMkLst>
        </pc:spChg>
      </pc:sldChg>
      <pc:sldChg chg="addSp delSp modSp mod">
        <pc:chgData name="Sarah" userId="3dbf907c3c3ecef2" providerId="LiveId" clId="{5867C391-EA03-420C-97B7-1A623C7FBC6C}" dt="2021-03-16T19:24:03.786" v="370"/>
        <pc:sldMkLst>
          <pc:docMk/>
          <pc:sldMk cId="3709210104" sldId="481"/>
        </pc:sldMkLst>
        <pc:spChg chg="add mod">
          <ac:chgData name="Sarah" userId="3dbf907c3c3ecef2" providerId="LiveId" clId="{5867C391-EA03-420C-97B7-1A623C7FBC6C}" dt="2021-03-16T19:22:52.771" v="348" actId="14100"/>
          <ac:spMkLst>
            <pc:docMk/>
            <pc:sldMk cId="3709210104" sldId="481"/>
            <ac:spMk id="10" creationId="{9DCF4384-E451-447A-BC4B-17379A1EEA32}"/>
          </ac:spMkLst>
        </pc:spChg>
        <pc:spChg chg="del">
          <ac:chgData name="Sarah" userId="3dbf907c3c3ecef2" providerId="LiveId" clId="{5867C391-EA03-420C-97B7-1A623C7FBC6C}" dt="2021-03-16T19:20:45.882" v="331" actId="478"/>
          <ac:spMkLst>
            <pc:docMk/>
            <pc:sldMk cId="3709210104" sldId="481"/>
            <ac:spMk id="12" creationId="{FFBE4EA3-5AF4-475E-B775-468B90EC5D82}"/>
          </ac:spMkLst>
        </pc:spChg>
        <pc:spChg chg="add mod">
          <ac:chgData name="Sarah" userId="3dbf907c3c3ecef2" providerId="LiveId" clId="{5867C391-EA03-420C-97B7-1A623C7FBC6C}" dt="2021-03-16T19:24:03.786" v="370"/>
          <ac:spMkLst>
            <pc:docMk/>
            <pc:sldMk cId="3709210104" sldId="481"/>
            <ac:spMk id="13" creationId="{926BEAA6-70B1-4DB5-8A20-01E6611FF2CF}"/>
          </ac:spMkLst>
        </pc:spChg>
        <pc:spChg chg="del">
          <ac:chgData name="Sarah" userId="3dbf907c3c3ecef2" providerId="LiveId" clId="{5867C391-EA03-420C-97B7-1A623C7FBC6C}" dt="2021-03-16T19:24:02.985" v="369" actId="478"/>
          <ac:spMkLst>
            <pc:docMk/>
            <pc:sldMk cId="3709210104" sldId="481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6T19:23:13.907" v="360" actId="20577"/>
          <ac:spMkLst>
            <pc:docMk/>
            <pc:sldMk cId="3709210104" sldId="481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6T19:22:58.819" v="353" actId="20577"/>
          <ac:spMkLst>
            <pc:docMk/>
            <pc:sldMk cId="3709210104" sldId="481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6T19:23:04.113" v="354" actId="20577"/>
          <ac:spMkLst>
            <pc:docMk/>
            <pc:sldMk cId="3709210104" sldId="481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6T19:23:09.503" v="355" actId="478"/>
          <ac:cxnSpMkLst>
            <pc:docMk/>
            <pc:sldMk cId="3709210104" sldId="481"/>
            <ac:cxnSpMk id="11" creationId="{910478F0-A7BD-4112-BA6C-E2617EED1D31}"/>
          </ac:cxnSpMkLst>
        </pc:cxnChg>
      </pc:sldChg>
      <pc:sldChg chg="addSp delSp modSp mod">
        <pc:chgData name="Sarah" userId="3dbf907c3c3ecef2" providerId="LiveId" clId="{5867C391-EA03-420C-97B7-1A623C7FBC6C}" dt="2021-03-16T19:26:27.941" v="404" actId="20577"/>
        <pc:sldMkLst>
          <pc:docMk/>
          <pc:sldMk cId="3783505155" sldId="482"/>
        </pc:sldMkLst>
        <pc:spChg chg="add mod">
          <ac:chgData name="Sarah" userId="3dbf907c3c3ecef2" providerId="LiveId" clId="{5867C391-EA03-420C-97B7-1A623C7FBC6C}" dt="2021-03-16T19:24:52.339" v="372"/>
          <ac:spMkLst>
            <pc:docMk/>
            <pc:sldMk cId="3783505155" sldId="482"/>
            <ac:spMk id="10" creationId="{8D733DB4-2CA0-48E2-811F-87F69846E492}"/>
          </ac:spMkLst>
        </pc:spChg>
        <pc:spChg chg="del">
          <ac:chgData name="Sarah" userId="3dbf907c3c3ecef2" providerId="LiveId" clId="{5867C391-EA03-420C-97B7-1A623C7FBC6C}" dt="2021-03-16T19:24:51.425" v="371" actId="478"/>
          <ac:spMkLst>
            <pc:docMk/>
            <pc:sldMk cId="3783505155" sldId="482"/>
            <ac:spMk id="11" creationId="{E5BD4A53-0AD6-4DE3-94FA-653C675A5685}"/>
          </ac:spMkLst>
        </pc:spChg>
        <pc:spChg chg="add mod">
          <ac:chgData name="Sarah" userId="3dbf907c3c3ecef2" providerId="LiveId" clId="{5867C391-EA03-420C-97B7-1A623C7FBC6C}" dt="2021-03-16T19:25:29.203" v="382"/>
          <ac:spMkLst>
            <pc:docMk/>
            <pc:sldMk cId="3783505155" sldId="482"/>
            <ac:spMk id="12" creationId="{80DB277E-B986-4B8C-A55D-63174576FC53}"/>
          </ac:spMkLst>
        </pc:spChg>
        <pc:spChg chg="del">
          <ac:chgData name="Sarah" userId="3dbf907c3c3ecef2" providerId="LiveId" clId="{5867C391-EA03-420C-97B7-1A623C7FBC6C}" dt="2021-03-16T19:25:28.331" v="381" actId="478"/>
          <ac:spMkLst>
            <pc:docMk/>
            <pc:sldMk cId="3783505155" sldId="482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6T19:26:20.838" v="398" actId="20577"/>
          <ac:spMkLst>
            <pc:docMk/>
            <pc:sldMk cId="3783505155" sldId="482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6T19:26:25.992" v="403" actId="20577"/>
          <ac:spMkLst>
            <pc:docMk/>
            <pc:sldMk cId="3783505155" sldId="482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6T19:26:27.941" v="404" actId="20577"/>
          <ac:spMkLst>
            <pc:docMk/>
            <pc:sldMk cId="3783505155" sldId="482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6T19:26:16.201" v="391" actId="478"/>
          <ac:cxnSpMkLst>
            <pc:docMk/>
            <pc:sldMk cId="3783505155" sldId="482"/>
            <ac:cxnSpMk id="8" creationId="{BDF4FA31-F49E-488A-9B88-22D0D9434535}"/>
          </ac:cxnSpMkLst>
        </pc:cxnChg>
      </pc:sldChg>
      <pc:sldChg chg="addSp delSp modSp mod">
        <pc:chgData name="Sarah" userId="3dbf907c3c3ecef2" providerId="LiveId" clId="{5867C391-EA03-420C-97B7-1A623C7FBC6C}" dt="2021-03-16T19:31:59.532" v="476" actId="20577"/>
        <pc:sldMkLst>
          <pc:docMk/>
          <pc:sldMk cId="1166546789" sldId="483"/>
        </pc:sldMkLst>
        <pc:spChg chg="del mod">
          <ac:chgData name="Sarah" userId="3dbf907c3c3ecef2" providerId="LiveId" clId="{5867C391-EA03-420C-97B7-1A623C7FBC6C}" dt="2021-03-16T19:31:35.361" v="462" actId="478"/>
          <ac:spMkLst>
            <pc:docMk/>
            <pc:sldMk cId="1166546789" sldId="483"/>
            <ac:spMk id="10" creationId="{D9249AD4-91FF-4254-83DF-B3C2CC3BFE2A}"/>
          </ac:spMkLst>
        </pc:spChg>
        <pc:spChg chg="add mod">
          <ac:chgData name="Sarah" userId="3dbf907c3c3ecef2" providerId="LiveId" clId="{5867C391-EA03-420C-97B7-1A623C7FBC6C}" dt="2021-03-16T19:25:09.055" v="380"/>
          <ac:spMkLst>
            <pc:docMk/>
            <pc:sldMk cId="1166546789" sldId="483"/>
            <ac:spMk id="11" creationId="{619EC1F3-29CF-473A-B3C3-02009F2B521B}"/>
          </ac:spMkLst>
        </pc:spChg>
        <pc:spChg chg="del">
          <ac:chgData name="Sarah" userId="3dbf907c3c3ecef2" providerId="LiveId" clId="{5867C391-EA03-420C-97B7-1A623C7FBC6C}" dt="2021-03-16T19:25:08.229" v="379" actId="478"/>
          <ac:spMkLst>
            <pc:docMk/>
            <pc:sldMk cId="1166546789" sldId="483"/>
            <ac:spMk id="12" creationId="{4A49FE72-1B9F-F149-927C-673A833DDD0A}"/>
          </ac:spMkLst>
        </pc:spChg>
        <pc:spChg chg="add mod">
          <ac:chgData name="Sarah" userId="3dbf907c3c3ecef2" providerId="LiveId" clId="{5867C391-EA03-420C-97B7-1A623C7FBC6C}" dt="2021-03-16T19:25:49.046" v="390"/>
          <ac:spMkLst>
            <pc:docMk/>
            <pc:sldMk cId="1166546789" sldId="483"/>
            <ac:spMk id="13" creationId="{BC065A6B-2FF8-436B-B51B-BCC397709832}"/>
          </ac:spMkLst>
        </pc:spChg>
        <pc:spChg chg="add mod">
          <ac:chgData name="Sarah" userId="3dbf907c3c3ecef2" providerId="LiveId" clId="{5867C391-EA03-420C-97B7-1A623C7FBC6C}" dt="2021-03-16T19:31:59.532" v="476" actId="20577"/>
          <ac:spMkLst>
            <pc:docMk/>
            <pc:sldMk cId="1166546789" sldId="483"/>
            <ac:spMk id="14" creationId="{2315D771-E76F-4D04-8210-02528F3BA45A}"/>
          </ac:spMkLst>
        </pc:spChg>
        <pc:spChg chg="del">
          <ac:chgData name="Sarah" userId="3dbf907c3c3ecef2" providerId="LiveId" clId="{5867C391-EA03-420C-97B7-1A623C7FBC6C}" dt="2021-03-16T19:25:48.216" v="389" actId="478"/>
          <ac:spMkLst>
            <pc:docMk/>
            <pc:sldMk cId="1166546789" sldId="483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6T19:27:39.088" v="445" actId="20577"/>
          <ac:spMkLst>
            <pc:docMk/>
            <pc:sldMk cId="1166546789" sldId="483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6T19:27:48.091" v="451" actId="20577"/>
          <ac:spMkLst>
            <pc:docMk/>
            <pc:sldMk cId="1166546789" sldId="483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6T19:27:50.146" v="452" actId="20577"/>
          <ac:spMkLst>
            <pc:docMk/>
            <pc:sldMk cId="1166546789" sldId="483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6T19:27:41.592" v="446" actId="478"/>
          <ac:cxnSpMkLst>
            <pc:docMk/>
            <pc:sldMk cId="1166546789" sldId="483"/>
            <ac:cxnSpMk id="8" creationId="{08582A9F-757B-4C05-AFFE-360CB3934BAE}"/>
          </ac:cxnSpMkLst>
        </pc:cxnChg>
      </pc:sldChg>
      <pc:sldChg chg="addSp delSp modSp mod">
        <pc:chgData name="Sarah" userId="3dbf907c3c3ecef2" providerId="LiveId" clId="{5867C391-EA03-420C-97B7-1A623C7FBC6C}" dt="2021-03-16T19:27:17.707" v="428" actId="20577"/>
        <pc:sldMkLst>
          <pc:docMk/>
          <pc:sldMk cId="288013477" sldId="484"/>
        </pc:sldMkLst>
        <pc:spChg chg="add mod">
          <ac:chgData name="Sarah" userId="3dbf907c3c3ecef2" providerId="LiveId" clId="{5867C391-EA03-420C-97B7-1A623C7FBC6C}" dt="2021-03-16T19:25:00.436" v="376"/>
          <ac:spMkLst>
            <pc:docMk/>
            <pc:sldMk cId="288013477" sldId="484"/>
            <ac:spMk id="10" creationId="{7B2AB56C-2B5A-47A2-8ABD-5DC27FB83843}"/>
          </ac:spMkLst>
        </pc:spChg>
        <pc:spChg chg="del">
          <ac:chgData name="Sarah" userId="3dbf907c3c3ecef2" providerId="LiveId" clId="{5867C391-EA03-420C-97B7-1A623C7FBC6C}" dt="2021-03-16T19:24:59.619" v="375" actId="478"/>
          <ac:spMkLst>
            <pc:docMk/>
            <pc:sldMk cId="288013477" sldId="484"/>
            <ac:spMk id="11" creationId="{A75C2B95-8AF2-4E86-B220-909873EBB39A}"/>
          </ac:spMkLst>
        </pc:spChg>
        <pc:spChg chg="add mod">
          <ac:chgData name="Sarah" userId="3dbf907c3c3ecef2" providerId="LiveId" clId="{5867C391-EA03-420C-97B7-1A623C7FBC6C}" dt="2021-03-16T19:25:39.576" v="386"/>
          <ac:spMkLst>
            <pc:docMk/>
            <pc:sldMk cId="288013477" sldId="484"/>
            <ac:spMk id="12" creationId="{E421C2D0-74AE-49AB-907E-5891B6E1BC6E}"/>
          </ac:spMkLst>
        </pc:spChg>
        <pc:spChg chg="del">
          <ac:chgData name="Sarah" userId="3dbf907c3c3ecef2" providerId="LiveId" clId="{5867C391-EA03-420C-97B7-1A623C7FBC6C}" dt="2021-03-16T19:25:38.799" v="385" actId="478"/>
          <ac:spMkLst>
            <pc:docMk/>
            <pc:sldMk cId="288013477" sldId="484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6T19:27:08.118" v="422" actId="20577"/>
          <ac:spMkLst>
            <pc:docMk/>
            <pc:sldMk cId="288013477" sldId="484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6T19:27:15.427" v="427" actId="20577"/>
          <ac:spMkLst>
            <pc:docMk/>
            <pc:sldMk cId="288013477" sldId="484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6T19:27:17.707" v="428" actId="20577"/>
          <ac:spMkLst>
            <pc:docMk/>
            <pc:sldMk cId="288013477" sldId="484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6T19:27:04.878" v="417" actId="478"/>
          <ac:cxnSpMkLst>
            <pc:docMk/>
            <pc:sldMk cId="288013477" sldId="484"/>
            <ac:cxnSpMk id="8" creationId="{94573B39-0E7B-4C36-B96E-BE2DAF89A312}"/>
          </ac:cxnSpMkLst>
        </pc:cxnChg>
      </pc:sldChg>
      <pc:sldChg chg="addSp delSp modSp mod">
        <pc:chgData name="Sarah" userId="3dbf907c3c3ecef2" providerId="LiveId" clId="{5867C391-EA03-420C-97B7-1A623C7FBC6C}" dt="2021-03-16T19:26:58.107" v="416" actId="6549"/>
        <pc:sldMkLst>
          <pc:docMk/>
          <pc:sldMk cId="497014372" sldId="485"/>
        </pc:sldMkLst>
        <pc:spChg chg="add mod">
          <ac:chgData name="Sarah" userId="3dbf907c3c3ecef2" providerId="LiveId" clId="{5867C391-EA03-420C-97B7-1A623C7FBC6C}" dt="2021-03-16T19:24:56.884" v="374"/>
          <ac:spMkLst>
            <pc:docMk/>
            <pc:sldMk cId="497014372" sldId="485"/>
            <ac:spMk id="10" creationId="{10C53C0E-A989-47F6-836F-F075E1E0A80F}"/>
          </ac:spMkLst>
        </pc:spChg>
        <pc:spChg chg="del">
          <ac:chgData name="Sarah" userId="3dbf907c3c3ecef2" providerId="LiveId" clId="{5867C391-EA03-420C-97B7-1A623C7FBC6C}" dt="2021-03-16T19:24:56.078" v="373" actId="478"/>
          <ac:spMkLst>
            <pc:docMk/>
            <pc:sldMk cId="497014372" sldId="485"/>
            <ac:spMk id="11" creationId="{A4DF458E-05BB-44B7-B0AF-D6E5BC8FBDE3}"/>
          </ac:spMkLst>
        </pc:spChg>
        <pc:spChg chg="add mod">
          <ac:chgData name="Sarah" userId="3dbf907c3c3ecef2" providerId="LiveId" clId="{5867C391-EA03-420C-97B7-1A623C7FBC6C}" dt="2021-03-16T19:25:34.077" v="384"/>
          <ac:spMkLst>
            <pc:docMk/>
            <pc:sldMk cId="497014372" sldId="485"/>
            <ac:spMk id="12" creationId="{BF7BE058-32DB-4FA0-A5CE-DC5C8345A66D}"/>
          </ac:spMkLst>
        </pc:spChg>
        <pc:spChg chg="del">
          <ac:chgData name="Sarah" userId="3dbf907c3c3ecef2" providerId="LiveId" clId="{5867C391-EA03-420C-97B7-1A623C7FBC6C}" dt="2021-03-16T19:25:33.237" v="383" actId="478"/>
          <ac:spMkLst>
            <pc:docMk/>
            <pc:sldMk cId="497014372" sldId="485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6T19:26:50.356" v="410" actId="20577"/>
          <ac:spMkLst>
            <pc:docMk/>
            <pc:sldMk cId="497014372" sldId="485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6T19:26:56.167" v="415" actId="20577"/>
          <ac:spMkLst>
            <pc:docMk/>
            <pc:sldMk cId="497014372" sldId="485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6T19:26:58.107" v="416" actId="6549"/>
          <ac:spMkLst>
            <pc:docMk/>
            <pc:sldMk cId="497014372" sldId="485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6T19:26:43.996" v="408" actId="478"/>
          <ac:cxnSpMkLst>
            <pc:docMk/>
            <pc:sldMk cId="497014372" sldId="485"/>
            <ac:cxnSpMk id="8" creationId="{A6AE1393-C32D-460B-8D3C-C13AC731CAEE}"/>
          </ac:cxnSpMkLst>
        </pc:cxnChg>
      </pc:sldChg>
      <pc:sldChg chg="addSp delSp modSp mod">
        <pc:chgData name="Sarah" userId="3dbf907c3c3ecef2" providerId="LiveId" clId="{5867C391-EA03-420C-97B7-1A623C7FBC6C}" dt="2021-03-16T19:27:30.903" v="440" actId="20577"/>
        <pc:sldMkLst>
          <pc:docMk/>
          <pc:sldMk cId="4038725514" sldId="486"/>
        </pc:sldMkLst>
        <pc:spChg chg="add mod">
          <ac:chgData name="Sarah" userId="3dbf907c3c3ecef2" providerId="LiveId" clId="{5867C391-EA03-420C-97B7-1A623C7FBC6C}" dt="2021-03-16T19:25:05.408" v="378"/>
          <ac:spMkLst>
            <pc:docMk/>
            <pc:sldMk cId="4038725514" sldId="486"/>
            <ac:spMk id="10" creationId="{33AAC871-E107-4391-93FF-3EEEE423F26C}"/>
          </ac:spMkLst>
        </pc:spChg>
        <pc:spChg chg="add mod">
          <ac:chgData name="Sarah" userId="3dbf907c3c3ecef2" providerId="LiveId" clId="{5867C391-EA03-420C-97B7-1A623C7FBC6C}" dt="2021-03-16T19:25:45.195" v="388"/>
          <ac:spMkLst>
            <pc:docMk/>
            <pc:sldMk cId="4038725514" sldId="486"/>
            <ac:spMk id="11" creationId="{204840F2-B261-4191-ACB7-451B3FFC2E37}"/>
          </ac:spMkLst>
        </pc:spChg>
        <pc:spChg chg="del">
          <ac:chgData name="Sarah" userId="3dbf907c3c3ecef2" providerId="LiveId" clId="{5867C391-EA03-420C-97B7-1A623C7FBC6C}" dt="2021-03-16T19:25:04.619" v="377" actId="478"/>
          <ac:spMkLst>
            <pc:docMk/>
            <pc:sldMk cId="4038725514" sldId="486"/>
            <ac:spMk id="13" creationId="{5B47E81C-4E35-4E18-814C-3B56645F02ED}"/>
          </ac:spMkLst>
        </pc:spChg>
        <pc:spChg chg="del">
          <ac:chgData name="Sarah" userId="3dbf907c3c3ecef2" providerId="LiveId" clId="{5867C391-EA03-420C-97B7-1A623C7FBC6C}" dt="2021-03-16T19:25:44.478" v="387" actId="478"/>
          <ac:spMkLst>
            <pc:docMk/>
            <pc:sldMk cId="4038725514" sldId="486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6T19:27:24.311" v="434" actId="20577"/>
          <ac:spMkLst>
            <pc:docMk/>
            <pc:sldMk cId="4038725514" sldId="486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6T19:27:29.070" v="439" actId="20577"/>
          <ac:spMkLst>
            <pc:docMk/>
            <pc:sldMk cId="4038725514" sldId="486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6T19:27:30.903" v="440" actId="20577"/>
          <ac:spMkLst>
            <pc:docMk/>
            <pc:sldMk cId="4038725514" sldId="486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6T19:27:21.448" v="429" actId="478"/>
          <ac:cxnSpMkLst>
            <pc:docMk/>
            <pc:sldMk cId="4038725514" sldId="486"/>
            <ac:cxnSpMk id="8" creationId="{D5476534-17C3-440A-8C62-8074D7B603A9}"/>
          </ac:cxnSpMkLst>
        </pc:cxnChg>
      </pc:sldChg>
      <pc:sldChg chg="addSp delSp modSp mod">
        <pc:chgData name="Sarah" userId="3dbf907c3c3ecef2" providerId="LiveId" clId="{5867C391-EA03-420C-97B7-1A623C7FBC6C}" dt="2021-03-17T13:08:47.687" v="486" actId="20577"/>
        <pc:sldMkLst>
          <pc:docMk/>
          <pc:sldMk cId="3502888522" sldId="487"/>
        </pc:sldMkLst>
        <pc:spChg chg="del">
          <ac:chgData name="Sarah" userId="3dbf907c3c3ecef2" providerId="LiveId" clId="{5867C391-EA03-420C-97B7-1A623C7FBC6C}" dt="2021-03-16T19:30:42.373" v="453" actId="478"/>
          <ac:spMkLst>
            <pc:docMk/>
            <pc:sldMk cId="3502888522" sldId="487"/>
            <ac:spMk id="10" creationId="{9ED4A32A-8399-422D-B4A6-4158DB9D7BF7}"/>
          </ac:spMkLst>
        </pc:spChg>
        <pc:spChg chg="add mod">
          <ac:chgData name="Sarah" userId="3dbf907c3c3ecef2" providerId="LiveId" clId="{5867C391-EA03-420C-97B7-1A623C7FBC6C}" dt="2021-03-17T13:08:33.966" v="481" actId="14100"/>
          <ac:spMkLst>
            <pc:docMk/>
            <pc:sldMk cId="3502888522" sldId="487"/>
            <ac:spMk id="11" creationId="{89747BD3-6678-4220-8C78-23329FDECEDC}"/>
          </ac:spMkLst>
        </pc:spChg>
        <pc:spChg chg="add mod">
          <ac:chgData name="Sarah" userId="3dbf907c3c3ecef2" providerId="LiveId" clId="{5867C391-EA03-420C-97B7-1A623C7FBC6C}" dt="2021-03-17T13:08:47.687" v="486" actId="20577"/>
          <ac:spMkLst>
            <pc:docMk/>
            <pc:sldMk cId="3502888522" sldId="487"/>
            <ac:spMk id="12" creationId="{5C5BB02B-2CCD-4D46-9B2B-1504F49C7606}"/>
          </ac:spMkLst>
        </pc:spChg>
        <pc:spChg chg="del">
          <ac:chgData name="Sarah" userId="3dbf907c3c3ecef2" providerId="LiveId" clId="{5867C391-EA03-420C-97B7-1A623C7FBC6C}" dt="2021-03-17T13:08:42.955" v="482" actId="478"/>
          <ac:spMkLst>
            <pc:docMk/>
            <pc:sldMk cId="3502888522" sldId="487"/>
            <ac:spMk id="19" creationId="{55060ADE-5571-3E4E-9BF7-E2B5DD384A27}"/>
          </ac:spMkLst>
        </pc:spChg>
      </pc:sldChg>
      <pc:sldChg chg="addSp delSp modSp mod">
        <pc:chgData name="Sarah" userId="3dbf907c3c3ecef2" providerId="LiveId" clId="{5867C391-EA03-420C-97B7-1A623C7FBC6C}" dt="2021-03-17T13:16:29.239" v="533" actId="1076"/>
        <pc:sldMkLst>
          <pc:docMk/>
          <pc:sldMk cId="275153234" sldId="488"/>
        </pc:sldMkLst>
        <pc:spChg chg="del">
          <ac:chgData name="Sarah" userId="3dbf907c3c3ecef2" providerId="LiveId" clId="{5867C391-EA03-420C-97B7-1A623C7FBC6C}" dt="2021-03-17T13:08:59.695" v="487" actId="478"/>
          <ac:spMkLst>
            <pc:docMk/>
            <pc:sldMk cId="275153234" sldId="488"/>
            <ac:spMk id="10" creationId="{06A23C92-E03E-4798-8C4E-99A3CE2F8BDF}"/>
          </ac:spMkLst>
        </pc:spChg>
        <pc:spChg chg="add mod">
          <ac:chgData name="Sarah" userId="3dbf907c3c3ecef2" providerId="LiveId" clId="{5867C391-EA03-420C-97B7-1A623C7FBC6C}" dt="2021-03-17T13:09:00.618" v="488"/>
          <ac:spMkLst>
            <pc:docMk/>
            <pc:sldMk cId="275153234" sldId="488"/>
            <ac:spMk id="11" creationId="{B9C7A3AF-805E-41F4-957A-624BBB5E7CF4}"/>
          </ac:spMkLst>
        </pc:spChg>
        <pc:spChg chg="add mod">
          <ac:chgData name="Sarah" userId="3dbf907c3c3ecef2" providerId="LiveId" clId="{5867C391-EA03-420C-97B7-1A623C7FBC6C}" dt="2021-03-17T13:15:28.075" v="502"/>
          <ac:spMkLst>
            <pc:docMk/>
            <pc:sldMk cId="275153234" sldId="488"/>
            <ac:spMk id="12" creationId="{704F6531-38AE-4B6B-B2AA-4BB0A76B322E}"/>
          </ac:spMkLst>
        </pc:spChg>
        <pc:spChg chg="del">
          <ac:chgData name="Sarah" userId="3dbf907c3c3ecef2" providerId="LiveId" clId="{5867C391-EA03-420C-97B7-1A623C7FBC6C}" dt="2021-03-17T13:15:27.398" v="501" actId="478"/>
          <ac:spMkLst>
            <pc:docMk/>
            <pc:sldMk cId="275153234" sldId="488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16:06.245" v="527" actId="20577"/>
          <ac:spMkLst>
            <pc:docMk/>
            <pc:sldMk cId="275153234" sldId="488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15:59.718" v="522" actId="20577"/>
          <ac:spMkLst>
            <pc:docMk/>
            <pc:sldMk cId="275153234" sldId="488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15:55.229" v="517" actId="20577"/>
          <ac:spMkLst>
            <pc:docMk/>
            <pc:sldMk cId="275153234" sldId="488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7T13:16:23.569" v="531" actId="1076"/>
          <ac:cxnSpMkLst>
            <pc:docMk/>
            <pc:sldMk cId="275153234" sldId="488"/>
            <ac:cxnSpMk id="13" creationId="{2EF24135-2AEF-4EDC-8132-019C4050BEFA}"/>
          </ac:cxnSpMkLst>
        </pc:cxnChg>
        <pc:cxnChg chg="add mod">
          <ac:chgData name="Sarah" userId="3dbf907c3c3ecef2" providerId="LiveId" clId="{5867C391-EA03-420C-97B7-1A623C7FBC6C}" dt="2021-03-17T13:16:29.239" v="533" actId="1076"/>
          <ac:cxnSpMkLst>
            <pc:docMk/>
            <pc:sldMk cId="275153234" sldId="488"/>
            <ac:cxnSpMk id="14" creationId="{E6CD4A12-7EFE-489D-A131-1E5FDC3D8BAE}"/>
          </ac:cxnSpMkLst>
        </pc:cxnChg>
      </pc:sldChg>
      <pc:sldChg chg="addSp delSp modSp mod">
        <pc:chgData name="Sarah" userId="3dbf907c3c3ecef2" providerId="LiveId" clId="{5867C391-EA03-420C-97B7-1A623C7FBC6C}" dt="2021-03-17T13:16:54.228" v="553"/>
        <pc:sldMkLst>
          <pc:docMk/>
          <pc:sldMk cId="1439129479" sldId="489"/>
        </pc:sldMkLst>
        <pc:spChg chg="del">
          <ac:chgData name="Sarah" userId="3dbf907c3c3ecef2" providerId="LiveId" clId="{5867C391-EA03-420C-97B7-1A623C7FBC6C}" dt="2021-03-17T13:09:02.958" v="489" actId="478"/>
          <ac:spMkLst>
            <pc:docMk/>
            <pc:sldMk cId="1439129479" sldId="489"/>
            <ac:spMk id="10" creationId="{5EF7D60C-CB18-4CBF-954A-59D590EE5A68}"/>
          </ac:spMkLst>
        </pc:spChg>
        <pc:spChg chg="add mod">
          <ac:chgData name="Sarah" userId="3dbf907c3c3ecef2" providerId="LiveId" clId="{5867C391-EA03-420C-97B7-1A623C7FBC6C}" dt="2021-03-17T13:09:03.717" v="490"/>
          <ac:spMkLst>
            <pc:docMk/>
            <pc:sldMk cId="1439129479" sldId="489"/>
            <ac:spMk id="11" creationId="{F6EF0498-4502-4D56-BC78-F4FD42978030}"/>
          </ac:spMkLst>
        </pc:spChg>
        <pc:spChg chg="add mod">
          <ac:chgData name="Sarah" userId="3dbf907c3c3ecef2" providerId="LiveId" clId="{5867C391-EA03-420C-97B7-1A623C7FBC6C}" dt="2021-03-17T13:15:32.216" v="504"/>
          <ac:spMkLst>
            <pc:docMk/>
            <pc:sldMk cId="1439129479" sldId="489"/>
            <ac:spMk id="12" creationId="{11C74BD6-F150-45DC-B2CE-49BD8470AA7D}"/>
          </ac:spMkLst>
        </pc:spChg>
        <pc:spChg chg="del">
          <ac:chgData name="Sarah" userId="3dbf907c3c3ecef2" providerId="LiveId" clId="{5867C391-EA03-420C-97B7-1A623C7FBC6C}" dt="2021-03-17T13:15:31.809" v="503" actId="478"/>
          <ac:spMkLst>
            <pc:docMk/>
            <pc:sldMk cId="1439129479" sldId="489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16:45.208" v="542" actId="20577"/>
          <ac:spMkLst>
            <pc:docMk/>
            <pc:sldMk cId="1439129479" sldId="489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16:49.110" v="547" actId="20577"/>
          <ac:spMkLst>
            <pc:docMk/>
            <pc:sldMk cId="1439129479" sldId="489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16:53.337" v="552" actId="20577"/>
          <ac:spMkLst>
            <pc:docMk/>
            <pc:sldMk cId="1439129479" sldId="489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7T13:16:54.228" v="553"/>
          <ac:cxnSpMkLst>
            <pc:docMk/>
            <pc:sldMk cId="1439129479" sldId="489"/>
            <ac:cxnSpMk id="13" creationId="{8B0DD995-3D41-4BC4-A1FB-58A4D9BF6B3B}"/>
          </ac:cxnSpMkLst>
        </pc:cxnChg>
        <pc:cxnChg chg="add mod">
          <ac:chgData name="Sarah" userId="3dbf907c3c3ecef2" providerId="LiveId" clId="{5867C391-EA03-420C-97B7-1A623C7FBC6C}" dt="2021-03-17T13:16:54.228" v="553"/>
          <ac:cxnSpMkLst>
            <pc:docMk/>
            <pc:sldMk cId="1439129479" sldId="489"/>
            <ac:cxnSpMk id="14" creationId="{C49D8F68-1742-4A8E-B1B0-CD65EC7A89D4}"/>
          </ac:cxnSpMkLst>
        </pc:cxnChg>
      </pc:sldChg>
      <pc:sldChg chg="addSp delSp modSp mod">
        <pc:chgData name="Sarah" userId="3dbf907c3c3ecef2" providerId="LiveId" clId="{5867C391-EA03-420C-97B7-1A623C7FBC6C}" dt="2021-03-17T18:31:05.917" v="2897" actId="20577"/>
        <pc:sldMkLst>
          <pc:docMk/>
          <pc:sldMk cId="2347682007" sldId="490"/>
        </pc:sldMkLst>
        <pc:spChg chg="del">
          <ac:chgData name="Sarah" userId="3dbf907c3c3ecef2" providerId="LiveId" clId="{5867C391-EA03-420C-97B7-1A623C7FBC6C}" dt="2021-03-17T13:09:07.497" v="493" actId="478"/>
          <ac:spMkLst>
            <pc:docMk/>
            <pc:sldMk cId="2347682007" sldId="490"/>
            <ac:spMk id="10" creationId="{781A4909-9BAE-4C6E-9E56-41801A05AF6B}"/>
          </ac:spMkLst>
        </pc:spChg>
        <pc:spChg chg="add mod">
          <ac:chgData name="Sarah" userId="3dbf907c3c3ecef2" providerId="LiveId" clId="{5867C391-EA03-420C-97B7-1A623C7FBC6C}" dt="2021-03-17T13:09:08.138" v="494"/>
          <ac:spMkLst>
            <pc:docMk/>
            <pc:sldMk cId="2347682007" sldId="490"/>
            <ac:spMk id="11" creationId="{D9101001-4842-476D-8CA8-AEBF7FA8121B}"/>
          </ac:spMkLst>
        </pc:spChg>
        <pc:spChg chg="add mod">
          <ac:chgData name="Sarah" userId="3dbf907c3c3ecef2" providerId="LiveId" clId="{5867C391-EA03-420C-97B7-1A623C7FBC6C}" dt="2021-03-17T13:15:41.615" v="508"/>
          <ac:spMkLst>
            <pc:docMk/>
            <pc:sldMk cId="2347682007" sldId="490"/>
            <ac:spMk id="12" creationId="{85203771-DA01-48E6-B895-C573A16B4CA9}"/>
          </ac:spMkLst>
        </pc:spChg>
        <pc:spChg chg="del">
          <ac:chgData name="Sarah" userId="3dbf907c3c3ecef2" providerId="LiveId" clId="{5867C391-EA03-420C-97B7-1A623C7FBC6C}" dt="2021-03-17T13:15:41.209" v="507" actId="478"/>
          <ac:spMkLst>
            <pc:docMk/>
            <pc:sldMk cId="2347682007" sldId="490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17:12.158" v="573" actId="20577"/>
          <ac:spMkLst>
            <pc:docMk/>
            <pc:sldMk cId="2347682007" sldId="490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17:16.048" v="578" actId="20577"/>
          <ac:spMkLst>
            <pc:docMk/>
            <pc:sldMk cId="2347682007" sldId="490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31:05.917" v="2897" actId="20577"/>
          <ac:spMkLst>
            <pc:docMk/>
            <pc:sldMk cId="2347682007" sldId="490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7T13:17:20.029" v="584"/>
          <ac:cxnSpMkLst>
            <pc:docMk/>
            <pc:sldMk cId="2347682007" sldId="490"/>
            <ac:cxnSpMk id="13" creationId="{064432E7-759A-4941-B990-BDD8DF2CA043}"/>
          </ac:cxnSpMkLst>
        </pc:cxnChg>
        <pc:cxnChg chg="add mod">
          <ac:chgData name="Sarah" userId="3dbf907c3c3ecef2" providerId="LiveId" clId="{5867C391-EA03-420C-97B7-1A623C7FBC6C}" dt="2021-03-17T13:17:20.029" v="584"/>
          <ac:cxnSpMkLst>
            <pc:docMk/>
            <pc:sldMk cId="2347682007" sldId="490"/>
            <ac:cxnSpMk id="14" creationId="{F03D5AE8-5B6D-4041-A9D2-A0EA730D78F0}"/>
          </ac:cxnSpMkLst>
        </pc:cxnChg>
      </pc:sldChg>
      <pc:sldChg chg="addSp delSp modSp mod">
        <pc:chgData name="Sarah" userId="3dbf907c3c3ecef2" providerId="LiveId" clId="{5867C391-EA03-420C-97B7-1A623C7FBC6C}" dt="2021-03-17T13:18:56.266" v="637" actId="20577"/>
        <pc:sldMkLst>
          <pc:docMk/>
          <pc:sldMk cId="154155765" sldId="491"/>
        </pc:sldMkLst>
        <pc:spChg chg="del">
          <ac:chgData name="Sarah" userId="3dbf907c3c3ecef2" providerId="LiveId" clId="{5867C391-EA03-420C-97B7-1A623C7FBC6C}" dt="2021-03-17T13:09:17.239" v="497" actId="478"/>
          <ac:spMkLst>
            <pc:docMk/>
            <pc:sldMk cId="154155765" sldId="491"/>
            <ac:spMk id="10" creationId="{DB7BA87E-F99B-45AE-83D4-8B1FF05BBCE6}"/>
          </ac:spMkLst>
        </pc:spChg>
        <pc:spChg chg="del">
          <ac:chgData name="Sarah" userId="3dbf907c3c3ecef2" providerId="LiveId" clId="{5867C391-EA03-420C-97B7-1A623C7FBC6C}" dt="2021-03-17T13:18:11.408" v="624" actId="478"/>
          <ac:spMkLst>
            <pc:docMk/>
            <pc:sldMk cId="154155765" sldId="491"/>
            <ac:spMk id="11" creationId="{BD9DF165-9E5D-4F50-8E2C-F6C7B7700134}"/>
          </ac:spMkLst>
        </pc:spChg>
        <pc:spChg chg="add mod">
          <ac:chgData name="Sarah" userId="3dbf907c3c3ecef2" providerId="LiveId" clId="{5867C391-EA03-420C-97B7-1A623C7FBC6C}" dt="2021-03-17T13:09:17.897" v="498"/>
          <ac:spMkLst>
            <pc:docMk/>
            <pc:sldMk cId="154155765" sldId="491"/>
            <ac:spMk id="12" creationId="{B9ABD86F-CB3E-48D1-AC98-B7231935E30F}"/>
          </ac:spMkLst>
        </pc:spChg>
        <pc:spChg chg="add mod">
          <ac:chgData name="Sarah" userId="3dbf907c3c3ecef2" providerId="LiveId" clId="{5867C391-EA03-420C-97B7-1A623C7FBC6C}" dt="2021-03-17T13:15:48.717" v="512"/>
          <ac:spMkLst>
            <pc:docMk/>
            <pc:sldMk cId="154155765" sldId="491"/>
            <ac:spMk id="13" creationId="{AB5C7C1E-27DC-4ED8-98D3-F946220B7FB2}"/>
          </ac:spMkLst>
        </pc:spChg>
        <pc:spChg chg="add mod">
          <ac:chgData name="Sarah" userId="3dbf907c3c3ecef2" providerId="LiveId" clId="{5867C391-EA03-420C-97B7-1A623C7FBC6C}" dt="2021-03-17T13:18:56.266" v="637" actId="20577"/>
          <ac:spMkLst>
            <pc:docMk/>
            <pc:sldMk cId="154155765" sldId="491"/>
            <ac:spMk id="16" creationId="{DE3830B3-5A29-4DF8-990D-0E60538D5C3C}"/>
          </ac:spMkLst>
        </pc:spChg>
        <pc:spChg chg="del">
          <ac:chgData name="Sarah" userId="3dbf907c3c3ecef2" providerId="LiveId" clId="{5867C391-EA03-420C-97B7-1A623C7FBC6C}" dt="2021-03-17T13:15:48.397" v="511" actId="478"/>
          <ac:spMkLst>
            <pc:docMk/>
            <pc:sldMk cId="154155765" sldId="491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17:43.117" v="608" actId="20577"/>
          <ac:spMkLst>
            <pc:docMk/>
            <pc:sldMk cId="154155765" sldId="491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17:47.069" v="613" actId="20577"/>
          <ac:spMkLst>
            <pc:docMk/>
            <pc:sldMk cId="154155765" sldId="491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17:58.388" v="623" actId="20577"/>
          <ac:spMkLst>
            <pc:docMk/>
            <pc:sldMk cId="154155765" sldId="491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7T13:17:51.518" v="619"/>
          <ac:cxnSpMkLst>
            <pc:docMk/>
            <pc:sldMk cId="154155765" sldId="491"/>
            <ac:cxnSpMk id="14" creationId="{E74080DE-45D9-4859-BD36-7AE3569B7327}"/>
          </ac:cxnSpMkLst>
        </pc:cxnChg>
        <pc:cxnChg chg="add mod">
          <ac:chgData name="Sarah" userId="3dbf907c3c3ecef2" providerId="LiveId" clId="{5867C391-EA03-420C-97B7-1A623C7FBC6C}" dt="2021-03-17T13:17:51.518" v="619"/>
          <ac:cxnSpMkLst>
            <pc:docMk/>
            <pc:sldMk cId="154155765" sldId="491"/>
            <ac:cxnSpMk id="15" creationId="{C1369F1A-2F33-433E-B6FB-EBAD9F4C0D03}"/>
          </ac:cxnSpMkLst>
        </pc:cxnChg>
      </pc:sldChg>
      <pc:sldChg chg="addSp delSp modSp mod">
        <pc:chgData name="Sarah" userId="3dbf907c3c3ecef2" providerId="LiveId" clId="{5867C391-EA03-420C-97B7-1A623C7FBC6C}" dt="2021-03-17T13:21:21.124" v="662" actId="20577"/>
        <pc:sldMkLst>
          <pc:docMk/>
          <pc:sldMk cId="3792708307" sldId="492"/>
        </pc:sldMkLst>
        <pc:spChg chg="del">
          <ac:chgData name="Sarah" userId="3dbf907c3c3ecef2" providerId="LiveId" clId="{5867C391-EA03-420C-97B7-1A623C7FBC6C}" dt="2021-03-17T13:09:19.360" v="499" actId="478"/>
          <ac:spMkLst>
            <pc:docMk/>
            <pc:sldMk cId="3792708307" sldId="492"/>
            <ac:spMk id="10" creationId="{8E88281E-5D2B-4501-B4E3-24F9BAA069CF}"/>
          </ac:spMkLst>
        </pc:spChg>
        <pc:spChg chg="add mod">
          <ac:chgData name="Sarah" userId="3dbf907c3c3ecef2" providerId="LiveId" clId="{5867C391-EA03-420C-97B7-1A623C7FBC6C}" dt="2021-03-17T13:20:14.593" v="643" actId="14100"/>
          <ac:spMkLst>
            <pc:docMk/>
            <pc:sldMk cId="3792708307" sldId="492"/>
            <ac:spMk id="11" creationId="{88D0F08A-3180-41C1-A4EB-0084C6C86D1F}"/>
          </ac:spMkLst>
        </pc:spChg>
        <pc:spChg chg="add mod">
          <ac:chgData name="Sarah" userId="3dbf907c3c3ecef2" providerId="LiveId" clId="{5867C391-EA03-420C-97B7-1A623C7FBC6C}" dt="2021-03-17T13:21:21.124" v="662" actId="20577"/>
          <ac:spMkLst>
            <pc:docMk/>
            <pc:sldMk cId="3792708307" sldId="492"/>
            <ac:spMk id="12" creationId="{7617EB57-8121-4E25-A77F-6719E64AC0BD}"/>
          </ac:spMkLst>
        </pc:spChg>
        <pc:spChg chg="del">
          <ac:chgData name="Sarah" userId="3dbf907c3c3ecef2" providerId="LiveId" clId="{5867C391-EA03-420C-97B7-1A623C7FBC6C}" dt="2021-03-17T13:21:17.500" v="658" actId="478"/>
          <ac:spMkLst>
            <pc:docMk/>
            <pc:sldMk cId="3792708307" sldId="492"/>
            <ac:spMk id="19" creationId="{55060ADE-5571-3E4E-9BF7-E2B5DD384A27}"/>
          </ac:spMkLst>
        </pc:spChg>
      </pc:sldChg>
      <pc:sldChg chg="addSp delSp modSp mod">
        <pc:chgData name="Sarah" userId="3dbf907c3c3ecef2" providerId="LiveId" clId="{5867C391-EA03-420C-97B7-1A623C7FBC6C}" dt="2021-03-17T13:22:34.706" v="696" actId="20577"/>
        <pc:sldMkLst>
          <pc:docMk/>
          <pc:sldMk cId="3159354370" sldId="493"/>
        </pc:sldMkLst>
        <pc:spChg chg="add mod">
          <ac:chgData name="Sarah" userId="3dbf907c3c3ecef2" providerId="LiveId" clId="{5867C391-EA03-420C-97B7-1A623C7FBC6C}" dt="2021-03-17T13:20:41.927" v="645"/>
          <ac:spMkLst>
            <pc:docMk/>
            <pc:sldMk cId="3159354370" sldId="493"/>
            <ac:spMk id="9" creationId="{372C89B8-1C37-4940-9CAB-12E32255FCEC}"/>
          </ac:spMkLst>
        </pc:spChg>
        <pc:spChg chg="del">
          <ac:chgData name="Sarah" userId="3dbf907c3c3ecef2" providerId="LiveId" clId="{5867C391-EA03-420C-97B7-1A623C7FBC6C}" dt="2021-03-17T13:20:40.992" v="644" actId="478"/>
          <ac:spMkLst>
            <pc:docMk/>
            <pc:sldMk cId="3159354370" sldId="493"/>
            <ac:spMk id="10" creationId="{E4F3AA94-BAB8-4F35-9059-5CFCB3CFF608}"/>
          </ac:spMkLst>
        </pc:spChg>
        <pc:spChg chg="add del mod">
          <ac:chgData name="Sarah" userId="3dbf907c3c3ecef2" providerId="LiveId" clId="{5867C391-EA03-420C-97B7-1A623C7FBC6C}" dt="2021-03-17T13:21:30.631" v="666" actId="478"/>
          <ac:spMkLst>
            <pc:docMk/>
            <pc:sldMk cId="3159354370" sldId="493"/>
            <ac:spMk id="11" creationId="{EB38F948-1795-4D24-B41E-B96EC16107F2}"/>
          </ac:spMkLst>
        </pc:spChg>
        <pc:spChg chg="add mod">
          <ac:chgData name="Sarah" userId="3dbf907c3c3ecef2" providerId="LiveId" clId="{5867C391-EA03-420C-97B7-1A623C7FBC6C}" dt="2021-03-17T13:21:31.263" v="667"/>
          <ac:spMkLst>
            <pc:docMk/>
            <pc:sldMk cId="3159354370" sldId="493"/>
            <ac:spMk id="12" creationId="{4B3D69BD-6D93-4480-85CC-954DC117E17F}"/>
          </ac:spMkLst>
        </pc:spChg>
        <pc:spChg chg="del mod">
          <ac:chgData name="Sarah" userId="3dbf907c3c3ecef2" providerId="LiveId" clId="{5867C391-EA03-420C-97B7-1A623C7FBC6C}" dt="2021-03-17T13:21:28.935" v="665" actId="478"/>
          <ac:spMkLst>
            <pc:docMk/>
            <pc:sldMk cId="3159354370" sldId="493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22:16.562" v="686" actId="20577"/>
          <ac:spMkLst>
            <pc:docMk/>
            <pc:sldMk cId="3159354370" sldId="493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22:28.473" v="691" actId="20577"/>
          <ac:spMkLst>
            <pc:docMk/>
            <pc:sldMk cId="3159354370" sldId="493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22:34.706" v="696" actId="20577"/>
          <ac:spMkLst>
            <pc:docMk/>
            <pc:sldMk cId="3159354370" sldId="493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23:07.223" v="711" actId="20577"/>
        <pc:sldMkLst>
          <pc:docMk/>
          <pc:sldMk cId="3294559393" sldId="494"/>
        </pc:sldMkLst>
        <pc:spChg chg="add mod">
          <ac:chgData name="Sarah" userId="3dbf907c3c3ecef2" providerId="LiveId" clId="{5867C391-EA03-420C-97B7-1A623C7FBC6C}" dt="2021-03-17T13:20:45.901" v="647"/>
          <ac:spMkLst>
            <pc:docMk/>
            <pc:sldMk cId="3294559393" sldId="494"/>
            <ac:spMk id="9" creationId="{0A91EB55-AF1C-479D-B0B1-5DD4F70BF6BA}"/>
          </ac:spMkLst>
        </pc:spChg>
        <pc:spChg chg="del">
          <ac:chgData name="Sarah" userId="3dbf907c3c3ecef2" providerId="LiveId" clId="{5867C391-EA03-420C-97B7-1A623C7FBC6C}" dt="2021-03-17T13:20:45.191" v="646" actId="478"/>
          <ac:spMkLst>
            <pc:docMk/>
            <pc:sldMk cId="3294559393" sldId="494"/>
            <ac:spMk id="10" creationId="{51FC4E6A-88B0-45C3-A775-2B13BC477105}"/>
          </ac:spMkLst>
        </pc:spChg>
        <pc:spChg chg="add mod">
          <ac:chgData name="Sarah" userId="3dbf907c3c3ecef2" providerId="LiveId" clId="{5867C391-EA03-420C-97B7-1A623C7FBC6C}" dt="2021-03-17T13:21:36.515" v="669"/>
          <ac:spMkLst>
            <pc:docMk/>
            <pc:sldMk cId="3294559393" sldId="494"/>
            <ac:spMk id="11" creationId="{067250A8-7E35-4F31-B593-6AA9DB09059A}"/>
          </ac:spMkLst>
        </pc:spChg>
        <pc:spChg chg="del">
          <ac:chgData name="Sarah" userId="3dbf907c3c3ecef2" providerId="LiveId" clId="{5867C391-EA03-420C-97B7-1A623C7FBC6C}" dt="2021-03-17T13:21:35.594" v="668" actId="478"/>
          <ac:spMkLst>
            <pc:docMk/>
            <pc:sldMk cId="3294559393" sldId="494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22:59.904" v="701" actId="20577"/>
          <ac:spMkLst>
            <pc:docMk/>
            <pc:sldMk cId="3294559393" sldId="494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23:03.424" v="706" actId="20577"/>
          <ac:spMkLst>
            <pc:docMk/>
            <pc:sldMk cId="3294559393" sldId="494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23:07.223" v="711" actId="20577"/>
          <ac:spMkLst>
            <pc:docMk/>
            <pc:sldMk cId="3294559393" sldId="494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23:35.714" v="743" actId="20577"/>
        <pc:sldMkLst>
          <pc:docMk/>
          <pc:sldMk cId="3429794789" sldId="495"/>
        </pc:sldMkLst>
        <pc:spChg chg="add mod">
          <ac:chgData name="Sarah" userId="3dbf907c3c3ecef2" providerId="LiveId" clId="{5867C391-EA03-420C-97B7-1A623C7FBC6C}" dt="2021-03-17T13:20:49.939" v="649"/>
          <ac:spMkLst>
            <pc:docMk/>
            <pc:sldMk cId="3429794789" sldId="495"/>
            <ac:spMk id="9" creationId="{6B232310-BB65-4841-916F-2AD4A8BB71D6}"/>
          </ac:spMkLst>
        </pc:spChg>
        <pc:spChg chg="del">
          <ac:chgData name="Sarah" userId="3dbf907c3c3ecef2" providerId="LiveId" clId="{5867C391-EA03-420C-97B7-1A623C7FBC6C}" dt="2021-03-17T13:20:52.415" v="650" actId="478"/>
          <ac:spMkLst>
            <pc:docMk/>
            <pc:sldMk cId="3429794789" sldId="495"/>
            <ac:spMk id="10" creationId="{A817F2DB-922A-4948-80A0-A35702C14D47}"/>
          </ac:spMkLst>
        </pc:spChg>
        <pc:spChg chg="add mod">
          <ac:chgData name="Sarah" userId="3dbf907c3c3ecef2" providerId="LiveId" clId="{5867C391-EA03-420C-97B7-1A623C7FBC6C}" dt="2021-03-17T13:21:41.075" v="673"/>
          <ac:spMkLst>
            <pc:docMk/>
            <pc:sldMk cId="3429794789" sldId="495"/>
            <ac:spMk id="11" creationId="{E2E96375-0444-4C60-83CC-3D9F168E2709}"/>
          </ac:spMkLst>
        </pc:spChg>
        <pc:spChg chg="del">
          <ac:chgData name="Sarah" userId="3dbf907c3c3ecef2" providerId="LiveId" clId="{5867C391-EA03-420C-97B7-1A623C7FBC6C}" dt="2021-03-17T13:21:40.494" v="672" actId="478"/>
          <ac:spMkLst>
            <pc:docMk/>
            <pc:sldMk cId="3429794789" sldId="495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23:26.275" v="731" actId="20577"/>
          <ac:spMkLst>
            <pc:docMk/>
            <pc:sldMk cId="3429794789" sldId="495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23:30.055" v="736" actId="20577"/>
          <ac:spMkLst>
            <pc:docMk/>
            <pc:sldMk cId="3429794789" sldId="495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23:35.714" v="743" actId="20577"/>
          <ac:spMkLst>
            <pc:docMk/>
            <pc:sldMk cId="3429794789" sldId="495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24:35.087" v="788" actId="20577"/>
        <pc:sldMkLst>
          <pc:docMk/>
          <pc:sldMk cId="331930353" sldId="496"/>
        </pc:sldMkLst>
        <pc:spChg chg="del">
          <ac:chgData name="Sarah" userId="3dbf907c3c3ecef2" providerId="LiveId" clId="{5867C391-EA03-420C-97B7-1A623C7FBC6C}" dt="2021-03-17T13:24:13.825" v="776" actId="478"/>
          <ac:spMkLst>
            <pc:docMk/>
            <pc:sldMk cId="331930353" sldId="496"/>
            <ac:spMk id="9" creationId="{B8744BF4-C15D-48A5-B49F-0E0F1A6EFAF4}"/>
          </ac:spMkLst>
        </pc:spChg>
        <pc:spChg chg="del">
          <ac:chgData name="Sarah" userId="3dbf907c3c3ecef2" providerId="LiveId" clId="{5867C391-EA03-420C-97B7-1A623C7FBC6C}" dt="2021-03-17T13:21:00.933" v="654" actId="478"/>
          <ac:spMkLst>
            <pc:docMk/>
            <pc:sldMk cId="331930353" sldId="496"/>
            <ac:spMk id="10" creationId="{1EEF54C1-5968-4FC5-9469-FFDC685F33B0}"/>
          </ac:spMkLst>
        </pc:spChg>
        <pc:spChg chg="add mod">
          <ac:chgData name="Sarah" userId="3dbf907c3c3ecef2" providerId="LiveId" clId="{5867C391-EA03-420C-97B7-1A623C7FBC6C}" dt="2021-03-17T13:21:01.900" v="655"/>
          <ac:spMkLst>
            <pc:docMk/>
            <pc:sldMk cId="331930353" sldId="496"/>
            <ac:spMk id="11" creationId="{A3AA1919-83DB-425E-8428-EBA86D049B28}"/>
          </ac:spMkLst>
        </pc:spChg>
        <pc:spChg chg="add del mod">
          <ac:chgData name="Sarah" userId="3dbf907c3c3ecef2" providerId="LiveId" clId="{5867C391-EA03-420C-97B7-1A623C7FBC6C}" dt="2021-03-17T13:21:46.695" v="678" actId="478"/>
          <ac:spMkLst>
            <pc:docMk/>
            <pc:sldMk cId="331930353" sldId="496"/>
            <ac:spMk id="12" creationId="{90B320BB-60E9-4256-BA5D-8B2CAC6C9CEF}"/>
          </ac:spMkLst>
        </pc:spChg>
        <pc:spChg chg="add mod">
          <ac:chgData name="Sarah" userId="3dbf907c3c3ecef2" providerId="LiveId" clId="{5867C391-EA03-420C-97B7-1A623C7FBC6C}" dt="2021-03-17T13:21:50.132" v="679"/>
          <ac:spMkLst>
            <pc:docMk/>
            <pc:sldMk cId="331930353" sldId="496"/>
            <ac:spMk id="13" creationId="{E6FB523F-60B4-49A2-9028-ABAAC468400A}"/>
          </ac:spMkLst>
        </pc:spChg>
        <pc:spChg chg="add mod">
          <ac:chgData name="Sarah" userId="3dbf907c3c3ecef2" providerId="LiveId" clId="{5867C391-EA03-420C-97B7-1A623C7FBC6C}" dt="2021-03-17T13:24:35.087" v="788" actId="20577"/>
          <ac:spMkLst>
            <pc:docMk/>
            <pc:sldMk cId="331930353" sldId="496"/>
            <ac:spMk id="14" creationId="{C7C59DE2-8192-4B9E-BCC3-E4CD52BF74A9}"/>
          </ac:spMkLst>
        </pc:spChg>
        <pc:spChg chg="del">
          <ac:chgData name="Sarah" userId="3dbf907c3c3ecef2" providerId="LiveId" clId="{5867C391-EA03-420C-97B7-1A623C7FBC6C}" dt="2021-03-17T13:21:45.184" v="676" actId="478"/>
          <ac:spMkLst>
            <pc:docMk/>
            <pc:sldMk cId="331930353" sldId="496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23:56.733" v="765" actId="20577"/>
          <ac:spMkLst>
            <pc:docMk/>
            <pc:sldMk cId="331930353" sldId="496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23:59.742" v="770" actId="20577"/>
          <ac:spMkLst>
            <pc:docMk/>
            <pc:sldMk cId="331930353" sldId="496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24:04.094" v="775" actId="20577"/>
          <ac:spMkLst>
            <pc:docMk/>
            <pc:sldMk cId="331930353" sldId="496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25:13.776" v="796" actId="20577"/>
        <pc:sldMkLst>
          <pc:docMk/>
          <pc:sldMk cId="1248587006" sldId="497"/>
        </pc:sldMkLst>
        <pc:spChg chg="del">
          <ac:chgData name="Sarah" userId="3dbf907c3c3ecef2" providerId="LiveId" clId="{5867C391-EA03-420C-97B7-1A623C7FBC6C}" dt="2021-03-17T13:21:03.892" v="656" actId="478"/>
          <ac:spMkLst>
            <pc:docMk/>
            <pc:sldMk cId="1248587006" sldId="497"/>
            <ac:spMk id="10" creationId="{AED9C04B-1A7A-4BCB-BE72-232BDF2FD600}"/>
          </ac:spMkLst>
        </pc:spChg>
        <pc:spChg chg="add mod">
          <ac:chgData name="Sarah" userId="3dbf907c3c3ecef2" providerId="LiveId" clId="{5867C391-EA03-420C-97B7-1A623C7FBC6C}" dt="2021-03-17T13:25:08.294" v="792" actId="14100"/>
          <ac:spMkLst>
            <pc:docMk/>
            <pc:sldMk cId="1248587006" sldId="497"/>
            <ac:spMk id="11" creationId="{8EE7DCC0-D5A4-434D-8A9C-4B9F06D4A52F}"/>
          </ac:spMkLst>
        </pc:spChg>
        <pc:spChg chg="add mod">
          <ac:chgData name="Sarah" userId="3dbf907c3c3ecef2" providerId="LiveId" clId="{5867C391-EA03-420C-97B7-1A623C7FBC6C}" dt="2021-03-17T13:25:13.776" v="796" actId="20577"/>
          <ac:spMkLst>
            <pc:docMk/>
            <pc:sldMk cId="1248587006" sldId="497"/>
            <ac:spMk id="12" creationId="{86BE3053-C638-427B-A092-406620837F7D}"/>
          </ac:spMkLst>
        </pc:spChg>
        <pc:spChg chg="del">
          <ac:chgData name="Sarah" userId="3dbf907c3c3ecef2" providerId="LiveId" clId="{5867C391-EA03-420C-97B7-1A623C7FBC6C}" dt="2021-03-17T13:21:52.532" v="680" actId="478"/>
          <ac:spMkLst>
            <pc:docMk/>
            <pc:sldMk cId="1248587006" sldId="497"/>
            <ac:spMk id="19" creationId="{55060ADE-5571-3E4E-9BF7-E2B5DD384A27}"/>
          </ac:spMkLst>
        </pc:spChg>
      </pc:sldChg>
      <pc:sldChg chg="addSp delSp modSp mod">
        <pc:chgData name="Sarah" userId="3dbf907c3c3ecef2" providerId="LiveId" clId="{5867C391-EA03-420C-97B7-1A623C7FBC6C}" dt="2021-03-17T13:17:22.991" v="585"/>
        <pc:sldMkLst>
          <pc:docMk/>
          <pc:sldMk cId="2345991132" sldId="498"/>
        </pc:sldMkLst>
        <pc:spChg chg="del">
          <ac:chgData name="Sarah" userId="3dbf907c3c3ecef2" providerId="LiveId" clId="{5867C391-EA03-420C-97B7-1A623C7FBC6C}" dt="2021-03-17T13:09:05.397" v="491" actId="478"/>
          <ac:spMkLst>
            <pc:docMk/>
            <pc:sldMk cId="2345991132" sldId="498"/>
            <ac:spMk id="10" creationId="{698BAB0D-4E60-4224-9B2A-A443C13C9381}"/>
          </ac:spMkLst>
        </pc:spChg>
        <pc:spChg chg="add mod">
          <ac:chgData name="Sarah" userId="3dbf907c3c3ecef2" providerId="LiveId" clId="{5867C391-EA03-420C-97B7-1A623C7FBC6C}" dt="2021-03-17T13:09:06.115" v="492"/>
          <ac:spMkLst>
            <pc:docMk/>
            <pc:sldMk cId="2345991132" sldId="498"/>
            <ac:spMk id="11" creationId="{574FC925-99BD-4C38-89FD-1174D5A94088}"/>
          </ac:spMkLst>
        </pc:spChg>
        <pc:spChg chg="add mod">
          <ac:chgData name="Sarah" userId="3dbf907c3c3ecef2" providerId="LiveId" clId="{5867C391-EA03-420C-97B7-1A623C7FBC6C}" dt="2021-03-17T13:15:38.323" v="506"/>
          <ac:spMkLst>
            <pc:docMk/>
            <pc:sldMk cId="2345991132" sldId="498"/>
            <ac:spMk id="12" creationId="{D8E2C281-7C50-4DA4-ACA2-32F447F1976D}"/>
          </ac:spMkLst>
        </pc:spChg>
        <pc:spChg chg="del">
          <ac:chgData name="Sarah" userId="3dbf907c3c3ecef2" providerId="LiveId" clId="{5867C391-EA03-420C-97B7-1A623C7FBC6C}" dt="2021-03-17T13:15:37.945" v="505" actId="478"/>
          <ac:spMkLst>
            <pc:docMk/>
            <pc:sldMk cId="2345991132" sldId="498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16:59.367" v="558" actId="20577"/>
          <ac:spMkLst>
            <pc:docMk/>
            <pc:sldMk cId="2345991132" sldId="498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17:03.068" v="563" actId="20577"/>
          <ac:spMkLst>
            <pc:docMk/>
            <pc:sldMk cId="2345991132" sldId="498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17:07.389" v="568" actId="20577"/>
          <ac:spMkLst>
            <pc:docMk/>
            <pc:sldMk cId="2345991132" sldId="498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7T13:17:22.991" v="585"/>
          <ac:cxnSpMkLst>
            <pc:docMk/>
            <pc:sldMk cId="2345991132" sldId="498"/>
            <ac:cxnSpMk id="13" creationId="{7EED3662-E7DC-4644-BD21-A48AC704F4D7}"/>
          </ac:cxnSpMkLst>
        </pc:cxnChg>
        <pc:cxnChg chg="add mod">
          <ac:chgData name="Sarah" userId="3dbf907c3c3ecef2" providerId="LiveId" clId="{5867C391-EA03-420C-97B7-1A623C7FBC6C}" dt="2021-03-17T13:17:22.991" v="585"/>
          <ac:cxnSpMkLst>
            <pc:docMk/>
            <pc:sldMk cId="2345991132" sldId="498"/>
            <ac:cxnSpMk id="14" creationId="{D7EADD26-67E7-42DC-804C-1B67027E3AD4}"/>
          </ac:cxnSpMkLst>
        </pc:cxnChg>
      </pc:sldChg>
      <pc:sldChg chg="addSp delSp modSp mod">
        <pc:chgData name="Sarah" userId="3dbf907c3c3ecef2" providerId="LiveId" clId="{5867C391-EA03-420C-97B7-1A623C7FBC6C}" dt="2021-03-17T13:17:38.637" v="603"/>
        <pc:sldMkLst>
          <pc:docMk/>
          <pc:sldMk cId="1492038561" sldId="499"/>
        </pc:sldMkLst>
        <pc:spChg chg="del">
          <ac:chgData name="Sarah" userId="3dbf907c3c3ecef2" providerId="LiveId" clId="{5867C391-EA03-420C-97B7-1A623C7FBC6C}" dt="2021-03-17T13:09:13.448" v="495" actId="478"/>
          <ac:spMkLst>
            <pc:docMk/>
            <pc:sldMk cId="1492038561" sldId="499"/>
            <ac:spMk id="10" creationId="{C4A7F6AB-45F1-4D48-8D2B-BC4969F61293}"/>
          </ac:spMkLst>
        </pc:spChg>
        <pc:spChg chg="add mod">
          <ac:chgData name="Sarah" userId="3dbf907c3c3ecef2" providerId="LiveId" clId="{5867C391-EA03-420C-97B7-1A623C7FBC6C}" dt="2021-03-17T13:09:14.169" v="496"/>
          <ac:spMkLst>
            <pc:docMk/>
            <pc:sldMk cId="1492038561" sldId="499"/>
            <ac:spMk id="11" creationId="{F2DB6BBF-CC21-4F7A-8B3B-A123F99FB846}"/>
          </ac:spMkLst>
        </pc:spChg>
        <pc:spChg chg="add mod">
          <ac:chgData name="Sarah" userId="3dbf907c3c3ecef2" providerId="LiveId" clId="{5867C391-EA03-420C-97B7-1A623C7FBC6C}" dt="2021-03-17T13:15:45.429" v="510"/>
          <ac:spMkLst>
            <pc:docMk/>
            <pc:sldMk cId="1492038561" sldId="499"/>
            <ac:spMk id="12" creationId="{50329125-8394-4D16-8AB8-E9E928AE3D11}"/>
          </ac:spMkLst>
        </pc:spChg>
        <pc:spChg chg="del">
          <ac:chgData name="Sarah" userId="3dbf907c3c3ecef2" providerId="LiveId" clId="{5867C391-EA03-420C-97B7-1A623C7FBC6C}" dt="2021-03-17T13:15:45.058" v="509" actId="478"/>
          <ac:spMkLst>
            <pc:docMk/>
            <pc:sldMk cId="1492038561" sldId="499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17:29.061" v="592" actId="20577"/>
          <ac:spMkLst>
            <pc:docMk/>
            <pc:sldMk cId="1492038561" sldId="499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17:32.997" v="597" actId="20577"/>
          <ac:spMkLst>
            <pc:docMk/>
            <pc:sldMk cId="1492038561" sldId="499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17:37.900" v="602" actId="20577"/>
          <ac:spMkLst>
            <pc:docMk/>
            <pc:sldMk cId="1492038561" sldId="499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7T13:17:38.637" v="603"/>
          <ac:cxnSpMkLst>
            <pc:docMk/>
            <pc:sldMk cId="1492038561" sldId="499"/>
            <ac:cxnSpMk id="13" creationId="{35ED462F-486D-401D-A98C-FE673691FDB9}"/>
          </ac:cxnSpMkLst>
        </pc:cxnChg>
        <pc:cxnChg chg="add mod">
          <ac:chgData name="Sarah" userId="3dbf907c3c3ecef2" providerId="LiveId" clId="{5867C391-EA03-420C-97B7-1A623C7FBC6C}" dt="2021-03-17T13:17:38.637" v="603"/>
          <ac:cxnSpMkLst>
            <pc:docMk/>
            <pc:sldMk cId="1492038561" sldId="499"/>
            <ac:cxnSpMk id="14" creationId="{A431D084-8903-47F4-8BCE-4BD93DF96191}"/>
          </ac:cxnSpMkLst>
        </pc:cxnChg>
      </pc:sldChg>
      <pc:sldChg chg="addSp delSp modSp mod">
        <pc:chgData name="Sarah" userId="3dbf907c3c3ecef2" providerId="LiveId" clId="{5867C391-EA03-420C-97B7-1A623C7FBC6C}" dt="2021-03-17T13:23:21.512" v="726" actId="20577"/>
        <pc:sldMkLst>
          <pc:docMk/>
          <pc:sldMk cId="2811877665" sldId="500"/>
        </pc:sldMkLst>
        <pc:spChg chg="add mod">
          <ac:chgData name="Sarah" userId="3dbf907c3c3ecef2" providerId="LiveId" clId="{5867C391-EA03-420C-97B7-1A623C7FBC6C}" dt="2021-03-17T13:20:54.650" v="651"/>
          <ac:spMkLst>
            <pc:docMk/>
            <pc:sldMk cId="2811877665" sldId="500"/>
            <ac:spMk id="9" creationId="{B91CBE9B-8B27-48F5-8F18-943DB914D256}"/>
          </ac:spMkLst>
        </pc:spChg>
        <pc:spChg chg="del">
          <ac:chgData name="Sarah" userId="3dbf907c3c3ecef2" providerId="LiveId" clId="{5867C391-EA03-420C-97B7-1A623C7FBC6C}" dt="2021-03-17T13:20:48.641" v="648" actId="478"/>
          <ac:spMkLst>
            <pc:docMk/>
            <pc:sldMk cId="2811877665" sldId="500"/>
            <ac:spMk id="10" creationId="{BE66A4CC-907D-4EF0-BE3E-4B8EF5ED51D4}"/>
          </ac:spMkLst>
        </pc:spChg>
        <pc:spChg chg="add mod">
          <ac:chgData name="Sarah" userId="3dbf907c3c3ecef2" providerId="LiveId" clId="{5867C391-EA03-420C-97B7-1A623C7FBC6C}" dt="2021-03-17T13:21:38.701" v="671"/>
          <ac:spMkLst>
            <pc:docMk/>
            <pc:sldMk cId="2811877665" sldId="500"/>
            <ac:spMk id="11" creationId="{CCAAA674-A996-46EC-B7DA-27B5A59C4FF8}"/>
          </ac:spMkLst>
        </pc:spChg>
        <pc:spChg chg="del">
          <ac:chgData name="Sarah" userId="3dbf907c3c3ecef2" providerId="LiveId" clId="{5867C391-EA03-420C-97B7-1A623C7FBC6C}" dt="2021-03-17T13:21:38.222" v="670" actId="478"/>
          <ac:spMkLst>
            <pc:docMk/>
            <pc:sldMk cId="2811877665" sldId="500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23:14.692" v="716" actId="20577"/>
          <ac:spMkLst>
            <pc:docMk/>
            <pc:sldMk cId="2811877665" sldId="500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23:17.674" v="721" actId="20577"/>
          <ac:spMkLst>
            <pc:docMk/>
            <pc:sldMk cId="2811877665" sldId="500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23:21.512" v="726" actId="20577"/>
          <ac:spMkLst>
            <pc:docMk/>
            <pc:sldMk cId="2811877665" sldId="500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23:49.995" v="760" actId="20577"/>
        <pc:sldMkLst>
          <pc:docMk/>
          <pc:sldMk cId="2055091436" sldId="501"/>
        </pc:sldMkLst>
        <pc:spChg chg="add mod">
          <ac:chgData name="Sarah" userId="3dbf907c3c3ecef2" providerId="LiveId" clId="{5867C391-EA03-420C-97B7-1A623C7FBC6C}" dt="2021-03-17T13:20:58.399" v="653"/>
          <ac:spMkLst>
            <pc:docMk/>
            <pc:sldMk cId="2055091436" sldId="501"/>
            <ac:spMk id="9" creationId="{92B3A60E-CD41-4FF5-A93D-DFA160748A5B}"/>
          </ac:spMkLst>
        </pc:spChg>
        <pc:spChg chg="del">
          <ac:chgData name="Sarah" userId="3dbf907c3c3ecef2" providerId="LiveId" clId="{5867C391-EA03-420C-97B7-1A623C7FBC6C}" dt="2021-03-17T13:20:57.403" v="652" actId="478"/>
          <ac:spMkLst>
            <pc:docMk/>
            <pc:sldMk cId="2055091436" sldId="501"/>
            <ac:spMk id="10" creationId="{DBCB0590-73A6-41EA-B297-333083517B5B}"/>
          </ac:spMkLst>
        </pc:spChg>
        <pc:spChg chg="add mod">
          <ac:chgData name="Sarah" userId="3dbf907c3c3ecef2" providerId="LiveId" clId="{5867C391-EA03-420C-97B7-1A623C7FBC6C}" dt="2021-03-17T13:21:43.321" v="675"/>
          <ac:spMkLst>
            <pc:docMk/>
            <pc:sldMk cId="2055091436" sldId="501"/>
            <ac:spMk id="11" creationId="{7D198491-F3A8-4F5A-B357-4E9BB522B04C}"/>
          </ac:spMkLst>
        </pc:spChg>
        <pc:spChg chg="del">
          <ac:chgData name="Sarah" userId="3dbf907c3c3ecef2" providerId="LiveId" clId="{5867C391-EA03-420C-97B7-1A623C7FBC6C}" dt="2021-03-17T13:21:42.733" v="674" actId="478"/>
          <ac:spMkLst>
            <pc:docMk/>
            <pc:sldMk cId="2055091436" sldId="501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23:42.781" v="750" actId="20577"/>
          <ac:spMkLst>
            <pc:docMk/>
            <pc:sldMk cId="2055091436" sldId="501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23:46.314" v="755" actId="20577"/>
          <ac:spMkLst>
            <pc:docMk/>
            <pc:sldMk cId="2055091436" sldId="501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23:49.995" v="760" actId="20577"/>
          <ac:spMkLst>
            <pc:docMk/>
            <pc:sldMk cId="2055091436" sldId="501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26:34.815" v="840" actId="20577"/>
        <pc:sldMkLst>
          <pc:docMk/>
          <pc:sldMk cId="1338751840" sldId="502"/>
        </pc:sldMkLst>
        <pc:spChg chg="del">
          <ac:chgData name="Sarah" userId="3dbf907c3c3ecef2" providerId="LiveId" clId="{5867C391-EA03-420C-97B7-1A623C7FBC6C}" dt="2021-03-17T13:25:21.263" v="797" actId="478"/>
          <ac:spMkLst>
            <pc:docMk/>
            <pc:sldMk cId="1338751840" sldId="502"/>
            <ac:spMk id="10" creationId="{380F8288-C55A-4808-8995-461C40A0CCB2}"/>
          </ac:spMkLst>
        </pc:spChg>
        <pc:spChg chg="add mod">
          <ac:chgData name="Sarah" userId="3dbf907c3c3ecef2" providerId="LiveId" clId="{5867C391-EA03-420C-97B7-1A623C7FBC6C}" dt="2021-03-17T13:25:21.651" v="798"/>
          <ac:spMkLst>
            <pc:docMk/>
            <pc:sldMk cId="1338751840" sldId="502"/>
            <ac:spMk id="11" creationId="{CF8D60D5-FBF5-4614-B5F2-4B676C8315B5}"/>
          </ac:spMkLst>
        </pc:spChg>
        <pc:spChg chg="add mod">
          <ac:chgData name="Sarah" userId="3dbf907c3c3ecef2" providerId="LiveId" clId="{5867C391-EA03-420C-97B7-1A623C7FBC6C}" dt="2021-03-17T13:25:46.129" v="813"/>
          <ac:spMkLst>
            <pc:docMk/>
            <pc:sldMk cId="1338751840" sldId="502"/>
            <ac:spMk id="12" creationId="{22117FDB-3837-40B2-874F-0E54662A65B5}"/>
          </ac:spMkLst>
        </pc:spChg>
        <pc:spChg chg="del mod">
          <ac:chgData name="Sarah" userId="3dbf907c3c3ecef2" providerId="LiveId" clId="{5867C391-EA03-420C-97B7-1A623C7FBC6C}" dt="2021-03-17T13:25:44.977" v="812" actId="478"/>
          <ac:spMkLst>
            <pc:docMk/>
            <pc:sldMk cId="1338751840" sldId="502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26:34.815" v="840" actId="20577"/>
          <ac:spMkLst>
            <pc:docMk/>
            <pc:sldMk cId="1338751840" sldId="502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26:28.435" v="835" actId="20577"/>
          <ac:spMkLst>
            <pc:docMk/>
            <pc:sldMk cId="1338751840" sldId="502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26:13.165" v="830" actId="20577"/>
          <ac:spMkLst>
            <pc:docMk/>
            <pc:sldMk cId="1338751840" sldId="502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26:49.117" v="853" actId="20577"/>
        <pc:sldMkLst>
          <pc:docMk/>
          <pc:sldMk cId="1481035254" sldId="503"/>
        </pc:sldMkLst>
        <pc:spChg chg="del">
          <ac:chgData name="Sarah" userId="3dbf907c3c3ecef2" providerId="LiveId" clId="{5867C391-EA03-420C-97B7-1A623C7FBC6C}" dt="2021-03-17T13:25:23.466" v="799" actId="478"/>
          <ac:spMkLst>
            <pc:docMk/>
            <pc:sldMk cId="1481035254" sldId="503"/>
            <ac:spMk id="10" creationId="{D1787ED4-CB80-4675-97C7-BC1D6C05A934}"/>
          </ac:spMkLst>
        </pc:spChg>
        <pc:spChg chg="add mod">
          <ac:chgData name="Sarah" userId="3dbf907c3c3ecef2" providerId="LiveId" clId="{5867C391-EA03-420C-97B7-1A623C7FBC6C}" dt="2021-03-17T13:25:24.111" v="800"/>
          <ac:spMkLst>
            <pc:docMk/>
            <pc:sldMk cId="1481035254" sldId="503"/>
            <ac:spMk id="11" creationId="{411437CE-2476-4A14-AD6B-521317FCB953}"/>
          </ac:spMkLst>
        </pc:spChg>
        <pc:spChg chg="add mod">
          <ac:chgData name="Sarah" userId="3dbf907c3c3ecef2" providerId="LiveId" clId="{5867C391-EA03-420C-97B7-1A623C7FBC6C}" dt="2021-03-17T13:25:48.028" v="815"/>
          <ac:spMkLst>
            <pc:docMk/>
            <pc:sldMk cId="1481035254" sldId="503"/>
            <ac:spMk id="12" creationId="{9F483E00-2EFD-44ED-A061-56DE81DCFD29}"/>
          </ac:spMkLst>
        </pc:spChg>
        <pc:spChg chg="del">
          <ac:chgData name="Sarah" userId="3dbf907c3c3ecef2" providerId="LiveId" clId="{5867C391-EA03-420C-97B7-1A623C7FBC6C}" dt="2021-03-17T13:25:47.389" v="814" actId="478"/>
          <ac:spMkLst>
            <pc:docMk/>
            <pc:sldMk cId="1481035254" sldId="503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26:40.854" v="845" actId="20577"/>
          <ac:spMkLst>
            <pc:docMk/>
            <pc:sldMk cId="1481035254" sldId="503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26:45.577" v="850" actId="20577"/>
          <ac:spMkLst>
            <pc:docMk/>
            <pc:sldMk cId="1481035254" sldId="503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26:49.117" v="853" actId="20577"/>
          <ac:spMkLst>
            <pc:docMk/>
            <pc:sldMk cId="1481035254" sldId="503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27:14.448" v="883" actId="20577"/>
        <pc:sldMkLst>
          <pc:docMk/>
          <pc:sldMk cId="3331650886" sldId="504"/>
        </pc:sldMkLst>
        <pc:spChg chg="del">
          <ac:chgData name="Sarah" userId="3dbf907c3c3ecef2" providerId="LiveId" clId="{5867C391-EA03-420C-97B7-1A623C7FBC6C}" dt="2021-03-17T13:25:28.047" v="803" actId="478"/>
          <ac:spMkLst>
            <pc:docMk/>
            <pc:sldMk cId="3331650886" sldId="504"/>
            <ac:spMk id="10" creationId="{33C428D6-5A90-41A4-88A5-786F1B0BAB14}"/>
          </ac:spMkLst>
        </pc:spChg>
        <pc:spChg chg="add mod">
          <ac:chgData name="Sarah" userId="3dbf907c3c3ecef2" providerId="LiveId" clId="{5867C391-EA03-420C-97B7-1A623C7FBC6C}" dt="2021-03-17T13:25:28.625" v="804"/>
          <ac:spMkLst>
            <pc:docMk/>
            <pc:sldMk cId="3331650886" sldId="504"/>
            <ac:spMk id="11" creationId="{1537C526-C5A5-4EBA-AD26-2A50224C999A}"/>
          </ac:spMkLst>
        </pc:spChg>
        <pc:spChg chg="add mod">
          <ac:chgData name="Sarah" userId="3dbf907c3c3ecef2" providerId="LiveId" clId="{5867C391-EA03-420C-97B7-1A623C7FBC6C}" dt="2021-03-17T13:25:53.580" v="819"/>
          <ac:spMkLst>
            <pc:docMk/>
            <pc:sldMk cId="3331650886" sldId="504"/>
            <ac:spMk id="12" creationId="{012B080B-5313-4ECC-9FCF-A1E1BAEEE008}"/>
          </ac:spMkLst>
        </pc:spChg>
        <pc:spChg chg="del">
          <ac:chgData name="Sarah" userId="3dbf907c3c3ecef2" providerId="LiveId" clId="{5867C391-EA03-420C-97B7-1A623C7FBC6C}" dt="2021-03-17T13:25:52.888" v="818" actId="478"/>
          <ac:spMkLst>
            <pc:docMk/>
            <pc:sldMk cId="3331650886" sldId="504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27:06.243" v="873" actId="20577"/>
          <ac:spMkLst>
            <pc:docMk/>
            <pc:sldMk cId="3331650886" sldId="504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27:10.406" v="878" actId="20577"/>
          <ac:spMkLst>
            <pc:docMk/>
            <pc:sldMk cId="3331650886" sldId="504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27:14.448" v="883" actId="20577"/>
          <ac:spMkLst>
            <pc:docMk/>
            <pc:sldMk cId="3331650886" sldId="504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28:00.795" v="922" actId="20577"/>
        <pc:sldMkLst>
          <pc:docMk/>
          <pc:sldMk cId="3804174670" sldId="505"/>
        </pc:sldMkLst>
        <pc:spChg chg="del">
          <ac:chgData name="Sarah" userId="3dbf907c3c3ecef2" providerId="LiveId" clId="{5867C391-EA03-420C-97B7-1A623C7FBC6C}" dt="2021-03-17T13:25:33.917" v="807" actId="478"/>
          <ac:spMkLst>
            <pc:docMk/>
            <pc:sldMk cId="3804174670" sldId="505"/>
            <ac:spMk id="10" creationId="{BFD557D7-30EC-49C1-8595-619048594C3E}"/>
          </ac:spMkLst>
        </pc:spChg>
        <pc:spChg chg="del">
          <ac:chgData name="Sarah" userId="3dbf907c3c3ecef2" providerId="LiveId" clId="{5867C391-EA03-420C-97B7-1A623C7FBC6C}" dt="2021-03-17T13:27:46.777" v="910" actId="478"/>
          <ac:spMkLst>
            <pc:docMk/>
            <pc:sldMk cId="3804174670" sldId="505"/>
            <ac:spMk id="11" creationId="{165CED72-6825-4ACC-9379-91FBD895E59B}"/>
          </ac:spMkLst>
        </pc:spChg>
        <pc:spChg chg="add mod">
          <ac:chgData name="Sarah" userId="3dbf907c3c3ecef2" providerId="LiveId" clId="{5867C391-EA03-420C-97B7-1A623C7FBC6C}" dt="2021-03-17T13:25:34.541" v="808"/>
          <ac:spMkLst>
            <pc:docMk/>
            <pc:sldMk cId="3804174670" sldId="505"/>
            <ac:spMk id="12" creationId="{6A9D6A6A-C186-4B7E-9872-1EF1877AB490}"/>
          </ac:spMkLst>
        </pc:spChg>
        <pc:spChg chg="add mod">
          <ac:chgData name="Sarah" userId="3dbf907c3c3ecef2" providerId="LiveId" clId="{5867C391-EA03-420C-97B7-1A623C7FBC6C}" dt="2021-03-17T13:25:58.900" v="823"/>
          <ac:spMkLst>
            <pc:docMk/>
            <pc:sldMk cId="3804174670" sldId="505"/>
            <ac:spMk id="13" creationId="{3B8810EF-F6C1-464D-AA86-4720646EE1D5}"/>
          </ac:spMkLst>
        </pc:spChg>
        <pc:spChg chg="add mod">
          <ac:chgData name="Sarah" userId="3dbf907c3c3ecef2" providerId="LiveId" clId="{5867C391-EA03-420C-97B7-1A623C7FBC6C}" dt="2021-03-17T13:28:00.795" v="922" actId="20577"/>
          <ac:spMkLst>
            <pc:docMk/>
            <pc:sldMk cId="3804174670" sldId="505"/>
            <ac:spMk id="14" creationId="{B2ACE492-B96A-4B73-83C5-025868E9DAC5}"/>
          </ac:spMkLst>
        </pc:spChg>
        <pc:spChg chg="del">
          <ac:chgData name="Sarah" userId="3dbf907c3c3ecef2" providerId="LiveId" clId="{5867C391-EA03-420C-97B7-1A623C7FBC6C}" dt="2021-03-17T13:25:58.296" v="822" actId="478"/>
          <ac:spMkLst>
            <pc:docMk/>
            <pc:sldMk cId="3804174670" sldId="505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27:31.294" v="901" actId="20577"/>
          <ac:spMkLst>
            <pc:docMk/>
            <pc:sldMk cId="3804174670" sldId="505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27:35.535" v="906" actId="20577"/>
          <ac:spMkLst>
            <pc:docMk/>
            <pc:sldMk cId="3804174670" sldId="505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27:38.238" v="909" actId="20577"/>
          <ac:spMkLst>
            <pc:docMk/>
            <pc:sldMk cId="3804174670" sldId="505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27:00.494" v="866" actId="20577"/>
        <pc:sldMkLst>
          <pc:docMk/>
          <pc:sldMk cId="2186960917" sldId="506"/>
        </pc:sldMkLst>
        <pc:spChg chg="del">
          <ac:chgData name="Sarah" userId="3dbf907c3c3ecef2" providerId="LiveId" clId="{5867C391-EA03-420C-97B7-1A623C7FBC6C}" dt="2021-03-17T13:25:25.676" v="801" actId="478"/>
          <ac:spMkLst>
            <pc:docMk/>
            <pc:sldMk cId="2186960917" sldId="506"/>
            <ac:spMk id="10" creationId="{C7BA7B6C-F103-4917-9391-43DB87663987}"/>
          </ac:spMkLst>
        </pc:spChg>
        <pc:spChg chg="add mod">
          <ac:chgData name="Sarah" userId="3dbf907c3c3ecef2" providerId="LiveId" clId="{5867C391-EA03-420C-97B7-1A623C7FBC6C}" dt="2021-03-17T13:25:26.320" v="802"/>
          <ac:spMkLst>
            <pc:docMk/>
            <pc:sldMk cId="2186960917" sldId="506"/>
            <ac:spMk id="11" creationId="{4BCB4444-FDC0-4DDD-AB2E-71D27810A479}"/>
          </ac:spMkLst>
        </pc:spChg>
        <pc:spChg chg="add mod">
          <ac:chgData name="Sarah" userId="3dbf907c3c3ecef2" providerId="LiveId" clId="{5867C391-EA03-420C-97B7-1A623C7FBC6C}" dt="2021-03-17T13:25:51.231" v="817"/>
          <ac:spMkLst>
            <pc:docMk/>
            <pc:sldMk cId="2186960917" sldId="506"/>
            <ac:spMk id="12" creationId="{6BC3D3B2-BB36-4257-8396-B8FD42954EB5}"/>
          </ac:spMkLst>
        </pc:spChg>
        <pc:spChg chg="del">
          <ac:chgData name="Sarah" userId="3dbf907c3c3ecef2" providerId="LiveId" clId="{5867C391-EA03-420C-97B7-1A623C7FBC6C}" dt="2021-03-17T13:25:50.656" v="816" actId="478"/>
          <ac:spMkLst>
            <pc:docMk/>
            <pc:sldMk cId="2186960917" sldId="506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26:54.429" v="858" actId="20577"/>
          <ac:spMkLst>
            <pc:docMk/>
            <pc:sldMk cId="2186960917" sldId="506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26:57.577" v="863" actId="20577"/>
          <ac:spMkLst>
            <pc:docMk/>
            <pc:sldMk cId="2186960917" sldId="506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27:00.494" v="866" actId="20577"/>
          <ac:spMkLst>
            <pc:docMk/>
            <pc:sldMk cId="2186960917" sldId="506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27:26.658" v="896" actId="20577"/>
        <pc:sldMkLst>
          <pc:docMk/>
          <pc:sldMk cId="1111723259" sldId="507"/>
        </pc:sldMkLst>
        <pc:spChg chg="del">
          <ac:chgData name="Sarah" userId="3dbf907c3c3ecef2" providerId="LiveId" clId="{5867C391-EA03-420C-97B7-1A623C7FBC6C}" dt="2021-03-17T13:25:31.688" v="805" actId="478"/>
          <ac:spMkLst>
            <pc:docMk/>
            <pc:sldMk cId="1111723259" sldId="507"/>
            <ac:spMk id="10" creationId="{0D0AB612-8FE6-430F-A927-72845F900767}"/>
          </ac:spMkLst>
        </pc:spChg>
        <pc:spChg chg="add mod">
          <ac:chgData name="Sarah" userId="3dbf907c3c3ecef2" providerId="LiveId" clId="{5867C391-EA03-420C-97B7-1A623C7FBC6C}" dt="2021-03-17T13:25:32.301" v="806"/>
          <ac:spMkLst>
            <pc:docMk/>
            <pc:sldMk cId="1111723259" sldId="507"/>
            <ac:spMk id="11" creationId="{36CD647E-69FF-4496-9902-84A3E0392245}"/>
          </ac:spMkLst>
        </pc:spChg>
        <pc:spChg chg="add mod">
          <ac:chgData name="Sarah" userId="3dbf907c3c3ecef2" providerId="LiveId" clId="{5867C391-EA03-420C-97B7-1A623C7FBC6C}" dt="2021-03-17T13:25:56.430" v="821"/>
          <ac:spMkLst>
            <pc:docMk/>
            <pc:sldMk cId="1111723259" sldId="507"/>
            <ac:spMk id="12" creationId="{C81D208F-016B-4FF4-86BA-74E9A13AB53F}"/>
          </ac:spMkLst>
        </pc:spChg>
        <pc:spChg chg="del">
          <ac:chgData name="Sarah" userId="3dbf907c3c3ecef2" providerId="LiveId" clId="{5867C391-EA03-420C-97B7-1A623C7FBC6C}" dt="2021-03-17T13:25:55.517" v="820" actId="478"/>
          <ac:spMkLst>
            <pc:docMk/>
            <pc:sldMk cId="1111723259" sldId="507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27:18.777" v="888" actId="20577"/>
          <ac:spMkLst>
            <pc:docMk/>
            <pc:sldMk cId="1111723259" sldId="507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27:22.935" v="893" actId="20577"/>
          <ac:spMkLst>
            <pc:docMk/>
            <pc:sldMk cId="1111723259" sldId="507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27:26.658" v="896" actId="20577"/>
          <ac:spMkLst>
            <pc:docMk/>
            <pc:sldMk cId="1111723259" sldId="507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29:52.494" v="931" actId="14100"/>
        <pc:sldMkLst>
          <pc:docMk/>
          <pc:sldMk cId="178350821" sldId="508"/>
        </pc:sldMkLst>
        <pc:spChg chg="del">
          <ac:chgData name="Sarah" userId="3dbf907c3c3ecef2" providerId="LiveId" clId="{5867C391-EA03-420C-97B7-1A623C7FBC6C}" dt="2021-03-17T13:25:35.683" v="809" actId="478"/>
          <ac:spMkLst>
            <pc:docMk/>
            <pc:sldMk cId="178350821" sldId="508"/>
            <ac:spMk id="10" creationId="{3DFF1F77-74E8-410A-A161-A16C0BED2AA7}"/>
          </ac:spMkLst>
        </pc:spChg>
        <pc:spChg chg="add mod">
          <ac:chgData name="Sarah" userId="3dbf907c3c3ecef2" providerId="LiveId" clId="{5867C391-EA03-420C-97B7-1A623C7FBC6C}" dt="2021-03-17T13:29:52.494" v="931" actId="14100"/>
          <ac:spMkLst>
            <pc:docMk/>
            <pc:sldMk cId="178350821" sldId="508"/>
            <ac:spMk id="11" creationId="{C1E11B71-0D5B-4EBF-807A-0E0B0B8A68FD}"/>
          </ac:spMkLst>
        </pc:spChg>
        <pc:spChg chg="add mod">
          <ac:chgData name="Sarah" userId="3dbf907c3c3ecef2" providerId="LiveId" clId="{5867C391-EA03-420C-97B7-1A623C7FBC6C}" dt="2021-03-17T13:29:34.943" v="928" actId="20577"/>
          <ac:spMkLst>
            <pc:docMk/>
            <pc:sldMk cId="178350821" sldId="508"/>
            <ac:spMk id="12" creationId="{7C56CFC8-F122-4E4C-BC51-3693CBD794BB}"/>
          </ac:spMkLst>
        </pc:spChg>
        <pc:spChg chg="del">
          <ac:chgData name="Sarah" userId="3dbf907c3c3ecef2" providerId="LiveId" clId="{5867C391-EA03-420C-97B7-1A623C7FBC6C}" dt="2021-03-17T13:26:00.825" v="824" actId="478"/>
          <ac:spMkLst>
            <pc:docMk/>
            <pc:sldMk cId="178350821" sldId="508"/>
            <ac:spMk id="19" creationId="{55060ADE-5571-3E4E-9BF7-E2B5DD384A27}"/>
          </ac:spMkLst>
        </pc:spChg>
      </pc:sldChg>
      <pc:sldChg chg="addSp delSp modSp mod">
        <pc:chgData name="Sarah" userId="3dbf907c3c3ecef2" providerId="LiveId" clId="{5867C391-EA03-420C-97B7-1A623C7FBC6C}" dt="2021-03-17T13:30:59.855" v="974" actId="20577"/>
        <pc:sldMkLst>
          <pc:docMk/>
          <pc:sldMk cId="371216921" sldId="509"/>
        </pc:sldMkLst>
        <pc:spChg chg="add mod">
          <ac:chgData name="Sarah" userId="3dbf907c3c3ecef2" providerId="LiveId" clId="{5867C391-EA03-420C-97B7-1A623C7FBC6C}" dt="2021-03-17T13:29:58.201" v="933"/>
          <ac:spMkLst>
            <pc:docMk/>
            <pc:sldMk cId="371216921" sldId="509"/>
            <ac:spMk id="9" creationId="{9869466F-9227-458D-B28A-F47433A5F395}"/>
          </ac:spMkLst>
        </pc:spChg>
        <pc:spChg chg="del">
          <ac:chgData name="Sarah" userId="3dbf907c3c3ecef2" providerId="LiveId" clId="{5867C391-EA03-420C-97B7-1A623C7FBC6C}" dt="2021-03-17T13:29:57.743" v="932" actId="478"/>
          <ac:spMkLst>
            <pc:docMk/>
            <pc:sldMk cId="371216921" sldId="509"/>
            <ac:spMk id="10" creationId="{F40CC381-4ED3-4F1E-B418-E52281EAECCA}"/>
          </ac:spMkLst>
        </pc:spChg>
        <pc:spChg chg="add mod">
          <ac:chgData name="Sarah" userId="3dbf907c3c3ecef2" providerId="LiveId" clId="{5867C391-EA03-420C-97B7-1A623C7FBC6C}" dt="2021-03-17T13:30:22.969" v="947"/>
          <ac:spMkLst>
            <pc:docMk/>
            <pc:sldMk cId="371216921" sldId="509"/>
            <ac:spMk id="11" creationId="{9B245718-2C06-4F01-B91C-AE0CD1F96D7A}"/>
          </ac:spMkLst>
        </pc:spChg>
        <pc:spChg chg="del">
          <ac:chgData name="Sarah" userId="3dbf907c3c3ecef2" providerId="LiveId" clId="{5867C391-EA03-420C-97B7-1A623C7FBC6C}" dt="2021-03-17T13:30:22.063" v="946" actId="478"/>
          <ac:spMkLst>
            <pc:docMk/>
            <pc:sldMk cId="371216921" sldId="509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30:51.413" v="964" actId="20577"/>
          <ac:spMkLst>
            <pc:docMk/>
            <pc:sldMk cId="371216921" sldId="509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30:55.044" v="969" actId="20577"/>
          <ac:spMkLst>
            <pc:docMk/>
            <pc:sldMk cId="371216921" sldId="509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30:59.855" v="974" actId="20577"/>
          <ac:spMkLst>
            <pc:docMk/>
            <pc:sldMk cId="371216921" sldId="509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31:14.336" v="993" actId="20577"/>
        <pc:sldMkLst>
          <pc:docMk/>
          <pc:sldMk cId="146040539" sldId="510"/>
        </pc:sldMkLst>
        <pc:spChg chg="add mod">
          <ac:chgData name="Sarah" userId="3dbf907c3c3ecef2" providerId="LiveId" clId="{5867C391-EA03-420C-97B7-1A623C7FBC6C}" dt="2021-03-17T13:30:02.451" v="935"/>
          <ac:spMkLst>
            <pc:docMk/>
            <pc:sldMk cId="146040539" sldId="510"/>
            <ac:spMk id="9" creationId="{B4207F0F-07B5-489C-A369-FD02BCBA2808}"/>
          </ac:spMkLst>
        </pc:spChg>
        <pc:spChg chg="del">
          <ac:chgData name="Sarah" userId="3dbf907c3c3ecef2" providerId="LiveId" clId="{5867C391-EA03-420C-97B7-1A623C7FBC6C}" dt="2021-03-17T13:30:01.626" v="934" actId="478"/>
          <ac:spMkLst>
            <pc:docMk/>
            <pc:sldMk cId="146040539" sldId="510"/>
            <ac:spMk id="10" creationId="{8C0CEAE8-C239-490A-AD72-3BDC971CA021}"/>
          </ac:spMkLst>
        </pc:spChg>
        <pc:spChg chg="add mod">
          <ac:chgData name="Sarah" userId="3dbf907c3c3ecef2" providerId="LiveId" clId="{5867C391-EA03-420C-97B7-1A623C7FBC6C}" dt="2021-03-17T13:30:26.709" v="949"/>
          <ac:spMkLst>
            <pc:docMk/>
            <pc:sldMk cId="146040539" sldId="510"/>
            <ac:spMk id="11" creationId="{383CDA8D-F6F2-4340-8AB6-F98EAC940EAD}"/>
          </ac:spMkLst>
        </pc:spChg>
        <pc:spChg chg="del">
          <ac:chgData name="Sarah" userId="3dbf907c3c3ecef2" providerId="LiveId" clId="{5867C391-EA03-420C-97B7-1A623C7FBC6C}" dt="2021-03-17T13:30:26.385" v="948" actId="478"/>
          <ac:spMkLst>
            <pc:docMk/>
            <pc:sldMk cId="146040539" sldId="510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31:05.635" v="981" actId="20577"/>
          <ac:spMkLst>
            <pc:docMk/>
            <pc:sldMk cId="146040539" sldId="510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31:09.903" v="986" actId="20577"/>
          <ac:spMkLst>
            <pc:docMk/>
            <pc:sldMk cId="146040539" sldId="510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31:14.336" v="993" actId="20577"/>
          <ac:spMkLst>
            <pc:docMk/>
            <pc:sldMk cId="146040539" sldId="510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31:39.556" v="1023" actId="20577"/>
        <pc:sldMkLst>
          <pc:docMk/>
          <pc:sldMk cId="2641903494" sldId="511"/>
        </pc:sldMkLst>
        <pc:spChg chg="add mod">
          <ac:chgData name="Sarah" userId="3dbf907c3c3ecef2" providerId="LiveId" clId="{5867C391-EA03-420C-97B7-1A623C7FBC6C}" dt="2021-03-17T13:30:06.768" v="939"/>
          <ac:spMkLst>
            <pc:docMk/>
            <pc:sldMk cId="2641903494" sldId="511"/>
            <ac:spMk id="9" creationId="{AA61565F-FFF9-4D7C-B476-934B51849FDD}"/>
          </ac:spMkLst>
        </pc:spChg>
        <pc:spChg chg="del">
          <ac:chgData name="Sarah" userId="3dbf907c3c3ecef2" providerId="LiveId" clId="{5867C391-EA03-420C-97B7-1A623C7FBC6C}" dt="2021-03-17T13:30:06.128" v="938" actId="478"/>
          <ac:spMkLst>
            <pc:docMk/>
            <pc:sldMk cId="2641903494" sldId="511"/>
            <ac:spMk id="10" creationId="{C9803240-C4E3-4222-9CCE-6CCE0E7CBC2A}"/>
          </ac:spMkLst>
        </pc:spChg>
        <pc:spChg chg="add mod">
          <ac:chgData name="Sarah" userId="3dbf907c3c3ecef2" providerId="LiveId" clId="{5867C391-EA03-420C-97B7-1A623C7FBC6C}" dt="2021-03-17T13:30:34.869" v="953"/>
          <ac:spMkLst>
            <pc:docMk/>
            <pc:sldMk cId="2641903494" sldId="511"/>
            <ac:spMk id="11" creationId="{7A3B6552-5072-445A-AD4A-BB31CFBFA50C}"/>
          </ac:spMkLst>
        </pc:spChg>
        <pc:spChg chg="del">
          <ac:chgData name="Sarah" userId="3dbf907c3c3ecef2" providerId="LiveId" clId="{5867C391-EA03-420C-97B7-1A623C7FBC6C}" dt="2021-03-17T13:30:34.059" v="952" actId="478"/>
          <ac:spMkLst>
            <pc:docMk/>
            <pc:sldMk cId="2641903494" sldId="511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31:33.303" v="1013" actId="20577"/>
          <ac:spMkLst>
            <pc:docMk/>
            <pc:sldMk cId="2641903494" sldId="511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31:36.215" v="1018" actId="20577"/>
          <ac:spMkLst>
            <pc:docMk/>
            <pc:sldMk cId="2641903494" sldId="511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31:39.556" v="1023" actId="20577"/>
          <ac:spMkLst>
            <pc:docMk/>
            <pc:sldMk cId="2641903494" sldId="511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32:40.655" v="1066" actId="20577"/>
        <pc:sldMkLst>
          <pc:docMk/>
          <pc:sldMk cId="2237928911" sldId="512"/>
        </pc:sldMkLst>
        <pc:spChg chg="del">
          <ac:chgData name="Sarah" userId="3dbf907c3c3ecef2" providerId="LiveId" clId="{5867C391-EA03-420C-97B7-1A623C7FBC6C}" dt="2021-03-17T13:32:22.923" v="1054" actId="478"/>
          <ac:spMkLst>
            <pc:docMk/>
            <pc:sldMk cId="2237928911" sldId="512"/>
            <ac:spMk id="9" creationId="{228C8B1E-226D-419A-B9D0-A0337EECD9D5}"/>
          </ac:spMkLst>
        </pc:spChg>
        <pc:spChg chg="del">
          <ac:chgData name="Sarah" userId="3dbf907c3c3ecef2" providerId="LiveId" clId="{5867C391-EA03-420C-97B7-1A623C7FBC6C}" dt="2021-03-17T13:30:11.527" v="942" actId="478"/>
          <ac:spMkLst>
            <pc:docMk/>
            <pc:sldMk cId="2237928911" sldId="512"/>
            <ac:spMk id="10" creationId="{61399761-72F0-4789-8F5C-8F5C82880F1D}"/>
          </ac:spMkLst>
        </pc:spChg>
        <pc:spChg chg="add mod">
          <ac:chgData name="Sarah" userId="3dbf907c3c3ecef2" providerId="LiveId" clId="{5867C391-EA03-420C-97B7-1A623C7FBC6C}" dt="2021-03-17T13:30:12.122" v="943"/>
          <ac:spMkLst>
            <pc:docMk/>
            <pc:sldMk cId="2237928911" sldId="512"/>
            <ac:spMk id="11" creationId="{9CC629BE-7E2F-453C-86B1-D1B1F988DAF7}"/>
          </ac:spMkLst>
        </pc:spChg>
        <pc:spChg chg="add mod">
          <ac:chgData name="Sarah" userId="3dbf907c3c3ecef2" providerId="LiveId" clId="{5867C391-EA03-420C-97B7-1A623C7FBC6C}" dt="2021-03-17T13:30:40.260" v="957"/>
          <ac:spMkLst>
            <pc:docMk/>
            <pc:sldMk cId="2237928911" sldId="512"/>
            <ac:spMk id="12" creationId="{FFB4DC1B-AE67-4A44-AE2A-EAE3A5DA3DB7}"/>
          </ac:spMkLst>
        </pc:spChg>
        <pc:spChg chg="add mod">
          <ac:chgData name="Sarah" userId="3dbf907c3c3ecef2" providerId="LiveId" clId="{5867C391-EA03-420C-97B7-1A623C7FBC6C}" dt="2021-03-17T13:32:40.655" v="1066" actId="20577"/>
          <ac:spMkLst>
            <pc:docMk/>
            <pc:sldMk cId="2237928911" sldId="512"/>
            <ac:spMk id="13" creationId="{49647A5E-B6B9-46F8-96DA-77A66EC14440}"/>
          </ac:spMkLst>
        </pc:spChg>
        <pc:spChg chg="del">
          <ac:chgData name="Sarah" userId="3dbf907c3c3ecef2" providerId="LiveId" clId="{5867C391-EA03-420C-97B7-1A623C7FBC6C}" dt="2021-03-17T13:30:39.391" v="956" actId="478"/>
          <ac:spMkLst>
            <pc:docMk/>
            <pc:sldMk cId="2237928911" sldId="512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31:56.008" v="1043" actId="20577"/>
          <ac:spMkLst>
            <pc:docMk/>
            <pc:sldMk cId="2237928911" sldId="512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32:02.595" v="1048" actId="20577"/>
          <ac:spMkLst>
            <pc:docMk/>
            <pc:sldMk cId="2237928911" sldId="512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32:06.357" v="1053" actId="20577"/>
          <ac:spMkLst>
            <pc:docMk/>
            <pc:sldMk cId="2237928911" sldId="512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31:29.043" v="1008" actId="20577"/>
        <pc:sldMkLst>
          <pc:docMk/>
          <pc:sldMk cId="2665039200" sldId="513"/>
        </pc:sldMkLst>
        <pc:spChg chg="add mod">
          <ac:chgData name="Sarah" userId="3dbf907c3c3ecef2" providerId="LiveId" clId="{5867C391-EA03-420C-97B7-1A623C7FBC6C}" dt="2021-03-17T13:30:04.921" v="937"/>
          <ac:spMkLst>
            <pc:docMk/>
            <pc:sldMk cId="2665039200" sldId="513"/>
            <ac:spMk id="9" creationId="{D3EC6687-4F97-4F62-84CF-297938D29715}"/>
          </ac:spMkLst>
        </pc:spChg>
        <pc:spChg chg="del">
          <ac:chgData name="Sarah" userId="3dbf907c3c3ecef2" providerId="LiveId" clId="{5867C391-EA03-420C-97B7-1A623C7FBC6C}" dt="2021-03-17T13:30:04.297" v="936" actId="478"/>
          <ac:spMkLst>
            <pc:docMk/>
            <pc:sldMk cId="2665039200" sldId="513"/>
            <ac:spMk id="10" creationId="{80AEFB7B-CCFA-4101-A98E-A79150BDE5CC}"/>
          </ac:spMkLst>
        </pc:spChg>
        <pc:spChg chg="add mod">
          <ac:chgData name="Sarah" userId="3dbf907c3c3ecef2" providerId="LiveId" clId="{5867C391-EA03-420C-97B7-1A623C7FBC6C}" dt="2021-03-17T13:30:31.680" v="951"/>
          <ac:spMkLst>
            <pc:docMk/>
            <pc:sldMk cId="2665039200" sldId="513"/>
            <ac:spMk id="11" creationId="{67D22BAC-EFCF-4E66-8DA4-56589F99D5CA}"/>
          </ac:spMkLst>
        </pc:spChg>
        <pc:spChg chg="del">
          <ac:chgData name="Sarah" userId="3dbf907c3c3ecef2" providerId="LiveId" clId="{5867C391-EA03-420C-97B7-1A623C7FBC6C}" dt="2021-03-17T13:30:30.138" v="950" actId="478"/>
          <ac:spMkLst>
            <pc:docMk/>
            <pc:sldMk cId="2665039200" sldId="513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31:21.354" v="998" actId="20577"/>
          <ac:spMkLst>
            <pc:docMk/>
            <pc:sldMk cId="2665039200" sldId="513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31:25.086" v="1003" actId="20577"/>
          <ac:spMkLst>
            <pc:docMk/>
            <pc:sldMk cId="2665039200" sldId="513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31:29.043" v="1008" actId="20577"/>
          <ac:spMkLst>
            <pc:docMk/>
            <pc:sldMk cId="2665039200" sldId="513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31:51.602" v="1038" actId="20577"/>
        <pc:sldMkLst>
          <pc:docMk/>
          <pc:sldMk cId="1613500359" sldId="514"/>
        </pc:sldMkLst>
        <pc:spChg chg="add mod">
          <ac:chgData name="Sarah" userId="3dbf907c3c3ecef2" providerId="LiveId" clId="{5867C391-EA03-420C-97B7-1A623C7FBC6C}" dt="2021-03-17T13:30:08.698" v="941"/>
          <ac:spMkLst>
            <pc:docMk/>
            <pc:sldMk cId="1613500359" sldId="514"/>
            <ac:spMk id="9" creationId="{3467B583-F3BA-4357-8F43-02E661EF3727}"/>
          </ac:spMkLst>
        </pc:spChg>
        <pc:spChg chg="del">
          <ac:chgData name="Sarah" userId="3dbf907c3c3ecef2" providerId="LiveId" clId="{5867C391-EA03-420C-97B7-1A623C7FBC6C}" dt="2021-03-17T13:30:08.116" v="940" actId="478"/>
          <ac:spMkLst>
            <pc:docMk/>
            <pc:sldMk cId="1613500359" sldId="514"/>
            <ac:spMk id="10" creationId="{8909611B-B5E2-4E61-A2D2-97E8D4FD966D}"/>
          </ac:spMkLst>
        </pc:spChg>
        <pc:spChg chg="add mod">
          <ac:chgData name="Sarah" userId="3dbf907c3c3ecef2" providerId="LiveId" clId="{5867C391-EA03-420C-97B7-1A623C7FBC6C}" dt="2021-03-17T13:30:37.841" v="955"/>
          <ac:spMkLst>
            <pc:docMk/>
            <pc:sldMk cId="1613500359" sldId="514"/>
            <ac:spMk id="11" creationId="{CE2AC058-11A7-433F-98E7-41B96CBCBBA9}"/>
          </ac:spMkLst>
        </pc:spChg>
        <pc:spChg chg="del">
          <ac:chgData name="Sarah" userId="3dbf907c3c3ecef2" providerId="LiveId" clId="{5867C391-EA03-420C-97B7-1A623C7FBC6C}" dt="2021-03-17T13:30:36.872" v="954" actId="478"/>
          <ac:spMkLst>
            <pc:docMk/>
            <pc:sldMk cId="1613500359" sldId="514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31:44.564" v="1028" actId="20577"/>
          <ac:spMkLst>
            <pc:docMk/>
            <pc:sldMk cId="1613500359" sldId="514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31:47.964" v="1033" actId="20577"/>
          <ac:spMkLst>
            <pc:docMk/>
            <pc:sldMk cId="1613500359" sldId="514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31:51.602" v="1038" actId="20577"/>
          <ac:spMkLst>
            <pc:docMk/>
            <pc:sldMk cId="1613500359" sldId="514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38:39.368" v="1226"/>
        <pc:sldMkLst>
          <pc:docMk/>
          <pc:sldMk cId="3249920544" sldId="515"/>
        </pc:sldMkLst>
        <pc:spChg chg="del">
          <ac:chgData name="Sarah" userId="3dbf907c3c3ecef2" providerId="LiveId" clId="{5867C391-EA03-420C-97B7-1A623C7FBC6C}" dt="2021-03-17T13:30:13.356" v="944" actId="478"/>
          <ac:spMkLst>
            <pc:docMk/>
            <pc:sldMk cId="3249920544" sldId="515"/>
            <ac:spMk id="10" creationId="{E8A36D50-C6B2-4318-A2D1-46F720888F5B}"/>
          </ac:spMkLst>
        </pc:spChg>
        <pc:spChg chg="add del mod">
          <ac:chgData name="Sarah" userId="3dbf907c3c3ecef2" providerId="LiveId" clId="{5867C391-EA03-420C-97B7-1A623C7FBC6C}" dt="2021-03-17T13:38:38.603" v="1225" actId="478"/>
          <ac:spMkLst>
            <pc:docMk/>
            <pc:sldMk cId="3249920544" sldId="515"/>
            <ac:spMk id="11" creationId="{2A8C6881-DCB5-489D-802E-476B6086F67D}"/>
          </ac:spMkLst>
        </pc:spChg>
        <pc:spChg chg="add mod">
          <ac:chgData name="Sarah" userId="3dbf907c3c3ecef2" providerId="LiveId" clId="{5867C391-EA03-420C-97B7-1A623C7FBC6C}" dt="2021-03-17T13:33:18.634" v="1073" actId="20577"/>
          <ac:spMkLst>
            <pc:docMk/>
            <pc:sldMk cId="3249920544" sldId="515"/>
            <ac:spMk id="12" creationId="{28D61FDB-A099-43E2-8840-B233E38505C4}"/>
          </ac:spMkLst>
        </pc:spChg>
        <pc:spChg chg="add mod">
          <ac:chgData name="Sarah" userId="3dbf907c3c3ecef2" providerId="LiveId" clId="{5867C391-EA03-420C-97B7-1A623C7FBC6C}" dt="2021-03-17T13:38:39.368" v="1226"/>
          <ac:spMkLst>
            <pc:docMk/>
            <pc:sldMk cId="3249920544" sldId="515"/>
            <ac:spMk id="13" creationId="{53596CF7-1DBA-4CD8-8C2C-EEC8A4EDF80D}"/>
          </ac:spMkLst>
        </pc:spChg>
        <pc:spChg chg="del">
          <ac:chgData name="Sarah" userId="3dbf907c3c3ecef2" providerId="LiveId" clId="{5867C391-EA03-420C-97B7-1A623C7FBC6C}" dt="2021-03-17T13:30:41.622" v="958" actId="478"/>
          <ac:spMkLst>
            <pc:docMk/>
            <pc:sldMk cId="3249920544" sldId="515"/>
            <ac:spMk id="19" creationId="{55060ADE-5571-3E4E-9BF7-E2B5DD384A27}"/>
          </ac:spMkLst>
        </pc:spChg>
      </pc:sldChg>
      <pc:sldChg chg="addSp delSp modSp mod">
        <pc:chgData name="Sarah" userId="3dbf907c3c3ecef2" providerId="LiveId" clId="{5867C391-EA03-420C-97B7-1A623C7FBC6C}" dt="2021-03-17T13:38:36.257" v="1224"/>
        <pc:sldMkLst>
          <pc:docMk/>
          <pc:sldMk cId="736463279" sldId="516"/>
        </pc:sldMkLst>
        <pc:spChg chg="del">
          <ac:chgData name="Sarah" userId="3dbf907c3c3ecef2" providerId="LiveId" clId="{5867C391-EA03-420C-97B7-1A623C7FBC6C}" dt="2021-03-17T13:33:25.888" v="1074" actId="478"/>
          <ac:spMkLst>
            <pc:docMk/>
            <pc:sldMk cId="736463279" sldId="516"/>
            <ac:spMk id="10" creationId="{CCEB1C7C-F080-4EC9-A596-EA201B092241}"/>
          </ac:spMkLst>
        </pc:spChg>
        <pc:spChg chg="add del mod">
          <ac:chgData name="Sarah" userId="3dbf907c3c3ecef2" providerId="LiveId" clId="{5867C391-EA03-420C-97B7-1A623C7FBC6C}" dt="2021-03-17T13:38:35.873" v="1223" actId="478"/>
          <ac:spMkLst>
            <pc:docMk/>
            <pc:sldMk cId="736463279" sldId="516"/>
            <ac:spMk id="11" creationId="{B01FDE5D-93FF-4718-A2A3-FEEE6CDF5C4B}"/>
          </ac:spMkLst>
        </pc:spChg>
        <pc:spChg chg="add mod">
          <ac:chgData name="Sarah" userId="3dbf907c3c3ecef2" providerId="LiveId" clId="{5867C391-EA03-420C-97B7-1A623C7FBC6C}" dt="2021-03-17T13:33:50.173" v="1089"/>
          <ac:spMkLst>
            <pc:docMk/>
            <pc:sldMk cId="736463279" sldId="516"/>
            <ac:spMk id="12" creationId="{6B633291-7438-40B8-81A2-264F9DC0310A}"/>
          </ac:spMkLst>
        </pc:spChg>
        <pc:spChg chg="add mod">
          <ac:chgData name="Sarah" userId="3dbf907c3c3ecef2" providerId="LiveId" clId="{5867C391-EA03-420C-97B7-1A623C7FBC6C}" dt="2021-03-17T13:38:36.257" v="1224"/>
          <ac:spMkLst>
            <pc:docMk/>
            <pc:sldMk cId="736463279" sldId="516"/>
            <ac:spMk id="16" creationId="{EA26FD19-3381-45BB-8AC1-20A9B6EE9581}"/>
          </ac:spMkLst>
        </pc:spChg>
        <pc:spChg chg="del">
          <ac:chgData name="Sarah" userId="3dbf907c3c3ecef2" providerId="LiveId" clId="{5867C391-EA03-420C-97B7-1A623C7FBC6C}" dt="2021-03-17T13:33:49.577" v="1088" actId="478"/>
          <ac:spMkLst>
            <pc:docMk/>
            <pc:sldMk cId="736463279" sldId="516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35:08.577" v="1118" actId="20577"/>
          <ac:spMkLst>
            <pc:docMk/>
            <pc:sldMk cId="736463279" sldId="516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34:55.957" v="1111" actId="20577"/>
          <ac:spMkLst>
            <pc:docMk/>
            <pc:sldMk cId="736463279" sldId="516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34:16.219" v="1104" actId="20577"/>
          <ac:spMkLst>
            <pc:docMk/>
            <pc:sldMk cId="736463279" sldId="516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7T13:34:50.284" v="1106" actId="1076"/>
          <ac:cxnSpMkLst>
            <pc:docMk/>
            <pc:sldMk cId="736463279" sldId="516"/>
            <ac:cxnSpMk id="13" creationId="{30FD9E22-A225-46C8-8079-907B097DD89B}"/>
          </ac:cxnSpMkLst>
        </pc:cxnChg>
        <pc:cxnChg chg="add mod">
          <ac:chgData name="Sarah" userId="3dbf907c3c3ecef2" providerId="LiveId" clId="{5867C391-EA03-420C-97B7-1A623C7FBC6C}" dt="2021-03-17T13:35:17.805" v="1121" actId="1076"/>
          <ac:cxnSpMkLst>
            <pc:docMk/>
            <pc:sldMk cId="736463279" sldId="516"/>
            <ac:cxnSpMk id="14" creationId="{F7ACC7B8-8DFC-4DC5-A3B3-0A67E3E04E52}"/>
          </ac:cxnSpMkLst>
        </pc:cxnChg>
        <pc:cxnChg chg="add mod">
          <ac:chgData name="Sarah" userId="3dbf907c3c3ecef2" providerId="LiveId" clId="{5867C391-EA03-420C-97B7-1A623C7FBC6C}" dt="2021-03-17T13:35:14.913" v="1120" actId="1076"/>
          <ac:cxnSpMkLst>
            <pc:docMk/>
            <pc:sldMk cId="736463279" sldId="516"/>
            <ac:cxnSpMk id="15" creationId="{2DFBF0C2-E234-42AD-8796-3221D947BA6C}"/>
          </ac:cxnSpMkLst>
        </pc:cxnChg>
      </pc:sldChg>
      <pc:sldChg chg="addSp delSp modSp mod">
        <pc:chgData name="Sarah" userId="3dbf907c3c3ecef2" providerId="LiveId" clId="{5867C391-EA03-420C-97B7-1A623C7FBC6C}" dt="2021-03-17T13:38:33.439" v="1222"/>
        <pc:sldMkLst>
          <pc:docMk/>
          <pc:sldMk cId="2097026820" sldId="517"/>
        </pc:sldMkLst>
        <pc:spChg chg="del">
          <ac:chgData name="Sarah" userId="3dbf907c3c3ecef2" providerId="LiveId" clId="{5867C391-EA03-420C-97B7-1A623C7FBC6C}" dt="2021-03-17T13:33:29.051" v="1076" actId="478"/>
          <ac:spMkLst>
            <pc:docMk/>
            <pc:sldMk cId="2097026820" sldId="517"/>
            <ac:spMk id="10" creationId="{D3220282-E75B-4C95-AFFD-73960B8E87A9}"/>
          </ac:spMkLst>
        </pc:spChg>
        <pc:spChg chg="add del mod">
          <ac:chgData name="Sarah" userId="3dbf907c3c3ecef2" providerId="LiveId" clId="{5867C391-EA03-420C-97B7-1A623C7FBC6C}" dt="2021-03-17T13:38:32.829" v="1221" actId="478"/>
          <ac:spMkLst>
            <pc:docMk/>
            <pc:sldMk cId="2097026820" sldId="517"/>
            <ac:spMk id="11" creationId="{0E4B7C37-3C6C-49D8-B51A-ECCB8E2BDEB9}"/>
          </ac:spMkLst>
        </pc:spChg>
        <pc:spChg chg="add mod">
          <ac:chgData name="Sarah" userId="3dbf907c3c3ecef2" providerId="LiveId" clId="{5867C391-EA03-420C-97B7-1A623C7FBC6C}" dt="2021-03-17T13:33:52.245" v="1091"/>
          <ac:spMkLst>
            <pc:docMk/>
            <pc:sldMk cId="2097026820" sldId="517"/>
            <ac:spMk id="12" creationId="{FB7D43FF-DA7C-447D-8791-BFACF91872F9}"/>
          </ac:spMkLst>
        </pc:spChg>
        <pc:spChg chg="add mod">
          <ac:chgData name="Sarah" userId="3dbf907c3c3ecef2" providerId="LiveId" clId="{5867C391-EA03-420C-97B7-1A623C7FBC6C}" dt="2021-03-17T13:38:33.439" v="1222"/>
          <ac:spMkLst>
            <pc:docMk/>
            <pc:sldMk cId="2097026820" sldId="517"/>
            <ac:spMk id="16" creationId="{94FA4ABC-704C-4000-847D-E1818AC45A82}"/>
          </ac:spMkLst>
        </pc:spChg>
        <pc:spChg chg="del">
          <ac:chgData name="Sarah" userId="3dbf907c3c3ecef2" providerId="LiveId" clId="{5867C391-EA03-420C-97B7-1A623C7FBC6C}" dt="2021-03-17T13:33:51.606" v="1090" actId="478"/>
          <ac:spMkLst>
            <pc:docMk/>
            <pc:sldMk cId="2097026820" sldId="517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35:30.696" v="1126" actId="20577"/>
          <ac:spMkLst>
            <pc:docMk/>
            <pc:sldMk cId="2097026820" sldId="517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35:35.290" v="1131" actId="20577"/>
          <ac:spMkLst>
            <pc:docMk/>
            <pc:sldMk cId="2097026820" sldId="517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35:47.687" v="1139" actId="20577"/>
          <ac:spMkLst>
            <pc:docMk/>
            <pc:sldMk cId="2097026820" sldId="517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7T13:35:39.657" v="1137"/>
          <ac:cxnSpMkLst>
            <pc:docMk/>
            <pc:sldMk cId="2097026820" sldId="517"/>
            <ac:cxnSpMk id="13" creationId="{0EB3EAB5-7545-4236-A2AB-FF8F879CCB2F}"/>
          </ac:cxnSpMkLst>
        </pc:cxnChg>
        <pc:cxnChg chg="add mod">
          <ac:chgData name="Sarah" userId="3dbf907c3c3ecef2" providerId="LiveId" clId="{5867C391-EA03-420C-97B7-1A623C7FBC6C}" dt="2021-03-17T13:35:39.657" v="1137"/>
          <ac:cxnSpMkLst>
            <pc:docMk/>
            <pc:sldMk cId="2097026820" sldId="517"/>
            <ac:cxnSpMk id="14" creationId="{04F069FF-50F6-461C-9F7A-7E1152252446}"/>
          </ac:cxnSpMkLst>
        </pc:cxnChg>
        <pc:cxnChg chg="add mod">
          <ac:chgData name="Sarah" userId="3dbf907c3c3ecef2" providerId="LiveId" clId="{5867C391-EA03-420C-97B7-1A623C7FBC6C}" dt="2021-03-17T13:35:39.657" v="1137"/>
          <ac:cxnSpMkLst>
            <pc:docMk/>
            <pc:sldMk cId="2097026820" sldId="517"/>
            <ac:cxnSpMk id="15" creationId="{2D8AAD19-3382-4B1B-BF7F-ABE384473E73}"/>
          </ac:cxnSpMkLst>
        </pc:cxnChg>
      </pc:sldChg>
      <pc:sldChg chg="addSp delSp modSp mod">
        <pc:chgData name="Sarah" userId="3dbf907c3c3ecef2" providerId="LiveId" clId="{5867C391-EA03-420C-97B7-1A623C7FBC6C}" dt="2021-03-17T13:38:25.426" v="1218"/>
        <pc:sldMkLst>
          <pc:docMk/>
          <pc:sldMk cId="731246058" sldId="518"/>
        </pc:sldMkLst>
        <pc:spChg chg="del">
          <ac:chgData name="Sarah" userId="3dbf907c3c3ecef2" providerId="LiveId" clId="{5867C391-EA03-420C-97B7-1A623C7FBC6C}" dt="2021-03-17T13:33:33.071" v="1080" actId="478"/>
          <ac:spMkLst>
            <pc:docMk/>
            <pc:sldMk cId="731246058" sldId="518"/>
            <ac:spMk id="10" creationId="{AD8D1A6F-34AA-491D-89A0-AD20AC81EEBF}"/>
          </ac:spMkLst>
        </pc:spChg>
        <pc:spChg chg="add del mod">
          <ac:chgData name="Sarah" userId="3dbf907c3c3ecef2" providerId="LiveId" clId="{5867C391-EA03-420C-97B7-1A623C7FBC6C}" dt="2021-03-17T13:38:24.734" v="1217" actId="478"/>
          <ac:spMkLst>
            <pc:docMk/>
            <pc:sldMk cId="731246058" sldId="518"/>
            <ac:spMk id="11" creationId="{00532D73-53AF-44CA-8589-0A0C5659E94D}"/>
          </ac:spMkLst>
        </pc:spChg>
        <pc:spChg chg="add mod">
          <ac:chgData name="Sarah" userId="3dbf907c3c3ecef2" providerId="LiveId" clId="{5867C391-EA03-420C-97B7-1A623C7FBC6C}" dt="2021-03-17T13:33:58.883" v="1095"/>
          <ac:spMkLst>
            <pc:docMk/>
            <pc:sldMk cId="731246058" sldId="518"/>
            <ac:spMk id="12" creationId="{6B62E75C-55A4-4F03-B3E0-8E7CA3EAD104}"/>
          </ac:spMkLst>
        </pc:spChg>
        <pc:spChg chg="add mod">
          <ac:chgData name="Sarah" userId="3dbf907c3c3ecef2" providerId="LiveId" clId="{5867C391-EA03-420C-97B7-1A623C7FBC6C}" dt="2021-03-17T13:38:25.426" v="1218"/>
          <ac:spMkLst>
            <pc:docMk/>
            <pc:sldMk cId="731246058" sldId="518"/>
            <ac:spMk id="16" creationId="{3767CB7E-28AB-497C-91A2-A8C377092336}"/>
          </ac:spMkLst>
        </pc:spChg>
        <pc:spChg chg="del">
          <ac:chgData name="Sarah" userId="3dbf907c3c3ecef2" providerId="LiveId" clId="{5867C391-EA03-420C-97B7-1A623C7FBC6C}" dt="2021-03-17T13:33:58.357" v="1094" actId="478"/>
          <ac:spMkLst>
            <pc:docMk/>
            <pc:sldMk cId="731246058" sldId="518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36:13.670" v="1161" actId="20577"/>
          <ac:spMkLst>
            <pc:docMk/>
            <pc:sldMk cId="731246058" sldId="518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36:19.560" v="1166" actId="20577"/>
          <ac:spMkLst>
            <pc:docMk/>
            <pc:sldMk cId="731246058" sldId="518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36:25.440" v="1169" actId="20577"/>
          <ac:spMkLst>
            <pc:docMk/>
            <pc:sldMk cId="731246058" sldId="518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7T13:36:08.254" v="1156"/>
          <ac:cxnSpMkLst>
            <pc:docMk/>
            <pc:sldMk cId="731246058" sldId="518"/>
            <ac:cxnSpMk id="13" creationId="{0661B6FF-FA53-4F2F-993F-6FC1DE2E75EB}"/>
          </ac:cxnSpMkLst>
        </pc:cxnChg>
        <pc:cxnChg chg="add mod">
          <ac:chgData name="Sarah" userId="3dbf907c3c3ecef2" providerId="LiveId" clId="{5867C391-EA03-420C-97B7-1A623C7FBC6C}" dt="2021-03-17T13:36:08.254" v="1156"/>
          <ac:cxnSpMkLst>
            <pc:docMk/>
            <pc:sldMk cId="731246058" sldId="518"/>
            <ac:cxnSpMk id="14" creationId="{F30C05D7-034E-4042-A030-58649F8E8518}"/>
          </ac:cxnSpMkLst>
        </pc:cxnChg>
        <pc:cxnChg chg="add mod">
          <ac:chgData name="Sarah" userId="3dbf907c3c3ecef2" providerId="LiveId" clId="{5867C391-EA03-420C-97B7-1A623C7FBC6C}" dt="2021-03-17T13:36:08.254" v="1156"/>
          <ac:cxnSpMkLst>
            <pc:docMk/>
            <pc:sldMk cId="731246058" sldId="518"/>
            <ac:cxnSpMk id="15" creationId="{B65CBCC4-AE0A-4DE8-854C-FA6A0C59192F}"/>
          </ac:cxnSpMkLst>
        </pc:cxnChg>
      </pc:sldChg>
      <pc:sldChg chg="addSp delSp modSp mod">
        <pc:chgData name="Sarah" userId="3dbf907c3c3ecef2" providerId="LiveId" clId="{5867C391-EA03-420C-97B7-1A623C7FBC6C}" dt="2021-03-17T13:38:59.563" v="1234" actId="20577"/>
        <pc:sldMkLst>
          <pc:docMk/>
          <pc:sldMk cId="1004830058" sldId="519"/>
        </pc:sldMkLst>
        <pc:spChg chg="del">
          <ac:chgData name="Sarah" userId="3dbf907c3c3ecef2" providerId="LiveId" clId="{5867C391-EA03-420C-97B7-1A623C7FBC6C}" dt="2021-03-17T13:33:36.850" v="1084" actId="478"/>
          <ac:spMkLst>
            <pc:docMk/>
            <pc:sldMk cId="1004830058" sldId="519"/>
            <ac:spMk id="10" creationId="{FCD1EB54-6C21-4B6E-82B1-1CCA603FF715}"/>
          </ac:spMkLst>
        </pc:spChg>
        <pc:spChg chg="del">
          <ac:chgData name="Sarah" userId="3dbf907c3c3ecef2" providerId="LiveId" clId="{5867C391-EA03-420C-97B7-1A623C7FBC6C}" dt="2021-03-17T13:37:01.626" v="1200" actId="478"/>
          <ac:spMkLst>
            <pc:docMk/>
            <pc:sldMk cId="1004830058" sldId="519"/>
            <ac:spMk id="11" creationId="{1C8C319B-2A38-4C90-BEF4-3B66385A2C93}"/>
          </ac:spMkLst>
        </pc:spChg>
        <pc:spChg chg="add del mod">
          <ac:chgData name="Sarah" userId="3dbf907c3c3ecef2" providerId="LiveId" clId="{5867C391-EA03-420C-97B7-1A623C7FBC6C}" dt="2021-03-17T13:38:19.382" v="1213" actId="478"/>
          <ac:spMkLst>
            <pc:docMk/>
            <pc:sldMk cId="1004830058" sldId="519"/>
            <ac:spMk id="12" creationId="{55607882-2A6C-4DF0-9D35-33C8A0285793}"/>
          </ac:spMkLst>
        </pc:spChg>
        <pc:spChg chg="add mod">
          <ac:chgData name="Sarah" userId="3dbf907c3c3ecef2" providerId="LiveId" clId="{5867C391-EA03-420C-97B7-1A623C7FBC6C}" dt="2021-03-17T13:34:04.505" v="1099"/>
          <ac:spMkLst>
            <pc:docMk/>
            <pc:sldMk cId="1004830058" sldId="519"/>
            <ac:spMk id="13" creationId="{E2492AB4-38AC-4428-A081-33D4868EBB66}"/>
          </ac:spMkLst>
        </pc:spChg>
        <pc:spChg chg="add mod">
          <ac:chgData name="Sarah" userId="3dbf907c3c3ecef2" providerId="LiveId" clId="{5867C391-EA03-420C-97B7-1A623C7FBC6C}" dt="2021-03-17T13:38:59.563" v="1234" actId="20577"/>
          <ac:spMkLst>
            <pc:docMk/>
            <pc:sldMk cId="1004830058" sldId="519"/>
            <ac:spMk id="17" creationId="{211091FC-D744-4C8A-AB4B-D08FE3FA240B}"/>
          </ac:spMkLst>
        </pc:spChg>
        <pc:spChg chg="add mod">
          <ac:chgData name="Sarah" userId="3dbf907c3c3ecef2" providerId="LiveId" clId="{5867C391-EA03-420C-97B7-1A623C7FBC6C}" dt="2021-03-17T13:38:19.796" v="1214"/>
          <ac:spMkLst>
            <pc:docMk/>
            <pc:sldMk cId="1004830058" sldId="519"/>
            <ac:spMk id="18" creationId="{B0B56F1D-BE42-4E6E-9497-4109DCAEDE4C}"/>
          </ac:spMkLst>
        </pc:spChg>
        <pc:spChg chg="del">
          <ac:chgData name="Sarah" userId="3dbf907c3c3ecef2" providerId="LiveId" clId="{5867C391-EA03-420C-97B7-1A623C7FBC6C}" dt="2021-03-17T13:34:03.971" v="1098" actId="478"/>
          <ac:spMkLst>
            <pc:docMk/>
            <pc:sldMk cId="1004830058" sldId="519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36:45.522" v="1189" actId="20577"/>
          <ac:spMkLst>
            <pc:docMk/>
            <pc:sldMk cId="1004830058" sldId="519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36:49.932" v="1194" actId="20577"/>
          <ac:spMkLst>
            <pc:docMk/>
            <pc:sldMk cId="1004830058" sldId="519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36:53.138" v="1199" actId="20577"/>
          <ac:spMkLst>
            <pc:docMk/>
            <pc:sldMk cId="1004830058" sldId="519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7T13:36:41.967" v="1184"/>
          <ac:cxnSpMkLst>
            <pc:docMk/>
            <pc:sldMk cId="1004830058" sldId="519"/>
            <ac:cxnSpMk id="14" creationId="{E1E6ABC1-28DF-4B0D-80F4-EDE81E59E309}"/>
          </ac:cxnSpMkLst>
        </pc:cxnChg>
        <pc:cxnChg chg="add mod">
          <ac:chgData name="Sarah" userId="3dbf907c3c3ecef2" providerId="LiveId" clId="{5867C391-EA03-420C-97B7-1A623C7FBC6C}" dt="2021-03-17T13:36:41.967" v="1184"/>
          <ac:cxnSpMkLst>
            <pc:docMk/>
            <pc:sldMk cId="1004830058" sldId="519"/>
            <ac:cxnSpMk id="15" creationId="{1C9214FB-9C2B-4F62-A54F-6D168E77142C}"/>
          </ac:cxnSpMkLst>
        </pc:cxnChg>
        <pc:cxnChg chg="add mod">
          <ac:chgData name="Sarah" userId="3dbf907c3c3ecef2" providerId="LiveId" clId="{5867C391-EA03-420C-97B7-1A623C7FBC6C}" dt="2021-03-17T13:36:41.967" v="1184"/>
          <ac:cxnSpMkLst>
            <pc:docMk/>
            <pc:sldMk cId="1004830058" sldId="519"/>
            <ac:cxnSpMk id="16" creationId="{66DBCE72-4626-49BA-B548-4C5324805B96}"/>
          </ac:cxnSpMkLst>
        </pc:cxnChg>
      </pc:sldChg>
      <pc:sldChg chg="addSp delSp modSp mod">
        <pc:chgData name="Sarah" userId="3dbf907c3c3ecef2" providerId="LiveId" clId="{5867C391-EA03-420C-97B7-1A623C7FBC6C}" dt="2021-03-17T13:38:31.087" v="1220"/>
        <pc:sldMkLst>
          <pc:docMk/>
          <pc:sldMk cId="4069380120" sldId="521"/>
        </pc:sldMkLst>
        <pc:spChg chg="del">
          <ac:chgData name="Sarah" userId="3dbf907c3c3ecef2" providerId="LiveId" clId="{5867C391-EA03-420C-97B7-1A623C7FBC6C}" dt="2021-03-17T13:33:30.890" v="1078" actId="478"/>
          <ac:spMkLst>
            <pc:docMk/>
            <pc:sldMk cId="4069380120" sldId="521"/>
            <ac:spMk id="10" creationId="{C0A1C914-BD7A-464E-B85D-22A607C88DCD}"/>
          </ac:spMkLst>
        </pc:spChg>
        <pc:spChg chg="add del mod">
          <ac:chgData name="Sarah" userId="3dbf907c3c3ecef2" providerId="LiveId" clId="{5867C391-EA03-420C-97B7-1A623C7FBC6C}" dt="2021-03-17T13:38:30.472" v="1219" actId="478"/>
          <ac:spMkLst>
            <pc:docMk/>
            <pc:sldMk cId="4069380120" sldId="521"/>
            <ac:spMk id="11" creationId="{D83354D1-4B94-4F00-BF35-B4D53916C649}"/>
          </ac:spMkLst>
        </pc:spChg>
        <pc:spChg chg="add mod">
          <ac:chgData name="Sarah" userId="3dbf907c3c3ecef2" providerId="LiveId" clId="{5867C391-EA03-420C-97B7-1A623C7FBC6C}" dt="2021-03-17T13:33:56.735" v="1093"/>
          <ac:spMkLst>
            <pc:docMk/>
            <pc:sldMk cId="4069380120" sldId="521"/>
            <ac:spMk id="12" creationId="{093BD318-6318-4242-AA5A-9CD0278DC3E3}"/>
          </ac:spMkLst>
        </pc:spChg>
        <pc:spChg chg="add mod">
          <ac:chgData name="Sarah" userId="3dbf907c3c3ecef2" providerId="LiveId" clId="{5867C391-EA03-420C-97B7-1A623C7FBC6C}" dt="2021-03-17T13:38:31.087" v="1220"/>
          <ac:spMkLst>
            <pc:docMk/>
            <pc:sldMk cId="4069380120" sldId="521"/>
            <ac:spMk id="16" creationId="{C8B74157-E6B5-417A-AE66-BE1F86B1BE53}"/>
          </ac:spMkLst>
        </pc:spChg>
        <pc:spChg chg="del">
          <ac:chgData name="Sarah" userId="3dbf907c3c3ecef2" providerId="LiveId" clId="{5867C391-EA03-420C-97B7-1A623C7FBC6C}" dt="2021-03-17T13:33:56.250" v="1092" actId="478"/>
          <ac:spMkLst>
            <pc:docMk/>
            <pc:sldMk cId="4069380120" sldId="521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35:57.348" v="1145" actId="20577"/>
          <ac:spMkLst>
            <pc:docMk/>
            <pc:sldMk cId="4069380120" sldId="521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36:00.978" v="1150" actId="20577"/>
          <ac:spMkLst>
            <pc:docMk/>
            <pc:sldMk cId="4069380120" sldId="521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36:05.431" v="1155" actId="20577"/>
          <ac:spMkLst>
            <pc:docMk/>
            <pc:sldMk cId="4069380120" sldId="521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7T13:35:53.626" v="1140"/>
          <ac:cxnSpMkLst>
            <pc:docMk/>
            <pc:sldMk cId="4069380120" sldId="521"/>
            <ac:cxnSpMk id="13" creationId="{B9339EB3-3128-44D9-A768-8D23A9527D62}"/>
          </ac:cxnSpMkLst>
        </pc:cxnChg>
        <pc:cxnChg chg="add mod">
          <ac:chgData name="Sarah" userId="3dbf907c3c3ecef2" providerId="LiveId" clId="{5867C391-EA03-420C-97B7-1A623C7FBC6C}" dt="2021-03-17T13:35:53.626" v="1140"/>
          <ac:cxnSpMkLst>
            <pc:docMk/>
            <pc:sldMk cId="4069380120" sldId="521"/>
            <ac:cxnSpMk id="14" creationId="{4D3A8CC8-7374-414F-82F1-F7A6933BDE9A}"/>
          </ac:cxnSpMkLst>
        </pc:cxnChg>
        <pc:cxnChg chg="add mod">
          <ac:chgData name="Sarah" userId="3dbf907c3c3ecef2" providerId="LiveId" clId="{5867C391-EA03-420C-97B7-1A623C7FBC6C}" dt="2021-03-17T13:35:53.626" v="1140"/>
          <ac:cxnSpMkLst>
            <pc:docMk/>
            <pc:sldMk cId="4069380120" sldId="521"/>
            <ac:cxnSpMk id="15" creationId="{6C1DAF23-D3B4-4A5B-A009-B2EEEB4AC3CF}"/>
          </ac:cxnSpMkLst>
        </pc:cxnChg>
      </pc:sldChg>
      <pc:sldChg chg="addSp delSp modSp mod">
        <pc:chgData name="Sarah" userId="3dbf907c3c3ecef2" providerId="LiveId" clId="{5867C391-EA03-420C-97B7-1A623C7FBC6C}" dt="2021-03-17T18:32:11.738" v="2899" actId="20577"/>
        <pc:sldMkLst>
          <pc:docMk/>
          <pc:sldMk cId="2168863317" sldId="522"/>
        </pc:sldMkLst>
        <pc:spChg chg="del">
          <ac:chgData name="Sarah" userId="3dbf907c3c3ecef2" providerId="LiveId" clId="{5867C391-EA03-420C-97B7-1A623C7FBC6C}" dt="2021-03-17T13:33:35.046" v="1082" actId="478"/>
          <ac:spMkLst>
            <pc:docMk/>
            <pc:sldMk cId="2168863317" sldId="522"/>
            <ac:spMk id="10" creationId="{CDBF17A3-091E-4378-948E-FF3E717D0453}"/>
          </ac:spMkLst>
        </pc:spChg>
        <pc:spChg chg="add del mod">
          <ac:chgData name="Sarah" userId="3dbf907c3c3ecef2" providerId="LiveId" clId="{5867C391-EA03-420C-97B7-1A623C7FBC6C}" dt="2021-03-17T13:37:36.819" v="1207" actId="478"/>
          <ac:spMkLst>
            <pc:docMk/>
            <pc:sldMk cId="2168863317" sldId="522"/>
            <ac:spMk id="11" creationId="{7969D59B-2556-43C3-BDF0-94C6C2AD392F}"/>
          </ac:spMkLst>
        </pc:spChg>
        <pc:spChg chg="add mod">
          <ac:chgData name="Sarah" userId="3dbf907c3c3ecef2" providerId="LiveId" clId="{5867C391-EA03-420C-97B7-1A623C7FBC6C}" dt="2021-03-17T13:34:02.043" v="1097"/>
          <ac:spMkLst>
            <pc:docMk/>
            <pc:sldMk cId="2168863317" sldId="522"/>
            <ac:spMk id="12" creationId="{3901F74A-AA26-41EB-A53E-599DD9A963B4}"/>
          </ac:spMkLst>
        </pc:spChg>
        <pc:spChg chg="add del mod">
          <ac:chgData name="Sarah" userId="3dbf907c3c3ecef2" providerId="LiveId" clId="{5867C391-EA03-420C-97B7-1A623C7FBC6C}" dt="2021-03-17T13:38:22.153" v="1215" actId="478"/>
          <ac:spMkLst>
            <pc:docMk/>
            <pc:sldMk cId="2168863317" sldId="522"/>
            <ac:spMk id="16" creationId="{1A9E6DFF-1B8D-4BB4-81C1-85D550B30409}"/>
          </ac:spMkLst>
        </pc:spChg>
        <pc:spChg chg="add mod">
          <ac:chgData name="Sarah" userId="3dbf907c3c3ecef2" providerId="LiveId" clId="{5867C391-EA03-420C-97B7-1A623C7FBC6C}" dt="2021-03-17T13:38:22.769" v="1216"/>
          <ac:spMkLst>
            <pc:docMk/>
            <pc:sldMk cId="2168863317" sldId="522"/>
            <ac:spMk id="17" creationId="{438BC042-560A-411D-9178-27A56635C457}"/>
          </ac:spMkLst>
        </pc:spChg>
        <pc:spChg chg="del">
          <ac:chgData name="Sarah" userId="3dbf907c3c3ecef2" providerId="LiveId" clId="{5867C391-EA03-420C-97B7-1A623C7FBC6C}" dt="2021-03-17T13:34:01.532" v="1096" actId="478"/>
          <ac:spMkLst>
            <pc:docMk/>
            <pc:sldMk cId="2168863317" sldId="522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32:11.738" v="2899" actId="20577"/>
          <ac:spMkLst>
            <pc:docMk/>
            <pc:sldMk cId="2168863317" sldId="522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36:35.869" v="1180" actId="20577"/>
          <ac:spMkLst>
            <pc:docMk/>
            <pc:sldMk cId="2168863317" sldId="522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36:39.358" v="1183" actId="20577"/>
          <ac:spMkLst>
            <pc:docMk/>
            <pc:sldMk cId="2168863317" sldId="522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7T13:36:28.644" v="1170"/>
          <ac:cxnSpMkLst>
            <pc:docMk/>
            <pc:sldMk cId="2168863317" sldId="522"/>
            <ac:cxnSpMk id="13" creationId="{6C68A595-F176-46B3-A4E1-A4CA88DA8870}"/>
          </ac:cxnSpMkLst>
        </pc:cxnChg>
        <pc:cxnChg chg="add mod">
          <ac:chgData name="Sarah" userId="3dbf907c3c3ecef2" providerId="LiveId" clId="{5867C391-EA03-420C-97B7-1A623C7FBC6C}" dt="2021-03-17T13:36:28.644" v="1170"/>
          <ac:cxnSpMkLst>
            <pc:docMk/>
            <pc:sldMk cId="2168863317" sldId="522"/>
            <ac:cxnSpMk id="14" creationId="{8A832579-15BA-40E6-B0ED-85E5F49A22E5}"/>
          </ac:cxnSpMkLst>
        </pc:cxnChg>
        <pc:cxnChg chg="add mod">
          <ac:chgData name="Sarah" userId="3dbf907c3c3ecef2" providerId="LiveId" clId="{5867C391-EA03-420C-97B7-1A623C7FBC6C}" dt="2021-03-17T13:36:28.644" v="1170"/>
          <ac:cxnSpMkLst>
            <pc:docMk/>
            <pc:sldMk cId="2168863317" sldId="522"/>
            <ac:cxnSpMk id="15" creationId="{F5B4A6D8-51CC-454A-9804-06ED8E1790CD}"/>
          </ac:cxnSpMkLst>
        </pc:cxnChg>
      </pc:sldChg>
      <pc:sldChg chg="addSp delSp modSp mod">
        <pc:chgData name="Sarah" userId="3dbf907c3c3ecef2" providerId="LiveId" clId="{5867C391-EA03-420C-97B7-1A623C7FBC6C}" dt="2021-03-17T13:41:40.305" v="1251" actId="20577"/>
        <pc:sldMkLst>
          <pc:docMk/>
          <pc:sldMk cId="3524831591" sldId="523"/>
        </pc:sldMkLst>
        <pc:spChg chg="add del mod">
          <ac:chgData name="Sarah" userId="3dbf907c3c3ecef2" providerId="LiveId" clId="{5867C391-EA03-420C-97B7-1A623C7FBC6C}" dt="2021-03-17T13:37:59.844" v="1209" actId="478"/>
          <ac:spMkLst>
            <pc:docMk/>
            <pc:sldMk cId="3524831591" sldId="523"/>
            <ac:spMk id="10" creationId="{CB670E7E-A9AC-4EAD-8331-E8FF12DA7748}"/>
          </ac:spMkLst>
        </pc:spChg>
        <pc:spChg chg="del">
          <ac:chgData name="Sarah" userId="3dbf907c3c3ecef2" providerId="LiveId" clId="{5867C391-EA03-420C-97B7-1A623C7FBC6C}" dt="2021-03-17T13:33:39.539" v="1086" actId="478"/>
          <ac:spMkLst>
            <pc:docMk/>
            <pc:sldMk cId="3524831591" sldId="523"/>
            <ac:spMk id="11" creationId="{4D27AE26-5429-434A-9F14-B5D91D074D97}"/>
          </ac:spMkLst>
        </pc:spChg>
        <pc:spChg chg="add mod">
          <ac:chgData name="Sarah" userId="3dbf907c3c3ecef2" providerId="LiveId" clId="{5867C391-EA03-420C-97B7-1A623C7FBC6C}" dt="2021-03-17T13:41:40.305" v="1251" actId="20577"/>
          <ac:spMkLst>
            <pc:docMk/>
            <pc:sldMk cId="3524831591" sldId="523"/>
            <ac:spMk id="12" creationId="{B7F44B26-146E-44AF-AFBA-BAEEC899B8A7}"/>
          </ac:spMkLst>
        </pc:spChg>
        <pc:spChg chg="add mod">
          <ac:chgData name="Sarah" userId="3dbf907c3c3ecef2" providerId="LiveId" clId="{5867C391-EA03-420C-97B7-1A623C7FBC6C}" dt="2021-03-17T13:41:14.235" v="1235" actId="14100"/>
          <ac:spMkLst>
            <pc:docMk/>
            <pc:sldMk cId="3524831591" sldId="523"/>
            <ac:spMk id="13" creationId="{6FA81CD7-2AD9-46B2-B74F-A19CF167BA4F}"/>
          </ac:spMkLst>
        </pc:spChg>
        <pc:spChg chg="del">
          <ac:chgData name="Sarah" userId="3dbf907c3c3ecef2" providerId="LiveId" clId="{5867C391-EA03-420C-97B7-1A623C7FBC6C}" dt="2021-03-17T13:34:06.829" v="1100" actId="478"/>
          <ac:spMkLst>
            <pc:docMk/>
            <pc:sldMk cId="3524831591" sldId="523"/>
            <ac:spMk id="19" creationId="{55060ADE-5571-3E4E-9BF7-E2B5DD384A27}"/>
          </ac:spMkLst>
        </pc:spChg>
      </pc:sldChg>
      <pc:sldChg chg="addSp delSp modSp mod">
        <pc:chgData name="Sarah" userId="3dbf907c3c3ecef2" providerId="LiveId" clId="{5867C391-EA03-420C-97B7-1A623C7FBC6C}" dt="2021-03-17T13:48:49.389" v="1282" actId="20577"/>
        <pc:sldMkLst>
          <pc:docMk/>
          <pc:sldMk cId="1296545084" sldId="524"/>
        </pc:sldMkLst>
        <pc:spChg chg="del">
          <ac:chgData name="Sarah" userId="3dbf907c3c3ecef2" providerId="LiveId" clId="{5867C391-EA03-420C-97B7-1A623C7FBC6C}" dt="2021-03-17T13:41:17.361" v="1236" actId="478"/>
          <ac:spMkLst>
            <pc:docMk/>
            <pc:sldMk cId="1296545084" sldId="524"/>
            <ac:spMk id="9" creationId="{B15DA296-9972-F144-89F4-EFB7EC62B857}"/>
          </ac:spMkLst>
        </pc:spChg>
        <pc:spChg chg="add mod">
          <ac:chgData name="Sarah" userId="3dbf907c3c3ecef2" providerId="LiveId" clId="{5867C391-EA03-420C-97B7-1A623C7FBC6C}" dt="2021-03-17T13:41:17.994" v="1237"/>
          <ac:spMkLst>
            <pc:docMk/>
            <pc:sldMk cId="1296545084" sldId="524"/>
            <ac:spMk id="11" creationId="{CCD37918-B525-4718-9B46-7C5204669D70}"/>
          </ac:spMkLst>
        </pc:spChg>
        <pc:spChg chg="add mod">
          <ac:chgData name="Sarah" userId="3dbf907c3c3ecef2" providerId="LiveId" clId="{5867C391-EA03-420C-97B7-1A623C7FBC6C}" dt="2021-03-17T13:41:48.574" v="1253"/>
          <ac:spMkLst>
            <pc:docMk/>
            <pc:sldMk cId="1296545084" sldId="524"/>
            <ac:spMk id="12" creationId="{D99BD150-36B4-450F-B2A7-86E6156ACC11}"/>
          </ac:spMkLst>
        </pc:spChg>
        <pc:spChg chg="del">
          <ac:chgData name="Sarah" userId="3dbf907c3c3ecef2" providerId="LiveId" clId="{5867C391-EA03-420C-97B7-1A623C7FBC6C}" dt="2021-03-17T13:41:48.223" v="1252" actId="478"/>
          <ac:spMkLst>
            <pc:docMk/>
            <pc:sldMk cId="1296545084" sldId="524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48:44.328" v="1277" actId="20577"/>
          <ac:spMkLst>
            <pc:docMk/>
            <pc:sldMk cId="1296545084" sldId="524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48:39.617" v="1270" actId="20577"/>
          <ac:spMkLst>
            <pc:docMk/>
            <pc:sldMk cId="1296545084" sldId="524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48:49.389" v="1282" actId="20577"/>
          <ac:spMkLst>
            <pc:docMk/>
            <pc:sldMk cId="1296545084" sldId="524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49:03.166" v="1295" actId="20577"/>
        <pc:sldMkLst>
          <pc:docMk/>
          <pc:sldMk cId="3348826922" sldId="525"/>
        </pc:sldMkLst>
        <pc:spChg chg="del">
          <ac:chgData name="Sarah" userId="3dbf907c3c3ecef2" providerId="LiveId" clId="{5867C391-EA03-420C-97B7-1A623C7FBC6C}" dt="2021-03-17T13:41:19.677" v="1238" actId="478"/>
          <ac:spMkLst>
            <pc:docMk/>
            <pc:sldMk cId="3348826922" sldId="525"/>
            <ac:spMk id="9" creationId="{457BDDBC-E3D0-A74A-AA9B-A2DEDD0FEEE5}"/>
          </ac:spMkLst>
        </pc:spChg>
        <pc:spChg chg="add mod">
          <ac:chgData name="Sarah" userId="3dbf907c3c3ecef2" providerId="LiveId" clId="{5867C391-EA03-420C-97B7-1A623C7FBC6C}" dt="2021-03-17T13:41:20.294" v="1239"/>
          <ac:spMkLst>
            <pc:docMk/>
            <pc:sldMk cId="3348826922" sldId="525"/>
            <ac:spMk id="10" creationId="{E4CEEB55-2311-4DAB-BDF4-77E1952900A8}"/>
          </ac:spMkLst>
        </pc:spChg>
        <pc:spChg chg="add mod">
          <ac:chgData name="Sarah" userId="3dbf907c3c3ecef2" providerId="LiveId" clId="{5867C391-EA03-420C-97B7-1A623C7FBC6C}" dt="2021-03-17T13:41:50.970" v="1255"/>
          <ac:spMkLst>
            <pc:docMk/>
            <pc:sldMk cId="3348826922" sldId="525"/>
            <ac:spMk id="11" creationId="{25CCB325-94F9-45ED-B213-35089DAE139D}"/>
          </ac:spMkLst>
        </pc:spChg>
        <pc:spChg chg="del">
          <ac:chgData name="Sarah" userId="3dbf907c3c3ecef2" providerId="LiveId" clId="{5867C391-EA03-420C-97B7-1A623C7FBC6C}" dt="2021-03-17T13:41:50.465" v="1254" actId="478"/>
          <ac:spMkLst>
            <pc:docMk/>
            <pc:sldMk cId="3348826922" sldId="525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48:57.330" v="1287" actId="20577"/>
          <ac:spMkLst>
            <pc:docMk/>
            <pc:sldMk cId="3348826922" sldId="525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49:00.249" v="1290" actId="20577"/>
          <ac:spMkLst>
            <pc:docMk/>
            <pc:sldMk cId="3348826922" sldId="525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49:03.166" v="1295" actId="20577"/>
          <ac:spMkLst>
            <pc:docMk/>
            <pc:sldMk cId="3348826922" sldId="525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49:30.725" v="1325" actId="20577"/>
        <pc:sldMkLst>
          <pc:docMk/>
          <pc:sldMk cId="998313966" sldId="526"/>
        </pc:sldMkLst>
        <pc:spChg chg="del">
          <ac:chgData name="Sarah" userId="3dbf907c3c3ecef2" providerId="LiveId" clId="{5867C391-EA03-420C-97B7-1A623C7FBC6C}" dt="2021-03-17T13:41:24.728" v="1242" actId="478"/>
          <ac:spMkLst>
            <pc:docMk/>
            <pc:sldMk cId="998313966" sldId="526"/>
            <ac:spMk id="9" creationId="{E2EF3000-F308-4E42-A958-F15DA37D7582}"/>
          </ac:spMkLst>
        </pc:spChg>
        <pc:spChg chg="add mod">
          <ac:chgData name="Sarah" userId="3dbf907c3c3ecef2" providerId="LiveId" clId="{5867C391-EA03-420C-97B7-1A623C7FBC6C}" dt="2021-03-17T13:41:25.354" v="1243"/>
          <ac:spMkLst>
            <pc:docMk/>
            <pc:sldMk cId="998313966" sldId="526"/>
            <ac:spMk id="10" creationId="{139A3475-A9DD-43A0-A90C-76242BDF535D}"/>
          </ac:spMkLst>
        </pc:spChg>
        <pc:spChg chg="add mod">
          <ac:chgData name="Sarah" userId="3dbf907c3c3ecef2" providerId="LiveId" clId="{5867C391-EA03-420C-97B7-1A623C7FBC6C}" dt="2021-03-17T13:41:54.890" v="1259"/>
          <ac:spMkLst>
            <pc:docMk/>
            <pc:sldMk cId="998313966" sldId="526"/>
            <ac:spMk id="11" creationId="{30547199-5129-4251-88AA-F60A7A6CE16B}"/>
          </ac:spMkLst>
        </pc:spChg>
        <pc:spChg chg="del">
          <ac:chgData name="Sarah" userId="3dbf907c3c3ecef2" providerId="LiveId" clId="{5867C391-EA03-420C-97B7-1A623C7FBC6C}" dt="2021-03-17T13:41:54.408" v="1258" actId="478"/>
          <ac:spMkLst>
            <pc:docMk/>
            <pc:sldMk cId="998313966" sldId="526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49:22.810" v="1317" actId="20577"/>
          <ac:spMkLst>
            <pc:docMk/>
            <pc:sldMk cId="998313966" sldId="526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49:26.927" v="1320" actId="20577"/>
          <ac:spMkLst>
            <pc:docMk/>
            <pc:sldMk cId="998313966" sldId="526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49:30.725" v="1325" actId="20577"/>
          <ac:spMkLst>
            <pc:docMk/>
            <pc:sldMk cId="998313966" sldId="526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50:49.207" v="1368" actId="20577"/>
        <pc:sldMkLst>
          <pc:docMk/>
          <pc:sldMk cId="3732549042" sldId="527"/>
        </pc:sldMkLst>
        <pc:spChg chg="del">
          <ac:chgData name="Sarah" userId="3dbf907c3c3ecef2" providerId="LiveId" clId="{5867C391-EA03-420C-97B7-1A623C7FBC6C}" dt="2021-03-17T13:50:34.068" v="1358" actId="478"/>
          <ac:spMkLst>
            <pc:docMk/>
            <pc:sldMk cId="3732549042" sldId="527"/>
            <ac:spMk id="9" creationId="{6977B032-3621-45CF-8F8B-0FB4BA499B8B}"/>
          </ac:spMkLst>
        </pc:spChg>
        <pc:spChg chg="del">
          <ac:chgData name="Sarah" userId="3dbf907c3c3ecef2" providerId="LiveId" clId="{5867C391-EA03-420C-97B7-1A623C7FBC6C}" dt="2021-03-17T13:41:28.749" v="1246" actId="478"/>
          <ac:spMkLst>
            <pc:docMk/>
            <pc:sldMk cId="3732549042" sldId="527"/>
            <ac:spMk id="10" creationId="{A4631DCB-24E1-4516-A7EC-246758DE08EE}"/>
          </ac:spMkLst>
        </pc:spChg>
        <pc:spChg chg="add mod">
          <ac:chgData name="Sarah" userId="3dbf907c3c3ecef2" providerId="LiveId" clId="{5867C391-EA03-420C-97B7-1A623C7FBC6C}" dt="2021-03-17T13:41:29.356" v="1247"/>
          <ac:spMkLst>
            <pc:docMk/>
            <pc:sldMk cId="3732549042" sldId="527"/>
            <ac:spMk id="11" creationId="{9E172A0A-721D-4F76-AB61-43E8D74BA897}"/>
          </ac:spMkLst>
        </pc:spChg>
        <pc:spChg chg="add mod">
          <ac:chgData name="Sarah" userId="3dbf907c3c3ecef2" providerId="LiveId" clId="{5867C391-EA03-420C-97B7-1A623C7FBC6C}" dt="2021-03-17T13:42:02.190" v="1263"/>
          <ac:spMkLst>
            <pc:docMk/>
            <pc:sldMk cId="3732549042" sldId="527"/>
            <ac:spMk id="12" creationId="{C0DE682B-1B31-41A2-A1FF-4293B13A873C}"/>
          </ac:spMkLst>
        </pc:spChg>
        <pc:spChg chg="add mod">
          <ac:chgData name="Sarah" userId="3dbf907c3c3ecef2" providerId="LiveId" clId="{5867C391-EA03-420C-97B7-1A623C7FBC6C}" dt="2021-03-17T13:50:49.207" v="1368" actId="20577"/>
          <ac:spMkLst>
            <pc:docMk/>
            <pc:sldMk cId="3732549042" sldId="527"/>
            <ac:spMk id="13" creationId="{0CD5288D-14BA-41A0-94CE-178F814D3CC8}"/>
          </ac:spMkLst>
        </pc:spChg>
        <pc:spChg chg="del">
          <ac:chgData name="Sarah" userId="3dbf907c3c3ecef2" providerId="LiveId" clId="{5867C391-EA03-420C-97B7-1A623C7FBC6C}" dt="2021-03-17T13:42:01.587" v="1262" actId="478"/>
          <ac:spMkLst>
            <pc:docMk/>
            <pc:sldMk cId="3732549042" sldId="527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49:50.285" v="1349" actId="20577"/>
          <ac:spMkLst>
            <pc:docMk/>
            <pc:sldMk cId="3732549042" sldId="527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49:53.129" v="1352" actId="20577"/>
          <ac:spMkLst>
            <pc:docMk/>
            <pc:sldMk cId="3732549042" sldId="527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49:56.577" v="1357" actId="20577"/>
          <ac:spMkLst>
            <pc:docMk/>
            <pc:sldMk cId="3732549042" sldId="527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32:46.220" v="2903" actId="20577"/>
        <pc:sldMkLst>
          <pc:docMk/>
          <pc:sldMk cId="2294717771" sldId="530"/>
        </pc:sldMkLst>
        <pc:spChg chg="del">
          <ac:chgData name="Sarah" userId="3dbf907c3c3ecef2" providerId="LiveId" clId="{5867C391-EA03-420C-97B7-1A623C7FBC6C}" dt="2021-03-17T13:41:32.345" v="1248" actId="478"/>
          <ac:spMkLst>
            <pc:docMk/>
            <pc:sldMk cId="2294717771" sldId="530"/>
            <ac:spMk id="10" creationId="{789EF39F-BE66-4642-9F54-690BC76183AD}"/>
          </ac:spMkLst>
        </pc:spChg>
        <pc:spChg chg="add mod">
          <ac:chgData name="Sarah" userId="3dbf907c3c3ecef2" providerId="LiveId" clId="{5867C391-EA03-420C-97B7-1A623C7FBC6C}" dt="2021-03-17T13:51:42.937" v="1377" actId="14100"/>
          <ac:spMkLst>
            <pc:docMk/>
            <pc:sldMk cId="2294717771" sldId="530"/>
            <ac:spMk id="11" creationId="{37FA9EFD-012A-4C5A-92A0-F71FB7FD1F0D}"/>
          </ac:spMkLst>
        </pc:spChg>
        <pc:spChg chg="add mod">
          <ac:chgData name="Sarah" userId="3dbf907c3c3ecef2" providerId="LiveId" clId="{5867C391-EA03-420C-97B7-1A623C7FBC6C}" dt="2021-03-17T18:32:46.220" v="2903" actId="20577"/>
          <ac:spMkLst>
            <pc:docMk/>
            <pc:sldMk cId="2294717771" sldId="530"/>
            <ac:spMk id="12" creationId="{5794FC85-3C94-4EAA-93C3-34463CD4F08A}"/>
          </ac:spMkLst>
        </pc:spChg>
        <pc:spChg chg="del">
          <ac:chgData name="Sarah" userId="3dbf907c3c3ecef2" providerId="LiveId" clId="{5867C391-EA03-420C-97B7-1A623C7FBC6C}" dt="2021-03-17T13:42:03.626" v="1264" actId="478"/>
          <ac:spMkLst>
            <pc:docMk/>
            <pc:sldMk cId="2294717771" sldId="530"/>
            <ac:spMk id="19" creationId="{55060ADE-5571-3E4E-9BF7-E2B5DD384A27}"/>
          </ac:spMkLst>
        </pc:spChg>
      </pc:sldChg>
      <pc:sldChg chg="addSp delSp modSp mod">
        <pc:chgData name="Sarah" userId="3dbf907c3c3ecef2" providerId="LiveId" clId="{5867C391-EA03-420C-97B7-1A623C7FBC6C}" dt="2021-03-17T13:53:19.731" v="1424" actId="20577"/>
        <pc:sldMkLst>
          <pc:docMk/>
          <pc:sldMk cId="586884957" sldId="531"/>
        </pc:sldMkLst>
        <pc:spChg chg="del">
          <ac:chgData name="Sarah" userId="3dbf907c3c3ecef2" providerId="LiveId" clId="{5867C391-EA03-420C-97B7-1A623C7FBC6C}" dt="2021-03-17T13:51:53.410" v="1379" actId="478"/>
          <ac:spMkLst>
            <pc:docMk/>
            <pc:sldMk cId="586884957" sldId="531"/>
            <ac:spMk id="14" creationId="{6A3C1E6F-4A57-4587-B989-EA0EBB531CE7}"/>
          </ac:spMkLst>
        </pc:spChg>
        <pc:spChg chg="add mod">
          <ac:chgData name="Sarah" userId="3dbf907c3c3ecef2" providerId="LiveId" clId="{5867C391-EA03-420C-97B7-1A623C7FBC6C}" dt="2021-03-17T13:51:49.770" v="1378"/>
          <ac:spMkLst>
            <pc:docMk/>
            <pc:sldMk cId="586884957" sldId="531"/>
            <ac:spMk id="15" creationId="{BD8DD896-2EA8-4418-A8B1-67851A31BC50}"/>
          </ac:spMkLst>
        </pc:spChg>
        <pc:spChg chg="add mod">
          <ac:chgData name="Sarah" userId="3dbf907c3c3ecef2" providerId="LiveId" clId="{5867C391-EA03-420C-97B7-1A623C7FBC6C}" dt="2021-03-17T13:52:34.269" v="1395" actId="20577"/>
          <ac:spMkLst>
            <pc:docMk/>
            <pc:sldMk cId="586884957" sldId="531"/>
            <ac:spMk id="16" creationId="{C8DDB9D8-D54F-4FED-841D-61749200C3F0}"/>
          </ac:spMkLst>
        </pc:spChg>
        <pc:spChg chg="del">
          <ac:chgData name="Sarah" userId="3dbf907c3c3ecef2" providerId="LiveId" clId="{5867C391-EA03-420C-97B7-1A623C7FBC6C}" dt="2021-03-17T13:52:28.876" v="1390" actId="478"/>
          <ac:spMkLst>
            <pc:docMk/>
            <pc:sldMk cId="586884957" sldId="531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53:05.871" v="1414" actId="20577"/>
          <ac:spMkLst>
            <pc:docMk/>
            <pc:sldMk cId="586884957" sldId="531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53:12.211" v="1419" actId="20577"/>
          <ac:spMkLst>
            <pc:docMk/>
            <pc:sldMk cId="586884957" sldId="531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53:19.731" v="1424" actId="20577"/>
          <ac:spMkLst>
            <pc:docMk/>
            <pc:sldMk cId="586884957" sldId="531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3:52:59.652" v="1409" actId="478"/>
          <ac:cxnSpMkLst>
            <pc:docMk/>
            <pc:sldMk cId="586884957" sldId="531"/>
            <ac:cxnSpMk id="10" creationId="{BC3CBB5A-2FC5-45FE-BE73-DA35FB9EC2E7}"/>
          </ac:cxnSpMkLst>
        </pc:cxnChg>
        <pc:cxnChg chg="del">
          <ac:chgData name="Sarah" userId="3dbf907c3c3ecef2" providerId="LiveId" clId="{5867C391-EA03-420C-97B7-1A623C7FBC6C}" dt="2021-03-17T13:53:01.045" v="1410" actId="478"/>
          <ac:cxnSpMkLst>
            <pc:docMk/>
            <pc:sldMk cId="586884957" sldId="531"/>
            <ac:cxnSpMk id="11" creationId="{B5984536-FD46-44BF-BE97-D71D416FF07B}"/>
          </ac:cxnSpMkLst>
        </pc:cxnChg>
        <pc:cxnChg chg="del">
          <ac:chgData name="Sarah" userId="3dbf907c3c3ecef2" providerId="LiveId" clId="{5867C391-EA03-420C-97B7-1A623C7FBC6C}" dt="2021-03-17T13:53:02.159" v="1411" actId="478"/>
          <ac:cxnSpMkLst>
            <pc:docMk/>
            <pc:sldMk cId="586884957" sldId="531"/>
            <ac:cxnSpMk id="12" creationId="{081F8607-9C38-41D4-B4EC-68A06FE38BA4}"/>
          </ac:cxnSpMkLst>
        </pc:cxnChg>
      </pc:sldChg>
      <pc:sldChg chg="addSp delSp modSp mod">
        <pc:chgData name="Sarah" userId="3dbf907c3c3ecef2" providerId="LiveId" clId="{5867C391-EA03-420C-97B7-1A623C7FBC6C}" dt="2021-03-17T13:53:39.400" v="1442" actId="20577"/>
        <pc:sldMkLst>
          <pc:docMk/>
          <pc:sldMk cId="747637854" sldId="532"/>
        </pc:sldMkLst>
        <pc:spChg chg="del">
          <ac:chgData name="Sarah" userId="3dbf907c3c3ecef2" providerId="LiveId" clId="{5867C391-EA03-420C-97B7-1A623C7FBC6C}" dt="2021-03-17T13:51:55.729" v="1380" actId="478"/>
          <ac:spMkLst>
            <pc:docMk/>
            <pc:sldMk cId="747637854" sldId="532"/>
            <ac:spMk id="13" creationId="{0851CE7C-0CEF-41A6-AD9B-9F93E3FA43F2}"/>
          </ac:spMkLst>
        </pc:spChg>
        <pc:spChg chg="add mod">
          <ac:chgData name="Sarah" userId="3dbf907c3c3ecef2" providerId="LiveId" clId="{5867C391-EA03-420C-97B7-1A623C7FBC6C}" dt="2021-03-17T13:51:56.105" v="1381"/>
          <ac:spMkLst>
            <pc:docMk/>
            <pc:sldMk cId="747637854" sldId="532"/>
            <ac:spMk id="14" creationId="{20E684A5-D419-41CA-AF49-4187ADD72CB4}"/>
          </ac:spMkLst>
        </pc:spChg>
        <pc:spChg chg="add mod">
          <ac:chgData name="Sarah" userId="3dbf907c3c3ecef2" providerId="LiveId" clId="{5867C391-EA03-420C-97B7-1A623C7FBC6C}" dt="2021-03-17T13:52:39.855" v="1397"/>
          <ac:spMkLst>
            <pc:docMk/>
            <pc:sldMk cId="747637854" sldId="532"/>
            <ac:spMk id="15" creationId="{F29C109D-6E03-4CD2-AAC9-841F202BF821}"/>
          </ac:spMkLst>
        </pc:spChg>
        <pc:spChg chg="del">
          <ac:chgData name="Sarah" userId="3dbf907c3c3ecef2" providerId="LiveId" clId="{5867C391-EA03-420C-97B7-1A623C7FBC6C}" dt="2021-03-17T13:52:39.310" v="1396" actId="478"/>
          <ac:spMkLst>
            <pc:docMk/>
            <pc:sldMk cId="747637854" sldId="532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53:31.671" v="1432" actId="6549"/>
          <ac:spMkLst>
            <pc:docMk/>
            <pc:sldMk cId="747637854" sldId="532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53:35.241" v="1437" actId="20577"/>
          <ac:spMkLst>
            <pc:docMk/>
            <pc:sldMk cId="747637854" sldId="532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53:39.400" v="1442" actId="20577"/>
          <ac:spMkLst>
            <pc:docMk/>
            <pc:sldMk cId="747637854" sldId="532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3:53:27.249" v="1427" actId="478"/>
          <ac:cxnSpMkLst>
            <pc:docMk/>
            <pc:sldMk cId="747637854" sldId="532"/>
            <ac:cxnSpMk id="8" creationId="{1898561E-1084-4630-9A82-17E375216C02}"/>
          </ac:cxnSpMkLst>
        </pc:cxnChg>
        <pc:cxnChg chg="del">
          <ac:chgData name="Sarah" userId="3dbf907c3c3ecef2" providerId="LiveId" clId="{5867C391-EA03-420C-97B7-1A623C7FBC6C}" dt="2021-03-17T13:53:28.909" v="1428" actId="478"/>
          <ac:cxnSpMkLst>
            <pc:docMk/>
            <pc:sldMk cId="747637854" sldId="532"/>
            <ac:cxnSpMk id="10" creationId="{A0FF61F9-9E0F-4859-A0DF-B08BC2AC7BE1}"/>
          </ac:cxnSpMkLst>
        </pc:cxnChg>
        <pc:cxnChg chg="del mod">
          <ac:chgData name="Sarah" userId="3dbf907c3c3ecef2" providerId="LiveId" clId="{5867C391-EA03-420C-97B7-1A623C7FBC6C}" dt="2021-03-17T13:53:25.531" v="1426" actId="478"/>
          <ac:cxnSpMkLst>
            <pc:docMk/>
            <pc:sldMk cId="747637854" sldId="532"/>
            <ac:cxnSpMk id="11" creationId="{11C0E916-FD58-4D67-92B9-05974628C61A}"/>
          </ac:cxnSpMkLst>
        </pc:cxnChg>
      </pc:sldChg>
      <pc:sldChg chg="addSp delSp modSp mod">
        <pc:chgData name="Sarah" userId="3dbf907c3c3ecef2" providerId="LiveId" clId="{5867C391-EA03-420C-97B7-1A623C7FBC6C}" dt="2021-03-17T13:54:13.608" v="1476" actId="20577"/>
        <pc:sldMkLst>
          <pc:docMk/>
          <pc:sldMk cId="593695680" sldId="533"/>
        </pc:sldMkLst>
        <pc:spChg chg="del">
          <ac:chgData name="Sarah" userId="3dbf907c3c3ecef2" providerId="LiveId" clId="{5867C391-EA03-420C-97B7-1A623C7FBC6C}" dt="2021-03-17T13:52:01.419" v="1384" actId="478"/>
          <ac:spMkLst>
            <pc:docMk/>
            <pc:sldMk cId="593695680" sldId="533"/>
            <ac:spMk id="13" creationId="{295342E8-D4B3-4FC5-923D-DA43007DB7F7}"/>
          </ac:spMkLst>
        </pc:spChg>
        <pc:spChg chg="add mod">
          <ac:chgData name="Sarah" userId="3dbf907c3c3ecef2" providerId="LiveId" clId="{5867C391-EA03-420C-97B7-1A623C7FBC6C}" dt="2021-03-17T13:52:01.795" v="1385"/>
          <ac:spMkLst>
            <pc:docMk/>
            <pc:sldMk cId="593695680" sldId="533"/>
            <ac:spMk id="14" creationId="{1E18CF90-6B55-49B1-A48D-5750C8D28528}"/>
          </ac:spMkLst>
        </pc:spChg>
        <pc:spChg chg="add mod">
          <ac:chgData name="Sarah" userId="3dbf907c3c3ecef2" providerId="LiveId" clId="{5867C391-EA03-420C-97B7-1A623C7FBC6C}" dt="2021-03-17T13:52:43.226" v="1401"/>
          <ac:spMkLst>
            <pc:docMk/>
            <pc:sldMk cId="593695680" sldId="533"/>
            <ac:spMk id="15" creationId="{DDB629E0-EFE8-4D00-86AE-B1F64C490E53}"/>
          </ac:spMkLst>
        </pc:spChg>
        <pc:spChg chg="del">
          <ac:chgData name="Sarah" userId="3dbf907c3c3ecef2" providerId="LiveId" clId="{5867C391-EA03-420C-97B7-1A623C7FBC6C}" dt="2021-03-17T13:52:42.740" v="1400" actId="478"/>
          <ac:spMkLst>
            <pc:docMk/>
            <pc:sldMk cId="593695680" sldId="533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54:07.941" v="1466" actId="20577"/>
          <ac:spMkLst>
            <pc:docMk/>
            <pc:sldMk cId="593695680" sldId="533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54:10.541" v="1471" actId="20577"/>
          <ac:spMkLst>
            <pc:docMk/>
            <pc:sldMk cId="593695680" sldId="533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54:13.608" v="1476" actId="20577"/>
          <ac:spMkLst>
            <pc:docMk/>
            <pc:sldMk cId="593695680" sldId="533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3:54:00.708" v="1461" actId="478"/>
          <ac:cxnSpMkLst>
            <pc:docMk/>
            <pc:sldMk cId="593695680" sldId="533"/>
            <ac:cxnSpMk id="8" creationId="{5FB34BDD-F93C-4568-BACA-238350E76F4D}"/>
          </ac:cxnSpMkLst>
        </pc:cxnChg>
        <pc:cxnChg chg="del">
          <ac:chgData name="Sarah" userId="3dbf907c3c3ecef2" providerId="LiveId" clId="{5867C391-EA03-420C-97B7-1A623C7FBC6C}" dt="2021-03-17T13:54:01.941" v="1462" actId="478"/>
          <ac:cxnSpMkLst>
            <pc:docMk/>
            <pc:sldMk cId="593695680" sldId="533"/>
            <ac:cxnSpMk id="10" creationId="{A4F290A5-1E32-439E-9059-518A7696CA5E}"/>
          </ac:cxnSpMkLst>
        </pc:cxnChg>
        <pc:cxnChg chg="del">
          <ac:chgData name="Sarah" userId="3dbf907c3c3ecef2" providerId="LiveId" clId="{5867C391-EA03-420C-97B7-1A623C7FBC6C}" dt="2021-03-17T13:53:59.229" v="1460" actId="478"/>
          <ac:cxnSpMkLst>
            <pc:docMk/>
            <pc:sldMk cId="593695680" sldId="533"/>
            <ac:cxnSpMk id="11" creationId="{7B1E0980-C7B2-4F6D-B7DC-F1FD7D39AA57}"/>
          </ac:cxnSpMkLst>
        </pc:cxnChg>
      </pc:sldChg>
      <pc:sldChg chg="addSp delSp modSp mod">
        <pc:chgData name="Sarah" userId="3dbf907c3c3ecef2" providerId="LiveId" clId="{5867C391-EA03-420C-97B7-1A623C7FBC6C}" dt="2021-03-17T13:55:10.890" v="1518" actId="20577"/>
        <pc:sldMkLst>
          <pc:docMk/>
          <pc:sldMk cId="2454785342" sldId="534"/>
        </pc:sldMkLst>
        <pc:spChg chg="del">
          <ac:chgData name="Sarah" userId="3dbf907c3c3ecef2" providerId="LiveId" clId="{5867C391-EA03-420C-97B7-1A623C7FBC6C}" dt="2021-03-17T13:52:19.240" v="1388" actId="478"/>
          <ac:spMkLst>
            <pc:docMk/>
            <pc:sldMk cId="2454785342" sldId="534"/>
            <ac:spMk id="13" creationId="{625259DD-9701-405E-9089-8FEEEAACA848}"/>
          </ac:spMkLst>
        </pc:spChg>
        <pc:spChg chg="del">
          <ac:chgData name="Sarah" userId="3dbf907c3c3ecef2" providerId="LiveId" clId="{5867C391-EA03-420C-97B7-1A623C7FBC6C}" dt="2021-03-17T13:54:59.771" v="1511" actId="478"/>
          <ac:spMkLst>
            <pc:docMk/>
            <pc:sldMk cId="2454785342" sldId="534"/>
            <ac:spMk id="14" creationId="{DB641F73-E903-4F35-AA64-12F538E9EC7F}"/>
          </ac:spMkLst>
        </pc:spChg>
        <pc:spChg chg="add mod">
          <ac:chgData name="Sarah" userId="3dbf907c3c3ecef2" providerId="LiveId" clId="{5867C391-EA03-420C-97B7-1A623C7FBC6C}" dt="2021-03-17T13:52:19.953" v="1389"/>
          <ac:spMkLst>
            <pc:docMk/>
            <pc:sldMk cId="2454785342" sldId="534"/>
            <ac:spMk id="15" creationId="{659352B0-4DC0-4BD6-8607-4C8E650A03B9}"/>
          </ac:spMkLst>
        </pc:spChg>
        <pc:spChg chg="add mod">
          <ac:chgData name="Sarah" userId="3dbf907c3c3ecef2" providerId="LiveId" clId="{5867C391-EA03-420C-97B7-1A623C7FBC6C}" dt="2021-03-17T13:52:48.833" v="1405"/>
          <ac:spMkLst>
            <pc:docMk/>
            <pc:sldMk cId="2454785342" sldId="534"/>
            <ac:spMk id="16" creationId="{E68614D7-0340-437F-87ED-5DE5186A67A2}"/>
          </ac:spMkLst>
        </pc:spChg>
        <pc:spChg chg="add mod">
          <ac:chgData name="Sarah" userId="3dbf907c3c3ecef2" providerId="LiveId" clId="{5867C391-EA03-420C-97B7-1A623C7FBC6C}" dt="2021-03-17T13:55:10.890" v="1518" actId="20577"/>
          <ac:spMkLst>
            <pc:docMk/>
            <pc:sldMk cId="2454785342" sldId="534"/>
            <ac:spMk id="17" creationId="{14C32B18-0D0E-4F1B-86C1-E52861E8CD4D}"/>
          </ac:spMkLst>
        </pc:spChg>
        <pc:spChg chg="del">
          <ac:chgData name="Sarah" userId="3dbf907c3c3ecef2" providerId="LiveId" clId="{5867C391-EA03-420C-97B7-1A623C7FBC6C}" dt="2021-03-17T13:52:48.281" v="1404" actId="478"/>
          <ac:spMkLst>
            <pc:docMk/>
            <pc:sldMk cId="2454785342" sldId="534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54:38.731" v="1500" actId="20577"/>
          <ac:spMkLst>
            <pc:docMk/>
            <pc:sldMk cId="2454785342" sldId="534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54:41.581" v="1505" actId="20577"/>
          <ac:spMkLst>
            <pc:docMk/>
            <pc:sldMk cId="2454785342" sldId="534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54:45.160" v="1510" actId="20577"/>
          <ac:spMkLst>
            <pc:docMk/>
            <pc:sldMk cId="2454785342" sldId="534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3:54:33.152" v="1494" actId="478"/>
          <ac:cxnSpMkLst>
            <pc:docMk/>
            <pc:sldMk cId="2454785342" sldId="534"/>
            <ac:cxnSpMk id="8" creationId="{9353FB14-D368-47D4-AC7E-5EA1945038A4}"/>
          </ac:cxnSpMkLst>
        </pc:cxnChg>
        <pc:cxnChg chg="del">
          <ac:chgData name="Sarah" userId="3dbf907c3c3ecef2" providerId="LiveId" clId="{5867C391-EA03-420C-97B7-1A623C7FBC6C}" dt="2021-03-17T13:54:36.851" v="1496" actId="478"/>
          <ac:cxnSpMkLst>
            <pc:docMk/>
            <pc:sldMk cId="2454785342" sldId="534"/>
            <ac:cxnSpMk id="10" creationId="{E0E0665E-43A4-4DDC-8C8A-1C821BCFB732}"/>
          </ac:cxnSpMkLst>
        </pc:cxnChg>
        <pc:cxnChg chg="del">
          <ac:chgData name="Sarah" userId="3dbf907c3c3ecef2" providerId="LiveId" clId="{5867C391-EA03-420C-97B7-1A623C7FBC6C}" dt="2021-03-17T13:54:35.541" v="1495" actId="478"/>
          <ac:cxnSpMkLst>
            <pc:docMk/>
            <pc:sldMk cId="2454785342" sldId="534"/>
            <ac:cxnSpMk id="11" creationId="{B3EA2D4D-09E0-404E-9810-F4DEC84BB242}"/>
          </ac:cxnSpMkLst>
        </pc:cxnChg>
      </pc:sldChg>
      <pc:sldChg chg="addSp delSp modSp mod">
        <pc:chgData name="Sarah" userId="3dbf907c3c3ecef2" providerId="LiveId" clId="{5867C391-EA03-420C-97B7-1A623C7FBC6C}" dt="2021-03-17T13:53:55.980" v="1459" actId="20577"/>
        <pc:sldMkLst>
          <pc:docMk/>
          <pc:sldMk cId="2472975779" sldId="535"/>
        </pc:sldMkLst>
        <pc:spChg chg="del">
          <ac:chgData name="Sarah" userId="3dbf907c3c3ecef2" providerId="LiveId" clId="{5867C391-EA03-420C-97B7-1A623C7FBC6C}" dt="2021-03-17T13:51:57.842" v="1382" actId="478"/>
          <ac:spMkLst>
            <pc:docMk/>
            <pc:sldMk cId="2472975779" sldId="535"/>
            <ac:spMk id="13" creationId="{4A053F6D-DA72-442F-8844-94A02BCB81CD}"/>
          </ac:spMkLst>
        </pc:spChg>
        <pc:spChg chg="add mod">
          <ac:chgData name="Sarah" userId="3dbf907c3c3ecef2" providerId="LiveId" clId="{5867C391-EA03-420C-97B7-1A623C7FBC6C}" dt="2021-03-17T13:51:58.463" v="1383"/>
          <ac:spMkLst>
            <pc:docMk/>
            <pc:sldMk cId="2472975779" sldId="535"/>
            <ac:spMk id="14" creationId="{984383E6-D574-401A-AA6D-5DE3C2EAA8AA}"/>
          </ac:spMkLst>
        </pc:spChg>
        <pc:spChg chg="add mod">
          <ac:chgData name="Sarah" userId="3dbf907c3c3ecef2" providerId="LiveId" clId="{5867C391-EA03-420C-97B7-1A623C7FBC6C}" dt="2021-03-17T13:52:41.612" v="1399"/>
          <ac:spMkLst>
            <pc:docMk/>
            <pc:sldMk cId="2472975779" sldId="535"/>
            <ac:spMk id="15" creationId="{18A3739F-E8A8-4DA3-97A1-C4CB0C89B9FB}"/>
          </ac:spMkLst>
        </pc:spChg>
        <pc:spChg chg="del">
          <ac:chgData name="Sarah" userId="3dbf907c3c3ecef2" providerId="LiveId" clId="{5867C391-EA03-420C-97B7-1A623C7FBC6C}" dt="2021-03-17T13:52:41.091" v="1398" actId="478"/>
          <ac:spMkLst>
            <pc:docMk/>
            <pc:sldMk cId="2472975779" sldId="535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53:49.437" v="1449" actId="20577"/>
          <ac:spMkLst>
            <pc:docMk/>
            <pc:sldMk cId="2472975779" sldId="535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53:52.431" v="1454" actId="20577"/>
          <ac:spMkLst>
            <pc:docMk/>
            <pc:sldMk cId="2472975779" sldId="535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53:55.980" v="1459" actId="20577"/>
          <ac:spMkLst>
            <pc:docMk/>
            <pc:sldMk cId="2472975779" sldId="535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3:53:45.087" v="1444" actId="478"/>
          <ac:cxnSpMkLst>
            <pc:docMk/>
            <pc:sldMk cId="2472975779" sldId="535"/>
            <ac:cxnSpMk id="8" creationId="{7B986A66-5DC4-4B62-857E-7653376B02AA}"/>
          </ac:cxnSpMkLst>
        </pc:cxnChg>
        <pc:cxnChg chg="del">
          <ac:chgData name="Sarah" userId="3dbf907c3c3ecef2" providerId="LiveId" clId="{5867C391-EA03-420C-97B7-1A623C7FBC6C}" dt="2021-03-17T13:53:46.549" v="1445" actId="478"/>
          <ac:cxnSpMkLst>
            <pc:docMk/>
            <pc:sldMk cId="2472975779" sldId="535"/>
            <ac:cxnSpMk id="10" creationId="{45FA6884-72FA-4018-BB53-C9327939D8AE}"/>
          </ac:cxnSpMkLst>
        </pc:cxnChg>
        <pc:cxnChg chg="del">
          <ac:chgData name="Sarah" userId="3dbf907c3c3ecef2" providerId="LiveId" clId="{5867C391-EA03-420C-97B7-1A623C7FBC6C}" dt="2021-03-17T13:53:43.549" v="1443" actId="478"/>
          <ac:cxnSpMkLst>
            <pc:docMk/>
            <pc:sldMk cId="2472975779" sldId="535"/>
            <ac:cxnSpMk id="11" creationId="{4B89040F-E71E-49CC-B545-D76C2DFA81EA}"/>
          </ac:cxnSpMkLst>
        </pc:cxnChg>
      </pc:sldChg>
      <pc:sldChg chg="addSp delSp modSp mod">
        <pc:chgData name="Sarah" userId="3dbf907c3c3ecef2" providerId="LiveId" clId="{5867C391-EA03-420C-97B7-1A623C7FBC6C}" dt="2021-03-17T13:54:29.404" v="1493" actId="20577"/>
        <pc:sldMkLst>
          <pc:docMk/>
          <pc:sldMk cId="2144343621" sldId="536"/>
        </pc:sldMkLst>
        <pc:spChg chg="del">
          <ac:chgData name="Sarah" userId="3dbf907c3c3ecef2" providerId="LiveId" clId="{5867C391-EA03-420C-97B7-1A623C7FBC6C}" dt="2021-03-17T13:52:03.690" v="1386" actId="478"/>
          <ac:spMkLst>
            <pc:docMk/>
            <pc:sldMk cId="2144343621" sldId="536"/>
            <ac:spMk id="13" creationId="{F8F1A82F-FFE6-4CDF-9E36-1315105891F5}"/>
          </ac:spMkLst>
        </pc:spChg>
        <pc:spChg chg="add mod">
          <ac:chgData name="Sarah" userId="3dbf907c3c3ecef2" providerId="LiveId" clId="{5867C391-EA03-420C-97B7-1A623C7FBC6C}" dt="2021-03-17T13:52:04.264" v="1387"/>
          <ac:spMkLst>
            <pc:docMk/>
            <pc:sldMk cId="2144343621" sldId="536"/>
            <ac:spMk id="14" creationId="{467212AD-446A-419F-B799-883BFC1CA493}"/>
          </ac:spMkLst>
        </pc:spChg>
        <pc:spChg chg="add mod">
          <ac:chgData name="Sarah" userId="3dbf907c3c3ecef2" providerId="LiveId" clId="{5867C391-EA03-420C-97B7-1A623C7FBC6C}" dt="2021-03-17T13:52:46.444" v="1403"/>
          <ac:spMkLst>
            <pc:docMk/>
            <pc:sldMk cId="2144343621" sldId="536"/>
            <ac:spMk id="15" creationId="{6E395397-D9D3-4059-95EA-84682FD094D7}"/>
          </ac:spMkLst>
        </pc:spChg>
        <pc:spChg chg="del">
          <ac:chgData name="Sarah" userId="3dbf907c3c3ecef2" providerId="LiveId" clId="{5867C391-EA03-420C-97B7-1A623C7FBC6C}" dt="2021-03-17T13:52:44.902" v="1402" actId="478"/>
          <ac:spMkLst>
            <pc:docMk/>
            <pc:sldMk cId="2144343621" sldId="536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54:23.211" v="1483" actId="20577"/>
          <ac:spMkLst>
            <pc:docMk/>
            <pc:sldMk cId="2144343621" sldId="536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54:26.323" v="1488" actId="20577"/>
          <ac:spMkLst>
            <pc:docMk/>
            <pc:sldMk cId="2144343621" sldId="536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54:29.404" v="1493" actId="20577"/>
          <ac:spMkLst>
            <pc:docMk/>
            <pc:sldMk cId="2144343621" sldId="536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3:54:19.662" v="1478" actId="478"/>
          <ac:cxnSpMkLst>
            <pc:docMk/>
            <pc:sldMk cId="2144343621" sldId="536"/>
            <ac:cxnSpMk id="8" creationId="{675CD9F4-05D8-4ADB-9DBC-F8DD49A43121}"/>
          </ac:cxnSpMkLst>
        </pc:cxnChg>
        <pc:cxnChg chg="del">
          <ac:chgData name="Sarah" userId="3dbf907c3c3ecef2" providerId="LiveId" clId="{5867C391-EA03-420C-97B7-1A623C7FBC6C}" dt="2021-03-17T13:54:20.683" v="1479" actId="478"/>
          <ac:cxnSpMkLst>
            <pc:docMk/>
            <pc:sldMk cId="2144343621" sldId="536"/>
            <ac:cxnSpMk id="10" creationId="{1DEE6564-106E-40C2-B647-A94437207622}"/>
          </ac:cxnSpMkLst>
        </pc:cxnChg>
        <pc:cxnChg chg="del">
          <ac:chgData name="Sarah" userId="3dbf907c3c3ecef2" providerId="LiveId" clId="{5867C391-EA03-420C-97B7-1A623C7FBC6C}" dt="2021-03-17T13:54:17.611" v="1477" actId="478"/>
          <ac:cxnSpMkLst>
            <pc:docMk/>
            <pc:sldMk cId="2144343621" sldId="536"/>
            <ac:cxnSpMk id="11" creationId="{EA815C9D-7C55-48C5-9206-FE9BD114D45F}"/>
          </ac:cxnSpMkLst>
        </pc:cxnChg>
      </pc:sldChg>
      <pc:sldChg chg="addSp delSp modSp mod">
        <pc:chgData name="Sarah" userId="3dbf907c3c3ecef2" providerId="LiveId" clId="{5867C391-EA03-420C-97B7-1A623C7FBC6C}" dt="2021-03-17T13:56:51.513" v="1533" actId="20577"/>
        <pc:sldMkLst>
          <pc:docMk/>
          <pc:sldMk cId="1798899161" sldId="537"/>
        </pc:sldMkLst>
        <pc:spChg chg="del">
          <ac:chgData name="Sarah" userId="3dbf907c3c3ecef2" providerId="LiveId" clId="{5867C391-EA03-420C-97B7-1A623C7FBC6C}" dt="2021-03-17T13:55:24.862" v="1519" actId="478"/>
          <ac:spMkLst>
            <pc:docMk/>
            <pc:sldMk cId="1798899161" sldId="537"/>
            <ac:spMk id="11" creationId="{3DEF7CB1-6AFC-4107-86BB-EA53699D6EAA}"/>
          </ac:spMkLst>
        </pc:spChg>
        <pc:spChg chg="add mod">
          <ac:chgData name="Sarah" userId="3dbf907c3c3ecef2" providerId="LiveId" clId="{5867C391-EA03-420C-97B7-1A623C7FBC6C}" dt="2021-03-17T13:55:57.169" v="1527" actId="14100"/>
          <ac:spMkLst>
            <pc:docMk/>
            <pc:sldMk cId="1798899161" sldId="537"/>
            <ac:spMk id="12" creationId="{1F235C17-BD02-4D0F-BD6A-84F24F7F3517}"/>
          </ac:spMkLst>
        </pc:spChg>
        <pc:spChg chg="add mod">
          <ac:chgData name="Sarah" userId="3dbf907c3c3ecef2" providerId="LiveId" clId="{5867C391-EA03-420C-97B7-1A623C7FBC6C}" dt="2021-03-17T13:56:51.513" v="1533" actId="20577"/>
          <ac:spMkLst>
            <pc:docMk/>
            <pc:sldMk cId="1798899161" sldId="537"/>
            <ac:spMk id="13" creationId="{99B2C1A1-6EE2-4D4B-8B8E-63DD3A63830B}"/>
          </ac:spMkLst>
        </pc:spChg>
        <pc:spChg chg="del">
          <ac:chgData name="Sarah" userId="3dbf907c3c3ecef2" providerId="LiveId" clId="{5867C391-EA03-420C-97B7-1A623C7FBC6C}" dt="2021-03-17T13:56:46.332" v="1528" actId="478"/>
          <ac:spMkLst>
            <pc:docMk/>
            <pc:sldMk cId="1798899161" sldId="537"/>
            <ac:spMk id="19" creationId="{55060ADE-5571-3E4E-9BF7-E2B5DD384A27}"/>
          </ac:spMkLst>
        </pc:spChg>
      </pc:sldChg>
      <pc:sldChg chg="addSp delSp modSp mod">
        <pc:chgData name="Sarah" userId="3dbf907c3c3ecef2" providerId="LiveId" clId="{5867C391-EA03-420C-97B7-1A623C7FBC6C}" dt="2021-03-17T13:58:21.765" v="1576" actId="20577"/>
        <pc:sldMkLst>
          <pc:docMk/>
          <pc:sldMk cId="3554936988" sldId="538"/>
        </pc:sldMkLst>
        <pc:spChg chg="add del mod">
          <ac:chgData name="Sarah" userId="3dbf907c3c3ecef2" providerId="LiveId" clId="{5867C391-EA03-420C-97B7-1A623C7FBC6C}" dt="2021-03-17T13:57:06.124" v="1537" actId="478"/>
          <ac:spMkLst>
            <pc:docMk/>
            <pc:sldMk cId="3554936988" sldId="538"/>
            <ac:spMk id="9" creationId="{E5DE9996-2834-4F6E-9F08-38308451A49C}"/>
          </ac:spMkLst>
        </pc:spChg>
        <pc:spChg chg="del">
          <ac:chgData name="Sarah" userId="3dbf907c3c3ecef2" providerId="LiveId" clId="{5867C391-EA03-420C-97B7-1A623C7FBC6C}" dt="2021-03-17T13:56:59.629" v="1534" actId="478"/>
          <ac:spMkLst>
            <pc:docMk/>
            <pc:sldMk cId="3554936988" sldId="538"/>
            <ac:spMk id="10" creationId="{12223159-7212-4FF8-8261-DDEDDA0481D2}"/>
          </ac:spMkLst>
        </pc:spChg>
        <pc:spChg chg="add mod">
          <ac:chgData name="Sarah" userId="3dbf907c3c3ecef2" providerId="LiveId" clId="{5867C391-EA03-420C-97B7-1A623C7FBC6C}" dt="2021-03-17T13:57:11.839" v="1538"/>
          <ac:spMkLst>
            <pc:docMk/>
            <pc:sldMk cId="3554936988" sldId="538"/>
            <ac:spMk id="11" creationId="{15C7B2B9-D683-46A6-8797-EC77C9C60384}"/>
          </ac:spMkLst>
        </pc:spChg>
        <pc:spChg chg="add mod">
          <ac:chgData name="Sarah" userId="3dbf907c3c3ecef2" providerId="LiveId" clId="{5867C391-EA03-420C-97B7-1A623C7FBC6C}" dt="2021-03-17T13:57:30.562" v="1551"/>
          <ac:spMkLst>
            <pc:docMk/>
            <pc:sldMk cId="3554936988" sldId="538"/>
            <ac:spMk id="12" creationId="{AD86802F-41DF-418A-BB3E-CEDD4A40DE6C}"/>
          </ac:spMkLst>
        </pc:spChg>
        <pc:spChg chg="del">
          <ac:chgData name="Sarah" userId="3dbf907c3c3ecef2" providerId="LiveId" clId="{5867C391-EA03-420C-97B7-1A623C7FBC6C}" dt="2021-03-17T13:57:03.004" v="1536" actId="478"/>
          <ac:spMkLst>
            <pc:docMk/>
            <pc:sldMk cId="3554936988" sldId="538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58:21.765" v="1576" actId="20577"/>
          <ac:spMkLst>
            <pc:docMk/>
            <pc:sldMk cId="3554936988" sldId="538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58:17.226" v="1571" actId="20577"/>
          <ac:spMkLst>
            <pc:docMk/>
            <pc:sldMk cId="3554936988" sldId="538"/>
            <ac:spMk id="27" creationId="{DF6174A2-54DC-6548-9757-FC2FEE995E17}"/>
          </ac:spMkLst>
        </pc:spChg>
        <pc:spChg chg="add del mod">
          <ac:chgData name="Sarah" userId="3dbf907c3c3ecef2" providerId="LiveId" clId="{5867C391-EA03-420C-97B7-1A623C7FBC6C}" dt="2021-03-17T13:58:07.704" v="1570" actId="20577"/>
          <ac:spMkLst>
            <pc:docMk/>
            <pc:sldMk cId="3554936988" sldId="538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58:34.686" v="1587" actId="20577"/>
        <pc:sldMkLst>
          <pc:docMk/>
          <pc:sldMk cId="1556612706" sldId="539"/>
        </pc:sldMkLst>
        <pc:spChg chg="add mod">
          <ac:chgData name="Sarah" userId="3dbf907c3c3ecef2" providerId="LiveId" clId="{5867C391-EA03-420C-97B7-1A623C7FBC6C}" dt="2021-03-17T13:57:14.137" v="1540"/>
          <ac:spMkLst>
            <pc:docMk/>
            <pc:sldMk cId="1556612706" sldId="539"/>
            <ac:spMk id="9" creationId="{2ECB5393-BBFD-4FE3-B93A-F6510F6E8998}"/>
          </ac:spMkLst>
        </pc:spChg>
        <pc:spChg chg="del">
          <ac:chgData name="Sarah" userId="3dbf907c3c3ecef2" providerId="LiveId" clId="{5867C391-EA03-420C-97B7-1A623C7FBC6C}" dt="2021-03-17T13:57:13.588" v="1539" actId="478"/>
          <ac:spMkLst>
            <pc:docMk/>
            <pc:sldMk cId="1556612706" sldId="539"/>
            <ac:spMk id="10" creationId="{D083FB4D-B5DE-4136-A333-841251F66999}"/>
          </ac:spMkLst>
        </pc:spChg>
        <pc:spChg chg="add mod">
          <ac:chgData name="Sarah" userId="3dbf907c3c3ecef2" providerId="LiveId" clId="{5867C391-EA03-420C-97B7-1A623C7FBC6C}" dt="2021-03-17T13:57:34.980" v="1553"/>
          <ac:spMkLst>
            <pc:docMk/>
            <pc:sldMk cId="1556612706" sldId="539"/>
            <ac:spMk id="11" creationId="{F7520966-E30B-4849-84D0-EB87960A2D5B}"/>
          </ac:spMkLst>
        </pc:spChg>
        <pc:spChg chg="del">
          <ac:chgData name="Sarah" userId="3dbf907c3c3ecef2" providerId="LiveId" clId="{5867C391-EA03-420C-97B7-1A623C7FBC6C}" dt="2021-03-17T13:57:33.887" v="1552" actId="478"/>
          <ac:spMkLst>
            <pc:docMk/>
            <pc:sldMk cId="1556612706" sldId="539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58:29.125" v="1581" actId="20577"/>
          <ac:spMkLst>
            <pc:docMk/>
            <pc:sldMk cId="1556612706" sldId="539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58:30.857" v="1582" actId="20577"/>
          <ac:spMkLst>
            <pc:docMk/>
            <pc:sldMk cId="1556612706" sldId="539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58:34.686" v="1587" actId="20577"/>
          <ac:spMkLst>
            <pc:docMk/>
            <pc:sldMk cId="1556612706" sldId="539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58:56.976" v="1609" actId="20577"/>
        <pc:sldMkLst>
          <pc:docMk/>
          <pc:sldMk cId="2853572228" sldId="540"/>
        </pc:sldMkLst>
        <pc:spChg chg="add mod">
          <ac:chgData name="Sarah" userId="3dbf907c3c3ecef2" providerId="LiveId" clId="{5867C391-EA03-420C-97B7-1A623C7FBC6C}" dt="2021-03-17T13:57:17.272" v="1544"/>
          <ac:spMkLst>
            <pc:docMk/>
            <pc:sldMk cId="2853572228" sldId="540"/>
            <ac:spMk id="9" creationId="{FF1A08AD-D3B0-4390-80A3-C1C3CC6E34FC}"/>
          </ac:spMkLst>
        </pc:spChg>
        <pc:spChg chg="del">
          <ac:chgData name="Sarah" userId="3dbf907c3c3ecef2" providerId="LiveId" clId="{5867C391-EA03-420C-97B7-1A623C7FBC6C}" dt="2021-03-17T13:57:16.864" v="1543" actId="478"/>
          <ac:spMkLst>
            <pc:docMk/>
            <pc:sldMk cId="2853572228" sldId="540"/>
            <ac:spMk id="10" creationId="{B9DA447B-2137-4AC1-BD1E-31487236CB8C}"/>
          </ac:spMkLst>
        </pc:spChg>
        <pc:spChg chg="add mod">
          <ac:chgData name="Sarah" userId="3dbf907c3c3ecef2" providerId="LiveId" clId="{5867C391-EA03-420C-97B7-1A623C7FBC6C}" dt="2021-03-17T13:57:37.959" v="1557"/>
          <ac:spMkLst>
            <pc:docMk/>
            <pc:sldMk cId="2853572228" sldId="540"/>
            <ac:spMk id="11" creationId="{786A57F7-DBEE-409E-8127-73AFACB3A1E7}"/>
          </ac:spMkLst>
        </pc:spChg>
        <pc:spChg chg="del">
          <ac:chgData name="Sarah" userId="3dbf907c3c3ecef2" providerId="LiveId" clId="{5867C391-EA03-420C-97B7-1A623C7FBC6C}" dt="2021-03-17T13:57:37.564" v="1556" actId="478"/>
          <ac:spMkLst>
            <pc:docMk/>
            <pc:sldMk cId="2853572228" sldId="540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58:51.886" v="1603" actId="20577"/>
          <ac:spMkLst>
            <pc:docMk/>
            <pc:sldMk cId="2853572228" sldId="540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58:53.627" v="1604" actId="20577"/>
          <ac:spMkLst>
            <pc:docMk/>
            <pc:sldMk cId="2853572228" sldId="540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58:56.976" v="1609" actId="20577"/>
          <ac:spMkLst>
            <pc:docMk/>
            <pc:sldMk cId="2853572228" sldId="540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59:52.205" v="1650" actId="20577"/>
        <pc:sldMkLst>
          <pc:docMk/>
          <pc:sldMk cId="2425442770" sldId="541"/>
        </pc:sldMkLst>
        <pc:spChg chg="del">
          <ac:chgData name="Sarah" userId="3dbf907c3c3ecef2" providerId="LiveId" clId="{5867C391-EA03-420C-97B7-1A623C7FBC6C}" dt="2021-03-17T13:59:23.375" v="1636" actId="478"/>
          <ac:spMkLst>
            <pc:docMk/>
            <pc:sldMk cId="2425442770" sldId="541"/>
            <ac:spMk id="9" creationId="{3ED93F87-4D31-4536-9CCF-E0FAED7FA3C5}"/>
          </ac:spMkLst>
        </pc:spChg>
        <pc:spChg chg="del">
          <ac:chgData name="Sarah" userId="3dbf907c3c3ecef2" providerId="LiveId" clId="{5867C391-EA03-420C-97B7-1A623C7FBC6C}" dt="2021-03-17T13:57:20.805" v="1547" actId="478"/>
          <ac:spMkLst>
            <pc:docMk/>
            <pc:sldMk cId="2425442770" sldId="541"/>
            <ac:spMk id="10" creationId="{21631778-6BEB-4C03-A23C-8EEA5FDEF1AF}"/>
          </ac:spMkLst>
        </pc:spChg>
        <pc:spChg chg="add mod">
          <ac:chgData name="Sarah" userId="3dbf907c3c3ecef2" providerId="LiveId" clId="{5867C391-EA03-420C-97B7-1A623C7FBC6C}" dt="2021-03-17T13:57:21.390" v="1548"/>
          <ac:spMkLst>
            <pc:docMk/>
            <pc:sldMk cId="2425442770" sldId="541"/>
            <ac:spMk id="11" creationId="{A3BAE99D-927E-4070-B9EA-64B7D91409D7}"/>
          </ac:spMkLst>
        </pc:spChg>
        <pc:spChg chg="add mod">
          <ac:chgData name="Sarah" userId="3dbf907c3c3ecef2" providerId="LiveId" clId="{5867C391-EA03-420C-97B7-1A623C7FBC6C}" dt="2021-03-17T13:57:48.351" v="1563"/>
          <ac:spMkLst>
            <pc:docMk/>
            <pc:sldMk cId="2425442770" sldId="541"/>
            <ac:spMk id="12" creationId="{9757D9F9-B9FB-4629-BD26-EDB6400E1DB0}"/>
          </ac:spMkLst>
        </pc:spChg>
        <pc:spChg chg="add mod">
          <ac:chgData name="Sarah" userId="3dbf907c3c3ecef2" providerId="LiveId" clId="{5867C391-EA03-420C-97B7-1A623C7FBC6C}" dt="2021-03-17T13:59:52.205" v="1650" actId="20577"/>
          <ac:spMkLst>
            <pc:docMk/>
            <pc:sldMk cId="2425442770" sldId="541"/>
            <ac:spMk id="13" creationId="{69BC4408-2C55-4AD3-9A17-9B611AFF5A69}"/>
          </ac:spMkLst>
        </pc:spChg>
        <pc:spChg chg="del">
          <ac:chgData name="Sarah" userId="3dbf907c3c3ecef2" providerId="LiveId" clId="{5867C391-EA03-420C-97B7-1A623C7FBC6C}" dt="2021-03-17T13:57:48.046" v="1562" actId="478"/>
          <ac:spMkLst>
            <pc:docMk/>
            <pc:sldMk cId="2425442770" sldId="541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59:13.114" v="1627" actId="20577"/>
          <ac:spMkLst>
            <pc:docMk/>
            <pc:sldMk cId="2425442770" sldId="541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59:15.616" v="1628" actId="20577"/>
          <ac:spMkLst>
            <pc:docMk/>
            <pc:sldMk cId="2425442770" sldId="541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59:19.636" v="1635" actId="20577"/>
          <ac:spMkLst>
            <pc:docMk/>
            <pc:sldMk cId="2425442770" sldId="541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58:44.136" v="1598" actId="20577"/>
        <pc:sldMkLst>
          <pc:docMk/>
          <pc:sldMk cId="1215408728" sldId="542"/>
        </pc:sldMkLst>
        <pc:spChg chg="add mod">
          <ac:chgData name="Sarah" userId="3dbf907c3c3ecef2" providerId="LiveId" clId="{5867C391-EA03-420C-97B7-1A623C7FBC6C}" dt="2021-03-17T13:57:15.676" v="1542"/>
          <ac:spMkLst>
            <pc:docMk/>
            <pc:sldMk cId="1215408728" sldId="542"/>
            <ac:spMk id="9" creationId="{245E3F80-B065-4696-A3BC-F3F10495BCC7}"/>
          </ac:spMkLst>
        </pc:spChg>
        <pc:spChg chg="del">
          <ac:chgData name="Sarah" userId="3dbf907c3c3ecef2" providerId="LiveId" clId="{5867C391-EA03-420C-97B7-1A623C7FBC6C}" dt="2021-03-17T13:57:15.266" v="1541" actId="478"/>
          <ac:spMkLst>
            <pc:docMk/>
            <pc:sldMk cId="1215408728" sldId="542"/>
            <ac:spMk id="10" creationId="{ED69F00F-03A3-4F65-8AA8-CAB871CB8A3A}"/>
          </ac:spMkLst>
        </pc:spChg>
        <pc:spChg chg="add mod">
          <ac:chgData name="Sarah" userId="3dbf907c3c3ecef2" providerId="LiveId" clId="{5867C391-EA03-420C-97B7-1A623C7FBC6C}" dt="2021-03-17T13:57:36.542" v="1555"/>
          <ac:spMkLst>
            <pc:docMk/>
            <pc:sldMk cId="1215408728" sldId="542"/>
            <ac:spMk id="11" creationId="{0F6E3E02-C7E6-4A4E-B33B-0999A3A7FBCF}"/>
          </ac:spMkLst>
        </pc:spChg>
        <pc:spChg chg="del">
          <ac:chgData name="Sarah" userId="3dbf907c3c3ecef2" providerId="LiveId" clId="{5867C391-EA03-420C-97B7-1A623C7FBC6C}" dt="2021-03-17T13:57:36.096" v="1554" actId="478"/>
          <ac:spMkLst>
            <pc:docMk/>
            <pc:sldMk cId="1215408728" sldId="542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58:39.035" v="1592" actId="20577"/>
          <ac:spMkLst>
            <pc:docMk/>
            <pc:sldMk cId="1215408728" sldId="542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58:40.705" v="1593" actId="20577"/>
          <ac:spMkLst>
            <pc:docMk/>
            <pc:sldMk cId="1215408728" sldId="542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58:44.136" v="1598" actId="20577"/>
          <ac:spMkLst>
            <pc:docMk/>
            <pc:sldMk cId="1215408728" sldId="542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59:07.873" v="1622" actId="20577"/>
        <pc:sldMkLst>
          <pc:docMk/>
          <pc:sldMk cId="1040777681" sldId="543"/>
        </pc:sldMkLst>
        <pc:spChg chg="add mod">
          <ac:chgData name="Sarah" userId="3dbf907c3c3ecef2" providerId="LiveId" clId="{5867C391-EA03-420C-97B7-1A623C7FBC6C}" dt="2021-03-17T13:57:19.789" v="1546"/>
          <ac:spMkLst>
            <pc:docMk/>
            <pc:sldMk cId="1040777681" sldId="543"/>
            <ac:spMk id="9" creationId="{38FF33A4-850A-4943-AB48-4DDDF0B07503}"/>
          </ac:spMkLst>
        </pc:spChg>
        <pc:spChg chg="del">
          <ac:chgData name="Sarah" userId="3dbf907c3c3ecef2" providerId="LiveId" clId="{5867C391-EA03-420C-97B7-1A623C7FBC6C}" dt="2021-03-17T13:57:19.094" v="1545" actId="478"/>
          <ac:spMkLst>
            <pc:docMk/>
            <pc:sldMk cId="1040777681" sldId="543"/>
            <ac:spMk id="10" creationId="{2FFC8C64-F24A-4684-ACFF-D4C01FD98CB1}"/>
          </ac:spMkLst>
        </pc:spChg>
        <pc:spChg chg="add mod">
          <ac:chgData name="Sarah" userId="3dbf907c3c3ecef2" providerId="LiveId" clId="{5867C391-EA03-420C-97B7-1A623C7FBC6C}" dt="2021-03-17T13:57:40.427" v="1559"/>
          <ac:spMkLst>
            <pc:docMk/>
            <pc:sldMk cId="1040777681" sldId="543"/>
            <ac:spMk id="11" creationId="{01668890-8210-4B0A-B91B-66B4E21CFEA8}"/>
          </ac:spMkLst>
        </pc:spChg>
        <pc:spChg chg="del">
          <ac:chgData name="Sarah" userId="3dbf907c3c3ecef2" providerId="LiveId" clId="{5867C391-EA03-420C-97B7-1A623C7FBC6C}" dt="2021-03-17T13:57:39.910" v="1558" actId="478"/>
          <ac:spMkLst>
            <pc:docMk/>
            <pc:sldMk cId="1040777681" sldId="543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59:01.693" v="1614" actId="20577"/>
          <ac:spMkLst>
            <pc:docMk/>
            <pc:sldMk cId="1040777681" sldId="543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59:03.377" v="1615" actId="20577"/>
          <ac:spMkLst>
            <pc:docMk/>
            <pc:sldMk cId="1040777681" sldId="543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59:07.873" v="1622" actId="20577"/>
          <ac:spMkLst>
            <pc:docMk/>
            <pc:sldMk cId="1040777681" sldId="543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4:00:27.797" v="1660" actId="20577"/>
        <pc:sldMkLst>
          <pc:docMk/>
          <pc:sldMk cId="3041510110" sldId="544"/>
        </pc:sldMkLst>
        <pc:spChg chg="del">
          <ac:chgData name="Sarah" userId="3dbf907c3c3ecef2" providerId="LiveId" clId="{5867C391-EA03-420C-97B7-1A623C7FBC6C}" dt="2021-03-17T13:57:22.412" v="1549" actId="478"/>
          <ac:spMkLst>
            <pc:docMk/>
            <pc:sldMk cId="3041510110" sldId="544"/>
            <ac:spMk id="10" creationId="{C001AA91-7A9A-418D-8983-14F97B1B9C38}"/>
          </ac:spMkLst>
        </pc:spChg>
        <pc:spChg chg="add mod">
          <ac:chgData name="Sarah" userId="3dbf907c3c3ecef2" providerId="LiveId" clId="{5867C391-EA03-420C-97B7-1A623C7FBC6C}" dt="2021-03-17T14:00:24.013" v="1656" actId="14100"/>
          <ac:spMkLst>
            <pc:docMk/>
            <pc:sldMk cId="3041510110" sldId="544"/>
            <ac:spMk id="11" creationId="{B1D24B7B-5620-474C-BD6E-30A8ABDFB049}"/>
          </ac:spMkLst>
        </pc:spChg>
        <pc:spChg chg="add mod">
          <ac:chgData name="Sarah" userId="3dbf907c3c3ecef2" providerId="LiveId" clId="{5867C391-EA03-420C-97B7-1A623C7FBC6C}" dt="2021-03-17T14:00:27.797" v="1660" actId="20577"/>
          <ac:spMkLst>
            <pc:docMk/>
            <pc:sldMk cId="3041510110" sldId="544"/>
            <ac:spMk id="12" creationId="{DDDAF8D0-B738-4C78-9E1A-346A22836239}"/>
          </ac:spMkLst>
        </pc:spChg>
        <pc:spChg chg="del">
          <ac:chgData name="Sarah" userId="3dbf907c3c3ecef2" providerId="LiveId" clId="{5867C391-EA03-420C-97B7-1A623C7FBC6C}" dt="2021-03-17T13:57:45.945" v="1560" actId="478"/>
          <ac:spMkLst>
            <pc:docMk/>
            <pc:sldMk cId="3041510110" sldId="544"/>
            <ac:spMk id="19" creationId="{55060ADE-5571-3E4E-9BF7-E2B5DD384A27}"/>
          </ac:spMkLst>
        </pc:spChg>
      </pc:sldChg>
      <pc:sldChg chg="addSp delSp modSp mod">
        <pc:chgData name="Sarah" userId="3dbf907c3c3ecef2" providerId="LiveId" clId="{5867C391-EA03-420C-97B7-1A623C7FBC6C}" dt="2021-03-17T14:02:35.879" v="1706" actId="20577"/>
        <pc:sldMkLst>
          <pc:docMk/>
          <pc:sldMk cId="2231127466" sldId="545"/>
        </pc:sldMkLst>
        <pc:spChg chg="del">
          <ac:chgData name="Sarah" userId="3dbf907c3c3ecef2" providerId="LiveId" clId="{5867C391-EA03-420C-97B7-1A623C7FBC6C}" dt="2021-03-17T14:00:37.798" v="1661" actId="478"/>
          <ac:spMkLst>
            <pc:docMk/>
            <pc:sldMk cId="2231127466" sldId="545"/>
            <ac:spMk id="11" creationId="{6B651273-8415-45C6-9A31-FAF75DCE562B}"/>
          </ac:spMkLst>
        </pc:spChg>
        <pc:spChg chg="add mod">
          <ac:chgData name="Sarah" userId="3dbf907c3c3ecef2" providerId="LiveId" clId="{5867C391-EA03-420C-97B7-1A623C7FBC6C}" dt="2021-03-17T14:00:42.203" v="1662"/>
          <ac:spMkLst>
            <pc:docMk/>
            <pc:sldMk cId="2231127466" sldId="545"/>
            <ac:spMk id="12" creationId="{F1A41501-109F-49AF-B803-5DAACB401B01}"/>
          </ac:spMkLst>
        </pc:spChg>
        <pc:spChg chg="add mod">
          <ac:chgData name="Sarah" userId="3dbf907c3c3ecef2" providerId="LiveId" clId="{5867C391-EA03-420C-97B7-1A623C7FBC6C}" dt="2021-03-17T14:01:35.193" v="1676"/>
          <ac:spMkLst>
            <pc:docMk/>
            <pc:sldMk cId="2231127466" sldId="545"/>
            <ac:spMk id="14" creationId="{852A1662-CC47-4476-AC3B-022CB20FD92C}"/>
          </ac:spMkLst>
        </pc:spChg>
        <pc:spChg chg="del">
          <ac:chgData name="Sarah" userId="3dbf907c3c3ecef2" providerId="LiveId" clId="{5867C391-EA03-420C-97B7-1A623C7FBC6C}" dt="2021-03-17T14:01:34.589" v="1675" actId="478"/>
          <ac:spMkLst>
            <pc:docMk/>
            <pc:sldMk cId="2231127466" sldId="545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4:02:35.879" v="1706" actId="20577"/>
          <ac:spMkLst>
            <pc:docMk/>
            <pc:sldMk cId="2231127466" sldId="545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4:02:28.867" v="1698" actId="20577"/>
          <ac:spMkLst>
            <pc:docMk/>
            <pc:sldMk cId="2231127466" sldId="545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4:02:32.797" v="1703" actId="20577"/>
          <ac:spMkLst>
            <pc:docMk/>
            <pc:sldMk cId="2231127466" sldId="545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4:02:22.986" v="1692" actId="478"/>
          <ac:cxnSpMkLst>
            <pc:docMk/>
            <pc:sldMk cId="2231127466" sldId="545"/>
            <ac:cxnSpMk id="13" creationId="{8CF0D811-C8B6-3E4C-95A2-E4F945500933}"/>
          </ac:cxnSpMkLst>
        </pc:cxnChg>
      </pc:sldChg>
      <pc:sldChg chg="addSp delSp modSp mod">
        <pc:chgData name="Sarah" userId="3dbf907c3c3ecef2" providerId="LiveId" clId="{5867C391-EA03-420C-97B7-1A623C7FBC6C}" dt="2021-03-17T14:02:50.164" v="1722" actId="20577"/>
        <pc:sldMkLst>
          <pc:docMk/>
          <pc:sldMk cId="541312030" sldId="546"/>
        </pc:sldMkLst>
        <pc:spChg chg="del">
          <ac:chgData name="Sarah" userId="3dbf907c3c3ecef2" providerId="LiveId" clId="{5867C391-EA03-420C-97B7-1A623C7FBC6C}" dt="2021-03-17T14:01:09.947" v="1663" actId="478"/>
          <ac:spMkLst>
            <pc:docMk/>
            <pc:sldMk cId="541312030" sldId="546"/>
            <ac:spMk id="11" creationId="{DDD3C031-6A80-4D01-84E2-C8B1D2B04F95}"/>
          </ac:spMkLst>
        </pc:spChg>
        <pc:spChg chg="add mod">
          <ac:chgData name="Sarah" userId="3dbf907c3c3ecef2" providerId="LiveId" clId="{5867C391-EA03-420C-97B7-1A623C7FBC6C}" dt="2021-03-17T14:01:10.310" v="1664"/>
          <ac:spMkLst>
            <pc:docMk/>
            <pc:sldMk cId="541312030" sldId="546"/>
            <ac:spMk id="13" creationId="{26DB3EB3-0791-4190-BC8F-D5460DC77062}"/>
          </ac:spMkLst>
        </pc:spChg>
        <pc:spChg chg="add mod">
          <ac:chgData name="Sarah" userId="3dbf907c3c3ecef2" providerId="LiveId" clId="{5867C391-EA03-420C-97B7-1A623C7FBC6C}" dt="2021-03-17T14:01:51.345" v="1678"/>
          <ac:spMkLst>
            <pc:docMk/>
            <pc:sldMk cId="541312030" sldId="546"/>
            <ac:spMk id="14" creationId="{9FB4ACBD-B879-4F9B-B1FB-D5BF63B358EA}"/>
          </ac:spMkLst>
        </pc:spChg>
        <pc:spChg chg="del">
          <ac:chgData name="Sarah" userId="3dbf907c3c3ecef2" providerId="LiveId" clId="{5867C391-EA03-420C-97B7-1A623C7FBC6C}" dt="2021-03-17T14:01:50.782" v="1677" actId="478"/>
          <ac:spMkLst>
            <pc:docMk/>
            <pc:sldMk cId="541312030" sldId="546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4:02:39.749" v="1709" actId="20577"/>
          <ac:spMkLst>
            <pc:docMk/>
            <pc:sldMk cId="541312030" sldId="546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4:02:46.128" v="1717" actId="20577"/>
          <ac:spMkLst>
            <pc:docMk/>
            <pc:sldMk cId="541312030" sldId="546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4:02:50.164" v="1722" actId="20577"/>
          <ac:spMkLst>
            <pc:docMk/>
            <pc:sldMk cId="541312030" sldId="546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4:02:42.727" v="1710" actId="478"/>
          <ac:cxnSpMkLst>
            <pc:docMk/>
            <pc:sldMk cId="541312030" sldId="546"/>
            <ac:cxnSpMk id="12" creationId="{ECE54066-2E4C-DC42-A550-8C9D430F0F65}"/>
          </ac:cxnSpMkLst>
        </pc:cxnChg>
      </pc:sldChg>
      <pc:sldChg chg="addSp delSp modSp mod">
        <pc:chgData name="Sarah" userId="3dbf907c3c3ecef2" providerId="LiveId" clId="{5867C391-EA03-420C-97B7-1A623C7FBC6C}" dt="2021-03-17T14:03:18.094" v="1750" actId="20577"/>
        <pc:sldMkLst>
          <pc:docMk/>
          <pc:sldMk cId="144523229" sldId="547"/>
        </pc:sldMkLst>
        <pc:spChg chg="del">
          <ac:chgData name="Sarah" userId="3dbf907c3c3ecef2" providerId="LiveId" clId="{5867C391-EA03-420C-97B7-1A623C7FBC6C}" dt="2021-03-17T14:01:14.320" v="1667" actId="478"/>
          <ac:spMkLst>
            <pc:docMk/>
            <pc:sldMk cId="144523229" sldId="547"/>
            <ac:spMk id="11" creationId="{70A6D562-A54F-4D75-895E-5F7E24099D40}"/>
          </ac:spMkLst>
        </pc:spChg>
        <pc:spChg chg="add mod">
          <ac:chgData name="Sarah" userId="3dbf907c3c3ecef2" providerId="LiveId" clId="{5867C391-EA03-420C-97B7-1A623C7FBC6C}" dt="2021-03-17T14:01:14.936" v="1668"/>
          <ac:spMkLst>
            <pc:docMk/>
            <pc:sldMk cId="144523229" sldId="547"/>
            <ac:spMk id="13" creationId="{6718BF74-8ED7-4520-A696-482F351FD9DE}"/>
          </ac:spMkLst>
        </pc:spChg>
        <pc:spChg chg="add mod">
          <ac:chgData name="Sarah" userId="3dbf907c3c3ecef2" providerId="LiveId" clId="{5867C391-EA03-420C-97B7-1A623C7FBC6C}" dt="2021-03-17T14:01:54.631" v="1682"/>
          <ac:spMkLst>
            <pc:docMk/>
            <pc:sldMk cId="144523229" sldId="547"/>
            <ac:spMk id="14" creationId="{22602303-9F63-4491-94D3-AD6373D4059F}"/>
          </ac:spMkLst>
        </pc:spChg>
        <pc:spChg chg="del">
          <ac:chgData name="Sarah" userId="3dbf907c3c3ecef2" providerId="LiveId" clId="{5867C391-EA03-420C-97B7-1A623C7FBC6C}" dt="2021-03-17T14:01:54.125" v="1681" actId="478"/>
          <ac:spMkLst>
            <pc:docMk/>
            <pc:sldMk cId="144523229" sldId="547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4:03:06.493" v="1739" actId="20577"/>
          <ac:spMkLst>
            <pc:docMk/>
            <pc:sldMk cId="144523229" sldId="547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4:03:10.889" v="1745" actId="20577"/>
          <ac:spMkLst>
            <pc:docMk/>
            <pc:sldMk cId="144523229" sldId="547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4:03:18.094" v="1750" actId="20577"/>
          <ac:spMkLst>
            <pc:docMk/>
            <pc:sldMk cId="144523229" sldId="547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4:03:08.377" v="1740" actId="478"/>
          <ac:cxnSpMkLst>
            <pc:docMk/>
            <pc:sldMk cId="144523229" sldId="547"/>
            <ac:cxnSpMk id="12" creationId="{C63E886E-F3A3-864D-9CF0-CCE15226565B}"/>
          </ac:cxnSpMkLst>
        </pc:cxnChg>
      </pc:sldChg>
      <pc:sldChg chg="addSp delSp modSp mod">
        <pc:chgData name="Sarah" userId="3dbf907c3c3ecef2" providerId="LiveId" clId="{5867C391-EA03-420C-97B7-1A623C7FBC6C}" dt="2021-03-17T14:04:20.730" v="1789" actId="20577"/>
        <pc:sldMkLst>
          <pc:docMk/>
          <pc:sldMk cId="2760407342" sldId="548"/>
        </pc:sldMkLst>
        <pc:spChg chg="del">
          <ac:chgData name="Sarah" userId="3dbf907c3c3ecef2" providerId="LiveId" clId="{5867C391-EA03-420C-97B7-1A623C7FBC6C}" dt="2021-03-17T14:01:17.872" v="1671" actId="478"/>
          <ac:spMkLst>
            <pc:docMk/>
            <pc:sldMk cId="2760407342" sldId="548"/>
            <ac:spMk id="11" creationId="{502E3E5E-C05D-4293-89F4-ADCC64A267DB}"/>
          </ac:spMkLst>
        </pc:spChg>
        <pc:spChg chg="del">
          <ac:chgData name="Sarah" userId="3dbf907c3c3ecef2" providerId="LiveId" clId="{5867C391-EA03-420C-97B7-1A623C7FBC6C}" dt="2021-03-17T14:03:49.612" v="1779" actId="478"/>
          <ac:spMkLst>
            <pc:docMk/>
            <pc:sldMk cId="2760407342" sldId="548"/>
            <ac:spMk id="12" creationId="{CA8CECE4-B20C-47EF-8210-93EF200126AC}"/>
          </ac:spMkLst>
        </pc:spChg>
        <pc:spChg chg="add mod">
          <ac:chgData name="Sarah" userId="3dbf907c3c3ecef2" providerId="LiveId" clId="{5867C391-EA03-420C-97B7-1A623C7FBC6C}" dt="2021-03-17T14:01:20.510" v="1672"/>
          <ac:spMkLst>
            <pc:docMk/>
            <pc:sldMk cId="2760407342" sldId="548"/>
            <ac:spMk id="14" creationId="{DD225E82-11A9-4FD1-AC42-4E3F01AC5CD4}"/>
          </ac:spMkLst>
        </pc:spChg>
        <pc:spChg chg="add mod">
          <ac:chgData name="Sarah" userId="3dbf907c3c3ecef2" providerId="LiveId" clId="{5867C391-EA03-420C-97B7-1A623C7FBC6C}" dt="2021-03-17T14:01:58.573" v="1686"/>
          <ac:spMkLst>
            <pc:docMk/>
            <pc:sldMk cId="2760407342" sldId="548"/>
            <ac:spMk id="15" creationId="{AA13FD59-6A3B-493E-898B-679CA31D0036}"/>
          </ac:spMkLst>
        </pc:spChg>
        <pc:spChg chg="add mod">
          <ac:chgData name="Sarah" userId="3dbf907c3c3ecef2" providerId="LiveId" clId="{5867C391-EA03-420C-97B7-1A623C7FBC6C}" dt="2021-03-17T14:04:20.730" v="1789" actId="20577"/>
          <ac:spMkLst>
            <pc:docMk/>
            <pc:sldMk cId="2760407342" sldId="548"/>
            <ac:spMk id="16" creationId="{139DB42C-A694-4985-9232-1C4396198E8D}"/>
          </ac:spMkLst>
        </pc:spChg>
        <pc:spChg chg="del">
          <ac:chgData name="Sarah" userId="3dbf907c3c3ecef2" providerId="LiveId" clId="{5867C391-EA03-420C-97B7-1A623C7FBC6C}" dt="2021-03-17T14:01:58.098" v="1685" actId="478"/>
          <ac:spMkLst>
            <pc:docMk/>
            <pc:sldMk cId="2760407342" sldId="548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4:03:35.078" v="1767" actId="20577"/>
          <ac:spMkLst>
            <pc:docMk/>
            <pc:sldMk cId="2760407342" sldId="548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4:03:39.819" v="1773" actId="20577"/>
          <ac:spMkLst>
            <pc:docMk/>
            <pc:sldMk cId="2760407342" sldId="548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4:03:43.265" v="1778" actId="20577"/>
          <ac:spMkLst>
            <pc:docMk/>
            <pc:sldMk cId="2760407342" sldId="548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4:03:36.868" v="1768" actId="478"/>
          <ac:cxnSpMkLst>
            <pc:docMk/>
            <pc:sldMk cId="2760407342" sldId="548"/>
            <ac:cxnSpMk id="13" creationId="{BF8BAE4C-7DA8-7B48-A6E8-B7E73CAC656A}"/>
          </ac:cxnSpMkLst>
        </pc:cxnChg>
      </pc:sldChg>
      <pc:sldChg chg="addSp delSp modSp mod">
        <pc:chgData name="Sarah" userId="3dbf907c3c3ecef2" providerId="LiveId" clId="{5867C391-EA03-420C-97B7-1A623C7FBC6C}" dt="2021-03-17T14:03:02.922" v="1736" actId="20577"/>
        <pc:sldMkLst>
          <pc:docMk/>
          <pc:sldMk cId="1961398908" sldId="549"/>
        </pc:sldMkLst>
        <pc:spChg chg="del">
          <ac:chgData name="Sarah" userId="3dbf907c3c3ecef2" providerId="LiveId" clId="{5867C391-EA03-420C-97B7-1A623C7FBC6C}" dt="2021-03-17T14:01:12.457" v="1665" actId="478"/>
          <ac:spMkLst>
            <pc:docMk/>
            <pc:sldMk cId="1961398908" sldId="549"/>
            <ac:spMk id="11" creationId="{CE90ED68-B46E-4C73-99E6-0B1EB7D65D80}"/>
          </ac:spMkLst>
        </pc:spChg>
        <pc:spChg chg="add mod">
          <ac:chgData name="Sarah" userId="3dbf907c3c3ecef2" providerId="LiveId" clId="{5867C391-EA03-420C-97B7-1A623C7FBC6C}" dt="2021-03-17T14:01:13.010" v="1666"/>
          <ac:spMkLst>
            <pc:docMk/>
            <pc:sldMk cId="1961398908" sldId="549"/>
            <ac:spMk id="12" creationId="{B5EF7D8B-10DB-46C3-9F57-96D642D94A34}"/>
          </ac:spMkLst>
        </pc:spChg>
        <pc:spChg chg="add mod">
          <ac:chgData name="Sarah" userId="3dbf907c3c3ecef2" providerId="LiveId" clId="{5867C391-EA03-420C-97B7-1A623C7FBC6C}" dt="2021-03-17T14:01:52.854" v="1680"/>
          <ac:spMkLst>
            <pc:docMk/>
            <pc:sldMk cId="1961398908" sldId="549"/>
            <ac:spMk id="13" creationId="{DD580CA5-DCED-4F60-BA1D-7DE0BEB82EB1}"/>
          </ac:spMkLst>
        </pc:spChg>
        <pc:spChg chg="del">
          <ac:chgData name="Sarah" userId="3dbf907c3c3ecef2" providerId="LiveId" clId="{5867C391-EA03-420C-97B7-1A623C7FBC6C}" dt="2021-03-17T14:01:52.434" v="1679" actId="478"/>
          <ac:spMkLst>
            <pc:docMk/>
            <pc:sldMk cId="1961398908" sldId="549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4:02:54.349" v="1725" actId="20577"/>
          <ac:spMkLst>
            <pc:docMk/>
            <pc:sldMk cId="1961398908" sldId="549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4:02:59.598" v="1731" actId="20577"/>
          <ac:spMkLst>
            <pc:docMk/>
            <pc:sldMk cId="1961398908" sldId="549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4:03:02.922" v="1736" actId="20577"/>
          <ac:spMkLst>
            <pc:docMk/>
            <pc:sldMk cId="1961398908" sldId="549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4:02:56.346" v="1726" actId="478"/>
          <ac:cxnSpMkLst>
            <pc:docMk/>
            <pc:sldMk cId="1961398908" sldId="549"/>
            <ac:cxnSpMk id="8" creationId="{0FAD4403-F754-46FB-B23C-5D1FC9D2E285}"/>
          </ac:cxnSpMkLst>
        </pc:cxnChg>
      </pc:sldChg>
      <pc:sldChg chg="addSp delSp modSp mod">
        <pc:chgData name="Sarah" userId="3dbf907c3c3ecef2" providerId="LiveId" clId="{5867C391-EA03-420C-97B7-1A623C7FBC6C}" dt="2021-03-17T14:03:31.348" v="1764" actId="20577"/>
        <pc:sldMkLst>
          <pc:docMk/>
          <pc:sldMk cId="1354382881" sldId="550"/>
        </pc:sldMkLst>
        <pc:spChg chg="del">
          <ac:chgData name="Sarah" userId="3dbf907c3c3ecef2" providerId="LiveId" clId="{5867C391-EA03-420C-97B7-1A623C7FBC6C}" dt="2021-03-17T14:01:16.107" v="1669" actId="478"/>
          <ac:spMkLst>
            <pc:docMk/>
            <pc:sldMk cId="1354382881" sldId="550"/>
            <ac:spMk id="11" creationId="{EEEBBE7B-46B6-4B9E-8CFC-2D71AD0CB640}"/>
          </ac:spMkLst>
        </pc:spChg>
        <pc:spChg chg="add mod">
          <ac:chgData name="Sarah" userId="3dbf907c3c3ecef2" providerId="LiveId" clId="{5867C391-EA03-420C-97B7-1A623C7FBC6C}" dt="2021-03-17T14:01:16.772" v="1670"/>
          <ac:spMkLst>
            <pc:docMk/>
            <pc:sldMk cId="1354382881" sldId="550"/>
            <ac:spMk id="13" creationId="{253537F2-7E53-4FF8-BB7D-5F378D6824AD}"/>
          </ac:spMkLst>
        </pc:spChg>
        <pc:spChg chg="add mod">
          <ac:chgData name="Sarah" userId="3dbf907c3c3ecef2" providerId="LiveId" clId="{5867C391-EA03-420C-97B7-1A623C7FBC6C}" dt="2021-03-17T14:01:56.673" v="1684"/>
          <ac:spMkLst>
            <pc:docMk/>
            <pc:sldMk cId="1354382881" sldId="550"/>
            <ac:spMk id="14" creationId="{BFB395A8-4FCC-4A0F-92FA-5470A09830F7}"/>
          </ac:spMkLst>
        </pc:spChg>
        <pc:spChg chg="del">
          <ac:chgData name="Sarah" userId="3dbf907c3c3ecef2" providerId="LiveId" clId="{5867C391-EA03-420C-97B7-1A623C7FBC6C}" dt="2021-03-17T14:01:55.624" v="1683" actId="478"/>
          <ac:spMkLst>
            <pc:docMk/>
            <pc:sldMk cId="1354382881" sldId="550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4:03:22.115" v="1753" actId="20577"/>
          <ac:spMkLst>
            <pc:docMk/>
            <pc:sldMk cId="1354382881" sldId="550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4:03:27.818" v="1759" actId="20577"/>
          <ac:spMkLst>
            <pc:docMk/>
            <pc:sldMk cId="1354382881" sldId="550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4:03:31.348" v="1764" actId="20577"/>
          <ac:spMkLst>
            <pc:docMk/>
            <pc:sldMk cId="1354382881" sldId="550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4:03:25.596" v="1754" actId="478"/>
          <ac:cxnSpMkLst>
            <pc:docMk/>
            <pc:sldMk cId="1354382881" sldId="550"/>
            <ac:cxnSpMk id="12" creationId="{8CBF05C1-C218-BB46-8938-07B7CF43B1D6}"/>
          </ac:cxnSpMkLst>
        </pc:cxnChg>
      </pc:sldChg>
      <pc:sldChg chg="addSp delSp modSp mod">
        <pc:chgData name="Sarah" userId="3dbf907c3c3ecef2" providerId="LiveId" clId="{5867C391-EA03-420C-97B7-1A623C7FBC6C}" dt="2021-03-17T14:06:07.592" v="1805" actId="20577"/>
        <pc:sldMkLst>
          <pc:docMk/>
          <pc:sldMk cId="404305796" sldId="551"/>
        </pc:sldMkLst>
        <pc:spChg chg="add mod">
          <ac:chgData name="Sarah" userId="3dbf907c3c3ecef2" providerId="LiveId" clId="{5867C391-EA03-420C-97B7-1A623C7FBC6C}" dt="2021-03-17T14:05:46.178" v="1801" actId="14100"/>
          <ac:spMkLst>
            <pc:docMk/>
            <pc:sldMk cId="404305796" sldId="551"/>
            <ac:spMk id="10" creationId="{34DED0E4-5B62-4A94-AA34-CF64C22DBE47}"/>
          </ac:spMkLst>
        </pc:spChg>
        <pc:spChg chg="del">
          <ac:chgData name="Sarah" userId="3dbf907c3c3ecef2" providerId="LiveId" clId="{5867C391-EA03-420C-97B7-1A623C7FBC6C}" dt="2021-03-17T14:01:22.259" v="1673" actId="478"/>
          <ac:spMkLst>
            <pc:docMk/>
            <pc:sldMk cId="404305796" sldId="551"/>
            <ac:spMk id="12" creationId="{F44FB541-1465-4B24-9E0C-56DBB7B53EB2}"/>
          </ac:spMkLst>
        </pc:spChg>
        <pc:spChg chg="add mod">
          <ac:chgData name="Sarah" userId="3dbf907c3c3ecef2" providerId="LiveId" clId="{5867C391-EA03-420C-97B7-1A623C7FBC6C}" dt="2021-03-17T14:06:07.592" v="1805" actId="20577"/>
          <ac:spMkLst>
            <pc:docMk/>
            <pc:sldMk cId="404305796" sldId="551"/>
            <ac:spMk id="13" creationId="{DC6EA0AF-7E37-4E9A-A88B-456E5AF633F9}"/>
          </ac:spMkLst>
        </pc:spChg>
        <pc:spChg chg="del">
          <ac:chgData name="Sarah" userId="3dbf907c3c3ecef2" providerId="LiveId" clId="{5867C391-EA03-420C-97B7-1A623C7FBC6C}" dt="2021-03-17T14:01:59.768" v="1687" actId="478"/>
          <ac:spMkLst>
            <pc:docMk/>
            <pc:sldMk cId="404305796" sldId="551"/>
            <ac:spMk id="19" creationId="{55060ADE-5571-3E4E-9BF7-E2B5DD384A27}"/>
          </ac:spMkLst>
        </pc:spChg>
      </pc:sldChg>
      <pc:sldChg chg="addSp delSp modSp mod">
        <pc:chgData name="Sarah" userId="3dbf907c3c3ecef2" providerId="LiveId" clId="{5867C391-EA03-420C-97B7-1A623C7FBC6C}" dt="2021-03-17T14:07:22.013" v="1850" actId="20577"/>
        <pc:sldMkLst>
          <pc:docMk/>
          <pc:sldMk cId="3251614330" sldId="552"/>
        </pc:sldMkLst>
        <pc:spChg chg="add mod">
          <ac:chgData name="Sarah" userId="3dbf907c3c3ecef2" providerId="LiveId" clId="{5867C391-EA03-420C-97B7-1A623C7FBC6C}" dt="2021-03-17T14:06:12.089" v="1807"/>
          <ac:spMkLst>
            <pc:docMk/>
            <pc:sldMk cId="3251614330" sldId="552"/>
            <ac:spMk id="11" creationId="{A7D69ED2-F6D4-4D74-9485-F1EC447194C1}"/>
          </ac:spMkLst>
        </pc:spChg>
        <pc:spChg chg="add mod">
          <ac:chgData name="Sarah" userId="3dbf907c3c3ecef2" providerId="LiveId" clId="{5867C391-EA03-420C-97B7-1A623C7FBC6C}" dt="2021-03-17T14:06:34.296" v="1822"/>
          <ac:spMkLst>
            <pc:docMk/>
            <pc:sldMk cId="3251614330" sldId="552"/>
            <ac:spMk id="12" creationId="{C9B047BE-3201-4913-968D-C7B30D0D9F62}"/>
          </ac:spMkLst>
        </pc:spChg>
        <pc:spChg chg="del">
          <ac:chgData name="Sarah" userId="3dbf907c3c3ecef2" providerId="LiveId" clId="{5867C391-EA03-420C-97B7-1A623C7FBC6C}" dt="2021-03-17T14:06:11.403" v="1806" actId="478"/>
          <ac:spMkLst>
            <pc:docMk/>
            <pc:sldMk cId="3251614330" sldId="552"/>
            <ac:spMk id="14" creationId="{2C3FA9C1-3C61-409F-9B93-CDB7DF10AF1D}"/>
          </ac:spMkLst>
        </pc:spChg>
        <pc:spChg chg="del mod">
          <ac:chgData name="Sarah" userId="3dbf907c3c3ecef2" providerId="LiveId" clId="{5867C391-EA03-420C-97B7-1A623C7FBC6C}" dt="2021-03-17T14:06:33.080" v="1821" actId="478"/>
          <ac:spMkLst>
            <pc:docMk/>
            <pc:sldMk cId="3251614330" sldId="552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4:07:22.013" v="1850" actId="20577"/>
          <ac:spMkLst>
            <pc:docMk/>
            <pc:sldMk cId="3251614330" sldId="552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4:07:04.065" v="1840" actId="20577"/>
          <ac:spMkLst>
            <pc:docMk/>
            <pc:sldMk cId="3251614330" sldId="552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4:06:55.122" v="1837" actId="20577"/>
          <ac:spMkLst>
            <pc:docMk/>
            <pc:sldMk cId="3251614330" sldId="552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4:07:17.182" v="1846" actId="478"/>
          <ac:cxnSpMkLst>
            <pc:docMk/>
            <pc:sldMk cId="3251614330" sldId="552"/>
            <ac:cxnSpMk id="10" creationId="{F89CAA8D-B814-4B5E-A875-F25FD0881459}"/>
          </ac:cxnSpMkLst>
        </pc:cxnChg>
      </pc:sldChg>
      <pc:sldChg chg="addSp delSp modSp mod">
        <pc:chgData name="Sarah" userId="3dbf907c3c3ecef2" providerId="LiveId" clId="{5867C391-EA03-420C-97B7-1A623C7FBC6C}" dt="2021-03-17T14:07:37.132" v="1862" actId="20577"/>
        <pc:sldMkLst>
          <pc:docMk/>
          <pc:sldMk cId="471750891" sldId="553"/>
        </pc:sldMkLst>
        <pc:spChg chg="add mod">
          <ac:chgData name="Sarah" userId="3dbf907c3c3ecef2" providerId="LiveId" clId="{5867C391-EA03-420C-97B7-1A623C7FBC6C}" dt="2021-03-17T14:06:13.870" v="1809"/>
          <ac:spMkLst>
            <pc:docMk/>
            <pc:sldMk cId="471750891" sldId="553"/>
            <ac:spMk id="10" creationId="{F9DAF289-1255-460D-BD0D-735EE3358A71}"/>
          </ac:spMkLst>
        </pc:spChg>
        <pc:spChg chg="add mod">
          <ac:chgData name="Sarah" userId="3dbf907c3c3ecef2" providerId="LiveId" clId="{5867C391-EA03-420C-97B7-1A623C7FBC6C}" dt="2021-03-17T14:06:36.169" v="1824"/>
          <ac:spMkLst>
            <pc:docMk/>
            <pc:sldMk cId="471750891" sldId="553"/>
            <ac:spMk id="11" creationId="{45D16974-7AFD-4FD8-BCE2-0F95E829CA07}"/>
          </ac:spMkLst>
        </pc:spChg>
        <pc:spChg chg="del">
          <ac:chgData name="Sarah" userId="3dbf907c3c3ecef2" providerId="LiveId" clId="{5867C391-EA03-420C-97B7-1A623C7FBC6C}" dt="2021-03-17T14:06:13.313" v="1808" actId="478"/>
          <ac:spMkLst>
            <pc:docMk/>
            <pc:sldMk cId="471750891" sldId="553"/>
            <ac:spMk id="13" creationId="{01B7C1FB-D424-4753-AF51-94773FB38C66}"/>
          </ac:spMkLst>
        </pc:spChg>
        <pc:spChg chg="del">
          <ac:chgData name="Sarah" userId="3dbf907c3c3ecef2" providerId="LiveId" clId="{5867C391-EA03-420C-97B7-1A623C7FBC6C}" dt="2021-03-17T14:06:35.595" v="1823" actId="478"/>
          <ac:spMkLst>
            <pc:docMk/>
            <pc:sldMk cId="471750891" sldId="553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4:07:30.593" v="1856" actId="20577"/>
          <ac:spMkLst>
            <pc:docMk/>
            <pc:sldMk cId="471750891" sldId="553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4:07:33.242" v="1859" actId="20577"/>
          <ac:spMkLst>
            <pc:docMk/>
            <pc:sldMk cId="471750891" sldId="553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4:07:37.132" v="1862" actId="20577"/>
          <ac:spMkLst>
            <pc:docMk/>
            <pc:sldMk cId="471750891" sldId="553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4:07:27.902" v="1851" actId="478"/>
          <ac:cxnSpMkLst>
            <pc:docMk/>
            <pc:sldMk cId="471750891" sldId="553"/>
            <ac:cxnSpMk id="8" creationId="{8807C05A-C69B-4D82-AD2B-3B006B638333}"/>
          </ac:cxnSpMkLst>
        </pc:cxnChg>
      </pc:sldChg>
      <pc:sldChg chg="addSp delSp modSp mod">
        <pc:chgData name="Sarah" userId="3dbf907c3c3ecef2" providerId="LiveId" clId="{5867C391-EA03-420C-97B7-1A623C7FBC6C}" dt="2021-03-17T14:08:06.942" v="1886" actId="20577"/>
        <pc:sldMkLst>
          <pc:docMk/>
          <pc:sldMk cId="2441927114" sldId="554"/>
        </pc:sldMkLst>
        <pc:spChg chg="add mod">
          <ac:chgData name="Sarah" userId="3dbf907c3c3ecef2" providerId="LiveId" clId="{5867C391-EA03-420C-97B7-1A623C7FBC6C}" dt="2021-03-17T14:06:16.919" v="1813"/>
          <ac:spMkLst>
            <pc:docMk/>
            <pc:sldMk cId="2441927114" sldId="554"/>
            <ac:spMk id="10" creationId="{FF4B6017-F76E-4DFE-94E1-D1504BC8B6B5}"/>
          </ac:spMkLst>
        </pc:spChg>
        <pc:spChg chg="add mod">
          <ac:chgData name="Sarah" userId="3dbf907c3c3ecef2" providerId="LiveId" clId="{5867C391-EA03-420C-97B7-1A623C7FBC6C}" dt="2021-03-17T14:06:40.477" v="1828"/>
          <ac:spMkLst>
            <pc:docMk/>
            <pc:sldMk cId="2441927114" sldId="554"/>
            <ac:spMk id="11" creationId="{07C48E6F-0A96-4D39-A51B-529E780C2838}"/>
          </ac:spMkLst>
        </pc:spChg>
        <pc:spChg chg="del">
          <ac:chgData name="Sarah" userId="3dbf907c3c3ecef2" providerId="LiveId" clId="{5867C391-EA03-420C-97B7-1A623C7FBC6C}" dt="2021-03-17T14:06:16.378" v="1812" actId="478"/>
          <ac:spMkLst>
            <pc:docMk/>
            <pc:sldMk cId="2441927114" sldId="554"/>
            <ac:spMk id="13" creationId="{89C26720-E750-4F7D-907B-8A011894E7B5}"/>
          </ac:spMkLst>
        </pc:spChg>
        <pc:spChg chg="del">
          <ac:chgData name="Sarah" userId="3dbf907c3c3ecef2" providerId="LiveId" clId="{5867C391-EA03-420C-97B7-1A623C7FBC6C}" dt="2021-03-17T14:06:39.153" v="1827" actId="478"/>
          <ac:spMkLst>
            <pc:docMk/>
            <pc:sldMk cId="2441927114" sldId="554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4:07:57.512" v="1879" actId="20577"/>
          <ac:spMkLst>
            <pc:docMk/>
            <pc:sldMk cId="2441927114" sldId="554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4:08:04.453" v="1883" actId="20577"/>
          <ac:spMkLst>
            <pc:docMk/>
            <pc:sldMk cId="2441927114" sldId="554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4:08:06.942" v="1886" actId="20577"/>
          <ac:spMkLst>
            <pc:docMk/>
            <pc:sldMk cId="2441927114" sldId="554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4:07:59.771" v="1880" actId="478"/>
          <ac:cxnSpMkLst>
            <pc:docMk/>
            <pc:sldMk cId="2441927114" sldId="554"/>
            <ac:cxnSpMk id="8" creationId="{78118C77-A20C-47DD-8951-E11FE93CC6C0}"/>
          </ac:cxnSpMkLst>
        </pc:cxnChg>
      </pc:sldChg>
      <pc:sldChg chg="addSp delSp modSp mod">
        <pc:chgData name="Sarah" userId="3dbf907c3c3ecef2" providerId="LiveId" clId="{5867C391-EA03-420C-97B7-1A623C7FBC6C}" dt="2021-03-17T17:53:17.289" v="1956" actId="14100"/>
        <pc:sldMkLst>
          <pc:docMk/>
          <pc:sldMk cId="4253424161" sldId="555"/>
        </pc:sldMkLst>
        <pc:spChg chg="del">
          <ac:chgData name="Sarah" userId="3dbf907c3c3ecef2" providerId="LiveId" clId="{5867C391-EA03-420C-97B7-1A623C7FBC6C}" dt="2021-03-17T14:06:19.509" v="1816" actId="478"/>
          <ac:spMkLst>
            <pc:docMk/>
            <pc:sldMk cId="4253424161" sldId="555"/>
            <ac:spMk id="11" creationId="{70337D64-6CFB-4524-8A5C-9EDE180C1B00}"/>
          </ac:spMkLst>
        </pc:spChg>
        <pc:spChg chg="del">
          <ac:chgData name="Sarah" userId="3dbf907c3c3ecef2" providerId="LiveId" clId="{5867C391-EA03-420C-97B7-1A623C7FBC6C}" dt="2021-03-17T14:08:47.003" v="1917" actId="478"/>
          <ac:spMkLst>
            <pc:docMk/>
            <pc:sldMk cId="4253424161" sldId="555"/>
            <ac:spMk id="12" creationId="{6791621D-7DCE-4509-BBE0-8B0183E58768}"/>
          </ac:spMkLst>
        </pc:spChg>
        <pc:spChg chg="add mod">
          <ac:chgData name="Sarah" userId="3dbf907c3c3ecef2" providerId="LiveId" clId="{5867C391-EA03-420C-97B7-1A623C7FBC6C}" dt="2021-03-17T17:53:17.289" v="1956" actId="14100"/>
          <ac:spMkLst>
            <pc:docMk/>
            <pc:sldMk cId="4253424161" sldId="555"/>
            <ac:spMk id="13" creationId="{46B98EAC-4DD3-4554-9138-3E7EE6973734}"/>
          </ac:spMkLst>
        </pc:spChg>
        <pc:spChg chg="add mod">
          <ac:chgData name="Sarah" userId="3dbf907c3c3ecef2" providerId="LiveId" clId="{5867C391-EA03-420C-97B7-1A623C7FBC6C}" dt="2021-03-17T14:06:43.608" v="1832"/>
          <ac:spMkLst>
            <pc:docMk/>
            <pc:sldMk cId="4253424161" sldId="555"/>
            <ac:spMk id="14" creationId="{7751351C-35E5-46A9-976D-63E5153CE8B9}"/>
          </ac:spMkLst>
        </pc:spChg>
        <pc:spChg chg="add mod">
          <ac:chgData name="Sarah" userId="3dbf907c3c3ecef2" providerId="LiveId" clId="{5867C391-EA03-420C-97B7-1A623C7FBC6C}" dt="2021-03-17T14:09:07.244" v="1931" actId="20577"/>
          <ac:spMkLst>
            <pc:docMk/>
            <pc:sldMk cId="4253424161" sldId="555"/>
            <ac:spMk id="15" creationId="{160085C7-518C-4D6B-AFAB-1C2006A8576B}"/>
          </ac:spMkLst>
        </pc:spChg>
        <pc:spChg chg="del">
          <ac:chgData name="Sarah" userId="3dbf907c3c3ecef2" providerId="LiveId" clId="{5867C391-EA03-420C-97B7-1A623C7FBC6C}" dt="2021-03-17T14:06:43.034" v="1831" actId="478"/>
          <ac:spMkLst>
            <pc:docMk/>
            <pc:sldMk cId="4253424161" sldId="555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4:08:32.533" v="1910" actId="20577"/>
          <ac:spMkLst>
            <pc:docMk/>
            <pc:sldMk cId="4253424161" sldId="555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4:08:36.703" v="1913" actId="20577"/>
          <ac:spMkLst>
            <pc:docMk/>
            <pc:sldMk cId="4253424161" sldId="555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4:08:39.854" v="1916" actId="20577"/>
          <ac:spMkLst>
            <pc:docMk/>
            <pc:sldMk cId="4253424161" sldId="555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4:08:29.841" v="1905" actId="478"/>
          <ac:cxnSpMkLst>
            <pc:docMk/>
            <pc:sldMk cId="4253424161" sldId="555"/>
            <ac:cxnSpMk id="8" creationId="{63D6FBEC-9009-403D-B596-4757FA7C9BFF}"/>
          </ac:cxnSpMkLst>
        </pc:cxnChg>
      </pc:sldChg>
      <pc:sldChg chg="addSp delSp modSp mod">
        <pc:chgData name="Sarah" userId="3dbf907c3c3ecef2" providerId="LiveId" clId="{5867C391-EA03-420C-97B7-1A623C7FBC6C}" dt="2021-03-17T17:53:23.983" v="1958"/>
        <pc:sldMkLst>
          <pc:docMk/>
          <pc:sldMk cId="2600330807" sldId="556"/>
        </pc:sldMkLst>
        <pc:spChg chg="del">
          <ac:chgData name="Sarah" userId="3dbf907c3c3ecef2" providerId="LiveId" clId="{5867C391-EA03-420C-97B7-1A623C7FBC6C}" dt="2021-03-17T14:06:22.002" v="1818" actId="478"/>
          <ac:spMkLst>
            <pc:docMk/>
            <pc:sldMk cId="2600330807" sldId="556"/>
            <ac:spMk id="10" creationId="{14CC637B-4CEE-4808-B412-4355DCC7B9E5}"/>
          </ac:spMkLst>
        </pc:spChg>
        <pc:spChg chg="add del mod">
          <ac:chgData name="Sarah" userId="3dbf907c3c3ecef2" providerId="LiveId" clId="{5867C391-EA03-420C-97B7-1A623C7FBC6C}" dt="2021-03-17T17:53:23.491" v="1957" actId="478"/>
          <ac:spMkLst>
            <pc:docMk/>
            <pc:sldMk cId="2600330807" sldId="556"/>
            <ac:spMk id="11" creationId="{DF855ED8-7B17-4592-9B8C-D431EE5777B6}"/>
          </ac:spMkLst>
        </pc:spChg>
        <pc:spChg chg="add mod">
          <ac:chgData name="Sarah" userId="3dbf907c3c3ecef2" providerId="LiveId" clId="{5867C391-EA03-420C-97B7-1A623C7FBC6C}" dt="2021-03-17T14:06:45.206" v="1834"/>
          <ac:spMkLst>
            <pc:docMk/>
            <pc:sldMk cId="2600330807" sldId="556"/>
            <ac:spMk id="12" creationId="{5DBA0C6D-9C48-41A9-9A73-E98995EC7875}"/>
          </ac:spMkLst>
        </pc:spChg>
        <pc:spChg chg="add mod">
          <ac:chgData name="Sarah" userId="3dbf907c3c3ecef2" providerId="LiveId" clId="{5867C391-EA03-420C-97B7-1A623C7FBC6C}" dt="2021-03-17T17:53:23.983" v="1958"/>
          <ac:spMkLst>
            <pc:docMk/>
            <pc:sldMk cId="2600330807" sldId="556"/>
            <ac:spMk id="13" creationId="{680DEADB-B818-463E-B99D-FB03BB9DA14F}"/>
          </ac:spMkLst>
        </pc:spChg>
        <pc:spChg chg="del">
          <ac:chgData name="Sarah" userId="3dbf907c3c3ecef2" providerId="LiveId" clId="{5867C391-EA03-420C-97B7-1A623C7FBC6C}" dt="2021-03-17T14:06:44.609" v="1833" actId="478"/>
          <ac:spMkLst>
            <pc:docMk/>
            <pc:sldMk cId="2600330807" sldId="556"/>
            <ac:spMk id="19" creationId="{55060ADE-5571-3E4E-9BF7-E2B5DD384A27}"/>
          </ac:spMkLst>
        </pc:spChg>
      </pc:sldChg>
      <pc:sldChg chg="addSp delSp modSp mod">
        <pc:chgData name="Sarah" userId="3dbf907c3c3ecef2" providerId="LiveId" clId="{5867C391-EA03-420C-97B7-1A623C7FBC6C}" dt="2021-03-17T17:56:35.194" v="2009" actId="20577"/>
        <pc:sldMkLst>
          <pc:docMk/>
          <pc:sldMk cId="467050117" sldId="557"/>
        </pc:sldMkLst>
        <pc:spChg chg="del">
          <ac:chgData name="Sarah" userId="3dbf907c3c3ecef2" providerId="LiveId" clId="{5867C391-EA03-420C-97B7-1A623C7FBC6C}" dt="2021-03-17T17:49:21.567" v="1932" actId="478"/>
          <ac:spMkLst>
            <pc:docMk/>
            <pc:sldMk cId="467050117" sldId="557"/>
            <ac:spMk id="13" creationId="{8F272AD9-89C2-428C-9AC4-F57736A57B8B}"/>
          </ac:spMkLst>
        </pc:spChg>
        <pc:spChg chg="add del mod">
          <ac:chgData name="Sarah" userId="3dbf907c3c3ecef2" providerId="LiveId" clId="{5867C391-EA03-420C-97B7-1A623C7FBC6C}" dt="2021-03-17T17:53:25.709" v="1959" actId="478"/>
          <ac:spMkLst>
            <pc:docMk/>
            <pc:sldMk cId="467050117" sldId="557"/>
            <ac:spMk id="15" creationId="{9F9A9D53-4F90-4E43-87C6-8E65DAC49D3D}"/>
          </ac:spMkLst>
        </pc:spChg>
        <pc:spChg chg="add mod">
          <ac:chgData name="Sarah" userId="3dbf907c3c3ecef2" providerId="LiveId" clId="{5867C391-EA03-420C-97B7-1A623C7FBC6C}" dt="2021-03-17T17:53:26.373" v="1960"/>
          <ac:spMkLst>
            <pc:docMk/>
            <pc:sldMk cId="467050117" sldId="557"/>
            <ac:spMk id="16" creationId="{D56345A3-B376-4922-A83F-DDE61B660999}"/>
          </ac:spMkLst>
        </pc:spChg>
        <pc:spChg chg="add mod">
          <ac:chgData name="Sarah" userId="3dbf907c3c3ecef2" providerId="LiveId" clId="{5867C391-EA03-420C-97B7-1A623C7FBC6C}" dt="2021-03-17T17:54:55.288" v="1978" actId="20577"/>
          <ac:spMkLst>
            <pc:docMk/>
            <pc:sldMk cId="467050117" sldId="557"/>
            <ac:spMk id="17" creationId="{87AACD0F-8E1B-45A8-B9A2-7B11AC5C4253}"/>
          </ac:spMkLst>
        </pc:spChg>
        <pc:spChg chg="del">
          <ac:chgData name="Sarah" userId="3dbf907c3c3ecef2" providerId="LiveId" clId="{5867C391-EA03-420C-97B7-1A623C7FBC6C}" dt="2021-03-17T17:54:48.356" v="1973" actId="478"/>
          <ac:spMkLst>
            <pc:docMk/>
            <pc:sldMk cId="467050117" sldId="557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7:56:29.262" v="2004" actId="20577"/>
          <ac:spMkLst>
            <pc:docMk/>
            <pc:sldMk cId="467050117" sldId="557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7:55:43.267" v="1999" actId="20577"/>
          <ac:spMkLst>
            <pc:docMk/>
            <pc:sldMk cId="467050117" sldId="557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7:56:35.194" v="2009" actId="20577"/>
          <ac:spMkLst>
            <pc:docMk/>
            <pc:sldMk cId="467050117" sldId="557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7:55:40.548" v="1994" actId="478"/>
          <ac:cxnSpMkLst>
            <pc:docMk/>
            <pc:sldMk cId="467050117" sldId="557"/>
            <ac:cxnSpMk id="11" creationId="{8E7D4FE8-81EB-44F1-A47E-CE3C4E27F11F}"/>
          </ac:cxnSpMkLst>
        </pc:cxnChg>
        <pc:cxnChg chg="del">
          <ac:chgData name="Sarah" userId="3dbf907c3c3ecef2" providerId="LiveId" clId="{5867C391-EA03-420C-97B7-1A623C7FBC6C}" dt="2021-03-17T17:55:38.303" v="1993" actId="478"/>
          <ac:cxnSpMkLst>
            <pc:docMk/>
            <pc:sldMk cId="467050117" sldId="557"/>
            <ac:cxnSpMk id="14" creationId="{ACD4E03B-4E81-8945-B921-E77290D7B966}"/>
          </ac:cxnSpMkLst>
        </pc:cxnChg>
      </pc:sldChg>
      <pc:sldChg chg="addSp delSp modSp mod">
        <pc:chgData name="Sarah" userId="3dbf907c3c3ecef2" providerId="LiveId" clId="{5867C391-EA03-420C-97B7-1A623C7FBC6C}" dt="2021-03-17T17:56:52.476" v="2028" actId="20577"/>
        <pc:sldMkLst>
          <pc:docMk/>
          <pc:sldMk cId="361201801" sldId="558"/>
        </pc:sldMkLst>
        <pc:spChg chg="del">
          <ac:chgData name="Sarah" userId="3dbf907c3c3ecef2" providerId="LiveId" clId="{5867C391-EA03-420C-97B7-1A623C7FBC6C}" dt="2021-03-17T17:49:24.390" v="1934" actId="478"/>
          <ac:spMkLst>
            <pc:docMk/>
            <pc:sldMk cId="361201801" sldId="558"/>
            <ac:spMk id="12" creationId="{A206766E-1595-4AA5-9369-9DCCED2B8E76}"/>
          </ac:spMkLst>
        </pc:spChg>
        <pc:spChg chg="add del mod">
          <ac:chgData name="Sarah" userId="3dbf907c3c3ecef2" providerId="LiveId" clId="{5867C391-EA03-420C-97B7-1A623C7FBC6C}" dt="2021-03-17T17:53:27.672" v="1961" actId="478"/>
          <ac:spMkLst>
            <pc:docMk/>
            <pc:sldMk cId="361201801" sldId="558"/>
            <ac:spMk id="14" creationId="{D77D340E-D408-4CE8-9CF3-CA9BC033F5D6}"/>
          </ac:spMkLst>
        </pc:spChg>
        <pc:spChg chg="add mod">
          <ac:chgData name="Sarah" userId="3dbf907c3c3ecef2" providerId="LiveId" clId="{5867C391-EA03-420C-97B7-1A623C7FBC6C}" dt="2021-03-17T17:53:28.954" v="1962"/>
          <ac:spMkLst>
            <pc:docMk/>
            <pc:sldMk cId="361201801" sldId="558"/>
            <ac:spMk id="15" creationId="{55EF5DC5-12EA-4073-B237-45918E0EF99A}"/>
          </ac:spMkLst>
        </pc:spChg>
        <pc:spChg chg="add del mod">
          <ac:chgData name="Sarah" userId="3dbf907c3c3ecef2" providerId="LiveId" clId="{5867C391-EA03-420C-97B7-1A623C7FBC6C}" dt="2021-03-17T17:55:01.281" v="1981" actId="478"/>
          <ac:spMkLst>
            <pc:docMk/>
            <pc:sldMk cId="361201801" sldId="558"/>
            <ac:spMk id="16" creationId="{B8A19FED-CCCD-4E0D-92AD-50A59D5C6843}"/>
          </ac:spMkLst>
        </pc:spChg>
        <pc:spChg chg="add mod">
          <ac:chgData name="Sarah" userId="3dbf907c3c3ecef2" providerId="LiveId" clId="{5867C391-EA03-420C-97B7-1A623C7FBC6C}" dt="2021-03-17T17:55:05.591" v="1982"/>
          <ac:spMkLst>
            <pc:docMk/>
            <pc:sldMk cId="361201801" sldId="558"/>
            <ac:spMk id="17" creationId="{AF507503-6E29-472A-95BB-FAA5A7EB1311}"/>
          </ac:spMkLst>
        </pc:spChg>
        <pc:spChg chg="del">
          <ac:chgData name="Sarah" userId="3dbf907c3c3ecef2" providerId="LiveId" clId="{5867C391-EA03-420C-97B7-1A623C7FBC6C}" dt="2021-03-17T17:54:57.626" v="1979" actId="478"/>
          <ac:spMkLst>
            <pc:docMk/>
            <pc:sldMk cId="361201801" sldId="558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7:56:41.812" v="2016" actId="20577"/>
          <ac:spMkLst>
            <pc:docMk/>
            <pc:sldMk cId="361201801" sldId="558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7:56:49.154" v="2023" actId="20577"/>
          <ac:spMkLst>
            <pc:docMk/>
            <pc:sldMk cId="361201801" sldId="558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7:56:52.476" v="2028" actId="20577"/>
          <ac:spMkLst>
            <pc:docMk/>
            <pc:sldMk cId="361201801" sldId="558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7:56:46.557" v="2018" actId="478"/>
          <ac:cxnSpMkLst>
            <pc:docMk/>
            <pc:sldMk cId="361201801" sldId="558"/>
            <ac:cxnSpMk id="10" creationId="{BF638274-BFE4-465A-97F5-5C5ED58965FB}"/>
          </ac:cxnSpMkLst>
        </pc:cxnChg>
        <pc:cxnChg chg="del">
          <ac:chgData name="Sarah" userId="3dbf907c3c3ecef2" providerId="LiveId" clId="{5867C391-EA03-420C-97B7-1A623C7FBC6C}" dt="2021-03-17T17:56:44.494" v="2017" actId="478"/>
          <ac:cxnSpMkLst>
            <pc:docMk/>
            <pc:sldMk cId="361201801" sldId="558"/>
            <ac:cxnSpMk id="13" creationId="{731904B8-CFD5-4A42-AD2B-9A03FAD5608A}"/>
          </ac:cxnSpMkLst>
        </pc:cxnChg>
      </pc:sldChg>
      <pc:sldChg chg="addSp delSp modSp mod">
        <pc:chgData name="Sarah" userId="3dbf907c3c3ecef2" providerId="LiveId" clId="{5867C391-EA03-420C-97B7-1A623C7FBC6C}" dt="2021-03-17T17:57:45.944" v="2064" actId="20577"/>
        <pc:sldMkLst>
          <pc:docMk/>
          <pc:sldMk cId="3871130716" sldId="559"/>
        </pc:sldMkLst>
        <pc:spChg chg="del">
          <ac:chgData name="Sarah" userId="3dbf907c3c3ecef2" providerId="LiveId" clId="{5867C391-EA03-420C-97B7-1A623C7FBC6C}" dt="2021-03-17T17:49:29.297" v="1938" actId="478"/>
          <ac:spMkLst>
            <pc:docMk/>
            <pc:sldMk cId="3871130716" sldId="559"/>
            <ac:spMk id="12" creationId="{5719B736-1CCB-40CB-A3CD-72745D683EE3}"/>
          </ac:spMkLst>
        </pc:spChg>
        <pc:spChg chg="add del mod">
          <ac:chgData name="Sarah" userId="3dbf907c3c3ecef2" providerId="LiveId" clId="{5867C391-EA03-420C-97B7-1A623C7FBC6C}" dt="2021-03-17T17:53:31.962" v="1965" actId="478"/>
          <ac:spMkLst>
            <pc:docMk/>
            <pc:sldMk cId="3871130716" sldId="559"/>
            <ac:spMk id="14" creationId="{6CB97147-A8B5-49AA-A67D-C8BBDC147706}"/>
          </ac:spMkLst>
        </pc:spChg>
        <pc:spChg chg="add mod">
          <ac:chgData name="Sarah" userId="3dbf907c3c3ecef2" providerId="LiveId" clId="{5867C391-EA03-420C-97B7-1A623C7FBC6C}" dt="2021-03-17T17:53:32.544" v="1966"/>
          <ac:spMkLst>
            <pc:docMk/>
            <pc:sldMk cId="3871130716" sldId="559"/>
            <ac:spMk id="15" creationId="{89821346-5AE6-4515-8C04-32C68748DF2D}"/>
          </ac:spMkLst>
        </pc:spChg>
        <pc:spChg chg="add mod">
          <ac:chgData name="Sarah" userId="3dbf907c3c3ecef2" providerId="LiveId" clId="{5867C391-EA03-420C-97B7-1A623C7FBC6C}" dt="2021-03-17T17:55:09.423" v="1986"/>
          <ac:spMkLst>
            <pc:docMk/>
            <pc:sldMk cId="3871130716" sldId="559"/>
            <ac:spMk id="16" creationId="{FEF37158-F5D2-4622-AE0D-6F0899DFE981}"/>
          </ac:spMkLst>
        </pc:spChg>
        <pc:spChg chg="del">
          <ac:chgData name="Sarah" userId="3dbf907c3c3ecef2" providerId="LiveId" clId="{5867C391-EA03-420C-97B7-1A623C7FBC6C}" dt="2021-03-17T17:55:08.977" v="1985" actId="478"/>
          <ac:spMkLst>
            <pc:docMk/>
            <pc:sldMk cId="3871130716" sldId="559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7:57:30.994" v="2048" actId="20577"/>
          <ac:spMkLst>
            <pc:docMk/>
            <pc:sldMk cId="3871130716" sldId="559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7:57:41.469" v="2059" actId="20577"/>
          <ac:spMkLst>
            <pc:docMk/>
            <pc:sldMk cId="3871130716" sldId="559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7:57:45.944" v="2064" actId="20577"/>
          <ac:spMkLst>
            <pc:docMk/>
            <pc:sldMk cId="3871130716" sldId="559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7:57:34.145" v="2050" actId="478"/>
          <ac:cxnSpMkLst>
            <pc:docMk/>
            <pc:sldMk cId="3871130716" sldId="559"/>
            <ac:cxnSpMk id="10" creationId="{3394A9B9-6449-408D-AEB9-5B87190C7F15}"/>
          </ac:cxnSpMkLst>
        </pc:cxnChg>
        <pc:cxnChg chg="del">
          <ac:chgData name="Sarah" userId="3dbf907c3c3ecef2" providerId="LiveId" clId="{5867C391-EA03-420C-97B7-1A623C7FBC6C}" dt="2021-03-17T17:57:32.809" v="2049" actId="478"/>
          <ac:cxnSpMkLst>
            <pc:docMk/>
            <pc:sldMk cId="3871130716" sldId="559"/>
            <ac:cxnSpMk id="13" creationId="{65BCC03B-E443-614F-82BB-807BD8D93DF1}"/>
          </ac:cxnSpMkLst>
        </pc:cxnChg>
      </pc:sldChg>
      <pc:sldChg chg="addSp delSp modSp mod">
        <pc:chgData name="Sarah" userId="3dbf907c3c3ecef2" providerId="LiveId" clId="{5867C391-EA03-420C-97B7-1A623C7FBC6C}" dt="2021-03-17T17:59:03.487" v="2107" actId="20577"/>
        <pc:sldMkLst>
          <pc:docMk/>
          <pc:sldMk cId="2404195230" sldId="560"/>
        </pc:sldMkLst>
        <pc:spChg chg="del">
          <ac:chgData name="Sarah" userId="3dbf907c3c3ecef2" providerId="LiveId" clId="{5867C391-EA03-420C-97B7-1A623C7FBC6C}" dt="2021-03-17T17:49:33.091" v="1942" actId="478"/>
          <ac:spMkLst>
            <pc:docMk/>
            <pc:sldMk cId="2404195230" sldId="560"/>
            <ac:spMk id="12" creationId="{1D18E5D5-AC21-4E63-839F-03757AE7EE2D}"/>
          </ac:spMkLst>
        </pc:spChg>
        <pc:spChg chg="del">
          <ac:chgData name="Sarah" userId="3dbf907c3c3ecef2" providerId="LiveId" clId="{5867C391-EA03-420C-97B7-1A623C7FBC6C}" dt="2021-03-17T17:58:35.380" v="2095" actId="478"/>
          <ac:spMkLst>
            <pc:docMk/>
            <pc:sldMk cId="2404195230" sldId="560"/>
            <ac:spMk id="13" creationId="{E6253287-8A54-45BA-A817-C3540CD50ED6}"/>
          </ac:spMkLst>
        </pc:spChg>
        <pc:spChg chg="add del mod">
          <ac:chgData name="Sarah" userId="3dbf907c3c3ecef2" providerId="LiveId" clId="{5867C391-EA03-420C-97B7-1A623C7FBC6C}" dt="2021-03-17T17:53:35.792" v="1969" actId="478"/>
          <ac:spMkLst>
            <pc:docMk/>
            <pc:sldMk cId="2404195230" sldId="560"/>
            <ac:spMk id="14" creationId="{9FF2DD2B-0BB7-4E71-9154-7924D6C316E7}"/>
          </ac:spMkLst>
        </pc:spChg>
        <pc:spChg chg="add mod">
          <ac:chgData name="Sarah" userId="3dbf907c3c3ecef2" providerId="LiveId" clId="{5867C391-EA03-420C-97B7-1A623C7FBC6C}" dt="2021-03-17T17:53:36.416" v="1970"/>
          <ac:spMkLst>
            <pc:docMk/>
            <pc:sldMk cId="2404195230" sldId="560"/>
            <ac:spMk id="15" creationId="{BBBC2AD8-317E-47F6-B166-BA7FCCF47952}"/>
          </ac:spMkLst>
        </pc:spChg>
        <pc:spChg chg="add mod">
          <ac:chgData name="Sarah" userId="3dbf907c3c3ecef2" providerId="LiveId" clId="{5867C391-EA03-420C-97B7-1A623C7FBC6C}" dt="2021-03-17T17:55:12.946" v="1990"/>
          <ac:spMkLst>
            <pc:docMk/>
            <pc:sldMk cId="2404195230" sldId="560"/>
            <ac:spMk id="16" creationId="{916C7CE1-E445-4DB5-B1DF-E211CA49A938}"/>
          </ac:spMkLst>
        </pc:spChg>
        <pc:spChg chg="add mod">
          <ac:chgData name="Sarah" userId="3dbf907c3c3ecef2" providerId="LiveId" clId="{5867C391-EA03-420C-97B7-1A623C7FBC6C}" dt="2021-03-17T17:59:03.487" v="2107" actId="20577"/>
          <ac:spMkLst>
            <pc:docMk/>
            <pc:sldMk cId="2404195230" sldId="560"/>
            <ac:spMk id="17" creationId="{7FBF983B-CB5C-4089-BFFD-D603144C8BD3}"/>
          </ac:spMkLst>
        </pc:spChg>
        <pc:spChg chg="del">
          <ac:chgData name="Sarah" userId="3dbf907c3c3ecef2" providerId="LiveId" clId="{5867C391-EA03-420C-97B7-1A623C7FBC6C}" dt="2021-03-17T17:55:12.440" v="1989" actId="478"/>
          <ac:spMkLst>
            <pc:docMk/>
            <pc:sldMk cId="2404195230" sldId="560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7:58:03.072" v="2082" actId="20577"/>
          <ac:spMkLst>
            <pc:docMk/>
            <pc:sldMk cId="2404195230" sldId="560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7:58:10.228" v="2089" actId="20577"/>
          <ac:spMkLst>
            <pc:docMk/>
            <pc:sldMk cId="2404195230" sldId="560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7:58:14.830" v="2094" actId="20577"/>
          <ac:spMkLst>
            <pc:docMk/>
            <pc:sldMk cId="2404195230" sldId="560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7:58:04.931" v="2083" actId="478"/>
          <ac:cxnSpMkLst>
            <pc:docMk/>
            <pc:sldMk cId="2404195230" sldId="560"/>
            <ac:cxnSpMk id="8" creationId="{9A9B3AD6-C526-4497-B563-718908192A94}"/>
          </ac:cxnSpMkLst>
        </pc:cxnChg>
        <pc:cxnChg chg="del">
          <ac:chgData name="Sarah" userId="3dbf907c3c3ecef2" providerId="LiveId" clId="{5867C391-EA03-420C-97B7-1A623C7FBC6C}" dt="2021-03-17T17:58:06.298" v="2084" actId="478"/>
          <ac:cxnSpMkLst>
            <pc:docMk/>
            <pc:sldMk cId="2404195230" sldId="560"/>
            <ac:cxnSpMk id="10" creationId="{53E1D301-7AC7-43C5-8AED-466F009720EE}"/>
          </ac:cxnSpMkLst>
        </pc:cxnChg>
      </pc:sldChg>
      <pc:sldChg chg="addSp delSp modSp mod">
        <pc:chgData name="Sarah" userId="3dbf907c3c3ecef2" providerId="LiveId" clId="{5867C391-EA03-420C-97B7-1A623C7FBC6C}" dt="2021-03-17T17:57:21.739" v="2045" actId="20577"/>
        <pc:sldMkLst>
          <pc:docMk/>
          <pc:sldMk cId="1011467611" sldId="561"/>
        </pc:sldMkLst>
        <pc:spChg chg="del">
          <ac:chgData name="Sarah" userId="3dbf907c3c3ecef2" providerId="LiveId" clId="{5867C391-EA03-420C-97B7-1A623C7FBC6C}" dt="2021-03-17T17:49:26.443" v="1936" actId="478"/>
          <ac:spMkLst>
            <pc:docMk/>
            <pc:sldMk cId="1011467611" sldId="561"/>
            <ac:spMk id="12" creationId="{0046D9E2-0455-45AD-B9F1-7CB46E5186B7}"/>
          </ac:spMkLst>
        </pc:spChg>
        <pc:spChg chg="add del mod">
          <ac:chgData name="Sarah" userId="3dbf907c3c3ecef2" providerId="LiveId" clId="{5867C391-EA03-420C-97B7-1A623C7FBC6C}" dt="2021-03-17T17:53:30.071" v="1963" actId="478"/>
          <ac:spMkLst>
            <pc:docMk/>
            <pc:sldMk cId="1011467611" sldId="561"/>
            <ac:spMk id="14" creationId="{6CBAB511-D996-4943-AA24-E653ABECA9CA}"/>
          </ac:spMkLst>
        </pc:spChg>
        <pc:spChg chg="add mod">
          <ac:chgData name="Sarah" userId="3dbf907c3c3ecef2" providerId="LiveId" clId="{5867C391-EA03-420C-97B7-1A623C7FBC6C}" dt="2021-03-17T17:53:30.816" v="1964"/>
          <ac:spMkLst>
            <pc:docMk/>
            <pc:sldMk cId="1011467611" sldId="561"/>
            <ac:spMk id="15" creationId="{F7F56BAB-2C9D-4146-95B5-C4FB3354ED82}"/>
          </ac:spMkLst>
        </pc:spChg>
        <pc:spChg chg="add mod">
          <ac:chgData name="Sarah" userId="3dbf907c3c3ecef2" providerId="LiveId" clId="{5867C391-EA03-420C-97B7-1A623C7FBC6C}" dt="2021-03-17T17:55:07.801" v="1984"/>
          <ac:spMkLst>
            <pc:docMk/>
            <pc:sldMk cId="1011467611" sldId="561"/>
            <ac:spMk id="16" creationId="{E2101412-204A-4625-8561-D11D84F60A04}"/>
          </ac:spMkLst>
        </pc:spChg>
        <pc:spChg chg="del">
          <ac:chgData name="Sarah" userId="3dbf907c3c3ecef2" providerId="LiveId" clId="{5867C391-EA03-420C-97B7-1A623C7FBC6C}" dt="2021-03-17T17:55:07.202" v="1983" actId="478"/>
          <ac:spMkLst>
            <pc:docMk/>
            <pc:sldMk cId="1011467611" sldId="561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7:57:05.468" v="2033" actId="20577"/>
          <ac:spMkLst>
            <pc:docMk/>
            <pc:sldMk cId="1011467611" sldId="561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7:57:16.024" v="2040" actId="20577"/>
          <ac:spMkLst>
            <pc:docMk/>
            <pc:sldMk cId="1011467611" sldId="561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7:57:21.739" v="2045" actId="20577"/>
          <ac:spMkLst>
            <pc:docMk/>
            <pc:sldMk cId="1011467611" sldId="561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7:57:12.013" v="2035" actId="478"/>
          <ac:cxnSpMkLst>
            <pc:docMk/>
            <pc:sldMk cId="1011467611" sldId="561"/>
            <ac:cxnSpMk id="10" creationId="{5F664FA8-6022-4547-8651-76926333EA8E}"/>
          </ac:cxnSpMkLst>
        </pc:cxnChg>
        <pc:cxnChg chg="del">
          <ac:chgData name="Sarah" userId="3dbf907c3c3ecef2" providerId="LiveId" clId="{5867C391-EA03-420C-97B7-1A623C7FBC6C}" dt="2021-03-17T17:57:10.448" v="2034" actId="478"/>
          <ac:cxnSpMkLst>
            <pc:docMk/>
            <pc:sldMk cId="1011467611" sldId="561"/>
            <ac:cxnSpMk id="13" creationId="{9D580DD5-B271-A74C-832D-19BC3DA4969D}"/>
          </ac:cxnSpMkLst>
        </pc:cxnChg>
      </pc:sldChg>
      <pc:sldChg chg="addSp delSp modSp mod">
        <pc:chgData name="Sarah" userId="3dbf907c3c3ecef2" providerId="LiveId" clId="{5867C391-EA03-420C-97B7-1A623C7FBC6C}" dt="2021-03-17T17:57:59.356" v="2079" actId="20577"/>
        <pc:sldMkLst>
          <pc:docMk/>
          <pc:sldMk cId="2394851847" sldId="562"/>
        </pc:sldMkLst>
        <pc:spChg chg="del">
          <ac:chgData name="Sarah" userId="3dbf907c3c3ecef2" providerId="LiveId" clId="{5867C391-EA03-420C-97B7-1A623C7FBC6C}" dt="2021-03-17T17:49:31.280" v="1940" actId="478"/>
          <ac:spMkLst>
            <pc:docMk/>
            <pc:sldMk cId="2394851847" sldId="562"/>
            <ac:spMk id="12" creationId="{33B84DBD-DE6D-43E7-A6AA-4F7BE930CBA4}"/>
          </ac:spMkLst>
        </pc:spChg>
        <pc:spChg chg="add del mod">
          <ac:chgData name="Sarah" userId="3dbf907c3c3ecef2" providerId="LiveId" clId="{5867C391-EA03-420C-97B7-1A623C7FBC6C}" dt="2021-03-17T17:53:34.078" v="1967" actId="478"/>
          <ac:spMkLst>
            <pc:docMk/>
            <pc:sldMk cId="2394851847" sldId="562"/>
            <ac:spMk id="14" creationId="{7043F46D-3B87-4534-AE57-C254A293422C}"/>
          </ac:spMkLst>
        </pc:spChg>
        <pc:spChg chg="add mod">
          <ac:chgData name="Sarah" userId="3dbf907c3c3ecef2" providerId="LiveId" clId="{5867C391-EA03-420C-97B7-1A623C7FBC6C}" dt="2021-03-17T17:53:34.637" v="1968"/>
          <ac:spMkLst>
            <pc:docMk/>
            <pc:sldMk cId="2394851847" sldId="562"/>
            <ac:spMk id="15" creationId="{46B93CDE-6881-46BE-B87F-CE1B47427E76}"/>
          </ac:spMkLst>
        </pc:spChg>
        <pc:spChg chg="add mod">
          <ac:chgData name="Sarah" userId="3dbf907c3c3ecef2" providerId="LiveId" clId="{5867C391-EA03-420C-97B7-1A623C7FBC6C}" dt="2021-03-17T17:55:11.221" v="1988"/>
          <ac:spMkLst>
            <pc:docMk/>
            <pc:sldMk cId="2394851847" sldId="562"/>
            <ac:spMk id="16" creationId="{038AA3C0-599E-4CB7-A48C-59806E2422FA}"/>
          </ac:spMkLst>
        </pc:spChg>
        <pc:spChg chg="del">
          <ac:chgData name="Sarah" userId="3dbf907c3c3ecef2" providerId="LiveId" clId="{5867C391-EA03-420C-97B7-1A623C7FBC6C}" dt="2021-03-17T17:55:10.790" v="1987" actId="478"/>
          <ac:spMkLst>
            <pc:docMk/>
            <pc:sldMk cId="2394851847" sldId="562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7:57:49.754" v="2067" actId="20577"/>
          <ac:spMkLst>
            <pc:docMk/>
            <pc:sldMk cId="2394851847" sldId="562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7:57:56.112" v="2074" actId="20577"/>
          <ac:spMkLst>
            <pc:docMk/>
            <pc:sldMk cId="2394851847" sldId="562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7:57:59.356" v="2079" actId="20577"/>
          <ac:spMkLst>
            <pc:docMk/>
            <pc:sldMk cId="2394851847" sldId="562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7:57:53.410" v="2069" actId="478"/>
          <ac:cxnSpMkLst>
            <pc:docMk/>
            <pc:sldMk cId="2394851847" sldId="562"/>
            <ac:cxnSpMk id="10" creationId="{9116265A-9088-4CEC-AA8C-B488231185C2}"/>
          </ac:cxnSpMkLst>
        </pc:cxnChg>
        <pc:cxnChg chg="del">
          <ac:chgData name="Sarah" userId="3dbf907c3c3ecef2" providerId="LiveId" clId="{5867C391-EA03-420C-97B7-1A623C7FBC6C}" dt="2021-03-17T17:57:51.571" v="2068" actId="478"/>
          <ac:cxnSpMkLst>
            <pc:docMk/>
            <pc:sldMk cId="2394851847" sldId="562"/>
            <ac:cxnSpMk id="13" creationId="{9F6537DA-EB9D-D641-89CE-DDB7D90D6C0D}"/>
          </ac:cxnSpMkLst>
        </pc:cxnChg>
      </pc:sldChg>
      <pc:sldChg chg="addSp delSp modSp mod">
        <pc:chgData name="Sarah" userId="3dbf907c3c3ecef2" providerId="LiveId" clId="{5867C391-EA03-420C-97B7-1A623C7FBC6C}" dt="2021-03-17T18:01:47.776" v="2119" actId="20577"/>
        <pc:sldMkLst>
          <pc:docMk/>
          <pc:sldMk cId="3316187939" sldId="563"/>
        </pc:sldMkLst>
        <pc:spChg chg="del">
          <ac:chgData name="Sarah" userId="3dbf907c3c3ecef2" providerId="LiveId" clId="{5867C391-EA03-420C-97B7-1A623C7FBC6C}" dt="2021-03-17T17:49:34.963" v="1944" actId="478"/>
          <ac:spMkLst>
            <pc:docMk/>
            <pc:sldMk cId="3316187939" sldId="563"/>
            <ac:spMk id="10" creationId="{3030149B-BCCE-4B4D-9B16-423B37E6C537}"/>
          </ac:spMkLst>
        </pc:spChg>
        <pc:spChg chg="add del mod">
          <ac:chgData name="Sarah" userId="3dbf907c3c3ecef2" providerId="LiveId" clId="{5867C391-EA03-420C-97B7-1A623C7FBC6C}" dt="2021-03-17T17:53:38.182" v="1971" actId="478"/>
          <ac:spMkLst>
            <pc:docMk/>
            <pc:sldMk cId="3316187939" sldId="563"/>
            <ac:spMk id="11" creationId="{C9187C57-20F0-44C5-AFD2-69B2AA5A1330}"/>
          </ac:spMkLst>
        </pc:spChg>
        <pc:spChg chg="add mod">
          <ac:chgData name="Sarah" userId="3dbf907c3c3ecef2" providerId="LiveId" clId="{5867C391-EA03-420C-97B7-1A623C7FBC6C}" dt="2021-03-17T18:01:34.382" v="2117" actId="14100"/>
          <ac:spMkLst>
            <pc:docMk/>
            <pc:sldMk cId="3316187939" sldId="563"/>
            <ac:spMk id="12" creationId="{C5BDDBB2-6D4D-49A1-AC2A-4CBD50EA5191}"/>
          </ac:spMkLst>
        </pc:spChg>
        <pc:spChg chg="add mod">
          <ac:chgData name="Sarah" userId="3dbf907c3c3ecef2" providerId="LiveId" clId="{5867C391-EA03-420C-97B7-1A623C7FBC6C}" dt="2021-03-17T18:01:47.776" v="2119" actId="20577"/>
          <ac:spMkLst>
            <pc:docMk/>
            <pc:sldMk cId="3316187939" sldId="563"/>
            <ac:spMk id="13" creationId="{E834A049-5DDE-4E02-9B99-6E139B2877C5}"/>
          </ac:spMkLst>
        </pc:spChg>
        <pc:spChg chg="del">
          <ac:chgData name="Sarah" userId="3dbf907c3c3ecef2" providerId="LiveId" clId="{5867C391-EA03-420C-97B7-1A623C7FBC6C}" dt="2021-03-17T17:55:14.110" v="1991" actId="478"/>
          <ac:spMkLst>
            <pc:docMk/>
            <pc:sldMk cId="3316187939" sldId="563"/>
            <ac:spMk id="19" creationId="{55060ADE-5571-3E4E-9BF7-E2B5DD384A27}"/>
          </ac:spMkLst>
        </pc:spChg>
      </pc:sldChg>
      <pc:sldChg chg="addSp delSp modSp mod">
        <pc:chgData name="Sarah" userId="3dbf907c3c3ecef2" providerId="LiveId" clId="{5867C391-EA03-420C-97B7-1A623C7FBC6C}" dt="2021-03-17T18:02:52.900" v="2162" actId="20577"/>
        <pc:sldMkLst>
          <pc:docMk/>
          <pc:sldMk cId="2665668517" sldId="564"/>
        </pc:sldMkLst>
        <pc:spChg chg="add mod">
          <ac:chgData name="Sarah" userId="3dbf907c3c3ecef2" providerId="LiveId" clId="{5867C391-EA03-420C-97B7-1A623C7FBC6C}" dt="2021-03-17T18:01:54.327" v="2121"/>
          <ac:spMkLst>
            <pc:docMk/>
            <pc:sldMk cId="2665668517" sldId="564"/>
            <ac:spMk id="9" creationId="{C3FA86FD-552D-4F61-BCD5-042A0AA6D82C}"/>
          </ac:spMkLst>
        </pc:spChg>
        <pc:spChg chg="del">
          <ac:chgData name="Sarah" userId="3dbf907c3c3ecef2" providerId="LiveId" clId="{5867C391-EA03-420C-97B7-1A623C7FBC6C}" dt="2021-03-17T18:01:53.696" v="2120" actId="478"/>
          <ac:spMkLst>
            <pc:docMk/>
            <pc:sldMk cId="2665668517" sldId="564"/>
            <ac:spMk id="10" creationId="{437A2409-90EC-4B3A-995B-E092D38D1B56}"/>
          </ac:spMkLst>
        </pc:spChg>
        <pc:spChg chg="add mod">
          <ac:chgData name="Sarah" userId="3dbf907c3c3ecef2" providerId="LiveId" clId="{5867C391-EA03-420C-97B7-1A623C7FBC6C}" dt="2021-03-17T18:02:13.105" v="2135"/>
          <ac:spMkLst>
            <pc:docMk/>
            <pc:sldMk cId="2665668517" sldId="564"/>
            <ac:spMk id="11" creationId="{95FE3D07-1778-43B3-A9CF-62A7D118EF7E}"/>
          </ac:spMkLst>
        </pc:spChg>
        <pc:spChg chg="del">
          <ac:chgData name="Sarah" userId="3dbf907c3c3ecef2" providerId="LiveId" clId="{5867C391-EA03-420C-97B7-1A623C7FBC6C}" dt="2021-03-17T18:02:12.500" v="2134" actId="478"/>
          <ac:spMkLst>
            <pc:docMk/>
            <pc:sldMk cId="2665668517" sldId="564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02:44.538" v="2152" actId="20577"/>
          <ac:spMkLst>
            <pc:docMk/>
            <pc:sldMk cId="2665668517" sldId="564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02:48.951" v="2157" actId="20577"/>
          <ac:spMkLst>
            <pc:docMk/>
            <pc:sldMk cId="2665668517" sldId="564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02:52.900" v="2162" actId="20577"/>
          <ac:spMkLst>
            <pc:docMk/>
            <pc:sldMk cId="2665668517" sldId="564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03:06.909" v="2177" actId="20577"/>
        <pc:sldMkLst>
          <pc:docMk/>
          <pc:sldMk cId="928478196" sldId="565"/>
        </pc:sldMkLst>
        <pc:spChg chg="add mod">
          <ac:chgData name="Sarah" userId="3dbf907c3c3ecef2" providerId="LiveId" clId="{5867C391-EA03-420C-97B7-1A623C7FBC6C}" dt="2021-03-17T18:01:56.616" v="2123"/>
          <ac:spMkLst>
            <pc:docMk/>
            <pc:sldMk cId="928478196" sldId="565"/>
            <ac:spMk id="9" creationId="{B0FAA1B8-DF42-46BF-A322-3F23E638585C}"/>
          </ac:spMkLst>
        </pc:spChg>
        <pc:spChg chg="del">
          <ac:chgData name="Sarah" userId="3dbf907c3c3ecef2" providerId="LiveId" clId="{5867C391-EA03-420C-97B7-1A623C7FBC6C}" dt="2021-03-17T18:01:55.921" v="2122" actId="478"/>
          <ac:spMkLst>
            <pc:docMk/>
            <pc:sldMk cId="928478196" sldId="565"/>
            <ac:spMk id="10" creationId="{0C869F53-E624-4257-9162-974C549C6889}"/>
          </ac:spMkLst>
        </pc:spChg>
        <pc:spChg chg="add mod">
          <ac:chgData name="Sarah" userId="3dbf907c3c3ecef2" providerId="LiveId" clId="{5867C391-EA03-420C-97B7-1A623C7FBC6C}" dt="2021-03-17T18:02:14.764" v="2137"/>
          <ac:spMkLst>
            <pc:docMk/>
            <pc:sldMk cId="928478196" sldId="565"/>
            <ac:spMk id="11" creationId="{EA6D89D1-3EE9-47D0-8370-0CE74A2457AF}"/>
          </ac:spMkLst>
        </pc:spChg>
        <pc:spChg chg="del">
          <ac:chgData name="Sarah" userId="3dbf907c3c3ecef2" providerId="LiveId" clId="{5867C391-EA03-420C-97B7-1A623C7FBC6C}" dt="2021-03-17T18:02:14.230" v="2136" actId="478"/>
          <ac:spMkLst>
            <pc:docMk/>
            <pc:sldMk cId="928478196" sldId="565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02:58.073" v="2167" actId="20577"/>
          <ac:spMkLst>
            <pc:docMk/>
            <pc:sldMk cId="928478196" sldId="565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03:02.236" v="2172" actId="20577"/>
          <ac:spMkLst>
            <pc:docMk/>
            <pc:sldMk cId="928478196" sldId="565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03:06.909" v="2177" actId="20577"/>
          <ac:spMkLst>
            <pc:docMk/>
            <pc:sldMk cId="928478196" sldId="565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03:31.922" v="2207" actId="20577"/>
        <pc:sldMkLst>
          <pc:docMk/>
          <pc:sldMk cId="1898529777" sldId="566"/>
        </pc:sldMkLst>
        <pc:spChg chg="add mod">
          <ac:chgData name="Sarah" userId="3dbf907c3c3ecef2" providerId="LiveId" clId="{5867C391-EA03-420C-97B7-1A623C7FBC6C}" dt="2021-03-17T18:02:00.404" v="2127"/>
          <ac:spMkLst>
            <pc:docMk/>
            <pc:sldMk cId="1898529777" sldId="566"/>
            <ac:spMk id="9" creationId="{09160099-2F69-4344-BC93-B8B48D038B23}"/>
          </ac:spMkLst>
        </pc:spChg>
        <pc:spChg chg="del">
          <ac:chgData name="Sarah" userId="3dbf907c3c3ecef2" providerId="LiveId" clId="{5867C391-EA03-420C-97B7-1A623C7FBC6C}" dt="2021-03-17T18:01:59.791" v="2126" actId="478"/>
          <ac:spMkLst>
            <pc:docMk/>
            <pc:sldMk cId="1898529777" sldId="566"/>
            <ac:spMk id="10" creationId="{9A71ABD3-97AD-4C14-A480-8975A8AF550A}"/>
          </ac:spMkLst>
        </pc:spChg>
        <pc:spChg chg="add mod">
          <ac:chgData name="Sarah" userId="3dbf907c3c3ecef2" providerId="LiveId" clId="{5867C391-EA03-420C-97B7-1A623C7FBC6C}" dt="2021-03-17T18:02:17.816" v="2141"/>
          <ac:spMkLst>
            <pc:docMk/>
            <pc:sldMk cId="1898529777" sldId="566"/>
            <ac:spMk id="11" creationId="{4604480E-E552-45EC-9030-41498BBA9199}"/>
          </ac:spMkLst>
        </pc:spChg>
        <pc:spChg chg="del">
          <ac:chgData name="Sarah" userId="3dbf907c3c3ecef2" providerId="LiveId" clId="{5867C391-EA03-420C-97B7-1A623C7FBC6C}" dt="2021-03-17T18:02:17.386" v="2140" actId="478"/>
          <ac:spMkLst>
            <pc:docMk/>
            <pc:sldMk cId="1898529777" sldId="566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03:24.152" v="2197" actId="20577"/>
          <ac:spMkLst>
            <pc:docMk/>
            <pc:sldMk cId="1898529777" sldId="566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03:27.632" v="2202" actId="20577"/>
          <ac:spMkLst>
            <pc:docMk/>
            <pc:sldMk cId="1898529777" sldId="566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03:31.922" v="2207" actId="20577"/>
          <ac:spMkLst>
            <pc:docMk/>
            <pc:sldMk cId="1898529777" sldId="566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04:27.511" v="2246" actId="20577"/>
        <pc:sldMkLst>
          <pc:docMk/>
          <pc:sldMk cId="1697263687" sldId="567"/>
        </pc:sldMkLst>
        <pc:spChg chg="del">
          <ac:chgData name="Sarah" userId="3dbf907c3c3ecef2" providerId="LiveId" clId="{5867C391-EA03-420C-97B7-1A623C7FBC6C}" dt="2021-03-17T18:04:14.413" v="2240" actId="478"/>
          <ac:spMkLst>
            <pc:docMk/>
            <pc:sldMk cId="1697263687" sldId="567"/>
            <ac:spMk id="9" creationId="{0C0F05B7-328F-4593-A3B1-72AE29E21C08}"/>
          </ac:spMkLst>
        </pc:spChg>
        <pc:spChg chg="del">
          <ac:chgData name="Sarah" userId="3dbf907c3c3ecef2" providerId="LiveId" clId="{5867C391-EA03-420C-97B7-1A623C7FBC6C}" dt="2021-03-17T18:02:03.309" v="2130" actId="478"/>
          <ac:spMkLst>
            <pc:docMk/>
            <pc:sldMk cId="1697263687" sldId="567"/>
            <ac:spMk id="10" creationId="{EB61FD62-8B1C-4A39-86D6-D8A66D86B7A5}"/>
          </ac:spMkLst>
        </pc:spChg>
        <pc:spChg chg="add mod">
          <ac:chgData name="Sarah" userId="3dbf907c3c3ecef2" providerId="LiveId" clId="{5867C391-EA03-420C-97B7-1A623C7FBC6C}" dt="2021-03-17T18:02:03.849" v="2131"/>
          <ac:spMkLst>
            <pc:docMk/>
            <pc:sldMk cId="1697263687" sldId="567"/>
            <ac:spMk id="11" creationId="{1E0335D5-943B-45B2-989A-86BFC90C4CC7}"/>
          </ac:spMkLst>
        </pc:spChg>
        <pc:spChg chg="add mod">
          <ac:chgData name="Sarah" userId="3dbf907c3c3ecef2" providerId="LiveId" clId="{5867C391-EA03-420C-97B7-1A623C7FBC6C}" dt="2021-03-17T18:02:23.348" v="2145"/>
          <ac:spMkLst>
            <pc:docMk/>
            <pc:sldMk cId="1697263687" sldId="567"/>
            <ac:spMk id="12" creationId="{BDA9B04C-6BA2-4F39-AE7B-1D0E788B4E9A}"/>
          </ac:spMkLst>
        </pc:spChg>
        <pc:spChg chg="add mod">
          <ac:chgData name="Sarah" userId="3dbf907c3c3ecef2" providerId="LiveId" clId="{5867C391-EA03-420C-97B7-1A623C7FBC6C}" dt="2021-03-17T18:04:27.511" v="2246" actId="20577"/>
          <ac:spMkLst>
            <pc:docMk/>
            <pc:sldMk cId="1697263687" sldId="567"/>
            <ac:spMk id="13" creationId="{3E4352E4-C1CF-4B56-AEE2-0046A0EC3A3C}"/>
          </ac:spMkLst>
        </pc:spChg>
        <pc:spChg chg="del">
          <ac:chgData name="Sarah" userId="3dbf907c3c3ecef2" providerId="LiveId" clId="{5867C391-EA03-420C-97B7-1A623C7FBC6C}" dt="2021-03-17T18:02:22.741" v="2144" actId="478"/>
          <ac:spMkLst>
            <pc:docMk/>
            <pc:sldMk cId="1697263687" sldId="567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03:50.725" v="2229" actId="20577"/>
          <ac:spMkLst>
            <pc:docMk/>
            <pc:sldMk cId="1697263687" sldId="567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03:54.197" v="2234" actId="20577"/>
          <ac:spMkLst>
            <pc:docMk/>
            <pc:sldMk cId="1697263687" sldId="567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03:59.372" v="2239" actId="20577"/>
          <ac:spMkLst>
            <pc:docMk/>
            <pc:sldMk cId="1697263687" sldId="567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03:18.834" v="2192" actId="20577"/>
        <pc:sldMkLst>
          <pc:docMk/>
          <pc:sldMk cId="2356988588" sldId="568"/>
        </pc:sldMkLst>
        <pc:spChg chg="add mod">
          <ac:chgData name="Sarah" userId="3dbf907c3c3ecef2" providerId="LiveId" clId="{5867C391-EA03-420C-97B7-1A623C7FBC6C}" dt="2021-03-17T18:01:58.498" v="2125"/>
          <ac:spMkLst>
            <pc:docMk/>
            <pc:sldMk cId="2356988588" sldId="568"/>
            <ac:spMk id="9" creationId="{072C686D-F113-4DCA-B9F4-2658564CCD57}"/>
          </ac:spMkLst>
        </pc:spChg>
        <pc:spChg chg="del">
          <ac:chgData name="Sarah" userId="3dbf907c3c3ecef2" providerId="LiveId" clId="{5867C391-EA03-420C-97B7-1A623C7FBC6C}" dt="2021-03-17T18:01:57.903" v="2124" actId="478"/>
          <ac:spMkLst>
            <pc:docMk/>
            <pc:sldMk cId="2356988588" sldId="568"/>
            <ac:spMk id="10" creationId="{D6EFE25E-F98C-4FFE-BDF3-9216572737CC}"/>
          </ac:spMkLst>
        </pc:spChg>
        <pc:spChg chg="add mod">
          <ac:chgData name="Sarah" userId="3dbf907c3c3ecef2" providerId="LiveId" clId="{5867C391-EA03-420C-97B7-1A623C7FBC6C}" dt="2021-03-17T18:02:16.288" v="2139"/>
          <ac:spMkLst>
            <pc:docMk/>
            <pc:sldMk cId="2356988588" sldId="568"/>
            <ac:spMk id="11" creationId="{89DFA80F-2145-438C-B312-5331B0407BB0}"/>
          </ac:spMkLst>
        </pc:spChg>
        <pc:spChg chg="del">
          <ac:chgData name="Sarah" userId="3dbf907c3c3ecef2" providerId="LiveId" clId="{5867C391-EA03-420C-97B7-1A623C7FBC6C}" dt="2021-03-17T18:02:15.883" v="2138" actId="478"/>
          <ac:spMkLst>
            <pc:docMk/>
            <pc:sldMk cId="2356988588" sldId="568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03:12.031" v="2182" actId="20577"/>
          <ac:spMkLst>
            <pc:docMk/>
            <pc:sldMk cId="2356988588" sldId="568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03:15.241" v="2187" actId="20577"/>
          <ac:spMkLst>
            <pc:docMk/>
            <pc:sldMk cId="2356988588" sldId="568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03:18.834" v="2192" actId="20577"/>
          <ac:spMkLst>
            <pc:docMk/>
            <pc:sldMk cId="2356988588" sldId="568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03:46.124" v="2224" actId="20577"/>
        <pc:sldMkLst>
          <pc:docMk/>
          <pc:sldMk cId="1640368337" sldId="569"/>
        </pc:sldMkLst>
        <pc:spChg chg="add mod">
          <ac:chgData name="Sarah" userId="3dbf907c3c3ecef2" providerId="LiveId" clId="{5867C391-EA03-420C-97B7-1A623C7FBC6C}" dt="2021-03-17T18:02:02.136" v="2129"/>
          <ac:spMkLst>
            <pc:docMk/>
            <pc:sldMk cId="1640368337" sldId="569"/>
            <ac:spMk id="9" creationId="{798898B9-B8B1-401D-8B97-B0A4CB72F3D0}"/>
          </ac:spMkLst>
        </pc:spChg>
        <pc:spChg chg="del">
          <ac:chgData name="Sarah" userId="3dbf907c3c3ecef2" providerId="LiveId" clId="{5867C391-EA03-420C-97B7-1A623C7FBC6C}" dt="2021-03-17T18:02:01.572" v="2128" actId="478"/>
          <ac:spMkLst>
            <pc:docMk/>
            <pc:sldMk cId="1640368337" sldId="569"/>
            <ac:spMk id="10" creationId="{2B8B3D29-D72D-4B7F-A55C-50C1F80DE067}"/>
          </ac:spMkLst>
        </pc:spChg>
        <pc:spChg chg="add mod">
          <ac:chgData name="Sarah" userId="3dbf907c3c3ecef2" providerId="LiveId" clId="{5867C391-EA03-420C-97B7-1A623C7FBC6C}" dt="2021-03-17T18:02:20.265" v="2143"/>
          <ac:spMkLst>
            <pc:docMk/>
            <pc:sldMk cId="1640368337" sldId="569"/>
            <ac:spMk id="11" creationId="{647A470D-1C45-49D4-92E7-E3026B27D4ED}"/>
          </ac:spMkLst>
        </pc:spChg>
        <pc:spChg chg="del">
          <ac:chgData name="Sarah" userId="3dbf907c3c3ecef2" providerId="LiveId" clId="{5867C391-EA03-420C-97B7-1A623C7FBC6C}" dt="2021-03-17T18:02:19.751" v="2142" actId="478"/>
          <ac:spMkLst>
            <pc:docMk/>
            <pc:sldMk cId="1640368337" sldId="569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03:39.761" v="2214" actId="20577"/>
          <ac:spMkLst>
            <pc:docMk/>
            <pc:sldMk cId="1640368337" sldId="569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03:42.869" v="2219" actId="20577"/>
          <ac:spMkLst>
            <pc:docMk/>
            <pc:sldMk cId="1640368337" sldId="569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03:46.124" v="2224" actId="20577"/>
          <ac:spMkLst>
            <pc:docMk/>
            <pc:sldMk cId="1640368337" sldId="569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34:08.464" v="2907" actId="20577"/>
        <pc:sldMkLst>
          <pc:docMk/>
          <pc:sldMk cId="1209648421" sldId="570"/>
        </pc:sldMkLst>
        <pc:spChg chg="del">
          <ac:chgData name="Sarah" userId="3dbf907c3c3ecef2" providerId="LiveId" clId="{5867C391-EA03-420C-97B7-1A623C7FBC6C}" dt="2021-03-17T18:02:05.083" v="2132" actId="478"/>
          <ac:spMkLst>
            <pc:docMk/>
            <pc:sldMk cId="1209648421" sldId="570"/>
            <ac:spMk id="10" creationId="{7151B922-B810-47D3-929C-AA1993D8EA18}"/>
          </ac:spMkLst>
        </pc:spChg>
        <pc:spChg chg="add mod">
          <ac:chgData name="Sarah" userId="3dbf907c3c3ecef2" providerId="LiveId" clId="{5867C391-EA03-420C-97B7-1A623C7FBC6C}" dt="2021-03-17T18:06:18.154" v="2262" actId="14100"/>
          <ac:spMkLst>
            <pc:docMk/>
            <pc:sldMk cId="1209648421" sldId="570"/>
            <ac:spMk id="11" creationId="{16F43EFA-30FD-44DB-820C-5FBF1AD5FDFC}"/>
          </ac:spMkLst>
        </pc:spChg>
        <pc:spChg chg="add mod">
          <ac:chgData name="Sarah" userId="3dbf907c3c3ecef2" providerId="LiveId" clId="{5867C391-EA03-420C-97B7-1A623C7FBC6C}" dt="2021-03-17T18:34:08.464" v="2907" actId="20577"/>
          <ac:spMkLst>
            <pc:docMk/>
            <pc:sldMk cId="1209648421" sldId="570"/>
            <ac:spMk id="12" creationId="{8AF37519-E817-4638-AE76-5EC7F4E1B56D}"/>
          </ac:spMkLst>
        </pc:spChg>
        <pc:spChg chg="del">
          <ac:chgData name="Sarah" userId="3dbf907c3c3ecef2" providerId="LiveId" clId="{5867C391-EA03-420C-97B7-1A623C7FBC6C}" dt="2021-03-17T18:02:24.373" v="2146" actId="478"/>
          <ac:spMkLst>
            <pc:docMk/>
            <pc:sldMk cId="1209648421" sldId="570"/>
            <ac:spMk id="19" creationId="{55060ADE-5571-3E4E-9BF7-E2B5DD384A27}"/>
          </ac:spMkLst>
        </pc:spChg>
      </pc:sldChg>
      <pc:sldChg chg="addSp delSp modSp mod">
        <pc:chgData name="Sarah" userId="3dbf907c3c3ecef2" providerId="LiveId" clId="{5867C391-EA03-420C-97B7-1A623C7FBC6C}" dt="2021-03-17T18:07:53.666" v="2303" actId="20577"/>
        <pc:sldMkLst>
          <pc:docMk/>
          <pc:sldMk cId="2835252735" sldId="571"/>
        </pc:sldMkLst>
        <pc:spChg chg="add mod">
          <ac:chgData name="Sarah" userId="3dbf907c3c3ecef2" providerId="LiveId" clId="{5867C391-EA03-420C-97B7-1A623C7FBC6C}" dt="2021-03-17T18:06:26.509" v="2264"/>
          <ac:spMkLst>
            <pc:docMk/>
            <pc:sldMk cId="2835252735" sldId="571"/>
            <ac:spMk id="9" creationId="{816BEFE4-1B2E-4798-8CD0-1A10C7745881}"/>
          </ac:spMkLst>
        </pc:spChg>
        <pc:spChg chg="del">
          <ac:chgData name="Sarah" userId="3dbf907c3c3ecef2" providerId="LiveId" clId="{5867C391-EA03-420C-97B7-1A623C7FBC6C}" dt="2021-03-17T18:06:26.134" v="2263" actId="478"/>
          <ac:spMkLst>
            <pc:docMk/>
            <pc:sldMk cId="2835252735" sldId="571"/>
            <ac:spMk id="10" creationId="{983AABE5-30D6-4546-85BB-EE33FA33D1B8}"/>
          </ac:spMkLst>
        </pc:spChg>
        <pc:spChg chg="add mod">
          <ac:chgData name="Sarah" userId="3dbf907c3c3ecef2" providerId="LiveId" clId="{5867C391-EA03-420C-97B7-1A623C7FBC6C}" dt="2021-03-17T18:07:11.702" v="2282" actId="20577"/>
          <ac:spMkLst>
            <pc:docMk/>
            <pc:sldMk cId="2835252735" sldId="571"/>
            <ac:spMk id="11" creationId="{ED32F8DD-E308-4894-AC5D-BC3FAB3AA241}"/>
          </ac:spMkLst>
        </pc:spChg>
        <pc:spChg chg="del">
          <ac:chgData name="Sarah" userId="3dbf907c3c3ecef2" providerId="LiveId" clId="{5867C391-EA03-420C-97B7-1A623C7FBC6C}" dt="2021-03-17T18:07:06.778" v="2277" actId="478"/>
          <ac:spMkLst>
            <pc:docMk/>
            <pc:sldMk cId="2835252735" sldId="571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07:53.666" v="2303" actId="20577"/>
          <ac:spMkLst>
            <pc:docMk/>
            <pc:sldMk cId="2835252735" sldId="571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07:19.307" v="2287" actId="20577"/>
          <ac:spMkLst>
            <pc:docMk/>
            <pc:sldMk cId="2835252735" sldId="571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07:44.985" v="2292" actId="20577"/>
          <ac:spMkLst>
            <pc:docMk/>
            <pc:sldMk cId="2835252735" sldId="571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11:55.744" v="2396"/>
        <pc:sldMkLst>
          <pc:docMk/>
          <pc:sldMk cId="3569914846" sldId="572"/>
        </pc:sldMkLst>
        <pc:spChg chg="add mod">
          <ac:chgData name="Sarah" userId="3dbf907c3c3ecef2" providerId="LiveId" clId="{5867C391-EA03-420C-97B7-1A623C7FBC6C}" dt="2021-03-17T18:06:44.620" v="2266"/>
          <ac:spMkLst>
            <pc:docMk/>
            <pc:sldMk cId="3569914846" sldId="572"/>
            <ac:spMk id="9" creationId="{61CFFC54-9B50-4540-81E2-24CDBC196BEB}"/>
          </ac:spMkLst>
        </pc:spChg>
        <pc:spChg chg="del">
          <ac:chgData name="Sarah" userId="3dbf907c3c3ecef2" providerId="LiveId" clId="{5867C391-EA03-420C-97B7-1A623C7FBC6C}" dt="2021-03-17T18:06:44.120" v="2265" actId="478"/>
          <ac:spMkLst>
            <pc:docMk/>
            <pc:sldMk cId="3569914846" sldId="572"/>
            <ac:spMk id="10" creationId="{59276857-4FAB-49EB-8819-E21CCA35D3F4}"/>
          </ac:spMkLst>
        </pc:spChg>
        <pc:spChg chg="add mod">
          <ac:chgData name="Sarah" userId="3dbf907c3c3ecef2" providerId="LiveId" clId="{5867C391-EA03-420C-97B7-1A623C7FBC6C}" dt="2021-03-17T18:11:55.744" v="2396"/>
          <ac:spMkLst>
            <pc:docMk/>
            <pc:sldMk cId="3569914846" sldId="572"/>
            <ac:spMk id="11" creationId="{D778F8BB-D8AC-48BF-80B1-15B7C5583F22}"/>
          </ac:spMkLst>
        </pc:spChg>
        <pc:spChg chg="del">
          <ac:chgData name="Sarah" userId="3dbf907c3c3ecef2" providerId="LiveId" clId="{5867C391-EA03-420C-97B7-1A623C7FBC6C}" dt="2021-03-17T18:11:55.068" v="2395" actId="478"/>
          <ac:spMkLst>
            <pc:docMk/>
            <pc:sldMk cId="3569914846" sldId="572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08:02.814" v="2308" actId="20577"/>
          <ac:spMkLst>
            <pc:docMk/>
            <pc:sldMk cId="3569914846" sldId="572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08:05.577" v="2311" actId="20577"/>
          <ac:spMkLst>
            <pc:docMk/>
            <pc:sldMk cId="3569914846" sldId="572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08:11.337" v="2316" actId="20577"/>
          <ac:spMkLst>
            <pc:docMk/>
            <pc:sldMk cId="3569914846" sldId="572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11:59.735" v="2400"/>
        <pc:sldMkLst>
          <pc:docMk/>
          <pc:sldMk cId="2281491479" sldId="573"/>
        </pc:sldMkLst>
        <pc:spChg chg="add mod">
          <ac:chgData name="Sarah" userId="3dbf907c3c3ecef2" providerId="LiveId" clId="{5867C391-EA03-420C-97B7-1A623C7FBC6C}" dt="2021-03-17T18:06:50.523" v="2270"/>
          <ac:spMkLst>
            <pc:docMk/>
            <pc:sldMk cId="2281491479" sldId="573"/>
            <ac:spMk id="9" creationId="{2F9242E7-9EC4-4CFC-BC83-634F9C3A7A3C}"/>
          </ac:spMkLst>
        </pc:spChg>
        <pc:spChg chg="del">
          <ac:chgData name="Sarah" userId="3dbf907c3c3ecef2" providerId="LiveId" clId="{5867C391-EA03-420C-97B7-1A623C7FBC6C}" dt="2021-03-17T18:06:49.772" v="2269" actId="478"/>
          <ac:spMkLst>
            <pc:docMk/>
            <pc:sldMk cId="2281491479" sldId="573"/>
            <ac:spMk id="10" creationId="{ABE8F075-2196-44CC-BDEB-4279A7319DE4}"/>
          </ac:spMkLst>
        </pc:spChg>
        <pc:spChg chg="add mod">
          <ac:chgData name="Sarah" userId="3dbf907c3c3ecef2" providerId="LiveId" clId="{5867C391-EA03-420C-97B7-1A623C7FBC6C}" dt="2021-03-17T18:11:59.735" v="2400"/>
          <ac:spMkLst>
            <pc:docMk/>
            <pc:sldMk cId="2281491479" sldId="573"/>
            <ac:spMk id="11" creationId="{5B706C4A-B376-4A7F-8674-F5963A049966}"/>
          </ac:spMkLst>
        </pc:spChg>
        <pc:spChg chg="del">
          <ac:chgData name="Sarah" userId="3dbf907c3c3ecef2" providerId="LiveId" clId="{5867C391-EA03-420C-97B7-1A623C7FBC6C}" dt="2021-03-17T18:11:59.169" v="2399" actId="478"/>
          <ac:spMkLst>
            <pc:docMk/>
            <pc:sldMk cId="2281491479" sldId="573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08:31.329" v="2330" actId="20577"/>
          <ac:spMkLst>
            <pc:docMk/>
            <pc:sldMk cId="2281491479" sldId="573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08:34.439" v="2333" actId="20577"/>
          <ac:spMkLst>
            <pc:docMk/>
            <pc:sldMk cId="2281491479" sldId="573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08:38.226" v="2338" actId="20577"/>
          <ac:spMkLst>
            <pc:docMk/>
            <pc:sldMk cId="2281491479" sldId="573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12:03.284" v="2404"/>
        <pc:sldMkLst>
          <pc:docMk/>
          <pc:sldMk cId="2652411321" sldId="574"/>
        </pc:sldMkLst>
        <pc:spChg chg="del">
          <ac:chgData name="Sarah" userId="3dbf907c3c3ecef2" providerId="LiveId" clId="{5867C391-EA03-420C-97B7-1A623C7FBC6C}" dt="2021-03-17T18:09:16.788" v="2361" actId="478"/>
          <ac:spMkLst>
            <pc:docMk/>
            <pc:sldMk cId="2652411321" sldId="574"/>
            <ac:spMk id="9" creationId="{45DBC4E3-282E-45F4-8A59-C5352DA0A55C}"/>
          </ac:spMkLst>
        </pc:spChg>
        <pc:spChg chg="del">
          <ac:chgData name="Sarah" userId="3dbf907c3c3ecef2" providerId="LiveId" clId="{5867C391-EA03-420C-97B7-1A623C7FBC6C}" dt="2021-03-17T18:06:53.937" v="2273" actId="478"/>
          <ac:spMkLst>
            <pc:docMk/>
            <pc:sldMk cId="2652411321" sldId="574"/>
            <ac:spMk id="10" creationId="{B3C928B1-D336-44B5-8832-CF92790A927D}"/>
          </ac:spMkLst>
        </pc:spChg>
        <pc:spChg chg="add mod">
          <ac:chgData name="Sarah" userId="3dbf907c3c3ecef2" providerId="LiveId" clId="{5867C391-EA03-420C-97B7-1A623C7FBC6C}" dt="2021-03-17T18:06:54.522" v="2274"/>
          <ac:spMkLst>
            <pc:docMk/>
            <pc:sldMk cId="2652411321" sldId="574"/>
            <ac:spMk id="11" creationId="{59F56DFD-31DF-48D7-9B11-D61C8EBC02D3}"/>
          </ac:spMkLst>
        </pc:spChg>
        <pc:spChg chg="add mod">
          <ac:chgData name="Sarah" userId="3dbf907c3c3ecef2" providerId="LiveId" clId="{5867C391-EA03-420C-97B7-1A623C7FBC6C}" dt="2021-03-17T18:09:25.688" v="2366" actId="20577"/>
          <ac:spMkLst>
            <pc:docMk/>
            <pc:sldMk cId="2652411321" sldId="574"/>
            <ac:spMk id="12" creationId="{4D5A7D52-038E-4460-A11E-FCE8361539B5}"/>
          </ac:spMkLst>
        </pc:spChg>
        <pc:spChg chg="add mod">
          <ac:chgData name="Sarah" userId="3dbf907c3c3ecef2" providerId="LiveId" clId="{5867C391-EA03-420C-97B7-1A623C7FBC6C}" dt="2021-03-17T18:12:03.284" v="2404"/>
          <ac:spMkLst>
            <pc:docMk/>
            <pc:sldMk cId="2652411321" sldId="574"/>
            <ac:spMk id="13" creationId="{13213919-2A87-40BC-8818-1773D56DA31A}"/>
          </ac:spMkLst>
        </pc:spChg>
        <pc:spChg chg="del">
          <ac:chgData name="Sarah" userId="3dbf907c3c3ecef2" providerId="LiveId" clId="{5867C391-EA03-420C-97B7-1A623C7FBC6C}" dt="2021-03-17T18:12:02.730" v="2403" actId="478"/>
          <ac:spMkLst>
            <pc:docMk/>
            <pc:sldMk cId="2652411321" sldId="574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08:55.233" v="2352" actId="20577"/>
          <ac:spMkLst>
            <pc:docMk/>
            <pc:sldMk cId="2652411321" sldId="574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08:58.297" v="2355" actId="20577"/>
          <ac:spMkLst>
            <pc:docMk/>
            <pc:sldMk cId="2652411321" sldId="574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09:01.686" v="2360" actId="20577"/>
          <ac:spMkLst>
            <pc:docMk/>
            <pc:sldMk cId="2652411321" sldId="574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11:57.856" v="2398"/>
        <pc:sldMkLst>
          <pc:docMk/>
          <pc:sldMk cId="2376585996" sldId="575"/>
        </pc:sldMkLst>
        <pc:spChg chg="add mod">
          <ac:chgData name="Sarah" userId="3dbf907c3c3ecef2" providerId="LiveId" clId="{5867C391-EA03-420C-97B7-1A623C7FBC6C}" dt="2021-03-17T18:06:47.962" v="2268"/>
          <ac:spMkLst>
            <pc:docMk/>
            <pc:sldMk cId="2376585996" sldId="575"/>
            <ac:spMk id="9" creationId="{F5857581-46D9-41F2-871A-8692EEE5DDC1}"/>
          </ac:spMkLst>
        </pc:spChg>
        <pc:spChg chg="del">
          <ac:chgData name="Sarah" userId="3dbf907c3c3ecef2" providerId="LiveId" clId="{5867C391-EA03-420C-97B7-1A623C7FBC6C}" dt="2021-03-17T18:06:47.438" v="2267" actId="478"/>
          <ac:spMkLst>
            <pc:docMk/>
            <pc:sldMk cId="2376585996" sldId="575"/>
            <ac:spMk id="10" creationId="{D6713415-3A22-4F2B-B9BB-04EE545D0D17}"/>
          </ac:spMkLst>
        </pc:spChg>
        <pc:spChg chg="add mod">
          <ac:chgData name="Sarah" userId="3dbf907c3c3ecef2" providerId="LiveId" clId="{5867C391-EA03-420C-97B7-1A623C7FBC6C}" dt="2021-03-17T18:11:57.856" v="2398"/>
          <ac:spMkLst>
            <pc:docMk/>
            <pc:sldMk cId="2376585996" sldId="575"/>
            <ac:spMk id="11" creationId="{151B69D9-8AA0-4D1E-8BB1-B07251315BB6}"/>
          </ac:spMkLst>
        </pc:spChg>
        <pc:spChg chg="del">
          <ac:chgData name="Sarah" userId="3dbf907c3c3ecef2" providerId="LiveId" clId="{5867C391-EA03-420C-97B7-1A623C7FBC6C}" dt="2021-03-17T18:11:57.230" v="2397" actId="478"/>
          <ac:spMkLst>
            <pc:docMk/>
            <pc:sldMk cId="2376585996" sldId="575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08:18.486" v="2319" actId="20577"/>
          <ac:spMkLst>
            <pc:docMk/>
            <pc:sldMk cId="2376585996" sldId="575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08:21.266" v="2322" actId="20577"/>
          <ac:spMkLst>
            <pc:docMk/>
            <pc:sldMk cId="2376585996" sldId="575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08:25.515" v="2327" actId="20577"/>
          <ac:spMkLst>
            <pc:docMk/>
            <pc:sldMk cId="2376585996" sldId="575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12:01.534" v="2402"/>
        <pc:sldMkLst>
          <pc:docMk/>
          <pc:sldMk cId="2959876900" sldId="576"/>
        </pc:sldMkLst>
        <pc:spChg chg="del">
          <ac:chgData name="Sarah" userId="3dbf907c3c3ecef2" providerId="LiveId" clId="{5867C391-EA03-420C-97B7-1A623C7FBC6C}" dt="2021-03-17T18:06:51.759" v="2271" actId="478"/>
          <ac:spMkLst>
            <pc:docMk/>
            <pc:sldMk cId="2959876900" sldId="576"/>
            <ac:spMk id="8" creationId="{4DC8278D-3A94-4DDC-AA76-4DA9DEC7F539}"/>
          </ac:spMkLst>
        </pc:spChg>
        <pc:spChg chg="add mod">
          <ac:chgData name="Sarah" userId="3dbf907c3c3ecef2" providerId="LiveId" clId="{5867C391-EA03-420C-97B7-1A623C7FBC6C}" dt="2021-03-17T18:06:52.786" v="2272"/>
          <ac:spMkLst>
            <pc:docMk/>
            <pc:sldMk cId="2959876900" sldId="576"/>
            <ac:spMk id="9" creationId="{A560D6E7-477A-4DE1-804C-56242D86B72B}"/>
          </ac:spMkLst>
        </pc:spChg>
        <pc:spChg chg="add mod">
          <ac:chgData name="Sarah" userId="3dbf907c3c3ecef2" providerId="LiveId" clId="{5867C391-EA03-420C-97B7-1A623C7FBC6C}" dt="2021-03-17T18:12:01.534" v="2402"/>
          <ac:spMkLst>
            <pc:docMk/>
            <pc:sldMk cId="2959876900" sldId="576"/>
            <ac:spMk id="11" creationId="{E95B282A-FBD5-46A0-8A47-19EF3D8DE4A2}"/>
          </ac:spMkLst>
        </pc:spChg>
        <pc:spChg chg="del">
          <ac:chgData name="Sarah" userId="3dbf907c3c3ecef2" providerId="LiveId" clId="{5867C391-EA03-420C-97B7-1A623C7FBC6C}" dt="2021-03-17T18:12:00.945" v="2401" actId="478"/>
          <ac:spMkLst>
            <pc:docMk/>
            <pc:sldMk cId="2959876900" sldId="576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08:43.337" v="2341" actId="20577"/>
          <ac:spMkLst>
            <pc:docMk/>
            <pc:sldMk cId="2959876900" sldId="576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08:46.429" v="2344" actId="20577"/>
          <ac:spMkLst>
            <pc:docMk/>
            <pc:sldMk cId="2959876900" sldId="576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08:50.203" v="2349" actId="20577"/>
          <ac:spMkLst>
            <pc:docMk/>
            <pc:sldMk cId="2959876900" sldId="576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14:17.911" v="2417" actId="20577"/>
        <pc:sldMkLst>
          <pc:docMk/>
          <pc:sldMk cId="2751151554" sldId="577"/>
        </pc:sldMkLst>
        <pc:spChg chg="add mod">
          <ac:chgData name="Sarah" userId="3dbf907c3c3ecef2" providerId="LiveId" clId="{5867C391-EA03-420C-97B7-1A623C7FBC6C}" dt="2021-03-17T18:14:07.192" v="2413" actId="14100"/>
          <ac:spMkLst>
            <pc:docMk/>
            <pc:sldMk cId="2751151554" sldId="577"/>
            <ac:spMk id="10" creationId="{B79019CB-D638-4FCD-88D3-63E45AD0A66E}"/>
          </ac:spMkLst>
        </pc:spChg>
        <pc:spChg chg="del">
          <ac:chgData name="Sarah" userId="3dbf907c3c3ecef2" providerId="LiveId" clId="{5867C391-EA03-420C-97B7-1A623C7FBC6C}" dt="2021-03-17T18:06:55.610" v="2275" actId="478"/>
          <ac:spMkLst>
            <pc:docMk/>
            <pc:sldMk cId="2751151554" sldId="577"/>
            <ac:spMk id="11" creationId="{C276AF02-F8D5-FC41-A129-09B7FE91BB5E}"/>
          </ac:spMkLst>
        </pc:spChg>
        <pc:spChg chg="add mod">
          <ac:chgData name="Sarah" userId="3dbf907c3c3ecef2" providerId="LiveId" clId="{5867C391-EA03-420C-97B7-1A623C7FBC6C}" dt="2021-03-17T18:14:17.911" v="2417" actId="20577"/>
          <ac:spMkLst>
            <pc:docMk/>
            <pc:sldMk cId="2751151554" sldId="577"/>
            <ac:spMk id="12" creationId="{56D581B3-F9F7-4080-A9BD-047DD433F7F8}"/>
          </ac:spMkLst>
        </pc:spChg>
        <pc:spChg chg="del">
          <ac:chgData name="Sarah" userId="3dbf907c3c3ecef2" providerId="LiveId" clId="{5867C391-EA03-420C-97B7-1A623C7FBC6C}" dt="2021-03-17T18:12:04.419" v="2405" actId="478"/>
          <ac:spMkLst>
            <pc:docMk/>
            <pc:sldMk cId="2751151554" sldId="577"/>
            <ac:spMk id="19" creationId="{55060ADE-5571-3E4E-9BF7-E2B5DD384A27}"/>
          </ac:spMkLst>
        </pc:spChg>
      </pc:sldChg>
      <pc:sldChg chg="addSp delSp modSp mod">
        <pc:chgData name="Sarah" userId="3dbf907c3c3ecef2" providerId="LiveId" clId="{5867C391-EA03-420C-97B7-1A623C7FBC6C}" dt="2021-03-17T18:16:26.626" v="2458" actId="20577"/>
        <pc:sldMkLst>
          <pc:docMk/>
          <pc:sldMk cId="3856383690" sldId="578"/>
        </pc:sldMkLst>
        <pc:spChg chg="del">
          <ac:chgData name="Sarah" userId="3dbf907c3c3ecef2" providerId="LiveId" clId="{5867C391-EA03-420C-97B7-1A623C7FBC6C}" dt="2021-03-17T18:11:00.900" v="2375" actId="478"/>
          <ac:spMkLst>
            <pc:docMk/>
            <pc:sldMk cId="3856383690" sldId="578"/>
            <ac:spMk id="9" creationId="{4C09CA47-C3D0-2448-B578-CC4C7E0AFCB6}"/>
          </ac:spMkLst>
        </pc:spChg>
        <pc:spChg chg="add del mod">
          <ac:chgData name="Sarah" userId="3dbf907c3c3ecef2" providerId="LiveId" clId="{5867C391-EA03-420C-97B7-1A623C7FBC6C}" dt="2021-03-17T18:14:23.040" v="2418" actId="478"/>
          <ac:spMkLst>
            <pc:docMk/>
            <pc:sldMk cId="3856383690" sldId="578"/>
            <ac:spMk id="10" creationId="{E1C86679-7E0C-42C7-A1EA-B3098E840BA5}"/>
          </ac:spMkLst>
        </pc:spChg>
        <pc:spChg chg="add mod">
          <ac:chgData name="Sarah" userId="3dbf907c3c3ecef2" providerId="LiveId" clId="{5867C391-EA03-420C-97B7-1A623C7FBC6C}" dt="2021-03-17T18:14:23.616" v="2419"/>
          <ac:spMkLst>
            <pc:docMk/>
            <pc:sldMk cId="3856383690" sldId="578"/>
            <ac:spMk id="11" creationId="{72D6B13A-A8ED-40C9-BFF5-C966712DC72C}"/>
          </ac:spMkLst>
        </pc:spChg>
        <pc:spChg chg="add mod">
          <ac:chgData name="Sarah" userId="3dbf907c3c3ecef2" providerId="LiveId" clId="{5867C391-EA03-420C-97B7-1A623C7FBC6C}" dt="2021-03-17T18:14:47.582" v="2431"/>
          <ac:spMkLst>
            <pc:docMk/>
            <pc:sldMk cId="3856383690" sldId="578"/>
            <ac:spMk id="12" creationId="{0FA05ED2-B324-4BE1-81DE-8673CCC7464C}"/>
          </ac:spMkLst>
        </pc:spChg>
        <pc:spChg chg="del">
          <ac:chgData name="Sarah" userId="3dbf907c3c3ecef2" providerId="LiveId" clId="{5867C391-EA03-420C-97B7-1A623C7FBC6C}" dt="2021-03-17T18:14:47.049" v="2430" actId="478"/>
          <ac:spMkLst>
            <pc:docMk/>
            <pc:sldMk cId="3856383690" sldId="578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16:21.273" v="2453" actId="20577"/>
          <ac:spMkLst>
            <pc:docMk/>
            <pc:sldMk cId="3856383690" sldId="578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15:07.493" v="2446" actId="20577"/>
          <ac:spMkLst>
            <pc:docMk/>
            <pc:sldMk cId="3856383690" sldId="578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16:26.626" v="2458" actId="20577"/>
          <ac:spMkLst>
            <pc:docMk/>
            <pc:sldMk cId="3856383690" sldId="578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7T18:16:13.357" v="2448" actId="1076"/>
          <ac:cxnSpMkLst>
            <pc:docMk/>
            <pc:sldMk cId="3856383690" sldId="578"/>
            <ac:cxnSpMk id="13" creationId="{35A7ED47-AC4F-4B30-97D9-2C83D701DE51}"/>
          </ac:cxnSpMkLst>
        </pc:cxnChg>
      </pc:sldChg>
      <pc:sldChg chg="addSp delSp modSp mod">
        <pc:chgData name="Sarah" userId="3dbf907c3c3ecef2" providerId="LiveId" clId="{5867C391-EA03-420C-97B7-1A623C7FBC6C}" dt="2021-03-17T18:16:46.147" v="2468" actId="20577"/>
        <pc:sldMkLst>
          <pc:docMk/>
          <pc:sldMk cId="579363698" sldId="579"/>
        </pc:sldMkLst>
        <pc:spChg chg="del">
          <ac:chgData name="Sarah" userId="3dbf907c3c3ecef2" providerId="LiveId" clId="{5867C391-EA03-420C-97B7-1A623C7FBC6C}" dt="2021-03-17T18:11:03.861" v="2377" actId="478"/>
          <ac:spMkLst>
            <pc:docMk/>
            <pc:sldMk cId="579363698" sldId="579"/>
            <ac:spMk id="9" creationId="{4FA0D26A-CCBB-E241-B3AB-6C5510ECCD11}"/>
          </ac:spMkLst>
        </pc:spChg>
        <pc:spChg chg="add del mod">
          <ac:chgData name="Sarah" userId="3dbf907c3c3ecef2" providerId="LiveId" clId="{5867C391-EA03-420C-97B7-1A623C7FBC6C}" dt="2021-03-17T18:14:24.841" v="2420" actId="478"/>
          <ac:spMkLst>
            <pc:docMk/>
            <pc:sldMk cId="579363698" sldId="579"/>
            <ac:spMk id="10" creationId="{2895708E-0EA1-4502-8042-6F56C82232E1}"/>
          </ac:spMkLst>
        </pc:spChg>
        <pc:spChg chg="add mod">
          <ac:chgData name="Sarah" userId="3dbf907c3c3ecef2" providerId="LiveId" clId="{5867C391-EA03-420C-97B7-1A623C7FBC6C}" dt="2021-03-17T18:14:25.387" v="2421"/>
          <ac:spMkLst>
            <pc:docMk/>
            <pc:sldMk cId="579363698" sldId="579"/>
            <ac:spMk id="11" creationId="{F40C6E44-3E55-49CE-8138-17E001DF857E}"/>
          </ac:spMkLst>
        </pc:spChg>
        <pc:spChg chg="add mod">
          <ac:chgData name="Sarah" userId="3dbf907c3c3ecef2" providerId="LiveId" clId="{5867C391-EA03-420C-97B7-1A623C7FBC6C}" dt="2021-03-17T18:14:49.718" v="2433"/>
          <ac:spMkLst>
            <pc:docMk/>
            <pc:sldMk cId="579363698" sldId="579"/>
            <ac:spMk id="12" creationId="{260A2E83-9F97-4F85-A6BA-8730A5135E4F}"/>
          </ac:spMkLst>
        </pc:spChg>
        <pc:spChg chg="del">
          <ac:chgData name="Sarah" userId="3dbf907c3c3ecef2" providerId="LiveId" clId="{5867C391-EA03-420C-97B7-1A623C7FBC6C}" dt="2021-03-17T18:14:49.160" v="2432" actId="478"/>
          <ac:spMkLst>
            <pc:docMk/>
            <pc:sldMk cId="579363698" sldId="579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16:35.771" v="2459" actId="20577"/>
          <ac:spMkLst>
            <pc:docMk/>
            <pc:sldMk cId="579363698" sldId="579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16:39.371" v="2464" actId="20577"/>
          <ac:spMkLst>
            <pc:docMk/>
            <pc:sldMk cId="579363698" sldId="579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16:46.147" v="2468" actId="20577"/>
          <ac:spMkLst>
            <pc:docMk/>
            <pc:sldMk cId="579363698" sldId="579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7T18:16:40.094" v="2465"/>
          <ac:cxnSpMkLst>
            <pc:docMk/>
            <pc:sldMk cId="579363698" sldId="579"/>
            <ac:cxnSpMk id="13" creationId="{2C989646-A921-4F7E-AAA1-DF307E053902}"/>
          </ac:cxnSpMkLst>
        </pc:cxnChg>
      </pc:sldChg>
      <pc:sldChg chg="addSp delSp modSp mod">
        <pc:chgData name="Sarah" userId="3dbf907c3c3ecef2" providerId="LiveId" clId="{5867C391-EA03-420C-97B7-1A623C7FBC6C}" dt="2021-03-17T18:17:12.794" v="2484" actId="20577"/>
        <pc:sldMkLst>
          <pc:docMk/>
          <pc:sldMk cId="4130214424" sldId="580"/>
        </pc:sldMkLst>
        <pc:spChg chg="del">
          <ac:chgData name="Sarah" userId="3dbf907c3c3ecef2" providerId="LiveId" clId="{5867C391-EA03-420C-97B7-1A623C7FBC6C}" dt="2021-03-17T18:11:10.408" v="2381" actId="478"/>
          <ac:spMkLst>
            <pc:docMk/>
            <pc:sldMk cId="4130214424" sldId="580"/>
            <ac:spMk id="9" creationId="{40ABE50B-49BA-D748-AA8E-09A20D874E66}"/>
          </ac:spMkLst>
        </pc:spChg>
        <pc:spChg chg="add del mod">
          <ac:chgData name="Sarah" userId="3dbf907c3c3ecef2" providerId="LiveId" clId="{5867C391-EA03-420C-97B7-1A623C7FBC6C}" dt="2021-03-17T18:14:29.932" v="2424" actId="478"/>
          <ac:spMkLst>
            <pc:docMk/>
            <pc:sldMk cId="4130214424" sldId="580"/>
            <ac:spMk id="10" creationId="{5CDA96D8-DE2C-451B-82AC-615229EC0554}"/>
          </ac:spMkLst>
        </pc:spChg>
        <pc:spChg chg="add mod">
          <ac:chgData name="Sarah" userId="3dbf907c3c3ecef2" providerId="LiveId" clId="{5867C391-EA03-420C-97B7-1A623C7FBC6C}" dt="2021-03-17T18:14:30.499" v="2425"/>
          <ac:spMkLst>
            <pc:docMk/>
            <pc:sldMk cId="4130214424" sldId="580"/>
            <ac:spMk id="11" creationId="{226E2121-AC86-45D5-9186-8F9BF2318EB0}"/>
          </ac:spMkLst>
        </pc:spChg>
        <pc:spChg chg="add mod">
          <ac:chgData name="Sarah" userId="3dbf907c3c3ecef2" providerId="LiveId" clId="{5867C391-EA03-420C-97B7-1A623C7FBC6C}" dt="2021-03-17T18:14:52.736" v="2437"/>
          <ac:spMkLst>
            <pc:docMk/>
            <pc:sldMk cId="4130214424" sldId="580"/>
            <ac:spMk id="12" creationId="{762F1989-747E-41E5-9F79-842649318E5E}"/>
          </ac:spMkLst>
        </pc:spChg>
        <pc:spChg chg="del">
          <ac:chgData name="Sarah" userId="3dbf907c3c3ecef2" providerId="LiveId" clId="{5867C391-EA03-420C-97B7-1A623C7FBC6C}" dt="2021-03-17T18:14:52.230" v="2436" actId="478"/>
          <ac:spMkLst>
            <pc:docMk/>
            <pc:sldMk cId="4130214424" sldId="580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17:05.852" v="2477" actId="20577"/>
          <ac:spMkLst>
            <pc:docMk/>
            <pc:sldMk cId="4130214424" sldId="580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17:08.805" v="2480" actId="20577"/>
          <ac:spMkLst>
            <pc:docMk/>
            <pc:sldMk cId="4130214424" sldId="580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17:12.794" v="2484" actId="20577"/>
          <ac:spMkLst>
            <pc:docMk/>
            <pc:sldMk cId="4130214424" sldId="580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7T18:17:09.684" v="2481"/>
          <ac:cxnSpMkLst>
            <pc:docMk/>
            <pc:sldMk cId="4130214424" sldId="580"/>
            <ac:cxnSpMk id="13" creationId="{3D099FA2-A14F-4CC2-B8DF-17F81572FE1F}"/>
          </ac:cxnSpMkLst>
        </pc:cxnChg>
      </pc:sldChg>
      <pc:sldChg chg="addSp delSp modSp mod">
        <pc:chgData name="Sarah" userId="3dbf907c3c3ecef2" providerId="LiveId" clId="{5867C391-EA03-420C-97B7-1A623C7FBC6C}" dt="2021-03-17T18:21:25.769" v="2637"/>
        <pc:sldMkLst>
          <pc:docMk/>
          <pc:sldMk cId="1600094318" sldId="581"/>
        </pc:sldMkLst>
        <pc:spChg chg="del">
          <ac:chgData name="Sarah" userId="3dbf907c3c3ecef2" providerId="LiveId" clId="{5867C391-EA03-420C-97B7-1A623C7FBC6C}" dt="2021-03-17T18:17:42.650" v="2501" actId="478"/>
          <ac:spMkLst>
            <pc:docMk/>
            <pc:sldMk cId="1600094318" sldId="581"/>
            <ac:spMk id="9" creationId="{B6E2AF3B-7EED-4B63-9770-02DAAFF9FF7A}"/>
          </ac:spMkLst>
        </pc:spChg>
        <pc:spChg chg="del">
          <ac:chgData name="Sarah" userId="3dbf907c3c3ecef2" providerId="LiveId" clId="{5867C391-EA03-420C-97B7-1A623C7FBC6C}" dt="2021-03-17T18:11:16.491" v="2385" actId="478"/>
          <ac:spMkLst>
            <pc:docMk/>
            <pc:sldMk cId="1600094318" sldId="581"/>
            <ac:spMk id="10" creationId="{80C0301E-3FB1-470F-8017-7C430BA9B534}"/>
          </ac:spMkLst>
        </pc:spChg>
        <pc:spChg chg="add del mod">
          <ac:chgData name="Sarah" userId="3dbf907c3c3ecef2" providerId="LiveId" clId="{5867C391-EA03-420C-97B7-1A623C7FBC6C}" dt="2021-03-17T18:14:33.970" v="2428" actId="478"/>
          <ac:spMkLst>
            <pc:docMk/>
            <pc:sldMk cId="1600094318" sldId="581"/>
            <ac:spMk id="11" creationId="{7D389EC9-742C-46A8-A2AE-CAD1564E1C96}"/>
          </ac:spMkLst>
        </pc:spChg>
        <pc:spChg chg="add mod">
          <ac:chgData name="Sarah" userId="3dbf907c3c3ecef2" providerId="LiveId" clId="{5867C391-EA03-420C-97B7-1A623C7FBC6C}" dt="2021-03-17T18:14:34.645" v="2429"/>
          <ac:spMkLst>
            <pc:docMk/>
            <pc:sldMk cId="1600094318" sldId="581"/>
            <ac:spMk id="12" creationId="{493B013B-2564-43B5-8FB0-DE23CAFAFA42}"/>
          </ac:spMkLst>
        </pc:spChg>
        <pc:spChg chg="add mod">
          <ac:chgData name="Sarah" userId="3dbf907c3c3ecef2" providerId="LiveId" clId="{5867C391-EA03-420C-97B7-1A623C7FBC6C}" dt="2021-03-17T18:14:55.847" v="2441"/>
          <ac:spMkLst>
            <pc:docMk/>
            <pc:sldMk cId="1600094318" sldId="581"/>
            <ac:spMk id="13" creationId="{FA385FB3-BE3A-446E-80BE-A909C72C0AD7}"/>
          </ac:spMkLst>
        </pc:spChg>
        <pc:spChg chg="add mod">
          <ac:chgData name="Sarah" userId="3dbf907c3c3ecef2" providerId="LiveId" clId="{5867C391-EA03-420C-97B7-1A623C7FBC6C}" dt="2021-03-17T18:17:55.560" v="2512" actId="20577"/>
          <ac:spMkLst>
            <pc:docMk/>
            <pc:sldMk cId="1600094318" sldId="581"/>
            <ac:spMk id="15" creationId="{DB8CEFFB-86E4-4173-80D6-FE1D76D74B10}"/>
          </ac:spMkLst>
        </pc:spChg>
        <pc:spChg chg="add del mod">
          <ac:chgData name="Sarah" userId="3dbf907c3c3ecef2" providerId="LiveId" clId="{5867C391-EA03-420C-97B7-1A623C7FBC6C}" dt="2021-03-17T18:21:25.769" v="2637"/>
          <ac:spMkLst>
            <pc:docMk/>
            <pc:sldMk cId="1600094318" sldId="581"/>
            <ac:spMk id="16" creationId="{F59C902A-01A2-456F-AD29-4A9F16C6395F}"/>
          </ac:spMkLst>
        </pc:spChg>
        <pc:spChg chg="del">
          <ac:chgData name="Sarah" userId="3dbf907c3c3ecef2" providerId="LiveId" clId="{5867C391-EA03-420C-97B7-1A623C7FBC6C}" dt="2021-03-17T18:14:55.350" v="2440" actId="478"/>
          <ac:spMkLst>
            <pc:docMk/>
            <pc:sldMk cId="1600094318" sldId="581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17:25.664" v="2493" actId="20577"/>
          <ac:spMkLst>
            <pc:docMk/>
            <pc:sldMk cId="1600094318" sldId="581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17:29.023" v="2496" actId="20577"/>
          <ac:spMkLst>
            <pc:docMk/>
            <pc:sldMk cId="1600094318" sldId="581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17:32.743" v="2500" actId="20577"/>
          <ac:spMkLst>
            <pc:docMk/>
            <pc:sldMk cId="1600094318" sldId="581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7T18:17:30.415" v="2497"/>
          <ac:cxnSpMkLst>
            <pc:docMk/>
            <pc:sldMk cId="1600094318" sldId="581"/>
            <ac:cxnSpMk id="14" creationId="{E62B3E26-93C1-40D8-A901-07CC76F2741D}"/>
          </ac:cxnSpMkLst>
        </pc:cxnChg>
      </pc:sldChg>
      <pc:sldChg chg="addSp delSp modSp mod">
        <pc:chgData name="Sarah" userId="3dbf907c3c3ecef2" providerId="LiveId" clId="{5867C391-EA03-420C-97B7-1A623C7FBC6C}" dt="2021-03-17T18:17:02.536" v="2476" actId="20577"/>
        <pc:sldMkLst>
          <pc:docMk/>
          <pc:sldMk cId="1455950609" sldId="582"/>
        </pc:sldMkLst>
        <pc:spChg chg="del">
          <ac:chgData name="Sarah" userId="3dbf907c3c3ecef2" providerId="LiveId" clId="{5867C391-EA03-420C-97B7-1A623C7FBC6C}" dt="2021-03-17T18:11:07.171" v="2379" actId="478"/>
          <ac:spMkLst>
            <pc:docMk/>
            <pc:sldMk cId="1455950609" sldId="582"/>
            <ac:spMk id="9" creationId="{BD060017-0AE9-1B47-825E-559A9401402A}"/>
          </ac:spMkLst>
        </pc:spChg>
        <pc:spChg chg="add del mod">
          <ac:chgData name="Sarah" userId="3dbf907c3c3ecef2" providerId="LiveId" clId="{5867C391-EA03-420C-97B7-1A623C7FBC6C}" dt="2021-03-17T18:14:26.640" v="2422" actId="478"/>
          <ac:spMkLst>
            <pc:docMk/>
            <pc:sldMk cId="1455950609" sldId="582"/>
            <ac:spMk id="10" creationId="{F790FBD0-1FF0-4757-9907-512681F44F07}"/>
          </ac:spMkLst>
        </pc:spChg>
        <pc:spChg chg="add mod">
          <ac:chgData name="Sarah" userId="3dbf907c3c3ecef2" providerId="LiveId" clId="{5867C391-EA03-420C-97B7-1A623C7FBC6C}" dt="2021-03-17T18:14:27.018" v="2423"/>
          <ac:spMkLst>
            <pc:docMk/>
            <pc:sldMk cId="1455950609" sldId="582"/>
            <ac:spMk id="11" creationId="{9A1AB39E-63C2-4621-B590-C54EFA58A7ED}"/>
          </ac:spMkLst>
        </pc:spChg>
        <pc:spChg chg="add mod">
          <ac:chgData name="Sarah" userId="3dbf907c3c3ecef2" providerId="LiveId" clId="{5867C391-EA03-420C-97B7-1A623C7FBC6C}" dt="2021-03-17T18:14:51.228" v="2435"/>
          <ac:spMkLst>
            <pc:docMk/>
            <pc:sldMk cId="1455950609" sldId="582"/>
            <ac:spMk id="12" creationId="{1261715B-ABD8-43CE-8423-AE24C4E08832}"/>
          </ac:spMkLst>
        </pc:spChg>
        <pc:spChg chg="del">
          <ac:chgData name="Sarah" userId="3dbf907c3c3ecef2" providerId="LiveId" clId="{5867C391-EA03-420C-97B7-1A623C7FBC6C}" dt="2021-03-17T18:14:50.700" v="2434" actId="478"/>
          <ac:spMkLst>
            <pc:docMk/>
            <pc:sldMk cId="1455950609" sldId="582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16:48.700" v="2469" actId="20577"/>
          <ac:spMkLst>
            <pc:docMk/>
            <pc:sldMk cId="1455950609" sldId="582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16:56.621" v="2472" actId="20577"/>
          <ac:spMkLst>
            <pc:docMk/>
            <pc:sldMk cId="1455950609" sldId="582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17:02.536" v="2476" actId="20577"/>
          <ac:spMkLst>
            <pc:docMk/>
            <pc:sldMk cId="1455950609" sldId="582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7T18:16:57.792" v="2473"/>
          <ac:cxnSpMkLst>
            <pc:docMk/>
            <pc:sldMk cId="1455950609" sldId="582"/>
            <ac:cxnSpMk id="13" creationId="{F2272C7C-2B9A-471C-8350-20898BF4724B}"/>
          </ac:cxnSpMkLst>
        </pc:cxnChg>
      </pc:sldChg>
      <pc:sldChg chg="addSp delSp modSp mod">
        <pc:chgData name="Sarah" userId="3dbf907c3c3ecef2" providerId="LiveId" clId="{5867C391-EA03-420C-97B7-1A623C7FBC6C}" dt="2021-03-17T18:17:22.183" v="2492" actId="20577"/>
        <pc:sldMkLst>
          <pc:docMk/>
          <pc:sldMk cId="118291811" sldId="583"/>
        </pc:sldMkLst>
        <pc:spChg chg="del">
          <ac:chgData name="Sarah" userId="3dbf907c3c3ecef2" providerId="LiveId" clId="{5867C391-EA03-420C-97B7-1A623C7FBC6C}" dt="2021-03-17T18:11:14.110" v="2383" actId="478"/>
          <ac:spMkLst>
            <pc:docMk/>
            <pc:sldMk cId="118291811" sldId="583"/>
            <ac:spMk id="9" creationId="{FC4460DB-983F-EF4F-884B-E7E67146AE37}"/>
          </ac:spMkLst>
        </pc:spChg>
        <pc:spChg chg="add del mod">
          <ac:chgData name="Sarah" userId="3dbf907c3c3ecef2" providerId="LiveId" clId="{5867C391-EA03-420C-97B7-1A623C7FBC6C}" dt="2021-03-17T18:14:32.131" v="2426" actId="478"/>
          <ac:spMkLst>
            <pc:docMk/>
            <pc:sldMk cId="118291811" sldId="583"/>
            <ac:spMk id="10" creationId="{3A9A798B-F197-45C9-B1C9-7004B603CA21}"/>
          </ac:spMkLst>
        </pc:spChg>
        <pc:spChg chg="add mod">
          <ac:chgData name="Sarah" userId="3dbf907c3c3ecef2" providerId="LiveId" clId="{5867C391-EA03-420C-97B7-1A623C7FBC6C}" dt="2021-03-17T18:14:32.818" v="2427"/>
          <ac:spMkLst>
            <pc:docMk/>
            <pc:sldMk cId="118291811" sldId="583"/>
            <ac:spMk id="11" creationId="{586BD6D5-C5F2-4C1C-A5CC-05EBAF0AA0D0}"/>
          </ac:spMkLst>
        </pc:spChg>
        <pc:spChg chg="add mod">
          <ac:chgData name="Sarah" userId="3dbf907c3c3ecef2" providerId="LiveId" clId="{5867C391-EA03-420C-97B7-1A623C7FBC6C}" dt="2021-03-17T18:14:54.088" v="2439"/>
          <ac:spMkLst>
            <pc:docMk/>
            <pc:sldMk cId="118291811" sldId="583"/>
            <ac:spMk id="12" creationId="{AC1FB14F-EBF2-459D-9032-EA68D2D11BC8}"/>
          </ac:spMkLst>
        </pc:spChg>
        <pc:spChg chg="del">
          <ac:chgData name="Sarah" userId="3dbf907c3c3ecef2" providerId="LiveId" clId="{5867C391-EA03-420C-97B7-1A623C7FBC6C}" dt="2021-03-17T18:14:53.711" v="2438" actId="478"/>
          <ac:spMkLst>
            <pc:docMk/>
            <pc:sldMk cId="118291811" sldId="583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17:15.134" v="2485" actId="20577"/>
          <ac:spMkLst>
            <pc:docMk/>
            <pc:sldMk cId="118291811" sldId="583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17:18.533" v="2488" actId="20577"/>
          <ac:spMkLst>
            <pc:docMk/>
            <pc:sldMk cId="118291811" sldId="583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17:22.183" v="2492" actId="20577"/>
          <ac:spMkLst>
            <pc:docMk/>
            <pc:sldMk cId="118291811" sldId="583"/>
            <ac:spMk id="28" creationId="{A576FB36-0B14-9649-82F7-22EC43682032}"/>
          </ac:spMkLst>
        </pc:spChg>
        <pc:cxnChg chg="add mod">
          <ac:chgData name="Sarah" userId="3dbf907c3c3ecef2" providerId="LiveId" clId="{5867C391-EA03-420C-97B7-1A623C7FBC6C}" dt="2021-03-17T18:17:19.185" v="2489"/>
          <ac:cxnSpMkLst>
            <pc:docMk/>
            <pc:sldMk cId="118291811" sldId="583"/>
            <ac:cxnSpMk id="13" creationId="{9A31955C-E4B6-4245-8A37-081A9212CF7B}"/>
          </ac:cxnSpMkLst>
        </pc:cxnChg>
      </pc:sldChg>
      <pc:sldChg chg="addSp delSp modSp mod">
        <pc:chgData name="Sarah" userId="3dbf907c3c3ecef2" providerId="LiveId" clId="{5867C391-EA03-420C-97B7-1A623C7FBC6C}" dt="2021-03-17T18:18:54.419" v="2526" actId="20577"/>
        <pc:sldMkLst>
          <pc:docMk/>
          <pc:sldMk cId="2874975700" sldId="584"/>
        </pc:sldMkLst>
        <pc:spChg chg="del">
          <ac:chgData name="Sarah" userId="3dbf907c3c3ecef2" providerId="LiveId" clId="{5867C391-EA03-420C-97B7-1A623C7FBC6C}" dt="2021-03-17T18:11:18.440" v="2387" actId="478"/>
          <ac:spMkLst>
            <pc:docMk/>
            <pc:sldMk cId="2874975700" sldId="584"/>
            <ac:spMk id="10" creationId="{E4535702-B8E1-416F-9A94-F5B248B85154}"/>
          </ac:spMkLst>
        </pc:spChg>
        <pc:spChg chg="add mod">
          <ac:chgData name="Sarah" userId="3dbf907c3c3ecef2" providerId="LiveId" clId="{5867C391-EA03-420C-97B7-1A623C7FBC6C}" dt="2021-03-17T18:11:19.166" v="2388"/>
          <ac:spMkLst>
            <pc:docMk/>
            <pc:sldMk cId="2874975700" sldId="584"/>
            <ac:spMk id="11" creationId="{67B0EA53-43CE-49A4-9BB7-69C232EF524A}"/>
          </ac:spMkLst>
        </pc:spChg>
        <pc:spChg chg="add mod">
          <ac:chgData name="Sarah" userId="3dbf907c3c3ecef2" providerId="LiveId" clId="{5867C391-EA03-420C-97B7-1A623C7FBC6C}" dt="2021-03-17T18:18:54.419" v="2526" actId="20577"/>
          <ac:spMkLst>
            <pc:docMk/>
            <pc:sldMk cId="2874975700" sldId="584"/>
            <ac:spMk id="12" creationId="{4FC191C5-06D2-4A5B-BDB2-816866DDFBBD}"/>
          </ac:spMkLst>
        </pc:spChg>
        <pc:spChg chg="del">
          <ac:chgData name="Sarah" userId="3dbf907c3c3ecef2" providerId="LiveId" clId="{5867C391-EA03-420C-97B7-1A623C7FBC6C}" dt="2021-03-17T18:18:49.945" v="2521" actId="478"/>
          <ac:spMkLst>
            <pc:docMk/>
            <pc:sldMk cId="2874975700" sldId="584"/>
            <ac:spMk id="19" creationId="{55060ADE-5571-3E4E-9BF7-E2B5DD384A27}"/>
          </ac:spMkLst>
        </pc:spChg>
      </pc:sldChg>
      <pc:sldChg chg="addSp delSp modSp mod">
        <pc:chgData name="Sarah" userId="3dbf907c3c3ecef2" providerId="LiveId" clId="{5867C391-EA03-420C-97B7-1A623C7FBC6C}" dt="2021-03-17T18:19:41.944" v="2558" actId="20577"/>
        <pc:sldMkLst>
          <pc:docMk/>
          <pc:sldMk cId="992885516" sldId="585"/>
        </pc:sldMkLst>
        <pc:spChg chg="add mod">
          <ac:chgData name="Sarah" userId="3dbf907c3c3ecef2" providerId="LiveId" clId="{5867C391-EA03-420C-97B7-1A623C7FBC6C}" dt="2021-03-17T18:11:21.196" v="2390"/>
          <ac:spMkLst>
            <pc:docMk/>
            <pc:sldMk cId="992885516" sldId="585"/>
            <ac:spMk id="9" creationId="{7B925123-A642-422E-865A-EBFFF9AB8CFD}"/>
          </ac:spMkLst>
        </pc:spChg>
        <pc:spChg chg="del">
          <ac:chgData name="Sarah" userId="3dbf907c3c3ecef2" providerId="LiveId" clId="{5867C391-EA03-420C-97B7-1A623C7FBC6C}" dt="2021-03-17T18:11:20.508" v="2389" actId="478"/>
          <ac:spMkLst>
            <pc:docMk/>
            <pc:sldMk cId="992885516" sldId="585"/>
            <ac:spMk id="10" creationId="{ED4FB4CF-A496-4522-A201-108A04E26D99}"/>
          </ac:spMkLst>
        </pc:spChg>
        <pc:spChg chg="add mod">
          <ac:chgData name="Sarah" userId="3dbf907c3c3ecef2" providerId="LiveId" clId="{5867C391-EA03-420C-97B7-1A623C7FBC6C}" dt="2021-03-17T18:19:02.214" v="2531"/>
          <ac:spMkLst>
            <pc:docMk/>
            <pc:sldMk cId="992885516" sldId="585"/>
            <ac:spMk id="11" creationId="{0B4FCBAD-9BE6-4EE8-AD17-45191DAFDEB4}"/>
          </ac:spMkLst>
        </pc:spChg>
        <pc:spChg chg="del mod">
          <ac:chgData name="Sarah" userId="3dbf907c3c3ecef2" providerId="LiveId" clId="{5867C391-EA03-420C-97B7-1A623C7FBC6C}" dt="2021-03-17T18:19:01.623" v="2530" actId="478"/>
          <ac:spMkLst>
            <pc:docMk/>
            <pc:sldMk cId="992885516" sldId="585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19:33.719" v="2548" actId="20577"/>
          <ac:spMkLst>
            <pc:docMk/>
            <pc:sldMk cId="992885516" sldId="585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19:38.437" v="2553" actId="20577"/>
          <ac:spMkLst>
            <pc:docMk/>
            <pc:sldMk cId="992885516" sldId="585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19:41.944" v="2558" actId="20577"/>
          <ac:spMkLst>
            <pc:docMk/>
            <pc:sldMk cId="992885516" sldId="585"/>
            <ac:spMk id="28" creationId="{A576FB36-0B14-9649-82F7-22EC43682032}"/>
          </ac:spMkLst>
        </pc:spChg>
        <pc:picChg chg="add del">
          <ac:chgData name="Sarah" userId="3dbf907c3c3ecef2" providerId="LiveId" clId="{5867C391-EA03-420C-97B7-1A623C7FBC6C}" dt="2021-03-17T18:19:00.372" v="2529" actId="478"/>
          <ac:picMkLst>
            <pc:docMk/>
            <pc:sldMk cId="992885516" sldId="585"/>
            <ac:picMk id="420" creationId="{A6EA81CA-7455-7848-B501-F641318B416D}"/>
          </ac:picMkLst>
        </pc:picChg>
      </pc:sldChg>
      <pc:sldChg chg="addSp delSp modSp mod">
        <pc:chgData name="Sarah" userId="3dbf907c3c3ecef2" providerId="LiveId" clId="{5867C391-EA03-420C-97B7-1A623C7FBC6C}" dt="2021-03-17T18:19:54.507" v="2573" actId="20577"/>
        <pc:sldMkLst>
          <pc:docMk/>
          <pc:sldMk cId="3372905478" sldId="586"/>
        </pc:sldMkLst>
        <pc:spChg chg="add mod">
          <ac:chgData name="Sarah" userId="3dbf907c3c3ecef2" providerId="LiveId" clId="{5867C391-EA03-420C-97B7-1A623C7FBC6C}" dt="2021-03-17T18:11:22.944" v="2392"/>
          <ac:spMkLst>
            <pc:docMk/>
            <pc:sldMk cId="3372905478" sldId="586"/>
            <ac:spMk id="9" creationId="{2439DED5-855C-4538-A128-A6A51463A982}"/>
          </ac:spMkLst>
        </pc:spChg>
        <pc:spChg chg="del">
          <ac:chgData name="Sarah" userId="3dbf907c3c3ecef2" providerId="LiveId" clId="{5867C391-EA03-420C-97B7-1A623C7FBC6C}" dt="2021-03-17T18:11:22.359" v="2391" actId="478"/>
          <ac:spMkLst>
            <pc:docMk/>
            <pc:sldMk cId="3372905478" sldId="586"/>
            <ac:spMk id="10" creationId="{0A2F1FE7-0171-42DE-910F-52F1EFA8D7CD}"/>
          </ac:spMkLst>
        </pc:spChg>
        <pc:spChg chg="add mod">
          <ac:chgData name="Sarah" userId="3dbf907c3c3ecef2" providerId="LiveId" clId="{5867C391-EA03-420C-97B7-1A623C7FBC6C}" dt="2021-03-17T18:19:04.870" v="2533"/>
          <ac:spMkLst>
            <pc:docMk/>
            <pc:sldMk cId="3372905478" sldId="586"/>
            <ac:spMk id="11" creationId="{F4EDBA6C-2B50-4098-B49B-83CC62CA2713}"/>
          </ac:spMkLst>
        </pc:spChg>
        <pc:spChg chg="del">
          <ac:chgData name="Sarah" userId="3dbf907c3c3ecef2" providerId="LiveId" clId="{5867C391-EA03-420C-97B7-1A623C7FBC6C}" dt="2021-03-17T18:19:04.299" v="2532" actId="478"/>
          <ac:spMkLst>
            <pc:docMk/>
            <pc:sldMk cId="3372905478" sldId="586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19:47.174" v="2563" actId="20577"/>
          <ac:spMkLst>
            <pc:docMk/>
            <pc:sldMk cId="3372905478" sldId="586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19:50.914" v="2568" actId="20577"/>
          <ac:spMkLst>
            <pc:docMk/>
            <pc:sldMk cId="3372905478" sldId="586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19:54.507" v="2573" actId="20577"/>
          <ac:spMkLst>
            <pc:docMk/>
            <pc:sldMk cId="3372905478" sldId="586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20:22.489" v="2603" actId="20577"/>
        <pc:sldMkLst>
          <pc:docMk/>
          <pc:sldMk cId="2396895317" sldId="587"/>
        </pc:sldMkLst>
        <pc:spChg chg="add mod">
          <ac:chgData name="Sarah" userId="3dbf907c3c3ecef2" providerId="LiveId" clId="{5867C391-EA03-420C-97B7-1A623C7FBC6C}" dt="2021-03-17T18:18:31.013" v="2514"/>
          <ac:spMkLst>
            <pc:docMk/>
            <pc:sldMk cId="2396895317" sldId="587"/>
            <ac:spMk id="9" creationId="{50997456-97BD-477D-ACD9-38466D31272C}"/>
          </ac:spMkLst>
        </pc:spChg>
        <pc:spChg chg="del">
          <ac:chgData name="Sarah" userId="3dbf907c3c3ecef2" providerId="LiveId" clId="{5867C391-EA03-420C-97B7-1A623C7FBC6C}" dt="2021-03-17T18:18:30.353" v="2513" actId="478"/>
          <ac:spMkLst>
            <pc:docMk/>
            <pc:sldMk cId="2396895317" sldId="587"/>
            <ac:spMk id="10" creationId="{D2E1FAB7-C96F-43EE-9C56-813F11DF367C}"/>
          </ac:spMkLst>
        </pc:spChg>
        <pc:spChg chg="add mod">
          <ac:chgData name="Sarah" userId="3dbf907c3c3ecef2" providerId="LiveId" clId="{5867C391-EA03-420C-97B7-1A623C7FBC6C}" dt="2021-03-17T18:19:12.269" v="2537"/>
          <ac:spMkLst>
            <pc:docMk/>
            <pc:sldMk cId="2396895317" sldId="587"/>
            <ac:spMk id="11" creationId="{44A30436-D569-43C1-AF2D-3C603D49D380}"/>
          </ac:spMkLst>
        </pc:spChg>
        <pc:spChg chg="del">
          <ac:chgData name="Sarah" userId="3dbf907c3c3ecef2" providerId="LiveId" clId="{5867C391-EA03-420C-97B7-1A623C7FBC6C}" dt="2021-03-17T18:19:07.731" v="2536" actId="478"/>
          <ac:spMkLst>
            <pc:docMk/>
            <pc:sldMk cId="2396895317" sldId="587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20:13.268" v="2593" actId="20577"/>
          <ac:spMkLst>
            <pc:docMk/>
            <pc:sldMk cId="2396895317" sldId="587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20:18.714" v="2598" actId="20577"/>
          <ac:spMkLst>
            <pc:docMk/>
            <pc:sldMk cId="2396895317" sldId="587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20:22.489" v="2603" actId="20577"/>
          <ac:spMkLst>
            <pc:docMk/>
            <pc:sldMk cId="2396895317" sldId="587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21:49.836" v="2650" actId="20577"/>
        <pc:sldMkLst>
          <pc:docMk/>
          <pc:sldMk cId="3236990581" sldId="588"/>
        </pc:sldMkLst>
        <pc:spChg chg="del">
          <ac:chgData name="Sarah" userId="3dbf907c3c3ecef2" providerId="LiveId" clId="{5867C391-EA03-420C-97B7-1A623C7FBC6C}" dt="2021-03-17T18:21:30.104" v="2638" actId="478"/>
          <ac:spMkLst>
            <pc:docMk/>
            <pc:sldMk cId="3236990581" sldId="588"/>
            <ac:spMk id="9" creationId="{E62053A2-405B-4F0B-9C8A-599ED84A5927}"/>
          </ac:spMkLst>
        </pc:spChg>
        <pc:spChg chg="del">
          <ac:chgData name="Sarah" userId="3dbf907c3c3ecef2" providerId="LiveId" clId="{5867C391-EA03-420C-97B7-1A623C7FBC6C}" dt="2021-03-17T18:18:35.046" v="2517" actId="478"/>
          <ac:spMkLst>
            <pc:docMk/>
            <pc:sldMk cId="3236990581" sldId="588"/>
            <ac:spMk id="10" creationId="{AB3F780D-DBEC-4DAD-9386-1F2E4018CFF5}"/>
          </ac:spMkLst>
        </pc:spChg>
        <pc:spChg chg="add mod">
          <ac:chgData name="Sarah" userId="3dbf907c3c3ecef2" providerId="LiveId" clId="{5867C391-EA03-420C-97B7-1A623C7FBC6C}" dt="2021-03-17T18:18:35.668" v="2518"/>
          <ac:spMkLst>
            <pc:docMk/>
            <pc:sldMk cId="3236990581" sldId="588"/>
            <ac:spMk id="11" creationId="{A7E560B1-5FF4-41D6-81EC-F82E82DAB197}"/>
          </ac:spMkLst>
        </pc:spChg>
        <pc:spChg chg="add mod">
          <ac:chgData name="Sarah" userId="3dbf907c3c3ecef2" providerId="LiveId" clId="{5867C391-EA03-420C-97B7-1A623C7FBC6C}" dt="2021-03-17T18:19:22.144" v="2543"/>
          <ac:spMkLst>
            <pc:docMk/>
            <pc:sldMk cId="3236990581" sldId="588"/>
            <ac:spMk id="12" creationId="{BD5C3ED9-1F73-4EDF-B541-77CC1A0DB7D3}"/>
          </ac:spMkLst>
        </pc:spChg>
        <pc:spChg chg="add mod">
          <ac:chgData name="Sarah" userId="3dbf907c3c3ecef2" providerId="LiveId" clId="{5867C391-EA03-420C-97B7-1A623C7FBC6C}" dt="2021-03-17T18:21:49.836" v="2650" actId="20577"/>
          <ac:spMkLst>
            <pc:docMk/>
            <pc:sldMk cId="3236990581" sldId="588"/>
            <ac:spMk id="13" creationId="{97611EC8-DF38-4C79-A8FB-BAF5F639B4C3}"/>
          </ac:spMkLst>
        </pc:spChg>
        <pc:spChg chg="del">
          <ac:chgData name="Sarah" userId="3dbf907c3c3ecef2" providerId="LiveId" clId="{5867C391-EA03-420C-97B7-1A623C7FBC6C}" dt="2021-03-17T18:19:21.763" v="2542" actId="478"/>
          <ac:spMkLst>
            <pc:docMk/>
            <pc:sldMk cId="3236990581" sldId="588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20:40.287" v="2625" actId="20577"/>
          <ac:spMkLst>
            <pc:docMk/>
            <pc:sldMk cId="3236990581" sldId="588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20:44.499" v="2630" actId="20577"/>
          <ac:spMkLst>
            <pc:docMk/>
            <pc:sldMk cId="3236990581" sldId="588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20:48.178" v="2635" actId="20577"/>
          <ac:spMkLst>
            <pc:docMk/>
            <pc:sldMk cId="3236990581" sldId="588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20:08.167" v="2588" actId="20577"/>
        <pc:sldMkLst>
          <pc:docMk/>
          <pc:sldMk cId="4245089303" sldId="589"/>
        </pc:sldMkLst>
        <pc:spChg chg="add mod">
          <ac:chgData name="Sarah" userId="3dbf907c3c3ecef2" providerId="LiveId" clId="{5867C391-EA03-420C-97B7-1A623C7FBC6C}" dt="2021-03-17T18:11:25.255" v="2394"/>
          <ac:spMkLst>
            <pc:docMk/>
            <pc:sldMk cId="4245089303" sldId="589"/>
            <ac:spMk id="9" creationId="{AE090C0A-2692-4AB7-9D55-D4245F913FF7}"/>
          </ac:spMkLst>
        </pc:spChg>
        <pc:spChg chg="del">
          <ac:chgData name="Sarah" userId="3dbf907c3c3ecef2" providerId="LiveId" clId="{5867C391-EA03-420C-97B7-1A623C7FBC6C}" dt="2021-03-17T18:11:24.019" v="2393" actId="478"/>
          <ac:spMkLst>
            <pc:docMk/>
            <pc:sldMk cId="4245089303" sldId="589"/>
            <ac:spMk id="10" creationId="{5A07F2D3-7B30-40B6-A8A8-B42E410A3AF4}"/>
          </ac:spMkLst>
        </pc:spChg>
        <pc:spChg chg="add mod">
          <ac:chgData name="Sarah" userId="3dbf907c3c3ecef2" providerId="LiveId" clId="{5867C391-EA03-420C-97B7-1A623C7FBC6C}" dt="2021-03-17T18:19:06.593" v="2535"/>
          <ac:spMkLst>
            <pc:docMk/>
            <pc:sldMk cId="4245089303" sldId="589"/>
            <ac:spMk id="11" creationId="{262E4B4E-AFB5-4D20-B03A-E90D6E12B535}"/>
          </ac:spMkLst>
        </pc:spChg>
        <pc:spChg chg="del">
          <ac:chgData name="Sarah" userId="3dbf907c3c3ecef2" providerId="LiveId" clId="{5867C391-EA03-420C-97B7-1A623C7FBC6C}" dt="2021-03-17T18:19:06.040" v="2534" actId="478"/>
          <ac:spMkLst>
            <pc:docMk/>
            <pc:sldMk cId="4245089303" sldId="589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19:59.014" v="2578" actId="20577"/>
          <ac:spMkLst>
            <pc:docMk/>
            <pc:sldMk cId="4245089303" sldId="589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20:04.337" v="2583" actId="20577"/>
          <ac:spMkLst>
            <pc:docMk/>
            <pc:sldMk cId="4245089303" sldId="589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20:08.167" v="2588" actId="20577"/>
          <ac:spMkLst>
            <pc:docMk/>
            <pc:sldMk cId="4245089303" sldId="589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20:36.508" v="2620" actId="20577"/>
        <pc:sldMkLst>
          <pc:docMk/>
          <pc:sldMk cId="2429713525" sldId="590"/>
        </pc:sldMkLst>
        <pc:spChg chg="add mod">
          <ac:chgData name="Sarah" userId="3dbf907c3c3ecef2" providerId="LiveId" clId="{5867C391-EA03-420C-97B7-1A623C7FBC6C}" dt="2021-03-17T18:18:33.791" v="2516"/>
          <ac:spMkLst>
            <pc:docMk/>
            <pc:sldMk cId="2429713525" sldId="590"/>
            <ac:spMk id="9" creationId="{2BB295F3-E722-4555-8244-7D699CB9F7C7}"/>
          </ac:spMkLst>
        </pc:spChg>
        <pc:spChg chg="del">
          <ac:chgData name="Sarah" userId="3dbf907c3c3ecef2" providerId="LiveId" clId="{5867C391-EA03-420C-97B7-1A623C7FBC6C}" dt="2021-03-17T18:18:33.200" v="2515" actId="478"/>
          <ac:spMkLst>
            <pc:docMk/>
            <pc:sldMk cId="2429713525" sldId="590"/>
            <ac:spMk id="10" creationId="{DBC2B3CC-F50D-4838-9F4F-F607FECA6D1B}"/>
          </ac:spMkLst>
        </pc:spChg>
        <pc:spChg chg="add mod">
          <ac:chgData name="Sarah" userId="3dbf907c3c3ecef2" providerId="LiveId" clId="{5867C391-EA03-420C-97B7-1A623C7FBC6C}" dt="2021-03-17T18:19:19.659" v="2541"/>
          <ac:spMkLst>
            <pc:docMk/>
            <pc:sldMk cId="2429713525" sldId="590"/>
            <ac:spMk id="11" creationId="{FA0A0950-3982-485A-847C-53EBBC5128AF}"/>
          </ac:spMkLst>
        </pc:spChg>
        <pc:spChg chg="del">
          <ac:chgData name="Sarah" userId="3dbf907c3c3ecef2" providerId="LiveId" clId="{5867C391-EA03-420C-97B7-1A623C7FBC6C}" dt="2021-03-17T18:19:19.195" v="2540" actId="478"/>
          <ac:spMkLst>
            <pc:docMk/>
            <pc:sldMk cId="2429713525" sldId="590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20:26.197" v="2608" actId="20577"/>
          <ac:spMkLst>
            <pc:docMk/>
            <pc:sldMk cId="2429713525" sldId="590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20:32.029" v="2615" actId="20577"/>
          <ac:spMkLst>
            <pc:docMk/>
            <pc:sldMk cId="2429713525" sldId="590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20:36.508" v="2620" actId="20577"/>
          <ac:spMkLst>
            <pc:docMk/>
            <pc:sldMk cId="2429713525" sldId="590"/>
            <ac:spMk id="28" creationId="{A576FB36-0B14-9649-82F7-22EC43682032}"/>
          </ac:spMkLst>
        </pc:spChg>
        <pc:picChg chg="add del">
          <ac:chgData name="Sarah" userId="3dbf907c3c3ecef2" providerId="LiveId" clId="{5867C391-EA03-420C-97B7-1A623C7FBC6C}" dt="2021-03-17T18:19:15.538" v="2539" actId="478"/>
          <ac:picMkLst>
            <pc:docMk/>
            <pc:sldMk cId="2429713525" sldId="590"/>
            <ac:picMk id="420" creationId="{A6EA81CA-7455-7848-B501-F641318B416D}"/>
          </ac:picMkLst>
        </pc:picChg>
      </pc:sldChg>
      <pc:sldChg chg="addSp delSp modSp mod">
        <pc:chgData name="Sarah" userId="3dbf907c3c3ecef2" providerId="LiveId" clId="{5867C391-EA03-420C-97B7-1A623C7FBC6C}" dt="2021-03-17T18:23:38.004" v="2677" actId="478"/>
        <pc:sldMkLst>
          <pc:docMk/>
          <pc:sldMk cId="905037605" sldId="591"/>
        </pc:sldMkLst>
        <pc:spChg chg="add mod">
          <ac:chgData name="Sarah" userId="3dbf907c3c3ecef2" providerId="LiveId" clId="{5867C391-EA03-420C-97B7-1A623C7FBC6C}" dt="2021-03-17T18:22:49.101" v="2653" actId="14100"/>
          <ac:spMkLst>
            <pc:docMk/>
            <pc:sldMk cId="905037605" sldId="591"/>
            <ac:spMk id="10" creationId="{78032BC0-4D11-4059-8B4D-635865C0921C}"/>
          </ac:spMkLst>
        </pc:spChg>
        <pc:spChg chg="del">
          <ac:chgData name="Sarah" userId="3dbf907c3c3ecef2" providerId="LiveId" clId="{5867C391-EA03-420C-97B7-1A623C7FBC6C}" dt="2021-03-17T18:18:37.306" v="2519" actId="478"/>
          <ac:spMkLst>
            <pc:docMk/>
            <pc:sldMk cId="905037605" sldId="591"/>
            <ac:spMk id="11" creationId="{EF465D31-BF85-E54A-BAC5-C9960F8004DE}"/>
          </ac:spMkLst>
        </pc:spChg>
        <pc:spChg chg="add del mod">
          <ac:chgData name="Sarah" userId="3dbf907c3c3ecef2" providerId="LiveId" clId="{5867C391-EA03-420C-97B7-1A623C7FBC6C}" dt="2021-03-17T18:23:38.004" v="2677" actId="478"/>
          <ac:spMkLst>
            <pc:docMk/>
            <pc:sldMk cId="905037605" sldId="591"/>
            <ac:spMk id="12" creationId="{AB224961-03B8-4B2B-AD9D-551044CFC603}"/>
          </ac:spMkLst>
        </pc:spChg>
        <pc:spChg chg="del mod">
          <ac:chgData name="Sarah" userId="3dbf907c3c3ecef2" providerId="LiveId" clId="{5867C391-EA03-420C-97B7-1A623C7FBC6C}" dt="2021-03-17T18:23:03.421" v="2656" actId="478"/>
          <ac:spMkLst>
            <pc:docMk/>
            <pc:sldMk cId="905037605" sldId="591"/>
            <ac:spMk id="19" creationId="{55060ADE-5571-3E4E-9BF7-E2B5DD384A27}"/>
          </ac:spMkLst>
        </pc:spChg>
      </pc:sldChg>
      <pc:sldChg chg="addSp delSp modSp mod">
        <pc:chgData name="Sarah" userId="3dbf907c3c3ecef2" providerId="LiveId" clId="{5867C391-EA03-420C-97B7-1A623C7FBC6C}" dt="2021-03-17T18:24:19.588" v="2702" actId="20577"/>
        <pc:sldMkLst>
          <pc:docMk/>
          <pc:sldMk cId="3630332986" sldId="592"/>
        </pc:sldMkLst>
        <pc:spChg chg="del">
          <ac:chgData name="Sarah" userId="3dbf907c3c3ecef2" providerId="LiveId" clId="{5867C391-EA03-420C-97B7-1A623C7FBC6C}" dt="2021-03-17T18:23:21.480" v="2662" actId="478"/>
          <ac:spMkLst>
            <pc:docMk/>
            <pc:sldMk cId="3630332986" sldId="592"/>
            <ac:spMk id="9" creationId="{D6668B2B-DA13-9E43-9F27-57F70B69D4A3}"/>
          </ac:spMkLst>
        </pc:spChg>
        <pc:spChg chg="add mod">
          <ac:chgData name="Sarah" userId="3dbf907c3c3ecef2" providerId="LiveId" clId="{5867C391-EA03-420C-97B7-1A623C7FBC6C}" dt="2021-03-17T18:23:21.957" v="2663"/>
          <ac:spMkLst>
            <pc:docMk/>
            <pc:sldMk cId="3630332986" sldId="592"/>
            <ac:spMk id="10" creationId="{1DB11F3C-6C33-482A-B5B6-1CB4201B1ECF}"/>
          </ac:spMkLst>
        </pc:spChg>
        <pc:spChg chg="add mod">
          <ac:chgData name="Sarah" userId="3dbf907c3c3ecef2" providerId="LiveId" clId="{5867C391-EA03-420C-97B7-1A623C7FBC6C}" dt="2021-03-17T18:23:43.293" v="2679"/>
          <ac:spMkLst>
            <pc:docMk/>
            <pc:sldMk cId="3630332986" sldId="592"/>
            <ac:spMk id="12" creationId="{B7565010-8FC8-48DF-8625-0DD27374BCEB}"/>
          </ac:spMkLst>
        </pc:spChg>
        <pc:spChg chg="del">
          <ac:chgData name="Sarah" userId="3dbf907c3c3ecef2" providerId="LiveId" clId="{5867C391-EA03-420C-97B7-1A623C7FBC6C}" dt="2021-03-17T18:23:42.899" v="2678" actId="478"/>
          <ac:spMkLst>
            <pc:docMk/>
            <pc:sldMk cId="3630332986" sldId="592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24:13.742" v="2700" actId="20577"/>
          <ac:spMkLst>
            <pc:docMk/>
            <pc:sldMk cId="3630332986" sldId="592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24:19.588" v="2702" actId="20577"/>
          <ac:spMkLst>
            <pc:docMk/>
            <pc:sldMk cId="3630332986" sldId="592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24:03.561" v="2696" actId="20577"/>
          <ac:spMkLst>
            <pc:docMk/>
            <pc:sldMk cId="3630332986" sldId="592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24:32.604" v="2711" actId="20577"/>
        <pc:sldMkLst>
          <pc:docMk/>
          <pc:sldMk cId="2104804491" sldId="593"/>
        </pc:sldMkLst>
        <pc:spChg chg="del">
          <ac:chgData name="Sarah" userId="3dbf907c3c3ecef2" providerId="LiveId" clId="{5867C391-EA03-420C-97B7-1A623C7FBC6C}" dt="2021-03-17T18:23:23.145" v="2664" actId="478"/>
          <ac:spMkLst>
            <pc:docMk/>
            <pc:sldMk cId="2104804491" sldId="593"/>
            <ac:spMk id="9" creationId="{C4D6E8F6-A21E-E544-BAB4-D517D83CF00B}"/>
          </ac:spMkLst>
        </pc:spChg>
        <pc:spChg chg="add mod">
          <ac:chgData name="Sarah" userId="3dbf907c3c3ecef2" providerId="LiveId" clId="{5867C391-EA03-420C-97B7-1A623C7FBC6C}" dt="2021-03-17T18:23:23.766" v="2665"/>
          <ac:spMkLst>
            <pc:docMk/>
            <pc:sldMk cId="2104804491" sldId="593"/>
            <ac:spMk id="10" creationId="{3656D5CE-2D6F-43B2-893E-515C40E532C8}"/>
          </ac:spMkLst>
        </pc:spChg>
        <pc:spChg chg="add mod">
          <ac:chgData name="Sarah" userId="3dbf907c3c3ecef2" providerId="LiveId" clId="{5867C391-EA03-420C-97B7-1A623C7FBC6C}" dt="2021-03-17T18:23:45.047" v="2681"/>
          <ac:spMkLst>
            <pc:docMk/>
            <pc:sldMk cId="2104804491" sldId="593"/>
            <ac:spMk id="11" creationId="{388FD233-BDC2-4772-A754-21488C334084}"/>
          </ac:spMkLst>
        </pc:spChg>
        <pc:spChg chg="del">
          <ac:chgData name="Sarah" userId="3dbf907c3c3ecef2" providerId="LiveId" clId="{5867C391-EA03-420C-97B7-1A623C7FBC6C}" dt="2021-03-17T18:23:44.470" v="2680" actId="478"/>
          <ac:spMkLst>
            <pc:docMk/>
            <pc:sldMk cId="2104804491" sldId="593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24:24.871" v="2703" actId="20577"/>
          <ac:spMkLst>
            <pc:docMk/>
            <pc:sldMk cId="2104804491" sldId="593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24:29.363" v="2706" actId="20577"/>
          <ac:spMkLst>
            <pc:docMk/>
            <pc:sldMk cId="2104804491" sldId="593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24:32.604" v="2711" actId="20577"/>
          <ac:spMkLst>
            <pc:docMk/>
            <pc:sldMk cId="2104804491" sldId="593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24:54.462" v="2731" actId="20577"/>
        <pc:sldMkLst>
          <pc:docMk/>
          <pc:sldMk cId="1051160391" sldId="594"/>
        </pc:sldMkLst>
        <pc:spChg chg="del">
          <ac:chgData name="Sarah" userId="3dbf907c3c3ecef2" providerId="LiveId" clId="{5867C391-EA03-420C-97B7-1A623C7FBC6C}" dt="2021-03-17T18:23:26.261" v="2668" actId="478"/>
          <ac:spMkLst>
            <pc:docMk/>
            <pc:sldMk cId="1051160391" sldId="594"/>
            <ac:spMk id="9" creationId="{6BA51A43-FDBF-BF47-9BF4-BE281E4E97B7}"/>
          </ac:spMkLst>
        </pc:spChg>
        <pc:spChg chg="add mod">
          <ac:chgData name="Sarah" userId="3dbf907c3c3ecef2" providerId="LiveId" clId="{5867C391-EA03-420C-97B7-1A623C7FBC6C}" dt="2021-03-17T18:23:26.765" v="2669"/>
          <ac:spMkLst>
            <pc:docMk/>
            <pc:sldMk cId="1051160391" sldId="594"/>
            <ac:spMk id="10" creationId="{43DD0F41-5BAB-47E1-8EED-5E993E9D76DA}"/>
          </ac:spMkLst>
        </pc:spChg>
        <pc:spChg chg="add mod">
          <ac:chgData name="Sarah" userId="3dbf907c3c3ecef2" providerId="LiveId" clId="{5867C391-EA03-420C-97B7-1A623C7FBC6C}" dt="2021-03-17T18:23:49.477" v="2685"/>
          <ac:spMkLst>
            <pc:docMk/>
            <pc:sldMk cId="1051160391" sldId="594"/>
            <ac:spMk id="11" creationId="{632118E6-5F21-4585-B90F-8AD6DA97C5D9}"/>
          </ac:spMkLst>
        </pc:spChg>
        <pc:spChg chg="del">
          <ac:chgData name="Sarah" userId="3dbf907c3c3ecef2" providerId="LiveId" clId="{5867C391-EA03-420C-97B7-1A623C7FBC6C}" dt="2021-03-17T18:23:49.045" v="2684" actId="478"/>
          <ac:spMkLst>
            <pc:docMk/>
            <pc:sldMk cId="1051160391" sldId="594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24:47.062" v="2721" actId="20577"/>
          <ac:spMkLst>
            <pc:docMk/>
            <pc:sldMk cId="1051160391" sldId="594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24:51.039" v="2726" actId="20577"/>
          <ac:spMkLst>
            <pc:docMk/>
            <pc:sldMk cId="1051160391" sldId="594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24:54.462" v="2731" actId="20577"/>
          <ac:spMkLst>
            <pc:docMk/>
            <pc:sldMk cId="1051160391" sldId="594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26:02.341" v="2762" actId="20577"/>
        <pc:sldMkLst>
          <pc:docMk/>
          <pc:sldMk cId="2032672805" sldId="595"/>
        </pc:sldMkLst>
        <pc:spChg chg="del">
          <ac:chgData name="Sarah" userId="3dbf907c3c3ecef2" providerId="LiveId" clId="{5867C391-EA03-420C-97B7-1A623C7FBC6C}" dt="2021-03-17T18:25:24.683" v="2750" actId="478"/>
          <ac:spMkLst>
            <pc:docMk/>
            <pc:sldMk cId="2032672805" sldId="595"/>
            <ac:spMk id="9" creationId="{AC68A2D7-6778-4A15-97CD-43C50C98071A}"/>
          </ac:spMkLst>
        </pc:spChg>
        <pc:spChg chg="del">
          <ac:chgData name="Sarah" userId="3dbf907c3c3ecef2" providerId="LiveId" clId="{5867C391-EA03-420C-97B7-1A623C7FBC6C}" dt="2021-03-17T18:23:29.292" v="2672" actId="478"/>
          <ac:spMkLst>
            <pc:docMk/>
            <pc:sldMk cId="2032672805" sldId="595"/>
            <ac:spMk id="10" creationId="{90B26279-1A4E-4BE7-8053-707B37D1C55E}"/>
          </ac:spMkLst>
        </pc:spChg>
        <pc:spChg chg="add mod">
          <ac:chgData name="Sarah" userId="3dbf907c3c3ecef2" providerId="LiveId" clId="{5867C391-EA03-420C-97B7-1A623C7FBC6C}" dt="2021-03-17T18:23:29.829" v="2673"/>
          <ac:spMkLst>
            <pc:docMk/>
            <pc:sldMk cId="2032672805" sldId="595"/>
            <ac:spMk id="11" creationId="{DEF54541-8F4D-4DEF-81EA-775D05B004F9}"/>
          </ac:spMkLst>
        </pc:spChg>
        <pc:spChg chg="add mod">
          <ac:chgData name="Sarah" userId="3dbf907c3c3ecef2" providerId="LiveId" clId="{5867C391-EA03-420C-97B7-1A623C7FBC6C}" dt="2021-03-17T18:23:52.602" v="2689"/>
          <ac:spMkLst>
            <pc:docMk/>
            <pc:sldMk cId="2032672805" sldId="595"/>
            <ac:spMk id="12" creationId="{EDB10C78-4208-4055-A1C0-2A4672D9E759}"/>
          </ac:spMkLst>
        </pc:spChg>
        <pc:spChg chg="add mod">
          <ac:chgData name="Sarah" userId="3dbf907c3c3ecef2" providerId="LiveId" clId="{5867C391-EA03-420C-97B7-1A623C7FBC6C}" dt="2021-03-17T18:26:02.341" v="2762" actId="20577"/>
          <ac:spMkLst>
            <pc:docMk/>
            <pc:sldMk cId="2032672805" sldId="595"/>
            <ac:spMk id="13" creationId="{626C8352-76EF-402C-9D6C-ED3331E434FB}"/>
          </ac:spMkLst>
        </pc:spChg>
        <pc:spChg chg="del">
          <ac:chgData name="Sarah" userId="3dbf907c3c3ecef2" providerId="LiveId" clId="{5867C391-EA03-420C-97B7-1A623C7FBC6C}" dt="2021-03-17T18:23:52.053" v="2688" actId="478"/>
          <ac:spMkLst>
            <pc:docMk/>
            <pc:sldMk cId="2032672805" sldId="595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25:08.392" v="2741" actId="20577"/>
          <ac:spMkLst>
            <pc:docMk/>
            <pc:sldMk cId="2032672805" sldId="595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25:10.933" v="2744" actId="20577"/>
          <ac:spMkLst>
            <pc:docMk/>
            <pc:sldMk cId="2032672805" sldId="595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25:14.302" v="2749" actId="20577"/>
          <ac:spMkLst>
            <pc:docMk/>
            <pc:sldMk cId="2032672805" sldId="595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26:48.214" v="2772" actId="20577"/>
        <pc:sldMkLst>
          <pc:docMk/>
          <pc:sldMk cId="2315611807" sldId="596"/>
        </pc:sldMkLst>
        <pc:spChg chg="del">
          <ac:chgData name="Sarah" userId="3dbf907c3c3ecef2" providerId="LiveId" clId="{5867C391-EA03-420C-97B7-1A623C7FBC6C}" dt="2021-03-17T18:23:31.124" v="2674" actId="478"/>
          <ac:spMkLst>
            <pc:docMk/>
            <pc:sldMk cId="2315611807" sldId="596"/>
            <ac:spMk id="10" creationId="{013E859F-915F-415F-BEDF-B4171C3EA559}"/>
          </ac:spMkLst>
        </pc:spChg>
        <pc:spChg chg="add mod">
          <ac:chgData name="Sarah" userId="3dbf907c3c3ecef2" providerId="LiveId" clId="{5867C391-EA03-420C-97B7-1A623C7FBC6C}" dt="2021-03-17T18:26:39.106" v="2768" actId="14100"/>
          <ac:spMkLst>
            <pc:docMk/>
            <pc:sldMk cId="2315611807" sldId="596"/>
            <ac:spMk id="11" creationId="{AA23EB44-6755-4301-962D-DD43AE708187}"/>
          </ac:spMkLst>
        </pc:spChg>
        <pc:spChg chg="add mod">
          <ac:chgData name="Sarah" userId="3dbf907c3c3ecef2" providerId="LiveId" clId="{5867C391-EA03-420C-97B7-1A623C7FBC6C}" dt="2021-03-17T18:26:48.214" v="2772" actId="20577"/>
          <ac:spMkLst>
            <pc:docMk/>
            <pc:sldMk cId="2315611807" sldId="596"/>
            <ac:spMk id="12" creationId="{846881FB-8CFE-4061-94EA-B51DEE7D013D}"/>
          </ac:spMkLst>
        </pc:spChg>
        <pc:spChg chg="del">
          <ac:chgData name="Sarah" userId="3dbf907c3c3ecef2" providerId="LiveId" clId="{5867C391-EA03-420C-97B7-1A623C7FBC6C}" dt="2021-03-17T18:23:53.722" v="2690" actId="478"/>
          <ac:spMkLst>
            <pc:docMk/>
            <pc:sldMk cId="2315611807" sldId="596"/>
            <ac:spMk id="19" creationId="{55060ADE-5571-3E4E-9BF7-E2B5DD384A27}"/>
          </ac:spMkLst>
        </pc:spChg>
        <pc:picChg chg="mod">
          <ac:chgData name="Sarah" userId="3dbf907c3c3ecef2" providerId="LiveId" clId="{5867C391-EA03-420C-97B7-1A623C7FBC6C}" dt="2021-03-17T18:26:16.940" v="2764" actId="1076"/>
          <ac:picMkLst>
            <pc:docMk/>
            <pc:sldMk cId="2315611807" sldId="596"/>
            <ac:picMk id="9" creationId="{5F70F016-3970-4438-95E4-BC2897426297}"/>
          </ac:picMkLst>
        </pc:picChg>
      </pc:sldChg>
      <pc:sldChg chg="addSp delSp modSp mod">
        <pc:chgData name="Sarah" userId="3dbf907c3c3ecef2" providerId="LiveId" clId="{5867C391-EA03-420C-97B7-1A623C7FBC6C}" dt="2021-03-17T18:27:49.133" v="2825" actId="20577"/>
        <pc:sldMkLst>
          <pc:docMk/>
          <pc:sldMk cId="3402828810" sldId="598"/>
        </pc:sldMkLst>
        <pc:spChg chg="add mod">
          <ac:chgData name="Sarah" userId="3dbf907c3c3ecef2" providerId="LiveId" clId="{5867C391-EA03-420C-97B7-1A623C7FBC6C}" dt="2021-03-17T18:26:54.193" v="2776"/>
          <ac:spMkLst>
            <pc:docMk/>
            <pc:sldMk cId="3402828810" sldId="598"/>
            <ac:spMk id="9" creationId="{14BB82FE-5159-42B2-B813-DD5B344B6918}"/>
          </ac:spMkLst>
        </pc:spChg>
        <pc:spChg chg="add mod">
          <ac:chgData name="Sarah" userId="3dbf907c3c3ecef2" providerId="LiveId" clId="{5867C391-EA03-420C-97B7-1A623C7FBC6C}" dt="2021-03-17T18:27:14.710" v="2789"/>
          <ac:spMkLst>
            <pc:docMk/>
            <pc:sldMk cId="3402828810" sldId="598"/>
            <ac:spMk id="10" creationId="{A55E0AE7-13DF-4710-900F-511209D23813}"/>
          </ac:spMkLst>
        </pc:spChg>
        <pc:spChg chg="del">
          <ac:chgData name="Sarah" userId="3dbf907c3c3ecef2" providerId="LiveId" clId="{5867C391-EA03-420C-97B7-1A623C7FBC6C}" dt="2021-03-17T18:26:53.706" v="2775" actId="478"/>
          <ac:spMkLst>
            <pc:docMk/>
            <pc:sldMk cId="3402828810" sldId="598"/>
            <ac:spMk id="12" creationId="{137D02C0-E8DC-44D0-9025-8CF6E11D5E49}"/>
          </ac:spMkLst>
        </pc:spChg>
        <pc:spChg chg="del">
          <ac:chgData name="Sarah" userId="3dbf907c3c3ecef2" providerId="LiveId" clId="{5867C391-EA03-420C-97B7-1A623C7FBC6C}" dt="2021-03-17T18:27:14.334" v="2788" actId="478"/>
          <ac:spMkLst>
            <pc:docMk/>
            <pc:sldMk cId="3402828810" sldId="598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27:42.823" v="2816" actId="20577"/>
          <ac:spMkLst>
            <pc:docMk/>
            <pc:sldMk cId="3402828810" sldId="598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27:45.732" v="2820" actId="20577"/>
          <ac:spMkLst>
            <pc:docMk/>
            <pc:sldMk cId="3402828810" sldId="598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27:49.133" v="2825" actId="20577"/>
          <ac:spMkLst>
            <pc:docMk/>
            <pc:sldMk cId="3402828810" sldId="598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28:11.647" v="2853" actId="20577"/>
        <pc:sldMkLst>
          <pc:docMk/>
          <pc:sldMk cId="2318748749" sldId="599"/>
        </pc:sldMkLst>
        <pc:spChg chg="add mod">
          <ac:chgData name="Sarah" userId="3dbf907c3c3ecef2" providerId="LiveId" clId="{5867C391-EA03-420C-97B7-1A623C7FBC6C}" dt="2021-03-17T18:26:57.485" v="2780"/>
          <ac:spMkLst>
            <pc:docMk/>
            <pc:sldMk cId="2318748749" sldId="599"/>
            <ac:spMk id="9" creationId="{835AC180-91CF-443F-8BAE-2DD88A1EB884}"/>
          </ac:spMkLst>
        </pc:spChg>
        <pc:spChg chg="del">
          <ac:chgData name="Sarah" userId="3dbf907c3c3ecef2" providerId="LiveId" clId="{5867C391-EA03-420C-97B7-1A623C7FBC6C}" dt="2021-03-17T18:26:56.947" v="2779" actId="478"/>
          <ac:spMkLst>
            <pc:docMk/>
            <pc:sldMk cId="2318748749" sldId="599"/>
            <ac:spMk id="10" creationId="{E84C4749-6A33-4EB1-BEFC-50D059D408EA}"/>
          </ac:spMkLst>
        </pc:spChg>
        <pc:spChg chg="add mod">
          <ac:chgData name="Sarah" userId="3dbf907c3c3ecef2" providerId="LiveId" clId="{5867C391-EA03-420C-97B7-1A623C7FBC6C}" dt="2021-03-17T18:27:18.241" v="2793"/>
          <ac:spMkLst>
            <pc:docMk/>
            <pc:sldMk cId="2318748749" sldId="599"/>
            <ac:spMk id="11" creationId="{7851A912-1E3B-43A2-8141-E0BB2B8C8170}"/>
          </ac:spMkLst>
        </pc:spChg>
        <pc:spChg chg="del">
          <ac:chgData name="Sarah" userId="3dbf907c3c3ecef2" providerId="LiveId" clId="{5867C391-EA03-420C-97B7-1A623C7FBC6C}" dt="2021-03-17T18:27:17.665" v="2792" actId="478"/>
          <ac:spMkLst>
            <pc:docMk/>
            <pc:sldMk cId="2318748749" sldId="599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28:05.412" v="2844" actId="20577"/>
          <ac:spMkLst>
            <pc:docMk/>
            <pc:sldMk cId="2318748749" sldId="599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28:08.397" v="2848" actId="20577"/>
          <ac:spMkLst>
            <pc:docMk/>
            <pc:sldMk cId="2318748749" sldId="599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28:11.647" v="2853" actId="20577"/>
          <ac:spMkLst>
            <pc:docMk/>
            <pc:sldMk cId="2318748749" sldId="599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28:52.804" v="2891" actId="20577"/>
        <pc:sldMkLst>
          <pc:docMk/>
          <pc:sldMk cId="2911856005" sldId="600"/>
        </pc:sldMkLst>
        <pc:spChg chg="del">
          <ac:chgData name="Sarah" userId="3dbf907c3c3ecef2" providerId="LiveId" clId="{5867C391-EA03-420C-97B7-1A623C7FBC6C}" dt="2021-03-17T18:28:41.215" v="2882" actId="478"/>
          <ac:spMkLst>
            <pc:docMk/>
            <pc:sldMk cId="2911856005" sldId="600"/>
            <ac:spMk id="9" creationId="{1D3F43B6-8BA8-4753-ADC0-063B053284F4}"/>
          </ac:spMkLst>
        </pc:spChg>
        <pc:spChg chg="del">
          <ac:chgData name="Sarah" userId="3dbf907c3c3ecef2" providerId="LiveId" clId="{5867C391-EA03-420C-97B7-1A623C7FBC6C}" dt="2021-03-17T18:27:02.284" v="2783" actId="478"/>
          <ac:spMkLst>
            <pc:docMk/>
            <pc:sldMk cId="2911856005" sldId="600"/>
            <ac:spMk id="10" creationId="{F957DB6A-052C-4DAF-B654-B2C8D1ECB7A1}"/>
          </ac:spMkLst>
        </pc:spChg>
        <pc:spChg chg="add mod">
          <ac:chgData name="Sarah" userId="3dbf907c3c3ecef2" providerId="LiveId" clId="{5867C391-EA03-420C-97B7-1A623C7FBC6C}" dt="2021-03-17T18:27:02.969" v="2784"/>
          <ac:spMkLst>
            <pc:docMk/>
            <pc:sldMk cId="2911856005" sldId="600"/>
            <ac:spMk id="11" creationId="{C00D0FFB-4CCF-4651-B399-C1835488D12C}"/>
          </ac:spMkLst>
        </pc:spChg>
        <pc:spChg chg="add mod">
          <ac:chgData name="Sarah" userId="3dbf907c3c3ecef2" providerId="LiveId" clId="{5867C391-EA03-420C-97B7-1A623C7FBC6C}" dt="2021-03-17T18:27:21.727" v="2797"/>
          <ac:spMkLst>
            <pc:docMk/>
            <pc:sldMk cId="2911856005" sldId="600"/>
            <ac:spMk id="12" creationId="{F42B2B4F-899A-4B49-9600-0F5E2C2FF232}"/>
          </ac:spMkLst>
        </pc:spChg>
        <pc:spChg chg="add mod">
          <ac:chgData name="Sarah" userId="3dbf907c3c3ecef2" providerId="LiveId" clId="{5867C391-EA03-420C-97B7-1A623C7FBC6C}" dt="2021-03-17T18:28:52.804" v="2891" actId="20577"/>
          <ac:spMkLst>
            <pc:docMk/>
            <pc:sldMk cId="2911856005" sldId="600"/>
            <ac:spMk id="13" creationId="{53423F39-1BDD-43F1-92DC-F4287A1FB5E1}"/>
          </ac:spMkLst>
        </pc:spChg>
        <pc:spChg chg="del">
          <ac:chgData name="Sarah" userId="3dbf907c3c3ecef2" providerId="LiveId" clId="{5867C391-EA03-420C-97B7-1A623C7FBC6C}" dt="2021-03-17T18:27:21.224" v="2796" actId="478"/>
          <ac:spMkLst>
            <pc:docMk/>
            <pc:sldMk cId="2911856005" sldId="600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28:27.336" v="2872" actId="20577"/>
          <ac:spMkLst>
            <pc:docMk/>
            <pc:sldMk cId="2911856005" sldId="600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28:30.653" v="2876" actId="20577"/>
          <ac:spMkLst>
            <pc:docMk/>
            <pc:sldMk cId="2911856005" sldId="600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28:34.062" v="2881" actId="20577"/>
          <ac:spMkLst>
            <pc:docMk/>
            <pc:sldMk cId="2911856005" sldId="600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28:01.919" v="2839" actId="20577"/>
        <pc:sldMkLst>
          <pc:docMk/>
          <pc:sldMk cId="3342855273" sldId="601"/>
        </pc:sldMkLst>
        <pc:spChg chg="add mod">
          <ac:chgData name="Sarah" userId="3dbf907c3c3ecef2" providerId="LiveId" clId="{5867C391-EA03-420C-97B7-1A623C7FBC6C}" dt="2021-03-17T18:26:55.842" v="2778"/>
          <ac:spMkLst>
            <pc:docMk/>
            <pc:sldMk cId="3342855273" sldId="601"/>
            <ac:spMk id="9" creationId="{4A12212C-38C3-4F89-BBF3-13224978527F}"/>
          </ac:spMkLst>
        </pc:spChg>
        <pc:spChg chg="del">
          <ac:chgData name="Sarah" userId="3dbf907c3c3ecef2" providerId="LiveId" clId="{5867C391-EA03-420C-97B7-1A623C7FBC6C}" dt="2021-03-17T18:26:55.314" v="2777" actId="478"/>
          <ac:spMkLst>
            <pc:docMk/>
            <pc:sldMk cId="3342855273" sldId="601"/>
            <ac:spMk id="10" creationId="{09AA3728-6286-4CB8-9B4E-E0F0237541DB}"/>
          </ac:spMkLst>
        </pc:spChg>
        <pc:spChg chg="add mod">
          <ac:chgData name="Sarah" userId="3dbf907c3c3ecef2" providerId="LiveId" clId="{5867C391-EA03-420C-97B7-1A623C7FBC6C}" dt="2021-03-17T18:27:16.517" v="2791"/>
          <ac:spMkLst>
            <pc:docMk/>
            <pc:sldMk cId="3342855273" sldId="601"/>
            <ac:spMk id="11" creationId="{8F97AAC9-987D-4518-8EF7-7F1D9B9A5602}"/>
          </ac:spMkLst>
        </pc:spChg>
        <pc:spChg chg="del">
          <ac:chgData name="Sarah" userId="3dbf907c3c3ecef2" providerId="LiveId" clId="{5867C391-EA03-420C-97B7-1A623C7FBC6C}" dt="2021-03-17T18:27:15.898" v="2790" actId="478"/>
          <ac:spMkLst>
            <pc:docMk/>
            <pc:sldMk cId="3342855273" sldId="601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27:56.135" v="2830" actId="20577"/>
          <ac:spMkLst>
            <pc:docMk/>
            <pc:sldMk cId="3342855273" sldId="601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27:58.780" v="2834" actId="20577"/>
          <ac:spMkLst>
            <pc:docMk/>
            <pc:sldMk cId="3342855273" sldId="601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28:01.919" v="2839" actId="20577"/>
          <ac:spMkLst>
            <pc:docMk/>
            <pc:sldMk cId="3342855273" sldId="601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28:22.525" v="2867" actId="20577"/>
        <pc:sldMkLst>
          <pc:docMk/>
          <pc:sldMk cId="2813005182" sldId="602"/>
        </pc:sldMkLst>
        <pc:spChg chg="add mod">
          <ac:chgData name="Sarah" userId="3dbf907c3c3ecef2" providerId="LiveId" clId="{5867C391-EA03-420C-97B7-1A623C7FBC6C}" dt="2021-03-17T18:26:59.201" v="2782"/>
          <ac:spMkLst>
            <pc:docMk/>
            <pc:sldMk cId="2813005182" sldId="602"/>
            <ac:spMk id="9" creationId="{7AF96024-A323-4DE5-99A6-454D13FDF1E8}"/>
          </ac:spMkLst>
        </pc:spChg>
        <pc:spChg chg="del">
          <ac:chgData name="Sarah" userId="3dbf907c3c3ecef2" providerId="LiveId" clId="{5867C391-EA03-420C-97B7-1A623C7FBC6C}" dt="2021-03-17T18:26:58.722" v="2781" actId="478"/>
          <ac:spMkLst>
            <pc:docMk/>
            <pc:sldMk cId="2813005182" sldId="602"/>
            <ac:spMk id="10" creationId="{4A072DD0-8C1C-4861-ADE0-C0788C0A80E0}"/>
          </ac:spMkLst>
        </pc:spChg>
        <pc:spChg chg="add mod">
          <ac:chgData name="Sarah" userId="3dbf907c3c3ecef2" providerId="LiveId" clId="{5867C391-EA03-420C-97B7-1A623C7FBC6C}" dt="2021-03-17T18:27:19.880" v="2795"/>
          <ac:spMkLst>
            <pc:docMk/>
            <pc:sldMk cId="2813005182" sldId="602"/>
            <ac:spMk id="11" creationId="{94093A43-220F-4FCD-8A69-FEAAE0B793E0}"/>
          </ac:spMkLst>
        </pc:spChg>
        <pc:spChg chg="del">
          <ac:chgData name="Sarah" userId="3dbf907c3c3ecef2" providerId="LiveId" clId="{5867C391-EA03-420C-97B7-1A623C7FBC6C}" dt="2021-03-17T18:27:19.296" v="2794" actId="478"/>
          <ac:spMkLst>
            <pc:docMk/>
            <pc:sldMk cId="2813005182" sldId="602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28:16.579" v="2858" actId="20577"/>
          <ac:spMkLst>
            <pc:docMk/>
            <pc:sldMk cId="2813005182" sldId="602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28:19.352" v="2862" actId="20577"/>
          <ac:spMkLst>
            <pc:docMk/>
            <pc:sldMk cId="2813005182" sldId="602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28:22.525" v="2867" actId="20577"/>
          <ac:spMkLst>
            <pc:docMk/>
            <pc:sldMk cId="2813005182" sldId="602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49:15.920" v="1312" actId="20577"/>
        <pc:sldMkLst>
          <pc:docMk/>
          <pc:sldMk cId="1824898627" sldId="616"/>
        </pc:sldMkLst>
        <pc:spChg chg="del">
          <ac:chgData name="Sarah" userId="3dbf907c3c3ecef2" providerId="LiveId" clId="{5867C391-EA03-420C-97B7-1A623C7FBC6C}" dt="2021-03-17T13:41:22.095" v="1240" actId="478"/>
          <ac:spMkLst>
            <pc:docMk/>
            <pc:sldMk cId="1824898627" sldId="616"/>
            <ac:spMk id="9" creationId="{DFCE3592-939D-4342-A6A6-B2B7804B0707}"/>
          </ac:spMkLst>
        </pc:spChg>
        <pc:spChg chg="add mod">
          <ac:chgData name="Sarah" userId="3dbf907c3c3ecef2" providerId="LiveId" clId="{5867C391-EA03-420C-97B7-1A623C7FBC6C}" dt="2021-03-17T13:41:22.675" v="1241"/>
          <ac:spMkLst>
            <pc:docMk/>
            <pc:sldMk cId="1824898627" sldId="616"/>
            <ac:spMk id="10" creationId="{01370C9A-9D25-40A9-AFEE-43ACE1E2B86A}"/>
          </ac:spMkLst>
        </pc:spChg>
        <pc:spChg chg="add mod">
          <ac:chgData name="Sarah" userId="3dbf907c3c3ecef2" providerId="LiveId" clId="{5867C391-EA03-420C-97B7-1A623C7FBC6C}" dt="2021-03-17T13:41:53.401" v="1257"/>
          <ac:spMkLst>
            <pc:docMk/>
            <pc:sldMk cId="1824898627" sldId="616"/>
            <ac:spMk id="11" creationId="{F94F5B49-B36D-472B-B297-E9AD4455ED1F}"/>
          </ac:spMkLst>
        </pc:spChg>
        <pc:spChg chg="del">
          <ac:chgData name="Sarah" userId="3dbf907c3c3ecef2" providerId="LiveId" clId="{5867C391-EA03-420C-97B7-1A623C7FBC6C}" dt="2021-03-17T13:41:52.736" v="1256" actId="478"/>
          <ac:spMkLst>
            <pc:docMk/>
            <pc:sldMk cId="1824898627" sldId="616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49:09.100" v="1302" actId="20577"/>
          <ac:spMkLst>
            <pc:docMk/>
            <pc:sldMk cId="1824898627" sldId="616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49:12.757" v="1307" actId="20577"/>
          <ac:spMkLst>
            <pc:docMk/>
            <pc:sldMk cId="1824898627" sldId="616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49:15.920" v="1312" actId="20577"/>
          <ac:spMkLst>
            <pc:docMk/>
            <pc:sldMk cId="1824898627" sldId="616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3:49:43.656" v="1340" actId="20577"/>
        <pc:sldMkLst>
          <pc:docMk/>
          <pc:sldMk cId="2312256832" sldId="617"/>
        </pc:sldMkLst>
        <pc:spChg chg="del">
          <ac:chgData name="Sarah" userId="3dbf907c3c3ecef2" providerId="LiveId" clId="{5867C391-EA03-420C-97B7-1A623C7FBC6C}" dt="2021-03-17T13:41:26.718" v="1244" actId="478"/>
          <ac:spMkLst>
            <pc:docMk/>
            <pc:sldMk cId="2312256832" sldId="617"/>
            <ac:spMk id="9" creationId="{1A6FD2F0-CBA8-EA42-BC1F-F70752AC78B3}"/>
          </ac:spMkLst>
        </pc:spChg>
        <pc:spChg chg="add mod">
          <ac:chgData name="Sarah" userId="3dbf907c3c3ecef2" providerId="LiveId" clId="{5867C391-EA03-420C-97B7-1A623C7FBC6C}" dt="2021-03-17T13:41:27.284" v="1245"/>
          <ac:spMkLst>
            <pc:docMk/>
            <pc:sldMk cId="2312256832" sldId="617"/>
            <ac:spMk id="10" creationId="{6E1FA425-43ED-4FC9-A5EA-AA2F6403EA15}"/>
          </ac:spMkLst>
        </pc:spChg>
        <pc:spChg chg="add mod">
          <ac:chgData name="Sarah" userId="3dbf907c3c3ecef2" providerId="LiveId" clId="{5867C391-EA03-420C-97B7-1A623C7FBC6C}" dt="2021-03-17T13:41:56.614" v="1261"/>
          <ac:spMkLst>
            <pc:docMk/>
            <pc:sldMk cId="2312256832" sldId="617"/>
            <ac:spMk id="11" creationId="{7506FECE-3336-4A3A-BA42-8FBFA0051BA6}"/>
          </ac:spMkLst>
        </pc:spChg>
        <pc:spChg chg="del">
          <ac:chgData name="Sarah" userId="3dbf907c3c3ecef2" providerId="LiveId" clId="{5867C391-EA03-420C-97B7-1A623C7FBC6C}" dt="2021-03-17T13:41:56.154" v="1260" actId="478"/>
          <ac:spMkLst>
            <pc:docMk/>
            <pc:sldMk cId="2312256832" sldId="617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3:49:35.327" v="1332" actId="20577"/>
          <ac:spMkLst>
            <pc:docMk/>
            <pc:sldMk cId="2312256832" sldId="617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3:49:40.486" v="1335" actId="20577"/>
          <ac:spMkLst>
            <pc:docMk/>
            <pc:sldMk cId="2312256832" sldId="617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3:49:43.656" v="1340" actId="20577"/>
          <ac:spMkLst>
            <pc:docMk/>
            <pc:sldMk cId="2312256832" sldId="617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4:07:52.792" v="1874" actId="20577"/>
        <pc:sldMkLst>
          <pc:docMk/>
          <pc:sldMk cId="2562646810" sldId="618"/>
        </pc:sldMkLst>
        <pc:spChg chg="add mod">
          <ac:chgData name="Sarah" userId="3dbf907c3c3ecef2" providerId="LiveId" clId="{5867C391-EA03-420C-97B7-1A623C7FBC6C}" dt="2021-03-17T14:06:15.331" v="1811"/>
          <ac:spMkLst>
            <pc:docMk/>
            <pc:sldMk cId="2562646810" sldId="618"/>
            <ac:spMk id="11" creationId="{ABB1DF9C-7368-4C0D-87B8-D0E41B96D1D4}"/>
          </ac:spMkLst>
        </pc:spChg>
        <pc:spChg chg="add mod">
          <ac:chgData name="Sarah" userId="3dbf907c3c3ecef2" providerId="LiveId" clId="{5867C391-EA03-420C-97B7-1A623C7FBC6C}" dt="2021-03-17T14:06:37.944" v="1826"/>
          <ac:spMkLst>
            <pc:docMk/>
            <pc:sldMk cId="2562646810" sldId="618"/>
            <ac:spMk id="12" creationId="{D373D93C-C803-41E7-B22B-279300ED0E2D}"/>
          </ac:spMkLst>
        </pc:spChg>
        <pc:spChg chg="del">
          <ac:chgData name="Sarah" userId="3dbf907c3c3ecef2" providerId="LiveId" clId="{5867C391-EA03-420C-97B7-1A623C7FBC6C}" dt="2021-03-17T14:06:14.814" v="1810" actId="478"/>
          <ac:spMkLst>
            <pc:docMk/>
            <pc:sldMk cId="2562646810" sldId="618"/>
            <ac:spMk id="14" creationId="{9AE15CC3-9D4F-47C0-BD96-C14A58EF796F}"/>
          </ac:spMkLst>
        </pc:spChg>
        <pc:spChg chg="del">
          <ac:chgData name="Sarah" userId="3dbf907c3c3ecef2" providerId="LiveId" clId="{5867C391-EA03-420C-97B7-1A623C7FBC6C}" dt="2021-03-17T14:06:37.568" v="1825" actId="478"/>
          <ac:spMkLst>
            <pc:docMk/>
            <pc:sldMk cId="2562646810" sldId="618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4:07:42.993" v="1867" actId="20577"/>
          <ac:spMkLst>
            <pc:docMk/>
            <pc:sldMk cId="2562646810" sldId="618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4:07:49.155" v="1871" actId="20577"/>
          <ac:spMkLst>
            <pc:docMk/>
            <pc:sldMk cId="2562646810" sldId="618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4:07:52.792" v="1874" actId="20577"/>
          <ac:spMkLst>
            <pc:docMk/>
            <pc:sldMk cId="2562646810" sldId="618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4:07:45.002" v="1868" actId="478"/>
          <ac:cxnSpMkLst>
            <pc:docMk/>
            <pc:sldMk cId="2562646810" sldId="618"/>
            <ac:cxnSpMk id="10" creationId="{F89CAA8D-B814-4B5E-A875-F25FD0881459}"/>
          </ac:cxnSpMkLst>
        </pc:cxnChg>
      </pc:sldChg>
      <pc:sldChg chg="addSp delSp modSp mod">
        <pc:chgData name="Sarah" userId="3dbf907c3c3ecef2" providerId="LiveId" clId="{5867C391-EA03-420C-97B7-1A623C7FBC6C}" dt="2021-03-17T14:08:25.201" v="1904" actId="20577"/>
        <pc:sldMkLst>
          <pc:docMk/>
          <pc:sldMk cId="1572923871" sldId="619"/>
        </pc:sldMkLst>
        <pc:spChg chg="add mod">
          <ac:chgData name="Sarah" userId="3dbf907c3c3ecef2" providerId="LiveId" clId="{5867C391-EA03-420C-97B7-1A623C7FBC6C}" dt="2021-03-17T14:06:18.446" v="1815"/>
          <ac:spMkLst>
            <pc:docMk/>
            <pc:sldMk cId="1572923871" sldId="619"/>
            <ac:spMk id="11" creationId="{1F6BB624-F1E0-41C0-AD36-A6236DD2B92A}"/>
          </ac:spMkLst>
        </pc:spChg>
        <pc:spChg chg="add mod">
          <ac:chgData name="Sarah" userId="3dbf907c3c3ecef2" providerId="LiveId" clId="{5867C391-EA03-420C-97B7-1A623C7FBC6C}" dt="2021-03-17T14:06:41.935" v="1830"/>
          <ac:spMkLst>
            <pc:docMk/>
            <pc:sldMk cId="1572923871" sldId="619"/>
            <ac:spMk id="12" creationId="{23F5349E-DB81-4C64-97A3-E0ADF112727B}"/>
          </ac:spMkLst>
        </pc:spChg>
        <pc:spChg chg="del">
          <ac:chgData name="Sarah" userId="3dbf907c3c3ecef2" providerId="LiveId" clId="{5867C391-EA03-420C-97B7-1A623C7FBC6C}" dt="2021-03-17T14:06:17.961" v="1814" actId="478"/>
          <ac:spMkLst>
            <pc:docMk/>
            <pc:sldMk cId="1572923871" sldId="619"/>
            <ac:spMk id="14" creationId="{2809C472-2F61-401E-8771-9614225C114B}"/>
          </ac:spMkLst>
        </pc:spChg>
        <pc:spChg chg="del">
          <ac:chgData name="Sarah" userId="3dbf907c3c3ecef2" providerId="LiveId" clId="{5867C391-EA03-420C-97B7-1A623C7FBC6C}" dt="2021-03-17T14:06:41.458" v="1829" actId="478"/>
          <ac:spMkLst>
            <pc:docMk/>
            <pc:sldMk cId="1572923871" sldId="619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4:08:16.305" v="1894" actId="20577"/>
          <ac:spMkLst>
            <pc:docMk/>
            <pc:sldMk cId="1572923871" sldId="619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4:08:22.463" v="1901" actId="20577"/>
          <ac:spMkLst>
            <pc:docMk/>
            <pc:sldMk cId="1572923871" sldId="619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4:08:25.201" v="1904" actId="20577"/>
          <ac:spMkLst>
            <pc:docMk/>
            <pc:sldMk cId="1572923871" sldId="619"/>
            <ac:spMk id="28" creationId="{A576FB36-0B14-9649-82F7-22EC43682032}"/>
          </ac:spMkLst>
        </pc:spChg>
        <pc:cxnChg chg="del">
          <ac:chgData name="Sarah" userId="3dbf907c3c3ecef2" providerId="LiveId" clId="{5867C391-EA03-420C-97B7-1A623C7FBC6C}" dt="2021-03-17T14:08:10.752" v="1887" actId="478"/>
          <ac:cxnSpMkLst>
            <pc:docMk/>
            <pc:sldMk cId="1572923871" sldId="619"/>
            <ac:cxnSpMk id="10" creationId="{F89CAA8D-B814-4B5E-A875-F25FD0881459}"/>
          </ac:cxnSpMkLst>
        </pc:cxnChg>
      </pc:sldChg>
      <pc:sldChg chg="addSp delSp modSp mod">
        <pc:chgData name="Sarah" userId="3dbf907c3c3ecef2" providerId="LiveId" clId="{5867C391-EA03-420C-97B7-1A623C7FBC6C}" dt="2021-03-17T18:24:43.696" v="2720" actId="20577"/>
        <pc:sldMkLst>
          <pc:docMk/>
          <pc:sldMk cId="1930942123" sldId="620"/>
        </pc:sldMkLst>
        <pc:spChg chg="del">
          <ac:chgData name="Sarah" userId="3dbf907c3c3ecef2" providerId="LiveId" clId="{5867C391-EA03-420C-97B7-1A623C7FBC6C}" dt="2021-03-17T18:23:24.772" v="2666" actId="478"/>
          <ac:spMkLst>
            <pc:docMk/>
            <pc:sldMk cId="1930942123" sldId="620"/>
            <ac:spMk id="9" creationId="{9CB3FAC4-BA5E-6941-B5EF-5E288015B5F2}"/>
          </ac:spMkLst>
        </pc:spChg>
        <pc:spChg chg="add mod">
          <ac:chgData name="Sarah" userId="3dbf907c3c3ecef2" providerId="LiveId" clId="{5867C391-EA03-420C-97B7-1A623C7FBC6C}" dt="2021-03-17T18:23:25.285" v="2667"/>
          <ac:spMkLst>
            <pc:docMk/>
            <pc:sldMk cId="1930942123" sldId="620"/>
            <ac:spMk id="10" creationId="{00CAF036-16D1-4F4C-9B91-8493EE9AA1CD}"/>
          </ac:spMkLst>
        </pc:spChg>
        <pc:spChg chg="add mod">
          <ac:chgData name="Sarah" userId="3dbf907c3c3ecef2" providerId="LiveId" clId="{5867C391-EA03-420C-97B7-1A623C7FBC6C}" dt="2021-03-17T18:23:47.530" v="2683"/>
          <ac:spMkLst>
            <pc:docMk/>
            <pc:sldMk cId="1930942123" sldId="620"/>
            <ac:spMk id="11" creationId="{226B6193-67A6-49AF-B1DC-F338D8B7FE9D}"/>
          </ac:spMkLst>
        </pc:spChg>
        <pc:spChg chg="del">
          <ac:chgData name="Sarah" userId="3dbf907c3c3ecef2" providerId="LiveId" clId="{5867C391-EA03-420C-97B7-1A623C7FBC6C}" dt="2021-03-17T18:23:46.289" v="2682" actId="478"/>
          <ac:spMkLst>
            <pc:docMk/>
            <pc:sldMk cId="1930942123" sldId="620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24:36.210" v="2712" actId="6549"/>
          <ac:spMkLst>
            <pc:docMk/>
            <pc:sldMk cId="1930942123" sldId="620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24:39.123" v="2715" actId="20577"/>
          <ac:spMkLst>
            <pc:docMk/>
            <pc:sldMk cId="1930942123" sldId="620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24:43.696" v="2720" actId="20577"/>
          <ac:spMkLst>
            <pc:docMk/>
            <pc:sldMk cId="1930942123" sldId="620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25:04.939" v="2740" actId="20577"/>
        <pc:sldMkLst>
          <pc:docMk/>
          <pc:sldMk cId="2464844762" sldId="621"/>
        </pc:sldMkLst>
        <pc:spChg chg="del">
          <ac:chgData name="Sarah" userId="3dbf907c3c3ecef2" providerId="LiveId" clId="{5867C391-EA03-420C-97B7-1A623C7FBC6C}" dt="2021-03-17T18:23:27.805" v="2670" actId="478"/>
          <ac:spMkLst>
            <pc:docMk/>
            <pc:sldMk cId="2464844762" sldId="621"/>
            <ac:spMk id="9" creationId="{2899DFE2-B445-B147-B105-AF45E7F7F8B9}"/>
          </ac:spMkLst>
        </pc:spChg>
        <pc:spChg chg="add mod">
          <ac:chgData name="Sarah" userId="3dbf907c3c3ecef2" providerId="LiveId" clId="{5867C391-EA03-420C-97B7-1A623C7FBC6C}" dt="2021-03-17T18:23:28.342" v="2671"/>
          <ac:spMkLst>
            <pc:docMk/>
            <pc:sldMk cId="2464844762" sldId="621"/>
            <ac:spMk id="10" creationId="{1C056E2E-82C1-4DDE-A989-C77CB7A9C60F}"/>
          </ac:spMkLst>
        </pc:spChg>
        <pc:spChg chg="add mod">
          <ac:chgData name="Sarah" userId="3dbf907c3c3ecef2" providerId="LiveId" clId="{5867C391-EA03-420C-97B7-1A623C7FBC6C}" dt="2021-03-17T18:23:51.005" v="2687"/>
          <ac:spMkLst>
            <pc:docMk/>
            <pc:sldMk cId="2464844762" sldId="621"/>
            <ac:spMk id="11" creationId="{D9C005AD-C816-4251-8FCD-AF5CF018F1E9}"/>
          </ac:spMkLst>
        </pc:spChg>
        <pc:spChg chg="del">
          <ac:chgData name="Sarah" userId="3dbf907c3c3ecef2" providerId="LiveId" clId="{5867C391-EA03-420C-97B7-1A623C7FBC6C}" dt="2021-03-17T18:23:50.491" v="2686" actId="478"/>
          <ac:spMkLst>
            <pc:docMk/>
            <pc:sldMk cId="2464844762" sldId="621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24:57.028" v="2732" actId="20577"/>
          <ac:spMkLst>
            <pc:docMk/>
            <pc:sldMk cId="2464844762" sldId="621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25:00.489" v="2735" actId="20577"/>
          <ac:spMkLst>
            <pc:docMk/>
            <pc:sldMk cId="2464844762" sldId="621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25:04.939" v="2740" actId="20577"/>
          <ac:spMkLst>
            <pc:docMk/>
            <pc:sldMk cId="2464844762" sldId="621"/>
            <ac:spMk id="28" creationId="{A576FB36-0B14-9649-82F7-22EC43682032}"/>
          </ac:spMkLst>
        </pc:spChg>
      </pc:sldChg>
      <pc:sldChg chg="addSp delSp modSp mod">
        <pc:chgData name="Sarah" userId="3dbf907c3c3ecef2" providerId="LiveId" clId="{5867C391-EA03-420C-97B7-1A623C7FBC6C}" dt="2021-03-17T18:27:38.530" v="2811" actId="20577"/>
        <pc:sldMkLst>
          <pc:docMk/>
          <pc:sldMk cId="467057960" sldId="622"/>
        </pc:sldMkLst>
        <pc:spChg chg="add mod">
          <ac:chgData name="Sarah" userId="3dbf907c3c3ecef2" providerId="LiveId" clId="{5867C391-EA03-420C-97B7-1A623C7FBC6C}" dt="2021-03-17T18:26:51.828" v="2774"/>
          <ac:spMkLst>
            <pc:docMk/>
            <pc:sldMk cId="467057960" sldId="622"/>
            <ac:spMk id="9" creationId="{57187CC9-E856-4602-AD9E-07D3BC9C5523}"/>
          </ac:spMkLst>
        </pc:spChg>
        <pc:spChg chg="del">
          <ac:chgData name="Sarah" userId="3dbf907c3c3ecef2" providerId="LiveId" clId="{5867C391-EA03-420C-97B7-1A623C7FBC6C}" dt="2021-03-17T18:26:51.446" v="2773" actId="478"/>
          <ac:spMkLst>
            <pc:docMk/>
            <pc:sldMk cId="467057960" sldId="622"/>
            <ac:spMk id="10" creationId="{09AA3728-6286-4CB8-9B4E-E0F0237541DB}"/>
          </ac:spMkLst>
        </pc:spChg>
        <pc:spChg chg="add mod">
          <ac:chgData name="Sarah" userId="3dbf907c3c3ecef2" providerId="LiveId" clId="{5867C391-EA03-420C-97B7-1A623C7FBC6C}" dt="2021-03-17T18:27:12.228" v="2787"/>
          <ac:spMkLst>
            <pc:docMk/>
            <pc:sldMk cId="467057960" sldId="622"/>
            <ac:spMk id="11" creationId="{9589842F-0BAE-48EC-87B1-F026FF4B6BBE}"/>
          </ac:spMkLst>
        </pc:spChg>
        <pc:spChg chg="del mod">
          <ac:chgData name="Sarah" userId="3dbf907c3c3ecef2" providerId="LiveId" clId="{5867C391-EA03-420C-97B7-1A623C7FBC6C}" dt="2021-03-17T18:27:11.311" v="2786" actId="478"/>
          <ac:spMkLst>
            <pc:docMk/>
            <pc:sldMk cId="467057960" sldId="622"/>
            <ac:spMk id="19" creationId="{55060ADE-5571-3E4E-9BF7-E2B5DD384A27}"/>
          </ac:spMkLst>
        </pc:spChg>
        <pc:spChg chg="mod">
          <ac:chgData name="Sarah" userId="3dbf907c3c3ecef2" providerId="LiveId" clId="{5867C391-EA03-420C-97B7-1A623C7FBC6C}" dt="2021-03-17T18:27:38.530" v="2811" actId="20577"/>
          <ac:spMkLst>
            <pc:docMk/>
            <pc:sldMk cId="467057960" sldId="622"/>
            <ac:spMk id="26" creationId="{10E1CF2A-601B-4447-8314-B28A5694424B}"/>
          </ac:spMkLst>
        </pc:spChg>
        <pc:spChg chg="mod">
          <ac:chgData name="Sarah" userId="3dbf907c3c3ecef2" providerId="LiveId" clId="{5867C391-EA03-420C-97B7-1A623C7FBC6C}" dt="2021-03-17T18:27:33.651" v="2806" actId="20577"/>
          <ac:spMkLst>
            <pc:docMk/>
            <pc:sldMk cId="467057960" sldId="622"/>
            <ac:spMk id="27" creationId="{DF6174A2-54DC-6548-9757-FC2FEE995E17}"/>
          </ac:spMkLst>
        </pc:spChg>
        <pc:spChg chg="mod">
          <ac:chgData name="Sarah" userId="3dbf907c3c3ecef2" providerId="LiveId" clId="{5867C391-EA03-420C-97B7-1A623C7FBC6C}" dt="2021-03-17T18:27:29.590" v="2802" actId="20577"/>
          <ac:spMkLst>
            <pc:docMk/>
            <pc:sldMk cId="467057960" sldId="622"/>
            <ac:spMk id="28" creationId="{A576FB36-0B14-9649-82F7-22EC4368203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BFDA2-7DF0-8841-ADFA-9CB46AA19ABC}" type="datetimeFigureOut">
              <a:rPr lang="de-DE" smtClean="0"/>
              <a:t>18.03.21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5A3A5-5B11-8949-9ADE-FCD098AEB6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159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F10838-239C-3A4D-9BB2-5B2BB0C39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25196C-489B-764A-BD66-5E4FB70CB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D806BA-ECEF-F447-BDF1-6386BD33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18.03.21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87E589-94D2-1C48-B9E2-23A0AFA9C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AF3DD5-6B63-144B-8511-5E5EF619F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65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9493DA-A683-A344-97DA-4084AF1B1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A822977-08FA-4340-AACF-9C697CEC0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D72003-3E54-E247-87FF-A0BB18FD0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18.03.21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2C7514-7AEA-744A-8B61-2AFCDC6AB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3512CB-0CDD-6340-B65C-10D3341C1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96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A9EAC61-C41C-224E-8D9A-53624BACCC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523DDD-B32A-FD4E-8BEC-0D9764C8D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98A69C-D209-9C41-A8A4-8021C8469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18.03.21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10B0EC-38EC-5F40-9A2F-AF54F81B1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BD99D8-23F1-EE44-A7DE-167D565B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02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8A3FA8-5A6B-C64D-BE88-BBBDD88E9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498B89-3FA0-E14A-99A1-0DBF03272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EE375D-9930-1849-93B6-7F5AB697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18.03.21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F0F4C8-351F-9048-9E93-8D2205A04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E02C2F-6F76-454B-BC61-AFEA00C9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819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63769C-3B58-0149-9B6A-09C56D986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53C479-C712-5343-805F-A62EBD61D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40EFDB-42F7-3B4D-82C4-5DBAE3A8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18.03.21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8C773E-4DE9-F543-A279-E0752A738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EA23BF-1966-1D4E-B7FD-FEF3E95BA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92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42EA84-361F-0740-8427-9F905C959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8000E9-EBDD-A64D-B30A-0CC32C0EDD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490886-DB93-CF43-A5FB-E7BC10F2E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9DF01E8-38B3-E340-8311-F7E643C0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18.03.21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9927D1-AF68-584D-BFB6-7C192621E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722CD9-AA26-2A41-9509-C8C83C6CE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00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251750-14EC-134E-AF0F-73659F1DA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45D891-7739-6B48-8656-8CC31718D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3B7AB55-1164-7146-8558-035B16123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3B86796-92BB-B641-A891-DD670D3241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2749605-34D7-E44D-8383-D18C9D9283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E41FFF4-267E-A546-95BC-47A8FD16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18.03.21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E743B1A-BC7A-AB4E-BCEE-4C7911444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C75FAA6-6F71-B840-BBA3-67FACE607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74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B87CA-8A2B-EC41-B961-C90AA995F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AE59E64-8A5E-4B4D-93BA-44F96791D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18.03.21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D70ABE-8B47-004B-AD8E-42385832B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446CCA1-1D53-6346-9D85-17FA8D117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203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74ABA88-2DC1-A840-A1C5-E80019B64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18.03.21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9F7C72-F56F-8340-A1CB-61DAAFFA5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1E33390-7080-2D43-8F3A-9696233D3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133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B89694-86BC-884D-996D-72BEB5A73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82475E-8F4E-2142-9922-D1923276E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393FC0D-8983-2E45-B15D-EF776B15F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A40AAB-2569-ED4D-9A54-EF36ABE58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18.03.21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4C23B93-AA68-FA42-B394-38E17381A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6C3E2E-7B12-2D4A-9671-6E93C8319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29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344D9E-4308-F74E-A5FD-8E9787ABD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3738596-850C-994B-B8C9-2D8E6AEE3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9BE33CB-CDC9-D142-B125-A602A3F4D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B3E2B3E-86E4-F041-816F-5337392B5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18.03.21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73316F-F58A-3147-AA03-5F78487A7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F1A036B-4793-B145-9A0B-79FA6CFA2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41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B9B67EB-2948-8646-B058-10443A165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9E44ED-25AA-7649-A62F-B9B5BF372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3D3F36-02D3-C648-80C4-C6E695C512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76E9D-4852-7743-8043-294335E0F430}" type="datetimeFigureOut">
              <a:rPr lang="de-DE" smtClean="0"/>
              <a:t>18.03.21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273814-F4AA-054A-81C7-662934616C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3D95AD-0DBA-E449-8D18-551614CEB1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419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5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slide" Target="slide106.xml"/><Relationship Id="rId2" Type="http://schemas.openxmlformats.org/officeDocument/2006/relationships/slide" Target="slide10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04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slide" Target="slide106.xml"/><Relationship Id="rId2" Type="http://schemas.openxmlformats.org/officeDocument/2006/relationships/slide" Target="slide10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04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slide" Target="slide106.xml"/><Relationship Id="rId2" Type="http://schemas.openxmlformats.org/officeDocument/2006/relationships/slide" Target="slide10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04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slide" Target="slide109.xml"/><Relationship Id="rId2" Type="http://schemas.openxmlformats.org/officeDocument/2006/relationships/slide" Target="slide1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11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slide" Target="slide109.xml"/><Relationship Id="rId2" Type="http://schemas.openxmlformats.org/officeDocument/2006/relationships/slide" Target="slide1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11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slide" Target="slide109.xml"/><Relationship Id="rId2" Type="http://schemas.openxmlformats.org/officeDocument/2006/relationships/slide" Target="slide1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11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slide" Target="slide120.xml"/><Relationship Id="rId2" Type="http://schemas.openxmlformats.org/officeDocument/2006/relationships/slide" Target="slide1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18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slide" Target="slide120.xml"/><Relationship Id="rId2" Type="http://schemas.openxmlformats.org/officeDocument/2006/relationships/slide" Target="slide1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18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slide" Target="slide1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slide" Target="slide118.xml"/><Relationship Id="rId4" Type="http://schemas.openxmlformats.org/officeDocument/2006/relationships/slide" Target="slide1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5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slide" Target="slide127.xml"/><Relationship Id="rId2" Type="http://schemas.openxmlformats.org/officeDocument/2006/relationships/slide" Target="slide1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25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slide" Target="slide127.xml"/><Relationship Id="rId2" Type="http://schemas.openxmlformats.org/officeDocument/2006/relationships/slide" Target="slide1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25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slide" Target="slide127.xml"/><Relationship Id="rId2" Type="http://schemas.openxmlformats.org/officeDocument/2006/relationships/slide" Target="slide1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25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slide" Target="slide130.xml"/><Relationship Id="rId2" Type="http://schemas.openxmlformats.org/officeDocument/2006/relationships/slide" Target="slide1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slide" Target="slide130.xml"/><Relationship Id="rId2" Type="http://schemas.openxmlformats.org/officeDocument/2006/relationships/slide" Target="slide1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3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slide" Target="slide130.xml"/><Relationship Id="rId2" Type="http://schemas.openxmlformats.org/officeDocument/2006/relationships/slide" Target="slide1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32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slide" Target="slide139.xml"/><Relationship Id="rId2" Type="http://schemas.openxmlformats.org/officeDocument/2006/relationships/slide" Target="slide1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41.xml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slide" Target="slide139.xml"/><Relationship Id="rId2" Type="http://schemas.openxmlformats.org/officeDocument/2006/relationships/slide" Target="slide1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41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5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slide" Target="slide139.xml"/><Relationship Id="rId2" Type="http://schemas.openxmlformats.org/officeDocument/2006/relationships/slide" Target="slide1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41.xm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3.xml.rels><?xml version="1.0" encoding="UTF-8" standalone="yes"?>
<Relationships xmlns="http://schemas.openxmlformats.org/package/2006/relationships"><Relationship Id="rId3" Type="http://schemas.openxmlformats.org/officeDocument/2006/relationships/slide" Target="slide146.xml"/><Relationship Id="rId2" Type="http://schemas.openxmlformats.org/officeDocument/2006/relationships/slide" Target="slide14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48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slide" Target="slide146.xml"/><Relationship Id="rId2" Type="http://schemas.openxmlformats.org/officeDocument/2006/relationships/slide" Target="slide14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48.xm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3" Type="http://schemas.openxmlformats.org/officeDocument/2006/relationships/slide" Target="slide146.xml"/><Relationship Id="rId2" Type="http://schemas.openxmlformats.org/officeDocument/2006/relationships/slide" Target="slide14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48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3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3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4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50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50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5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slide" Target="slide5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55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slide" Target="slide5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5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slide" Target="slide5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55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6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6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6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64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6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64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slide" Target="slide69.xml"/><Relationship Id="rId4" Type="http://schemas.openxmlformats.org/officeDocument/2006/relationships/slide" Target="slide7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slide" Target="slide6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69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6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slide" Target="slide6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69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slide" Target="slide7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76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slide" Target="slide7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76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slide" Target="slide7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76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83.xml"/><Relationship Id="rId2" Type="http://schemas.openxmlformats.org/officeDocument/2006/relationships/slide" Target="slide8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85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83.xml"/><Relationship Id="rId2" Type="http://schemas.openxmlformats.org/officeDocument/2006/relationships/slide" Target="slide8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85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83.xml"/><Relationship Id="rId2" Type="http://schemas.openxmlformats.org/officeDocument/2006/relationships/slide" Target="slide8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85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slide" Target="slide92.xml"/><Relationship Id="rId2" Type="http://schemas.openxmlformats.org/officeDocument/2006/relationships/slide" Target="slide8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90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slide" Target="slide92.xml"/><Relationship Id="rId2" Type="http://schemas.openxmlformats.org/officeDocument/2006/relationships/slide" Target="slide8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9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slide" Target="slide92.xml"/><Relationship Id="rId2" Type="http://schemas.openxmlformats.org/officeDocument/2006/relationships/slide" Target="slide8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90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slide" Target="slide97.xml"/><Relationship Id="rId2" Type="http://schemas.openxmlformats.org/officeDocument/2006/relationships/slide" Target="slide9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99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slide" Target="slide97.xml"/><Relationship Id="rId2" Type="http://schemas.openxmlformats.org/officeDocument/2006/relationships/slide" Target="slide9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99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slide" Target="slide97.xml"/><Relationship Id="rId2" Type="http://schemas.openxmlformats.org/officeDocument/2006/relationships/slide" Target="slide9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99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1665A9-A369-D44D-9BA2-D619F251E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46765"/>
            <a:ext cx="9144000" cy="2387600"/>
          </a:xfrm>
        </p:spPr>
        <p:txBody>
          <a:bodyPr/>
          <a:lstStyle/>
          <a:p>
            <a:r>
              <a:rPr lang="de-DE" dirty="0">
                <a:latin typeface="Comic Sans MS" panose="030F0902030302020204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Ergänzen bis 100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3FF0827-AE34-3E4A-8F7C-27B6FDD0D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9557" y="1560384"/>
            <a:ext cx="1338244" cy="1417665"/>
          </a:xfrm>
          <a:prstGeom prst="rect">
            <a:avLst/>
          </a:prstGeom>
        </p:spPr>
      </p:pic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E709D35F-6B7C-E749-9BFA-2B4993E307C7}"/>
              </a:ext>
            </a:extLst>
          </p:cNvPr>
          <p:cNvGrpSpPr/>
          <p:nvPr/>
        </p:nvGrpSpPr>
        <p:grpSpPr>
          <a:xfrm>
            <a:off x="4390571" y="5301341"/>
            <a:ext cx="3410858" cy="1030515"/>
            <a:chOff x="4567786" y="5301341"/>
            <a:chExt cx="3410858" cy="1030515"/>
          </a:xfrm>
        </p:grpSpPr>
        <p:sp>
          <p:nvSpPr>
            <p:cNvPr id="5" name="Richtungspfeil 4">
              <a:hlinkClick r:id="" action="ppaction://noaction"/>
              <a:extLst>
                <a:ext uri="{FF2B5EF4-FFF2-40B4-BE49-F238E27FC236}">
                  <a16:creationId xmlns:a16="http://schemas.microsoft.com/office/drawing/2014/main" id="{43E02223-37E7-3740-B755-8BBED32F9913}"/>
                </a:ext>
              </a:extLst>
            </p:cNvPr>
            <p:cNvSpPr/>
            <p:nvPr/>
          </p:nvSpPr>
          <p:spPr>
            <a:xfrm>
              <a:off x="4567786" y="5301341"/>
              <a:ext cx="3410858" cy="1030515"/>
            </a:xfrm>
            <a:prstGeom prst="homePlate">
              <a:avLst/>
            </a:prstGeom>
            <a:solidFill>
              <a:srgbClr val="47858E"/>
            </a:solidFill>
            <a:ln>
              <a:solidFill>
                <a:srgbClr val="4785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BE73F665-8B69-4D41-A02C-76A02F75BF4D}"/>
                </a:ext>
              </a:extLst>
            </p:cNvPr>
            <p:cNvSpPr txBox="1"/>
            <p:nvPr/>
          </p:nvSpPr>
          <p:spPr>
            <a:xfrm>
              <a:off x="5104636" y="5554988"/>
              <a:ext cx="256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>
                  <a:solidFill>
                    <a:schemeClr val="bg1"/>
                  </a:solidFill>
                  <a:latin typeface="Comic Sans MS" panose="030F0902030302020204" pitchFamily="66" charset="0"/>
                </a:rPr>
                <a:t>Los geht‘s!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2330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72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82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569F6CE-F017-4F0E-9DA2-322ED8CFF6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27B2F33A-6A0A-4819-B232-D4751818141F}"/>
              </a:ext>
            </a:extLst>
          </p:cNvPr>
          <p:cNvSpPr/>
          <p:nvPr/>
        </p:nvSpPr>
        <p:spPr>
          <a:xfrm flipH="1">
            <a:off x="4954948" y="434664"/>
            <a:ext cx="2160001" cy="1913982"/>
          </a:xfrm>
          <a:prstGeom prst="corner">
            <a:avLst>
              <a:gd name="adj1" fmla="val 88791"/>
              <a:gd name="adj2" fmla="val 91090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1" name="Gerade Verbindung 17">
            <a:extLst>
              <a:ext uri="{FF2B5EF4-FFF2-40B4-BE49-F238E27FC236}">
                <a16:creationId xmlns:a16="http://schemas.microsoft.com/office/drawing/2014/main" id="{4DF018CD-BD68-4D7E-A24D-86304B3A1DF6}"/>
              </a:ext>
            </a:extLst>
          </p:cNvPr>
          <p:cNvCxnSpPr>
            <a:cxnSpLocks/>
          </p:cNvCxnSpPr>
          <p:nvPr/>
        </p:nvCxnSpPr>
        <p:spPr>
          <a:xfrm>
            <a:off x="1716313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6CE2D099-15C4-4AC3-87A2-671408692ABD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12+ __ =100</a:t>
            </a:r>
          </a:p>
        </p:txBody>
      </p:sp>
    </p:spTree>
    <p:extLst>
      <p:ext uri="{BB962C8B-B14F-4D97-AF65-F5344CB8AC3E}">
        <p14:creationId xmlns:p14="http://schemas.microsoft.com/office/powerpoint/2010/main" val="189545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53CB7D0-34D4-4942-B9C7-F7FE346B76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5DBA0C6D-9C48-41A9-9A73-E98995EC7875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86+ __ =100</a:t>
            </a:r>
          </a:p>
        </p:txBody>
      </p:sp>
      <p:sp>
        <p:nvSpPr>
          <p:cNvPr id="13" name="L-Form 12">
            <a:extLst>
              <a:ext uri="{FF2B5EF4-FFF2-40B4-BE49-F238E27FC236}">
                <a16:creationId xmlns:a16="http://schemas.microsoft.com/office/drawing/2014/main" id="{680DEADB-B818-463E-B99D-FB03BB9DA14F}"/>
              </a:ext>
            </a:extLst>
          </p:cNvPr>
          <p:cNvSpPr/>
          <p:nvPr/>
        </p:nvSpPr>
        <p:spPr>
          <a:xfrm flipH="1">
            <a:off x="4954950" y="1906870"/>
            <a:ext cx="2160001" cy="405299"/>
          </a:xfrm>
          <a:prstGeom prst="corner">
            <a:avLst>
              <a:gd name="adj1" fmla="val 52485"/>
              <a:gd name="adj2" fmla="val 202711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033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16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14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15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A9BBD7C-A012-45E3-8C54-7FC5AD1A77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6" name="L-Form 15">
            <a:extLst>
              <a:ext uri="{FF2B5EF4-FFF2-40B4-BE49-F238E27FC236}">
                <a16:creationId xmlns:a16="http://schemas.microsoft.com/office/drawing/2014/main" id="{D56345A3-B376-4922-A83F-DDE61B660999}"/>
              </a:ext>
            </a:extLst>
          </p:cNvPr>
          <p:cNvSpPr/>
          <p:nvPr/>
        </p:nvSpPr>
        <p:spPr>
          <a:xfrm flipH="1">
            <a:off x="4954950" y="1906870"/>
            <a:ext cx="2160001" cy="405299"/>
          </a:xfrm>
          <a:prstGeom prst="corner">
            <a:avLst>
              <a:gd name="adj1" fmla="val 52485"/>
              <a:gd name="adj2" fmla="val 202711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7AACD0F-8E1B-45A8-B9A2-7B11AC5C4253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86+ __ =100</a:t>
            </a:r>
          </a:p>
        </p:txBody>
      </p:sp>
    </p:spTree>
    <p:extLst>
      <p:ext uri="{BB962C8B-B14F-4D97-AF65-F5344CB8AC3E}">
        <p14:creationId xmlns:p14="http://schemas.microsoft.com/office/powerpoint/2010/main" val="46705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16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14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15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6BEF291-9F09-473B-B6CE-957EF30947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5" name="L-Form 14">
            <a:extLst>
              <a:ext uri="{FF2B5EF4-FFF2-40B4-BE49-F238E27FC236}">
                <a16:creationId xmlns:a16="http://schemas.microsoft.com/office/drawing/2014/main" id="{55EF5DC5-12EA-4073-B237-45918E0EF99A}"/>
              </a:ext>
            </a:extLst>
          </p:cNvPr>
          <p:cNvSpPr/>
          <p:nvPr/>
        </p:nvSpPr>
        <p:spPr>
          <a:xfrm flipH="1">
            <a:off x="4954950" y="1906870"/>
            <a:ext cx="2160001" cy="405299"/>
          </a:xfrm>
          <a:prstGeom prst="corner">
            <a:avLst>
              <a:gd name="adj1" fmla="val 52485"/>
              <a:gd name="adj2" fmla="val 202711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F507503-6E29-472A-95BB-FAA5A7EB1311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86+ __ =100</a:t>
            </a:r>
          </a:p>
        </p:txBody>
      </p:sp>
    </p:spTree>
    <p:extLst>
      <p:ext uri="{BB962C8B-B14F-4D97-AF65-F5344CB8AC3E}">
        <p14:creationId xmlns:p14="http://schemas.microsoft.com/office/powerpoint/2010/main" val="36120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16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14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15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7A3CCBF7-19AB-4E2A-AB52-719C56BC4A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5" name="L-Form 14">
            <a:extLst>
              <a:ext uri="{FF2B5EF4-FFF2-40B4-BE49-F238E27FC236}">
                <a16:creationId xmlns:a16="http://schemas.microsoft.com/office/drawing/2014/main" id="{F7F56BAB-2C9D-4146-95B5-C4FB3354ED82}"/>
              </a:ext>
            </a:extLst>
          </p:cNvPr>
          <p:cNvSpPr/>
          <p:nvPr/>
        </p:nvSpPr>
        <p:spPr>
          <a:xfrm flipH="1">
            <a:off x="4954950" y="1906870"/>
            <a:ext cx="2160001" cy="405299"/>
          </a:xfrm>
          <a:prstGeom prst="corner">
            <a:avLst>
              <a:gd name="adj1" fmla="val 52485"/>
              <a:gd name="adj2" fmla="val 202711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2101412-204A-4625-8561-D11D84F60A04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86+ __ =100</a:t>
            </a:r>
          </a:p>
        </p:txBody>
      </p:sp>
    </p:spTree>
    <p:extLst>
      <p:ext uri="{BB962C8B-B14F-4D97-AF65-F5344CB8AC3E}">
        <p14:creationId xmlns:p14="http://schemas.microsoft.com/office/powerpoint/2010/main" val="101146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</a:t>
            </a:r>
            <a:r>
              <a:rPr lang="en-US" sz="9600" dirty="0"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14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15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C3EC52D7-2B43-4BA7-9E2E-8803B95AA9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5" name="L-Form 14">
            <a:extLst>
              <a:ext uri="{FF2B5EF4-FFF2-40B4-BE49-F238E27FC236}">
                <a16:creationId xmlns:a16="http://schemas.microsoft.com/office/drawing/2014/main" id="{89821346-5AE6-4515-8C04-32C68748DF2D}"/>
              </a:ext>
            </a:extLst>
          </p:cNvPr>
          <p:cNvSpPr/>
          <p:nvPr/>
        </p:nvSpPr>
        <p:spPr>
          <a:xfrm flipH="1">
            <a:off x="4954950" y="1906870"/>
            <a:ext cx="2160001" cy="405299"/>
          </a:xfrm>
          <a:prstGeom prst="corner">
            <a:avLst>
              <a:gd name="adj1" fmla="val 52485"/>
              <a:gd name="adj2" fmla="val 202711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EF37158-F5D2-4622-AE0D-6F0899DFE981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86+ __ =100</a:t>
            </a:r>
          </a:p>
        </p:txBody>
      </p:sp>
    </p:spTree>
    <p:extLst>
      <p:ext uri="{BB962C8B-B14F-4D97-AF65-F5344CB8AC3E}">
        <p14:creationId xmlns:p14="http://schemas.microsoft.com/office/powerpoint/2010/main" val="387113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</a:t>
            </a:r>
            <a:r>
              <a:rPr lang="en-US" sz="9600" dirty="0"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14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15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C0B9D6C6-CAC7-4D84-91BB-2EA5127DBC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5" name="L-Form 14">
            <a:extLst>
              <a:ext uri="{FF2B5EF4-FFF2-40B4-BE49-F238E27FC236}">
                <a16:creationId xmlns:a16="http://schemas.microsoft.com/office/drawing/2014/main" id="{46B93CDE-6881-46BE-B87F-CE1B47427E76}"/>
              </a:ext>
            </a:extLst>
          </p:cNvPr>
          <p:cNvSpPr/>
          <p:nvPr/>
        </p:nvSpPr>
        <p:spPr>
          <a:xfrm flipH="1">
            <a:off x="4954950" y="1906870"/>
            <a:ext cx="2160001" cy="405299"/>
          </a:xfrm>
          <a:prstGeom prst="corner">
            <a:avLst>
              <a:gd name="adj1" fmla="val 52485"/>
              <a:gd name="adj2" fmla="val 202711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38AA3C0-599E-4CB7-A48C-59806E2422FA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86+ __ =100</a:t>
            </a:r>
          </a:p>
        </p:txBody>
      </p:sp>
    </p:spTree>
    <p:extLst>
      <p:ext uri="{BB962C8B-B14F-4D97-AF65-F5344CB8AC3E}">
        <p14:creationId xmlns:p14="http://schemas.microsoft.com/office/powerpoint/2010/main" val="239485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</a:t>
            </a:r>
            <a:r>
              <a:rPr lang="en-US" sz="9600" dirty="0"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14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15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D7DE0F5-62CA-4504-BE74-0D41410AC5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5" name="L-Form 14">
            <a:extLst>
              <a:ext uri="{FF2B5EF4-FFF2-40B4-BE49-F238E27FC236}">
                <a16:creationId xmlns:a16="http://schemas.microsoft.com/office/drawing/2014/main" id="{BBBC2AD8-317E-47F6-B166-BA7FCCF47952}"/>
              </a:ext>
            </a:extLst>
          </p:cNvPr>
          <p:cNvSpPr/>
          <p:nvPr/>
        </p:nvSpPr>
        <p:spPr>
          <a:xfrm flipH="1">
            <a:off x="4954950" y="1906870"/>
            <a:ext cx="2160001" cy="405299"/>
          </a:xfrm>
          <a:prstGeom prst="corner">
            <a:avLst>
              <a:gd name="adj1" fmla="val 52485"/>
              <a:gd name="adj2" fmla="val 202711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16C7CE1-E445-4DB5-B1DF-E211CA49A938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86+ __ =100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FBF983B-CB5C-4089-BFFD-D603144C8BD3}"/>
              </a:ext>
            </a:extLst>
          </p:cNvPr>
          <p:cNvSpPr txBox="1"/>
          <p:nvPr/>
        </p:nvSpPr>
        <p:spPr>
          <a:xfrm>
            <a:off x="4717069" y="4919915"/>
            <a:ext cx="3039183" cy="1220487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4 bis zur 90</a:t>
            </a: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 14 bis zur 100</a:t>
            </a:r>
          </a:p>
        </p:txBody>
      </p:sp>
    </p:spTree>
    <p:extLst>
      <p:ext uri="{BB962C8B-B14F-4D97-AF65-F5344CB8AC3E}">
        <p14:creationId xmlns:p14="http://schemas.microsoft.com/office/powerpoint/2010/main" val="240419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51B0597-C08E-43D1-B52D-5DF480753F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C5BDDBB2-6D4D-49A1-AC2A-4CBD50EA5191}"/>
              </a:ext>
            </a:extLst>
          </p:cNvPr>
          <p:cNvSpPr/>
          <p:nvPr/>
        </p:nvSpPr>
        <p:spPr>
          <a:xfrm flipH="1">
            <a:off x="4954946" y="1899921"/>
            <a:ext cx="2160001" cy="448726"/>
          </a:xfrm>
          <a:prstGeom prst="corner">
            <a:avLst>
              <a:gd name="adj1" fmla="val 30152"/>
              <a:gd name="adj2" fmla="val 636891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834A049-5DDE-4E02-9B99-6E139B2877C5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80+ __ =100</a:t>
            </a:r>
          </a:p>
        </p:txBody>
      </p:sp>
    </p:spTree>
    <p:extLst>
      <p:ext uri="{BB962C8B-B14F-4D97-AF65-F5344CB8AC3E}">
        <p14:creationId xmlns:p14="http://schemas.microsoft.com/office/powerpoint/2010/main" val="331618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20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21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FC83B87-623E-4E6D-9F48-657CFF7315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C3FA86FD-552D-4F61-BCD5-042A0AA6D82C}"/>
              </a:ext>
            </a:extLst>
          </p:cNvPr>
          <p:cNvSpPr/>
          <p:nvPr/>
        </p:nvSpPr>
        <p:spPr>
          <a:xfrm flipH="1">
            <a:off x="4954946" y="1899921"/>
            <a:ext cx="2160001" cy="448726"/>
          </a:xfrm>
          <a:prstGeom prst="corner">
            <a:avLst>
              <a:gd name="adj1" fmla="val 30152"/>
              <a:gd name="adj2" fmla="val 636891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5FE3D07-1778-43B3-A9CF-62A7D118EF7E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80+ __ =100</a:t>
            </a:r>
          </a:p>
        </p:txBody>
      </p:sp>
    </p:spTree>
    <p:extLst>
      <p:ext uri="{BB962C8B-B14F-4D97-AF65-F5344CB8AC3E}">
        <p14:creationId xmlns:p14="http://schemas.microsoft.com/office/powerpoint/2010/main" val="266566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20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21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2029739-59F7-47CB-B269-EF76B3722D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B0FAA1B8-DF42-46BF-A322-3F23E638585C}"/>
              </a:ext>
            </a:extLst>
          </p:cNvPr>
          <p:cNvSpPr/>
          <p:nvPr/>
        </p:nvSpPr>
        <p:spPr>
          <a:xfrm flipH="1">
            <a:off x="4954946" y="1899921"/>
            <a:ext cx="2160001" cy="448726"/>
          </a:xfrm>
          <a:prstGeom prst="corner">
            <a:avLst>
              <a:gd name="adj1" fmla="val 30152"/>
              <a:gd name="adj2" fmla="val 636891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A6D89D1-3EE9-47D0-8370-0CE74A2457AF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80+ __ =100</a:t>
            </a:r>
          </a:p>
        </p:txBody>
      </p:sp>
    </p:spTree>
    <p:extLst>
      <p:ext uri="{BB962C8B-B14F-4D97-AF65-F5344CB8AC3E}">
        <p14:creationId xmlns:p14="http://schemas.microsoft.com/office/powerpoint/2010/main" val="92847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72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82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43AC27B-F6DE-4B5A-A3B6-5A0738B3E2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cxnSp>
        <p:nvCxnSpPr>
          <p:cNvPr id="9" name="Gerade Verbindung 17">
            <a:extLst>
              <a:ext uri="{FF2B5EF4-FFF2-40B4-BE49-F238E27FC236}">
                <a16:creationId xmlns:a16="http://schemas.microsoft.com/office/drawing/2014/main" id="{284CABBE-AA72-428A-95A8-FE5CD6550CD4}"/>
              </a:ext>
            </a:extLst>
          </p:cNvPr>
          <p:cNvCxnSpPr>
            <a:cxnSpLocks/>
          </p:cNvCxnSpPr>
          <p:nvPr/>
        </p:nvCxnSpPr>
        <p:spPr>
          <a:xfrm>
            <a:off x="1716313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-Form 10">
            <a:extLst>
              <a:ext uri="{FF2B5EF4-FFF2-40B4-BE49-F238E27FC236}">
                <a16:creationId xmlns:a16="http://schemas.microsoft.com/office/drawing/2014/main" id="{4283B923-AC85-462B-B7AB-4BE382484940}"/>
              </a:ext>
            </a:extLst>
          </p:cNvPr>
          <p:cNvSpPr/>
          <p:nvPr/>
        </p:nvSpPr>
        <p:spPr>
          <a:xfrm flipH="1">
            <a:off x="4954948" y="434664"/>
            <a:ext cx="2160001" cy="1913982"/>
          </a:xfrm>
          <a:prstGeom prst="corner">
            <a:avLst>
              <a:gd name="adj1" fmla="val 88791"/>
              <a:gd name="adj2" fmla="val 91090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ADEB8A3-C7AD-42CB-9B42-28CEF0AF6973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12+ __ =100</a:t>
            </a:r>
          </a:p>
        </p:txBody>
      </p:sp>
    </p:spTree>
    <p:extLst>
      <p:ext uri="{BB962C8B-B14F-4D97-AF65-F5344CB8AC3E}">
        <p14:creationId xmlns:p14="http://schemas.microsoft.com/office/powerpoint/2010/main" val="412363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20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21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FA89868-B954-4AD3-821B-6642D7F62A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072C686D-F113-4DCA-B9F4-2658564CCD57}"/>
              </a:ext>
            </a:extLst>
          </p:cNvPr>
          <p:cNvSpPr/>
          <p:nvPr/>
        </p:nvSpPr>
        <p:spPr>
          <a:xfrm flipH="1">
            <a:off x="4954946" y="1899921"/>
            <a:ext cx="2160001" cy="448726"/>
          </a:xfrm>
          <a:prstGeom prst="corner">
            <a:avLst>
              <a:gd name="adj1" fmla="val 30152"/>
              <a:gd name="adj2" fmla="val 636891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9DFA80F-2145-438C-B312-5331B0407BB0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80+ __ =100</a:t>
            </a:r>
          </a:p>
        </p:txBody>
      </p:sp>
    </p:spTree>
    <p:extLst>
      <p:ext uri="{BB962C8B-B14F-4D97-AF65-F5344CB8AC3E}">
        <p14:creationId xmlns:p14="http://schemas.microsoft.com/office/powerpoint/2010/main" val="23569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20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21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F9E3BECB-E878-45E3-9BD4-A885A50F87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09160099-2F69-4344-BC93-B8B48D038B23}"/>
              </a:ext>
            </a:extLst>
          </p:cNvPr>
          <p:cNvSpPr/>
          <p:nvPr/>
        </p:nvSpPr>
        <p:spPr>
          <a:xfrm flipH="1">
            <a:off x="4954946" y="1899921"/>
            <a:ext cx="2160001" cy="448726"/>
          </a:xfrm>
          <a:prstGeom prst="corner">
            <a:avLst>
              <a:gd name="adj1" fmla="val 30152"/>
              <a:gd name="adj2" fmla="val 636891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604480E-E552-45EC-9030-41498BBA9199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80+ __ =100</a:t>
            </a:r>
          </a:p>
        </p:txBody>
      </p:sp>
    </p:spTree>
    <p:extLst>
      <p:ext uri="{BB962C8B-B14F-4D97-AF65-F5344CB8AC3E}">
        <p14:creationId xmlns:p14="http://schemas.microsoft.com/office/powerpoint/2010/main" val="189852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20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21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D1539D0-0546-478F-B078-A8A331F9D1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798898B9-B8B1-401D-8B97-B0A4CB72F3D0}"/>
              </a:ext>
            </a:extLst>
          </p:cNvPr>
          <p:cNvSpPr/>
          <p:nvPr/>
        </p:nvSpPr>
        <p:spPr>
          <a:xfrm flipH="1">
            <a:off x="4954946" y="1899921"/>
            <a:ext cx="2160001" cy="448726"/>
          </a:xfrm>
          <a:prstGeom prst="corner">
            <a:avLst>
              <a:gd name="adj1" fmla="val 30152"/>
              <a:gd name="adj2" fmla="val 636891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47A470D-1C45-49D4-92E7-E3026B27D4ED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80+ __ =100</a:t>
            </a:r>
          </a:p>
        </p:txBody>
      </p:sp>
    </p:spTree>
    <p:extLst>
      <p:ext uri="{BB962C8B-B14F-4D97-AF65-F5344CB8AC3E}">
        <p14:creationId xmlns:p14="http://schemas.microsoft.com/office/powerpoint/2010/main" val="164036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20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21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F1D0D9B-B858-419B-B6DE-15ABEF3610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1E0335D5-943B-45B2-989A-86BFC90C4CC7}"/>
              </a:ext>
            </a:extLst>
          </p:cNvPr>
          <p:cNvSpPr/>
          <p:nvPr/>
        </p:nvSpPr>
        <p:spPr>
          <a:xfrm flipH="1">
            <a:off x="4954946" y="1899921"/>
            <a:ext cx="2160001" cy="448726"/>
          </a:xfrm>
          <a:prstGeom prst="corner">
            <a:avLst>
              <a:gd name="adj1" fmla="val 30152"/>
              <a:gd name="adj2" fmla="val 636891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DA9B04C-6BA2-4F39-AE7B-1D0E788B4E9A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80+ __ =100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E4352E4-C1CF-4B56-AEE2-0046A0EC3A3C}"/>
              </a:ext>
            </a:extLst>
          </p:cNvPr>
          <p:cNvSpPr txBox="1"/>
          <p:nvPr/>
        </p:nvSpPr>
        <p:spPr>
          <a:xfrm>
            <a:off x="778147" y="5027407"/>
            <a:ext cx="3039183" cy="1220487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24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20 bis zur 100</a:t>
            </a:r>
          </a:p>
        </p:txBody>
      </p:sp>
    </p:spTree>
    <p:extLst>
      <p:ext uri="{BB962C8B-B14F-4D97-AF65-F5344CB8AC3E}">
        <p14:creationId xmlns:p14="http://schemas.microsoft.com/office/powerpoint/2010/main" val="169726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9D86F01-0458-4D78-8EF1-4E37E5074D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16F43EFA-30FD-44DB-820C-5FBF1AD5FDFC}"/>
              </a:ext>
            </a:extLst>
          </p:cNvPr>
          <p:cNvSpPr/>
          <p:nvPr/>
        </p:nvSpPr>
        <p:spPr>
          <a:xfrm flipH="1">
            <a:off x="4940776" y="1678912"/>
            <a:ext cx="2160001" cy="686724"/>
          </a:xfrm>
          <a:prstGeom prst="corner">
            <a:avLst>
              <a:gd name="adj1" fmla="val 71436"/>
              <a:gd name="adj2" fmla="val 120165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AF37519-E817-4638-AE76-5EC7F4E1B56D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>
                <a:latin typeface="Comic Sans MS" panose="030F0902030302020204" pitchFamily="66" charset="0"/>
              </a:rPr>
              <a:t>76+ </a:t>
            </a:r>
            <a:r>
              <a:rPr lang="de-DE" sz="2400" dirty="0">
                <a:latin typeface="Comic Sans MS" panose="030F0902030302020204" pitchFamily="66" charset="0"/>
              </a:rPr>
              <a:t>__ =100</a:t>
            </a:r>
          </a:p>
        </p:txBody>
      </p:sp>
    </p:spTree>
    <p:extLst>
      <p:ext uri="{BB962C8B-B14F-4D97-AF65-F5344CB8AC3E}">
        <p14:creationId xmlns:p14="http://schemas.microsoft.com/office/powerpoint/2010/main" val="120964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42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24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3826E94-A0D8-4183-BEF5-20C37AF81F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816BEFE4-1B2E-4798-8CD0-1A10C7745881}"/>
              </a:ext>
            </a:extLst>
          </p:cNvPr>
          <p:cNvSpPr/>
          <p:nvPr/>
        </p:nvSpPr>
        <p:spPr>
          <a:xfrm flipH="1">
            <a:off x="4940776" y="1678912"/>
            <a:ext cx="2160001" cy="686724"/>
          </a:xfrm>
          <a:prstGeom prst="corner">
            <a:avLst>
              <a:gd name="adj1" fmla="val 71436"/>
              <a:gd name="adj2" fmla="val 120165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D32F8DD-E308-4894-AC5D-BC3FAB3AA241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76+ __ =100</a:t>
            </a:r>
          </a:p>
        </p:txBody>
      </p:sp>
    </p:spTree>
    <p:extLst>
      <p:ext uri="{BB962C8B-B14F-4D97-AF65-F5344CB8AC3E}">
        <p14:creationId xmlns:p14="http://schemas.microsoft.com/office/powerpoint/2010/main" val="283525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42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D902B40A-1C4A-40A3-8A90-820F16932A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61CFFC54-9B50-4540-81E2-24CDBC196BEB}"/>
              </a:ext>
            </a:extLst>
          </p:cNvPr>
          <p:cNvSpPr/>
          <p:nvPr/>
        </p:nvSpPr>
        <p:spPr>
          <a:xfrm flipH="1">
            <a:off x="4940776" y="1678912"/>
            <a:ext cx="2160001" cy="686724"/>
          </a:xfrm>
          <a:prstGeom prst="corner">
            <a:avLst>
              <a:gd name="adj1" fmla="val 71436"/>
              <a:gd name="adj2" fmla="val 120165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778F8BB-D8AC-48BF-80B1-15B7C5583F22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76+ __ =100</a:t>
            </a:r>
          </a:p>
        </p:txBody>
      </p:sp>
    </p:spTree>
    <p:extLst>
      <p:ext uri="{BB962C8B-B14F-4D97-AF65-F5344CB8AC3E}">
        <p14:creationId xmlns:p14="http://schemas.microsoft.com/office/powerpoint/2010/main" val="356991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42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953DFAF-0D55-4457-B65C-60B224D2A4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F5857581-46D9-41F2-871A-8692EEE5DDC1}"/>
              </a:ext>
            </a:extLst>
          </p:cNvPr>
          <p:cNvSpPr/>
          <p:nvPr/>
        </p:nvSpPr>
        <p:spPr>
          <a:xfrm flipH="1">
            <a:off x="4940776" y="1678912"/>
            <a:ext cx="2160001" cy="686724"/>
          </a:xfrm>
          <a:prstGeom prst="corner">
            <a:avLst>
              <a:gd name="adj1" fmla="val 71436"/>
              <a:gd name="adj2" fmla="val 120165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51B69D9-8AA0-4D1E-8BB1-B07251315BB6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76+ __ =100</a:t>
            </a:r>
          </a:p>
        </p:txBody>
      </p:sp>
    </p:spTree>
    <p:extLst>
      <p:ext uri="{BB962C8B-B14F-4D97-AF65-F5344CB8AC3E}">
        <p14:creationId xmlns:p14="http://schemas.microsoft.com/office/powerpoint/2010/main" val="237658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42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3F77415-9F39-457B-A07E-3205E8A2B8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2F9242E7-9EC4-4CFC-BC83-634F9C3A7A3C}"/>
              </a:ext>
            </a:extLst>
          </p:cNvPr>
          <p:cNvSpPr/>
          <p:nvPr/>
        </p:nvSpPr>
        <p:spPr>
          <a:xfrm flipH="1">
            <a:off x="4940776" y="1678912"/>
            <a:ext cx="2160001" cy="686724"/>
          </a:xfrm>
          <a:prstGeom prst="corner">
            <a:avLst>
              <a:gd name="adj1" fmla="val 71436"/>
              <a:gd name="adj2" fmla="val 120165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B706C4A-B376-4A7F-8674-F5963A049966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76+ __ =100</a:t>
            </a:r>
          </a:p>
        </p:txBody>
      </p:sp>
    </p:spTree>
    <p:extLst>
      <p:ext uri="{BB962C8B-B14F-4D97-AF65-F5344CB8AC3E}">
        <p14:creationId xmlns:p14="http://schemas.microsoft.com/office/powerpoint/2010/main" val="228149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81D6850E-C716-48DB-BC35-F1FF2D32C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26" name="Textfeld 25">
            <a:hlinkClick r:id="rId3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42</a:t>
            </a:r>
          </a:p>
        </p:txBody>
      </p:sp>
      <p:sp>
        <p:nvSpPr>
          <p:cNvPr id="27" name="Textfeld 26">
            <a:hlinkClick r:id="rId4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5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A560D6E7-477A-4DE1-804C-56242D86B72B}"/>
              </a:ext>
            </a:extLst>
          </p:cNvPr>
          <p:cNvSpPr/>
          <p:nvPr/>
        </p:nvSpPr>
        <p:spPr>
          <a:xfrm flipH="1">
            <a:off x="4940776" y="1678912"/>
            <a:ext cx="2160001" cy="686724"/>
          </a:xfrm>
          <a:prstGeom prst="corner">
            <a:avLst>
              <a:gd name="adj1" fmla="val 71436"/>
              <a:gd name="adj2" fmla="val 120165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95B282A-FBD5-46A0-8A47-19EF3D8DE4A2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76+ __ =100</a:t>
            </a:r>
          </a:p>
        </p:txBody>
      </p:sp>
    </p:spTree>
    <p:extLst>
      <p:ext uri="{BB962C8B-B14F-4D97-AF65-F5344CB8AC3E}">
        <p14:creationId xmlns:p14="http://schemas.microsoft.com/office/powerpoint/2010/main" val="295987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72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82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3D62AF7-47A9-4206-9563-DB8416B146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cxnSp>
        <p:nvCxnSpPr>
          <p:cNvPr id="9" name="Gerade Verbindung 17">
            <a:extLst>
              <a:ext uri="{FF2B5EF4-FFF2-40B4-BE49-F238E27FC236}">
                <a16:creationId xmlns:a16="http://schemas.microsoft.com/office/drawing/2014/main" id="{3DDEC68A-B1D8-461F-9059-587ED61056A6}"/>
              </a:ext>
            </a:extLst>
          </p:cNvPr>
          <p:cNvCxnSpPr>
            <a:cxnSpLocks/>
          </p:cNvCxnSpPr>
          <p:nvPr/>
        </p:nvCxnSpPr>
        <p:spPr>
          <a:xfrm>
            <a:off x="1716313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-Form 10">
            <a:extLst>
              <a:ext uri="{FF2B5EF4-FFF2-40B4-BE49-F238E27FC236}">
                <a16:creationId xmlns:a16="http://schemas.microsoft.com/office/drawing/2014/main" id="{8B5789B4-4D64-40C6-A00D-7E12A3831145}"/>
              </a:ext>
            </a:extLst>
          </p:cNvPr>
          <p:cNvSpPr/>
          <p:nvPr/>
        </p:nvSpPr>
        <p:spPr>
          <a:xfrm flipH="1">
            <a:off x="4954948" y="434664"/>
            <a:ext cx="2160001" cy="1913982"/>
          </a:xfrm>
          <a:prstGeom prst="corner">
            <a:avLst>
              <a:gd name="adj1" fmla="val 88791"/>
              <a:gd name="adj2" fmla="val 91090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A7B2F62-A444-4B19-B697-ADDDF588285B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12+ __ =100</a:t>
            </a:r>
          </a:p>
        </p:txBody>
      </p:sp>
    </p:spTree>
    <p:extLst>
      <p:ext uri="{BB962C8B-B14F-4D97-AF65-F5344CB8AC3E}">
        <p14:creationId xmlns:p14="http://schemas.microsoft.com/office/powerpoint/2010/main" val="335956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42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620CD14-5461-4FB1-8E77-DC8AF0A232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59F56DFD-31DF-48D7-9B11-D61C8EBC02D3}"/>
              </a:ext>
            </a:extLst>
          </p:cNvPr>
          <p:cNvSpPr/>
          <p:nvPr/>
        </p:nvSpPr>
        <p:spPr>
          <a:xfrm flipH="1">
            <a:off x="4940776" y="1678912"/>
            <a:ext cx="2160001" cy="686724"/>
          </a:xfrm>
          <a:prstGeom prst="corner">
            <a:avLst>
              <a:gd name="adj1" fmla="val 71436"/>
              <a:gd name="adj2" fmla="val 120165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D5A7D52-038E-4460-A11E-FCE8361539B5}"/>
              </a:ext>
            </a:extLst>
          </p:cNvPr>
          <p:cNvSpPr txBox="1"/>
          <p:nvPr/>
        </p:nvSpPr>
        <p:spPr>
          <a:xfrm>
            <a:off x="4717069" y="4919915"/>
            <a:ext cx="3039183" cy="1220487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4 bis zur 80</a:t>
            </a: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 24 bis zur 100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3213919-2A87-40BC-8818-1773D56DA31A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76+ __ =100</a:t>
            </a:r>
          </a:p>
        </p:txBody>
      </p:sp>
    </p:spTree>
    <p:extLst>
      <p:ext uri="{BB962C8B-B14F-4D97-AF65-F5344CB8AC3E}">
        <p14:creationId xmlns:p14="http://schemas.microsoft.com/office/powerpoint/2010/main" val="265241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83006A5-C8F9-4E23-B05D-2FBA40521B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B79019CB-D638-4FCD-88D3-63E45AD0A66E}"/>
              </a:ext>
            </a:extLst>
          </p:cNvPr>
          <p:cNvSpPr/>
          <p:nvPr/>
        </p:nvSpPr>
        <p:spPr>
          <a:xfrm flipH="1">
            <a:off x="4933790" y="1430974"/>
            <a:ext cx="2160001" cy="903183"/>
          </a:xfrm>
          <a:prstGeom prst="corner">
            <a:avLst>
              <a:gd name="adj1" fmla="val 73545"/>
              <a:gd name="adj2" fmla="val 164372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6D581B3-F9F7-4080-A9BD-047DD433F7F8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63+ __ =100</a:t>
            </a:r>
          </a:p>
        </p:txBody>
      </p:sp>
    </p:spTree>
    <p:extLst>
      <p:ext uri="{BB962C8B-B14F-4D97-AF65-F5344CB8AC3E}">
        <p14:creationId xmlns:p14="http://schemas.microsoft.com/office/powerpoint/2010/main" val="275115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33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37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2357D9E-9F3D-4E42-94B1-FAFED17034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72D6B13A-A8ED-40C9-BFF5-C966712DC72C}"/>
              </a:ext>
            </a:extLst>
          </p:cNvPr>
          <p:cNvSpPr/>
          <p:nvPr/>
        </p:nvSpPr>
        <p:spPr>
          <a:xfrm flipH="1">
            <a:off x="4933790" y="1430974"/>
            <a:ext cx="2160001" cy="903183"/>
          </a:xfrm>
          <a:prstGeom prst="corner">
            <a:avLst>
              <a:gd name="adj1" fmla="val 73545"/>
              <a:gd name="adj2" fmla="val 164372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FA05ED2-B324-4BE1-81DE-8673CCC7464C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63+ __ =100</a:t>
            </a:r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35A7ED47-AC4F-4B30-97D9-2C83D701DE51}"/>
              </a:ext>
            </a:extLst>
          </p:cNvPr>
          <p:cNvCxnSpPr>
            <a:cxnSpLocks/>
          </p:cNvCxnSpPr>
          <p:nvPr/>
        </p:nvCxnSpPr>
        <p:spPr>
          <a:xfrm>
            <a:off x="6207033" y="354985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38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3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37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EDC00F6-16F0-4D0A-8F53-F43EEAA95E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F40C6E44-3E55-49CE-8138-17E001DF857E}"/>
              </a:ext>
            </a:extLst>
          </p:cNvPr>
          <p:cNvSpPr/>
          <p:nvPr/>
        </p:nvSpPr>
        <p:spPr>
          <a:xfrm flipH="1">
            <a:off x="4933790" y="1430974"/>
            <a:ext cx="2160001" cy="903183"/>
          </a:xfrm>
          <a:prstGeom prst="corner">
            <a:avLst>
              <a:gd name="adj1" fmla="val 73545"/>
              <a:gd name="adj2" fmla="val 164372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60A2E83-9F97-4F85-A6BA-8730A5135E4F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63+ __ =100</a:t>
            </a:r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2C989646-A921-4F7E-AAA1-DF307E053902}"/>
              </a:ext>
            </a:extLst>
          </p:cNvPr>
          <p:cNvCxnSpPr>
            <a:cxnSpLocks/>
          </p:cNvCxnSpPr>
          <p:nvPr/>
        </p:nvCxnSpPr>
        <p:spPr>
          <a:xfrm>
            <a:off x="6207033" y="354985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36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3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45DCA47-24FF-4A71-9A5D-6C0C3A972E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9A1AB39E-63C2-4621-B590-C54EFA58A7ED}"/>
              </a:ext>
            </a:extLst>
          </p:cNvPr>
          <p:cNvSpPr/>
          <p:nvPr/>
        </p:nvSpPr>
        <p:spPr>
          <a:xfrm flipH="1">
            <a:off x="4933790" y="1430974"/>
            <a:ext cx="2160001" cy="903183"/>
          </a:xfrm>
          <a:prstGeom prst="corner">
            <a:avLst>
              <a:gd name="adj1" fmla="val 73545"/>
              <a:gd name="adj2" fmla="val 164372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261715B-ABD8-43CE-8423-AE24C4E08832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63+ __ =100</a:t>
            </a:r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F2272C7C-2B9A-471C-8350-20898BF4724B}"/>
              </a:ext>
            </a:extLst>
          </p:cNvPr>
          <p:cNvCxnSpPr>
            <a:cxnSpLocks/>
          </p:cNvCxnSpPr>
          <p:nvPr/>
        </p:nvCxnSpPr>
        <p:spPr>
          <a:xfrm>
            <a:off x="6207033" y="354985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95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3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CB9E18F0-37B9-403C-83D9-08EB26CD1A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226E2121-AC86-45D5-9186-8F9BF2318EB0}"/>
              </a:ext>
            </a:extLst>
          </p:cNvPr>
          <p:cNvSpPr/>
          <p:nvPr/>
        </p:nvSpPr>
        <p:spPr>
          <a:xfrm flipH="1">
            <a:off x="4933790" y="1430974"/>
            <a:ext cx="2160001" cy="903183"/>
          </a:xfrm>
          <a:prstGeom prst="corner">
            <a:avLst>
              <a:gd name="adj1" fmla="val 73545"/>
              <a:gd name="adj2" fmla="val 164372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62F1989-747E-41E5-9F79-842649318E5E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63+ __ =100</a:t>
            </a:r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3D099FA2-A14F-4CC2-B8DF-17F81572FE1F}"/>
              </a:ext>
            </a:extLst>
          </p:cNvPr>
          <p:cNvCxnSpPr>
            <a:cxnSpLocks/>
          </p:cNvCxnSpPr>
          <p:nvPr/>
        </p:nvCxnSpPr>
        <p:spPr>
          <a:xfrm>
            <a:off x="6207033" y="354985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21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3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C615A896-FBA3-445A-90F5-017B0A392A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586BD6D5-C5F2-4C1C-A5CC-05EBAF0AA0D0}"/>
              </a:ext>
            </a:extLst>
          </p:cNvPr>
          <p:cNvSpPr/>
          <p:nvPr/>
        </p:nvSpPr>
        <p:spPr>
          <a:xfrm flipH="1">
            <a:off x="4933790" y="1430974"/>
            <a:ext cx="2160001" cy="903183"/>
          </a:xfrm>
          <a:prstGeom prst="corner">
            <a:avLst>
              <a:gd name="adj1" fmla="val 73545"/>
              <a:gd name="adj2" fmla="val 164372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C1FB14F-EBF2-459D-9032-EA68D2D11BC8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63+ __ =100</a:t>
            </a:r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9A31955C-E4B6-4245-8A37-081A9212CF7B}"/>
              </a:ext>
            </a:extLst>
          </p:cNvPr>
          <p:cNvCxnSpPr>
            <a:cxnSpLocks/>
          </p:cNvCxnSpPr>
          <p:nvPr/>
        </p:nvCxnSpPr>
        <p:spPr>
          <a:xfrm>
            <a:off x="6207033" y="354985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9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3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1919D0D-DD79-476E-9455-CB6CA254DB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493B013B-2564-43B5-8FB0-DE23CAFAFA42}"/>
              </a:ext>
            </a:extLst>
          </p:cNvPr>
          <p:cNvSpPr/>
          <p:nvPr/>
        </p:nvSpPr>
        <p:spPr>
          <a:xfrm flipH="1">
            <a:off x="4933790" y="1430974"/>
            <a:ext cx="2160001" cy="903183"/>
          </a:xfrm>
          <a:prstGeom prst="corner">
            <a:avLst>
              <a:gd name="adj1" fmla="val 73545"/>
              <a:gd name="adj2" fmla="val 164372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A385FB3-BE3A-446E-80BE-A909C72C0AD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63+ __ =100</a:t>
            </a:r>
          </a:p>
        </p:txBody>
      </p:sp>
      <p:cxnSp>
        <p:nvCxnSpPr>
          <p:cNvPr id="14" name="Gerade Verbindung 17">
            <a:extLst>
              <a:ext uri="{FF2B5EF4-FFF2-40B4-BE49-F238E27FC236}">
                <a16:creationId xmlns:a16="http://schemas.microsoft.com/office/drawing/2014/main" id="{E62B3E26-93C1-40D8-A901-07CC76F2741D}"/>
              </a:ext>
            </a:extLst>
          </p:cNvPr>
          <p:cNvCxnSpPr>
            <a:cxnSpLocks/>
          </p:cNvCxnSpPr>
          <p:nvPr/>
        </p:nvCxnSpPr>
        <p:spPr>
          <a:xfrm>
            <a:off x="6207033" y="354985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DB8CEFFB-86E4-4173-80D6-FE1D76D74B10}"/>
              </a:ext>
            </a:extLst>
          </p:cNvPr>
          <p:cNvSpPr txBox="1"/>
          <p:nvPr/>
        </p:nvSpPr>
        <p:spPr>
          <a:xfrm>
            <a:off x="4717069" y="4919915"/>
            <a:ext cx="3039183" cy="1220487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7 bis zur 70</a:t>
            </a: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 37 bis zur 100</a:t>
            </a:r>
          </a:p>
        </p:txBody>
      </p:sp>
    </p:spTree>
    <p:extLst>
      <p:ext uri="{BB962C8B-B14F-4D97-AF65-F5344CB8AC3E}">
        <p14:creationId xmlns:p14="http://schemas.microsoft.com/office/powerpoint/2010/main" val="160009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00B6D37-0A08-4411-A484-28F6AD118B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67B0EA53-43CE-49A4-9BB7-69C232EF524A}"/>
              </a:ext>
            </a:extLst>
          </p:cNvPr>
          <p:cNvSpPr/>
          <p:nvPr/>
        </p:nvSpPr>
        <p:spPr>
          <a:xfrm flipH="1">
            <a:off x="4933792" y="1272544"/>
            <a:ext cx="2160001" cy="1076101"/>
          </a:xfrm>
          <a:prstGeom prst="corner">
            <a:avLst>
              <a:gd name="adj1" fmla="val 78045"/>
              <a:gd name="adj2" fmla="val 159182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FC191C5-06D2-4A5B-BDB2-816866DDFBBD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52+ __ =100</a:t>
            </a:r>
          </a:p>
        </p:txBody>
      </p:sp>
    </p:spTree>
    <p:extLst>
      <p:ext uri="{BB962C8B-B14F-4D97-AF65-F5344CB8AC3E}">
        <p14:creationId xmlns:p14="http://schemas.microsoft.com/office/powerpoint/2010/main" val="287497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48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84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A43AEF87-F9CF-4575-815E-FF506620F8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7B925123-A642-422E-865A-EBFFF9AB8CFD}"/>
              </a:ext>
            </a:extLst>
          </p:cNvPr>
          <p:cNvSpPr/>
          <p:nvPr/>
        </p:nvSpPr>
        <p:spPr>
          <a:xfrm flipH="1">
            <a:off x="4933792" y="1272544"/>
            <a:ext cx="2160001" cy="1076101"/>
          </a:xfrm>
          <a:prstGeom prst="corner">
            <a:avLst>
              <a:gd name="adj1" fmla="val 78045"/>
              <a:gd name="adj2" fmla="val 159182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B4FCBAD-9BE6-4EE8-AD17-45191DAFDEB4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52+ __ =100</a:t>
            </a:r>
          </a:p>
        </p:txBody>
      </p:sp>
    </p:spTree>
    <p:extLst>
      <p:ext uri="{BB962C8B-B14F-4D97-AF65-F5344CB8AC3E}">
        <p14:creationId xmlns:p14="http://schemas.microsoft.com/office/powerpoint/2010/main" val="99288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72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82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FE89183-019D-4178-A3D3-08E55E38F7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cxnSp>
        <p:nvCxnSpPr>
          <p:cNvPr id="9" name="Gerade Verbindung 17">
            <a:extLst>
              <a:ext uri="{FF2B5EF4-FFF2-40B4-BE49-F238E27FC236}">
                <a16:creationId xmlns:a16="http://schemas.microsoft.com/office/drawing/2014/main" id="{7CFA7CD4-A214-4F4C-9617-A7AE9E677AD0}"/>
              </a:ext>
            </a:extLst>
          </p:cNvPr>
          <p:cNvCxnSpPr>
            <a:cxnSpLocks/>
          </p:cNvCxnSpPr>
          <p:nvPr/>
        </p:nvCxnSpPr>
        <p:spPr>
          <a:xfrm>
            <a:off x="1716313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-Form 10">
            <a:extLst>
              <a:ext uri="{FF2B5EF4-FFF2-40B4-BE49-F238E27FC236}">
                <a16:creationId xmlns:a16="http://schemas.microsoft.com/office/drawing/2014/main" id="{ABB0B1DE-28ED-413D-A8D2-50024F10F489}"/>
              </a:ext>
            </a:extLst>
          </p:cNvPr>
          <p:cNvSpPr/>
          <p:nvPr/>
        </p:nvSpPr>
        <p:spPr>
          <a:xfrm flipH="1">
            <a:off x="4954948" y="434664"/>
            <a:ext cx="2160001" cy="1913982"/>
          </a:xfrm>
          <a:prstGeom prst="corner">
            <a:avLst>
              <a:gd name="adj1" fmla="val 88791"/>
              <a:gd name="adj2" fmla="val 91090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AFA4F1E-C9D4-46B1-B8AA-288904025E55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12+ __ =100</a:t>
            </a:r>
          </a:p>
        </p:txBody>
      </p:sp>
    </p:spTree>
    <p:extLst>
      <p:ext uri="{BB962C8B-B14F-4D97-AF65-F5344CB8AC3E}">
        <p14:creationId xmlns:p14="http://schemas.microsoft.com/office/powerpoint/2010/main" val="32068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48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84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3444DAB-9C4A-4342-9C3F-E403EE3C51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2439DED5-855C-4538-A128-A6A51463A982}"/>
              </a:ext>
            </a:extLst>
          </p:cNvPr>
          <p:cNvSpPr/>
          <p:nvPr/>
        </p:nvSpPr>
        <p:spPr>
          <a:xfrm flipH="1">
            <a:off x="4933792" y="1272544"/>
            <a:ext cx="2160001" cy="1076101"/>
          </a:xfrm>
          <a:prstGeom prst="corner">
            <a:avLst>
              <a:gd name="adj1" fmla="val 78045"/>
              <a:gd name="adj2" fmla="val 159182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4EDBA6C-2B50-4098-B49B-83CC62CA2713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52+ __ =100</a:t>
            </a:r>
          </a:p>
        </p:txBody>
      </p:sp>
    </p:spTree>
    <p:extLst>
      <p:ext uri="{BB962C8B-B14F-4D97-AF65-F5344CB8AC3E}">
        <p14:creationId xmlns:p14="http://schemas.microsoft.com/office/powerpoint/2010/main" val="337290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48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84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CF103405-189D-4B79-81F9-0F51C5FD4E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AE090C0A-2692-4AB7-9D55-D4245F913FF7}"/>
              </a:ext>
            </a:extLst>
          </p:cNvPr>
          <p:cNvSpPr/>
          <p:nvPr/>
        </p:nvSpPr>
        <p:spPr>
          <a:xfrm flipH="1">
            <a:off x="4933792" y="1272544"/>
            <a:ext cx="2160001" cy="1076101"/>
          </a:xfrm>
          <a:prstGeom prst="corner">
            <a:avLst>
              <a:gd name="adj1" fmla="val 78045"/>
              <a:gd name="adj2" fmla="val 159182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62E4B4E-AFB5-4D20-B03A-E90D6E12B535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52+ __ =100</a:t>
            </a:r>
          </a:p>
        </p:txBody>
      </p:sp>
    </p:spTree>
    <p:extLst>
      <p:ext uri="{BB962C8B-B14F-4D97-AF65-F5344CB8AC3E}">
        <p14:creationId xmlns:p14="http://schemas.microsoft.com/office/powerpoint/2010/main" val="424508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48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84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10FAED6-0989-4888-9772-CA256EDAF1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50997456-97BD-477D-ACD9-38466D31272C}"/>
              </a:ext>
            </a:extLst>
          </p:cNvPr>
          <p:cNvSpPr/>
          <p:nvPr/>
        </p:nvSpPr>
        <p:spPr>
          <a:xfrm flipH="1">
            <a:off x="4933792" y="1272544"/>
            <a:ext cx="2160001" cy="1076101"/>
          </a:xfrm>
          <a:prstGeom prst="corner">
            <a:avLst>
              <a:gd name="adj1" fmla="val 78045"/>
              <a:gd name="adj2" fmla="val 159182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4A30436-D569-43C1-AF2D-3C603D49D380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52+ __ =100</a:t>
            </a:r>
          </a:p>
        </p:txBody>
      </p:sp>
    </p:spTree>
    <p:extLst>
      <p:ext uri="{BB962C8B-B14F-4D97-AF65-F5344CB8AC3E}">
        <p14:creationId xmlns:p14="http://schemas.microsoft.com/office/powerpoint/2010/main" val="239689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48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84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CAE732BC-3432-4A57-AAB4-8CDDCE978D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2BB295F3-E722-4555-8244-7D699CB9F7C7}"/>
              </a:ext>
            </a:extLst>
          </p:cNvPr>
          <p:cNvSpPr/>
          <p:nvPr/>
        </p:nvSpPr>
        <p:spPr>
          <a:xfrm flipH="1">
            <a:off x="4933792" y="1272544"/>
            <a:ext cx="2160001" cy="1076101"/>
          </a:xfrm>
          <a:prstGeom prst="corner">
            <a:avLst>
              <a:gd name="adj1" fmla="val 78045"/>
              <a:gd name="adj2" fmla="val 159182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A0A0950-3982-485A-847C-53EBBC5128AF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52+ __ =100</a:t>
            </a:r>
          </a:p>
        </p:txBody>
      </p:sp>
    </p:spTree>
    <p:extLst>
      <p:ext uri="{BB962C8B-B14F-4D97-AF65-F5344CB8AC3E}">
        <p14:creationId xmlns:p14="http://schemas.microsoft.com/office/powerpoint/2010/main" val="242971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48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84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F323988-903A-4877-9CD4-66023C160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A7E560B1-5FF4-41D6-81EC-F82E82DAB197}"/>
              </a:ext>
            </a:extLst>
          </p:cNvPr>
          <p:cNvSpPr/>
          <p:nvPr/>
        </p:nvSpPr>
        <p:spPr>
          <a:xfrm flipH="1">
            <a:off x="4933792" y="1272544"/>
            <a:ext cx="2160001" cy="1076101"/>
          </a:xfrm>
          <a:prstGeom prst="corner">
            <a:avLst>
              <a:gd name="adj1" fmla="val 78045"/>
              <a:gd name="adj2" fmla="val 159182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D5C3ED9-1F73-4EDF-B541-77CC1A0DB7D3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52+ __ =100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7611EC8-DF38-4C79-A8FB-BAF5F639B4C3}"/>
              </a:ext>
            </a:extLst>
          </p:cNvPr>
          <p:cNvSpPr txBox="1"/>
          <p:nvPr/>
        </p:nvSpPr>
        <p:spPr>
          <a:xfrm>
            <a:off x="778147" y="5027407"/>
            <a:ext cx="3039183" cy="1220487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8 bis zur 60</a:t>
            </a: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 48 bis zur 100</a:t>
            </a:r>
          </a:p>
        </p:txBody>
      </p:sp>
    </p:spTree>
    <p:extLst>
      <p:ext uri="{BB962C8B-B14F-4D97-AF65-F5344CB8AC3E}">
        <p14:creationId xmlns:p14="http://schemas.microsoft.com/office/powerpoint/2010/main" val="323699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76129BB-0789-4812-82D9-F77D8A4184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78032BC0-4D11-4059-8B4D-635865C0921C}"/>
              </a:ext>
            </a:extLst>
          </p:cNvPr>
          <p:cNvSpPr/>
          <p:nvPr/>
        </p:nvSpPr>
        <p:spPr>
          <a:xfrm flipH="1">
            <a:off x="4933791" y="1448225"/>
            <a:ext cx="2160001" cy="900420"/>
          </a:xfrm>
          <a:prstGeom prst="corner">
            <a:avLst>
              <a:gd name="adj1" fmla="val 75788"/>
              <a:gd name="adj2" fmla="val 71170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B224961-03B8-4B2B-AD9D-551044CFC603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67+ __ =100</a:t>
            </a:r>
          </a:p>
        </p:txBody>
      </p:sp>
    </p:spTree>
    <p:extLst>
      <p:ext uri="{BB962C8B-B14F-4D97-AF65-F5344CB8AC3E}">
        <p14:creationId xmlns:p14="http://schemas.microsoft.com/office/powerpoint/2010/main" val="90503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30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26CD9C9E-9FAE-4F31-A37D-8C67F884D1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1DB11F3C-6C33-482A-B5B6-1CB4201B1ECF}"/>
              </a:ext>
            </a:extLst>
          </p:cNvPr>
          <p:cNvSpPr/>
          <p:nvPr/>
        </p:nvSpPr>
        <p:spPr>
          <a:xfrm flipH="1">
            <a:off x="4933791" y="1448225"/>
            <a:ext cx="2160001" cy="900420"/>
          </a:xfrm>
          <a:prstGeom prst="corner">
            <a:avLst>
              <a:gd name="adj1" fmla="val 75788"/>
              <a:gd name="adj2" fmla="val 71170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7565010-8FC8-48DF-8625-0DD27374BCEB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67+ __ =100</a:t>
            </a:r>
          </a:p>
        </p:txBody>
      </p:sp>
    </p:spTree>
    <p:extLst>
      <p:ext uri="{BB962C8B-B14F-4D97-AF65-F5344CB8AC3E}">
        <p14:creationId xmlns:p14="http://schemas.microsoft.com/office/powerpoint/2010/main" val="363033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FE367CA-8FFC-498C-80C6-D14896281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3656D5CE-2D6F-43B2-893E-515C40E532C8}"/>
              </a:ext>
            </a:extLst>
          </p:cNvPr>
          <p:cNvSpPr/>
          <p:nvPr/>
        </p:nvSpPr>
        <p:spPr>
          <a:xfrm flipH="1">
            <a:off x="4933791" y="1448225"/>
            <a:ext cx="2160001" cy="900420"/>
          </a:xfrm>
          <a:prstGeom prst="corner">
            <a:avLst>
              <a:gd name="adj1" fmla="val 75788"/>
              <a:gd name="adj2" fmla="val 71170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88FD233-BDC2-4772-A754-21488C334084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67+ __ =100</a:t>
            </a:r>
          </a:p>
        </p:txBody>
      </p:sp>
    </p:spTree>
    <p:extLst>
      <p:ext uri="{BB962C8B-B14F-4D97-AF65-F5344CB8AC3E}">
        <p14:creationId xmlns:p14="http://schemas.microsoft.com/office/powerpoint/2010/main" val="210480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D7D734E-11D4-499B-9496-CECEBC9B524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00CAF036-16D1-4F4C-9B91-8493EE9AA1CD}"/>
              </a:ext>
            </a:extLst>
          </p:cNvPr>
          <p:cNvSpPr/>
          <p:nvPr/>
        </p:nvSpPr>
        <p:spPr>
          <a:xfrm flipH="1">
            <a:off x="4933791" y="1448225"/>
            <a:ext cx="2160001" cy="900420"/>
          </a:xfrm>
          <a:prstGeom prst="corner">
            <a:avLst>
              <a:gd name="adj1" fmla="val 75788"/>
              <a:gd name="adj2" fmla="val 71170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26B6193-67A6-49AF-B1DC-F338D8B7FE9D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67+ __ =100</a:t>
            </a:r>
          </a:p>
        </p:txBody>
      </p:sp>
    </p:spTree>
    <p:extLst>
      <p:ext uri="{BB962C8B-B14F-4D97-AF65-F5344CB8AC3E}">
        <p14:creationId xmlns:p14="http://schemas.microsoft.com/office/powerpoint/2010/main" val="193094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30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9439CD8-6991-4757-B376-1607CB48D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43DD0F41-5BAB-47E1-8EED-5E993E9D76DA}"/>
              </a:ext>
            </a:extLst>
          </p:cNvPr>
          <p:cNvSpPr/>
          <p:nvPr/>
        </p:nvSpPr>
        <p:spPr>
          <a:xfrm flipH="1">
            <a:off x="4933791" y="1448225"/>
            <a:ext cx="2160001" cy="900420"/>
          </a:xfrm>
          <a:prstGeom prst="corner">
            <a:avLst>
              <a:gd name="adj1" fmla="val 75788"/>
              <a:gd name="adj2" fmla="val 71170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32118E6-5F21-4585-B90F-8AD6DA97C5D9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67+ __ =100</a:t>
            </a:r>
          </a:p>
        </p:txBody>
      </p:sp>
    </p:spTree>
    <p:extLst>
      <p:ext uri="{BB962C8B-B14F-4D97-AF65-F5344CB8AC3E}">
        <p14:creationId xmlns:p14="http://schemas.microsoft.com/office/powerpoint/2010/main" val="105116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72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82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1C38E29-7981-4C56-ACC5-9639A801B4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cxnSp>
        <p:nvCxnSpPr>
          <p:cNvPr id="9" name="Gerade Verbindung 17">
            <a:extLst>
              <a:ext uri="{FF2B5EF4-FFF2-40B4-BE49-F238E27FC236}">
                <a16:creationId xmlns:a16="http://schemas.microsoft.com/office/drawing/2014/main" id="{73ABD4D6-E9C2-42B3-BE32-65CA902134E5}"/>
              </a:ext>
            </a:extLst>
          </p:cNvPr>
          <p:cNvCxnSpPr>
            <a:cxnSpLocks/>
          </p:cNvCxnSpPr>
          <p:nvPr/>
        </p:nvCxnSpPr>
        <p:spPr>
          <a:xfrm>
            <a:off x="1716313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-Form 10">
            <a:extLst>
              <a:ext uri="{FF2B5EF4-FFF2-40B4-BE49-F238E27FC236}">
                <a16:creationId xmlns:a16="http://schemas.microsoft.com/office/drawing/2014/main" id="{DB4A0CEB-9BA0-4228-B884-EF0182A64A38}"/>
              </a:ext>
            </a:extLst>
          </p:cNvPr>
          <p:cNvSpPr/>
          <p:nvPr/>
        </p:nvSpPr>
        <p:spPr>
          <a:xfrm flipH="1">
            <a:off x="4954948" y="434664"/>
            <a:ext cx="2160001" cy="1913982"/>
          </a:xfrm>
          <a:prstGeom prst="corner">
            <a:avLst>
              <a:gd name="adj1" fmla="val 88791"/>
              <a:gd name="adj2" fmla="val 91090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792D1A4-7600-4937-AE34-004915CD638D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12+ __ =100</a:t>
            </a:r>
          </a:p>
        </p:txBody>
      </p:sp>
    </p:spTree>
    <p:extLst>
      <p:ext uri="{BB962C8B-B14F-4D97-AF65-F5344CB8AC3E}">
        <p14:creationId xmlns:p14="http://schemas.microsoft.com/office/powerpoint/2010/main" val="33862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8B785CA0-4A7D-4A8B-A110-1013BF23E9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1C056E2E-82C1-4DDE-A989-C77CB7A9C60F}"/>
              </a:ext>
            </a:extLst>
          </p:cNvPr>
          <p:cNvSpPr/>
          <p:nvPr/>
        </p:nvSpPr>
        <p:spPr>
          <a:xfrm flipH="1">
            <a:off x="4933791" y="1448225"/>
            <a:ext cx="2160001" cy="900420"/>
          </a:xfrm>
          <a:prstGeom prst="corner">
            <a:avLst>
              <a:gd name="adj1" fmla="val 75788"/>
              <a:gd name="adj2" fmla="val 71170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9C005AD-C816-4251-8FCD-AF5CF018F1E9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67+ __ =100</a:t>
            </a:r>
          </a:p>
        </p:txBody>
      </p:sp>
    </p:spTree>
    <p:extLst>
      <p:ext uri="{BB962C8B-B14F-4D97-AF65-F5344CB8AC3E}">
        <p14:creationId xmlns:p14="http://schemas.microsoft.com/office/powerpoint/2010/main" val="246484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</a:t>
            </a:r>
            <a:r>
              <a:rPr lang="en-US" sz="9600" dirty="0"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0AD6E27-FA79-4963-9A17-143936A2F9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DEF54541-8F4D-4DEF-81EA-775D05B004F9}"/>
              </a:ext>
            </a:extLst>
          </p:cNvPr>
          <p:cNvSpPr/>
          <p:nvPr/>
        </p:nvSpPr>
        <p:spPr>
          <a:xfrm flipH="1">
            <a:off x="4933791" y="1448225"/>
            <a:ext cx="2160001" cy="900420"/>
          </a:xfrm>
          <a:prstGeom prst="corner">
            <a:avLst>
              <a:gd name="adj1" fmla="val 75788"/>
              <a:gd name="adj2" fmla="val 71170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DB10C78-4208-4055-A1C0-2A4672D9E759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67+ __ =100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26C8352-76EF-402C-9D6C-ED3331E434FB}"/>
              </a:ext>
            </a:extLst>
          </p:cNvPr>
          <p:cNvSpPr txBox="1"/>
          <p:nvPr/>
        </p:nvSpPr>
        <p:spPr>
          <a:xfrm>
            <a:off x="8374669" y="5027407"/>
            <a:ext cx="3039183" cy="1220487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3 bis zur 70</a:t>
            </a: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 33 bis zur 100</a:t>
            </a:r>
          </a:p>
        </p:txBody>
      </p:sp>
    </p:spTree>
    <p:extLst>
      <p:ext uri="{BB962C8B-B14F-4D97-AF65-F5344CB8AC3E}">
        <p14:creationId xmlns:p14="http://schemas.microsoft.com/office/powerpoint/2010/main" val="203267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F70F016-3970-4438-95E4-BC28974262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AA23EB44-6755-4301-962D-DD43AE708187}"/>
              </a:ext>
            </a:extLst>
          </p:cNvPr>
          <p:cNvSpPr/>
          <p:nvPr/>
        </p:nvSpPr>
        <p:spPr>
          <a:xfrm flipH="1">
            <a:off x="4933790" y="2050726"/>
            <a:ext cx="2160001" cy="301028"/>
          </a:xfrm>
          <a:prstGeom prst="corner">
            <a:avLst>
              <a:gd name="adj1" fmla="val 75788"/>
              <a:gd name="adj2" fmla="val 29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46881FB-8CFE-4061-94EA-B51DEE7D013D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90+ __ =100</a:t>
            </a:r>
          </a:p>
        </p:txBody>
      </p:sp>
    </p:spTree>
    <p:extLst>
      <p:ext uri="{BB962C8B-B14F-4D97-AF65-F5344CB8AC3E}">
        <p14:creationId xmlns:p14="http://schemas.microsoft.com/office/powerpoint/2010/main" val="231561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20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10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6019125-8190-448D-A167-72F4532808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57187CC9-E856-4602-AD9E-07D3BC9C5523}"/>
              </a:ext>
            </a:extLst>
          </p:cNvPr>
          <p:cNvSpPr/>
          <p:nvPr/>
        </p:nvSpPr>
        <p:spPr>
          <a:xfrm flipH="1">
            <a:off x="4933790" y="2050726"/>
            <a:ext cx="2160001" cy="301028"/>
          </a:xfrm>
          <a:prstGeom prst="corner">
            <a:avLst>
              <a:gd name="adj1" fmla="val 75788"/>
              <a:gd name="adj2" fmla="val 29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589842F-0BAE-48EC-87B1-F026FF4B6BBE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90+ __ =100</a:t>
            </a:r>
          </a:p>
        </p:txBody>
      </p:sp>
    </p:spTree>
    <p:extLst>
      <p:ext uri="{BB962C8B-B14F-4D97-AF65-F5344CB8AC3E}">
        <p14:creationId xmlns:p14="http://schemas.microsoft.com/office/powerpoint/2010/main" val="46705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20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10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47770F2-B9E4-44F0-B46E-024C75E9F2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14BB82FE-5159-42B2-B813-DD5B344B6918}"/>
              </a:ext>
            </a:extLst>
          </p:cNvPr>
          <p:cNvSpPr/>
          <p:nvPr/>
        </p:nvSpPr>
        <p:spPr>
          <a:xfrm flipH="1">
            <a:off x="4933790" y="2050726"/>
            <a:ext cx="2160001" cy="301028"/>
          </a:xfrm>
          <a:prstGeom prst="corner">
            <a:avLst>
              <a:gd name="adj1" fmla="val 75788"/>
              <a:gd name="adj2" fmla="val 29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55E0AE7-13DF-4710-900F-511209D23813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90+ __ =100</a:t>
            </a:r>
          </a:p>
        </p:txBody>
      </p:sp>
    </p:spTree>
    <p:extLst>
      <p:ext uri="{BB962C8B-B14F-4D97-AF65-F5344CB8AC3E}">
        <p14:creationId xmlns:p14="http://schemas.microsoft.com/office/powerpoint/2010/main" val="340282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20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10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6019125-8190-448D-A167-72F4532808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4A12212C-38C3-4F89-BBF3-13224978527F}"/>
              </a:ext>
            </a:extLst>
          </p:cNvPr>
          <p:cNvSpPr/>
          <p:nvPr/>
        </p:nvSpPr>
        <p:spPr>
          <a:xfrm flipH="1">
            <a:off x="4933790" y="2050726"/>
            <a:ext cx="2160001" cy="301028"/>
          </a:xfrm>
          <a:prstGeom prst="corner">
            <a:avLst>
              <a:gd name="adj1" fmla="val 75788"/>
              <a:gd name="adj2" fmla="val 29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F97AAC9-987D-4518-8EF7-7F1D9B9A5602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90+ __ =100</a:t>
            </a:r>
          </a:p>
        </p:txBody>
      </p:sp>
    </p:spTree>
    <p:extLst>
      <p:ext uri="{BB962C8B-B14F-4D97-AF65-F5344CB8AC3E}">
        <p14:creationId xmlns:p14="http://schemas.microsoft.com/office/powerpoint/2010/main" val="334285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20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10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95D47EC-9D02-41D1-A309-B89595B5DE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835AC180-91CF-443F-8BAE-2DD88A1EB884}"/>
              </a:ext>
            </a:extLst>
          </p:cNvPr>
          <p:cNvSpPr/>
          <p:nvPr/>
        </p:nvSpPr>
        <p:spPr>
          <a:xfrm flipH="1">
            <a:off x="4933790" y="2050726"/>
            <a:ext cx="2160001" cy="301028"/>
          </a:xfrm>
          <a:prstGeom prst="corner">
            <a:avLst>
              <a:gd name="adj1" fmla="val 75788"/>
              <a:gd name="adj2" fmla="val 29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851A912-1E3B-43A2-8141-E0BB2B8C8170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90+ __ =100</a:t>
            </a:r>
          </a:p>
        </p:txBody>
      </p:sp>
    </p:spTree>
    <p:extLst>
      <p:ext uri="{BB962C8B-B14F-4D97-AF65-F5344CB8AC3E}">
        <p14:creationId xmlns:p14="http://schemas.microsoft.com/office/powerpoint/2010/main" val="231874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20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10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F4036D7-FDE5-4A50-BB83-0D35379EE3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7AF96024-A323-4DE5-99A6-454D13FDF1E8}"/>
              </a:ext>
            </a:extLst>
          </p:cNvPr>
          <p:cNvSpPr/>
          <p:nvPr/>
        </p:nvSpPr>
        <p:spPr>
          <a:xfrm flipH="1">
            <a:off x="4933790" y="2050726"/>
            <a:ext cx="2160001" cy="301028"/>
          </a:xfrm>
          <a:prstGeom prst="corner">
            <a:avLst>
              <a:gd name="adj1" fmla="val 75788"/>
              <a:gd name="adj2" fmla="val 29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4093A43-220F-4FCD-8A69-FEAAE0B793E0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90+ __ =100</a:t>
            </a:r>
          </a:p>
        </p:txBody>
      </p:sp>
    </p:spTree>
    <p:extLst>
      <p:ext uri="{BB962C8B-B14F-4D97-AF65-F5344CB8AC3E}">
        <p14:creationId xmlns:p14="http://schemas.microsoft.com/office/powerpoint/2010/main" val="281300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20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10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F22F7278-F690-44DE-9564-7A0F8A678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C00D0FFB-4CCF-4651-B399-C1835488D12C}"/>
              </a:ext>
            </a:extLst>
          </p:cNvPr>
          <p:cNvSpPr/>
          <p:nvPr/>
        </p:nvSpPr>
        <p:spPr>
          <a:xfrm flipH="1">
            <a:off x="4933790" y="2050726"/>
            <a:ext cx="2160001" cy="301028"/>
          </a:xfrm>
          <a:prstGeom prst="corner">
            <a:avLst>
              <a:gd name="adj1" fmla="val 75788"/>
              <a:gd name="adj2" fmla="val 29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42B2B4F-899A-4B49-9600-0F5E2C2FF232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90+ __ =100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3423F39-1BDD-43F1-92DC-F4287A1FB5E1}"/>
              </a:ext>
            </a:extLst>
          </p:cNvPr>
          <p:cNvSpPr txBox="1"/>
          <p:nvPr/>
        </p:nvSpPr>
        <p:spPr>
          <a:xfrm>
            <a:off x="8374669" y="5027407"/>
            <a:ext cx="3039183" cy="1220487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4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10 bis zur 100</a:t>
            </a:r>
          </a:p>
        </p:txBody>
      </p:sp>
    </p:spTree>
    <p:extLst>
      <p:ext uri="{BB962C8B-B14F-4D97-AF65-F5344CB8AC3E}">
        <p14:creationId xmlns:p14="http://schemas.microsoft.com/office/powerpoint/2010/main" val="291185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27EC4BA7-DA7C-3A49-90EF-125652F9E7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1853" y="1485144"/>
            <a:ext cx="2459821" cy="1522747"/>
          </a:xfrm>
          <a:prstGeom prst="rect">
            <a:avLst/>
          </a:prstGeom>
        </p:spPr>
      </p:pic>
      <p:sp>
        <p:nvSpPr>
          <p:cNvPr id="9" name="Band nach oben 8">
            <a:extLst>
              <a:ext uri="{FF2B5EF4-FFF2-40B4-BE49-F238E27FC236}">
                <a16:creationId xmlns:a16="http://schemas.microsoft.com/office/drawing/2014/main" id="{35B45DDD-5E19-0845-914E-625A3DEA4128}"/>
              </a:ext>
            </a:extLst>
          </p:cNvPr>
          <p:cNvSpPr/>
          <p:nvPr/>
        </p:nvSpPr>
        <p:spPr>
          <a:xfrm>
            <a:off x="3347314" y="3176625"/>
            <a:ext cx="5168900" cy="1028700"/>
          </a:xfrm>
          <a:prstGeom prst="ribbon2">
            <a:avLst>
              <a:gd name="adj1" fmla="val 16667"/>
              <a:gd name="adj2" fmla="val 68182"/>
            </a:avLst>
          </a:prstGeom>
          <a:solidFill>
            <a:srgbClr val="47858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1650B5C-13B9-1D42-8E6C-B92757A7FD23}"/>
              </a:ext>
            </a:extLst>
          </p:cNvPr>
          <p:cNvSpPr txBox="1"/>
          <p:nvPr/>
        </p:nvSpPr>
        <p:spPr>
          <a:xfrm>
            <a:off x="4672155" y="3344998"/>
            <a:ext cx="2649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</a:rPr>
              <a:t>Super gemacht !</a:t>
            </a:r>
          </a:p>
        </p:txBody>
      </p:sp>
    </p:spTree>
    <p:extLst>
      <p:ext uri="{BB962C8B-B14F-4D97-AF65-F5344CB8AC3E}">
        <p14:creationId xmlns:p14="http://schemas.microsoft.com/office/powerpoint/2010/main" val="107576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72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82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9772F6B-D390-44CD-9848-FA2ACFE5F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cxnSp>
        <p:nvCxnSpPr>
          <p:cNvPr id="11" name="Gerade Verbindung 17">
            <a:extLst>
              <a:ext uri="{FF2B5EF4-FFF2-40B4-BE49-F238E27FC236}">
                <a16:creationId xmlns:a16="http://schemas.microsoft.com/office/drawing/2014/main" id="{587A7AD7-9285-4513-9017-DB5E74C492FB}"/>
              </a:ext>
            </a:extLst>
          </p:cNvPr>
          <p:cNvCxnSpPr>
            <a:cxnSpLocks/>
          </p:cNvCxnSpPr>
          <p:nvPr/>
        </p:nvCxnSpPr>
        <p:spPr>
          <a:xfrm>
            <a:off x="1716313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-Form 11">
            <a:extLst>
              <a:ext uri="{FF2B5EF4-FFF2-40B4-BE49-F238E27FC236}">
                <a16:creationId xmlns:a16="http://schemas.microsoft.com/office/drawing/2014/main" id="{4104D66C-275D-4AAF-BE2E-A820DD0FDA9F}"/>
              </a:ext>
            </a:extLst>
          </p:cNvPr>
          <p:cNvSpPr/>
          <p:nvPr/>
        </p:nvSpPr>
        <p:spPr>
          <a:xfrm flipH="1">
            <a:off x="4954948" y="434664"/>
            <a:ext cx="2160001" cy="1913982"/>
          </a:xfrm>
          <a:prstGeom prst="corner">
            <a:avLst>
              <a:gd name="adj1" fmla="val 88791"/>
              <a:gd name="adj2" fmla="val 91090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6462AAB-A920-4F01-86BE-A4CE221A9706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12+ __ =100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65E0C02-38EA-43CF-AC33-1A10FC2B4E0B}"/>
              </a:ext>
            </a:extLst>
          </p:cNvPr>
          <p:cNvSpPr txBox="1"/>
          <p:nvPr/>
        </p:nvSpPr>
        <p:spPr>
          <a:xfrm>
            <a:off x="8374669" y="4895305"/>
            <a:ext cx="3039183" cy="1220487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8 bis zur 20</a:t>
            </a: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88 bis zur 100</a:t>
            </a:r>
          </a:p>
        </p:txBody>
      </p:sp>
    </p:spTree>
    <p:extLst>
      <p:ext uri="{BB962C8B-B14F-4D97-AF65-F5344CB8AC3E}">
        <p14:creationId xmlns:p14="http://schemas.microsoft.com/office/powerpoint/2010/main" val="5800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C9BEFA3-593F-4DB3-865F-67D0F89DA7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DDAF4FDD-55B1-4D24-978D-C00AD70C4569}"/>
              </a:ext>
            </a:extLst>
          </p:cNvPr>
          <p:cNvSpPr/>
          <p:nvPr/>
        </p:nvSpPr>
        <p:spPr>
          <a:xfrm flipH="1">
            <a:off x="4954945" y="609600"/>
            <a:ext cx="2160001" cy="1739046"/>
          </a:xfrm>
          <a:prstGeom prst="corner">
            <a:avLst>
              <a:gd name="adj1" fmla="val 88791"/>
              <a:gd name="adj2" fmla="val 7468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F819149-9F8E-4CCA-9184-1B6A2500CBCB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24+ __ =100</a:t>
            </a:r>
          </a:p>
        </p:txBody>
      </p:sp>
    </p:spTree>
    <p:extLst>
      <p:ext uri="{BB962C8B-B14F-4D97-AF65-F5344CB8AC3E}">
        <p14:creationId xmlns:p14="http://schemas.microsoft.com/office/powerpoint/2010/main" val="360895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76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74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AAC8A81-ACEF-442D-B7C8-77444EA4CF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763ECA26-F361-43D6-8E10-BCEB355ACFC1}"/>
              </a:ext>
            </a:extLst>
          </p:cNvPr>
          <p:cNvSpPr/>
          <p:nvPr/>
        </p:nvSpPr>
        <p:spPr>
          <a:xfrm flipH="1">
            <a:off x="4954945" y="609600"/>
            <a:ext cx="2160001" cy="1739046"/>
          </a:xfrm>
          <a:prstGeom prst="corner">
            <a:avLst>
              <a:gd name="adj1" fmla="val 88791"/>
              <a:gd name="adj2" fmla="val 7468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B2C9D71-C6D0-4BA3-ABA3-CD7A9B246B84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24+ __ =100</a:t>
            </a:r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487AB517-345E-41AA-ABA1-D9FEAA6796F8}"/>
              </a:ext>
            </a:extLst>
          </p:cNvPr>
          <p:cNvCxnSpPr>
            <a:cxnSpLocks/>
          </p:cNvCxnSpPr>
          <p:nvPr/>
        </p:nvCxnSpPr>
        <p:spPr>
          <a:xfrm>
            <a:off x="1716313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7">
            <a:extLst>
              <a:ext uri="{FF2B5EF4-FFF2-40B4-BE49-F238E27FC236}">
                <a16:creationId xmlns:a16="http://schemas.microsoft.com/office/drawing/2014/main" id="{1E881CB9-97E2-4E4F-8CF7-009E3D0F18D1}"/>
              </a:ext>
            </a:extLst>
          </p:cNvPr>
          <p:cNvCxnSpPr>
            <a:cxnSpLocks/>
          </p:cNvCxnSpPr>
          <p:nvPr/>
        </p:nvCxnSpPr>
        <p:spPr>
          <a:xfrm>
            <a:off x="5475513" y="347164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06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76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2D32C66-8416-483B-B1D0-C25ABCA66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4958F764-AB09-4373-B671-A4ACC30156C2}"/>
              </a:ext>
            </a:extLst>
          </p:cNvPr>
          <p:cNvSpPr/>
          <p:nvPr/>
        </p:nvSpPr>
        <p:spPr>
          <a:xfrm flipH="1">
            <a:off x="4954945" y="609600"/>
            <a:ext cx="2160001" cy="1739046"/>
          </a:xfrm>
          <a:prstGeom prst="corner">
            <a:avLst>
              <a:gd name="adj1" fmla="val 88791"/>
              <a:gd name="adj2" fmla="val 7468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6E9BE6B-6F80-4A7D-ADA0-C21E1C56DDF8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24+ __ =100</a:t>
            </a:r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D2932AAF-F2EC-4275-A9F4-6BDF5F79D623}"/>
              </a:ext>
            </a:extLst>
          </p:cNvPr>
          <p:cNvCxnSpPr>
            <a:cxnSpLocks/>
          </p:cNvCxnSpPr>
          <p:nvPr/>
        </p:nvCxnSpPr>
        <p:spPr>
          <a:xfrm>
            <a:off x="1716313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7">
            <a:extLst>
              <a:ext uri="{FF2B5EF4-FFF2-40B4-BE49-F238E27FC236}">
                <a16:creationId xmlns:a16="http://schemas.microsoft.com/office/drawing/2014/main" id="{806F7D65-3F44-4B13-BA3D-283E1420B7E8}"/>
              </a:ext>
            </a:extLst>
          </p:cNvPr>
          <p:cNvCxnSpPr>
            <a:cxnSpLocks/>
          </p:cNvCxnSpPr>
          <p:nvPr/>
        </p:nvCxnSpPr>
        <p:spPr>
          <a:xfrm>
            <a:off x="5475513" y="347164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57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76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731DF4A0-A234-4AB5-8B0E-C36B94E7D2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EFB32776-8DDE-4F19-A3D7-A7CBACF61C76}"/>
              </a:ext>
            </a:extLst>
          </p:cNvPr>
          <p:cNvSpPr/>
          <p:nvPr/>
        </p:nvSpPr>
        <p:spPr>
          <a:xfrm flipH="1">
            <a:off x="4954945" y="609600"/>
            <a:ext cx="2160001" cy="1739046"/>
          </a:xfrm>
          <a:prstGeom prst="corner">
            <a:avLst>
              <a:gd name="adj1" fmla="val 88791"/>
              <a:gd name="adj2" fmla="val 7468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4A86F49-EEAC-4510-A7BE-D9DFE09162D2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24+ __ =100</a:t>
            </a:r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5622ABB1-ECAE-482B-948D-991F6CE812F7}"/>
              </a:ext>
            </a:extLst>
          </p:cNvPr>
          <p:cNvCxnSpPr>
            <a:cxnSpLocks/>
          </p:cNvCxnSpPr>
          <p:nvPr/>
        </p:nvCxnSpPr>
        <p:spPr>
          <a:xfrm>
            <a:off x="1716313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7">
            <a:extLst>
              <a:ext uri="{FF2B5EF4-FFF2-40B4-BE49-F238E27FC236}">
                <a16:creationId xmlns:a16="http://schemas.microsoft.com/office/drawing/2014/main" id="{8364CE50-2F51-4BDC-AEAE-13A4D8ED03FA}"/>
              </a:ext>
            </a:extLst>
          </p:cNvPr>
          <p:cNvCxnSpPr>
            <a:cxnSpLocks/>
          </p:cNvCxnSpPr>
          <p:nvPr/>
        </p:nvCxnSpPr>
        <p:spPr>
          <a:xfrm>
            <a:off x="5475513" y="347164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72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36+ __ =100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1C860F67-7519-7B4E-A036-6ADA9F8773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49" y="22863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0908CD5C-206C-6541-BBDB-24C36EBC06B8}"/>
              </a:ext>
            </a:extLst>
          </p:cNvPr>
          <p:cNvSpPr/>
          <p:nvPr/>
        </p:nvSpPr>
        <p:spPr>
          <a:xfrm flipH="1">
            <a:off x="4954947" y="866898"/>
            <a:ext cx="2160001" cy="1547917"/>
          </a:xfrm>
          <a:prstGeom prst="corner">
            <a:avLst>
              <a:gd name="adj1" fmla="val 83482"/>
              <a:gd name="adj2" fmla="val 5537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806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76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7084E38-CD5E-421B-9349-D61C8BCD90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86C29E40-504C-4346-921C-89D9B22ECA8F}"/>
              </a:ext>
            </a:extLst>
          </p:cNvPr>
          <p:cNvSpPr/>
          <p:nvPr/>
        </p:nvSpPr>
        <p:spPr>
          <a:xfrm flipH="1">
            <a:off x="4954945" y="609600"/>
            <a:ext cx="2160001" cy="1739046"/>
          </a:xfrm>
          <a:prstGeom prst="corner">
            <a:avLst>
              <a:gd name="adj1" fmla="val 88791"/>
              <a:gd name="adj2" fmla="val 7468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F3A678D-7697-4910-BF59-34ABBB7B46FD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24+ __ =100</a:t>
            </a:r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32BBA69D-D7F1-4A6D-BC53-413D968B311D}"/>
              </a:ext>
            </a:extLst>
          </p:cNvPr>
          <p:cNvCxnSpPr>
            <a:cxnSpLocks/>
          </p:cNvCxnSpPr>
          <p:nvPr/>
        </p:nvCxnSpPr>
        <p:spPr>
          <a:xfrm>
            <a:off x="1716313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7">
            <a:extLst>
              <a:ext uri="{FF2B5EF4-FFF2-40B4-BE49-F238E27FC236}">
                <a16:creationId xmlns:a16="http://schemas.microsoft.com/office/drawing/2014/main" id="{B18EDFE0-B0F2-48C4-91BB-D6A8362ACC81}"/>
              </a:ext>
            </a:extLst>
          </p:cNvPr>
          <p:cNvCxnSpPr>
            <a:cxnSpLocks/>
          </p:cNvCxnSpPr>
          <p:nvPr/>
        </p:nvCxnSpPr>
        <p:spPr>
          <a:xfrm>
            <a:off x="5475513" y="347164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820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76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AE306AB-4D42-40F1-965B-07DB298105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4F3788B6-5CF2-4806-AD8C-A973D76C95F8}"/>
              </a:ext>
            </a:extLst>
          </p:cNvPr>
          <p:cNvSpPr/>
          <p:nvPr/>
        </p:nvSpPr>
        <p:spPr>
          <a:xfrm flipH="1">
            <a:off x="4954945" y="609600"/>
            <a:ext cx="2160001" cy="1739046"/>
          </a:xfrm>
          <a:prstGeom prst="corner">
            <a:avLst>
              <a:gd name="adj1" fmla="val 88791"/>
              <a:gd name="adj2" fmla="val 7468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88C35FF-DF41-4CF8-B745-4F2AE843A076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24+ __ =100</a:t>
            </a:r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93F39811-23BE-4D9F-8B24-F5D134BEFCC2}"/>
              </a:ext>
            </a:extLst>
          </p:cNvPr>
          <p:cNvCxnSpPr>
            <a:cxnSpLocks/>
          </p:cNvCxnSpPr>
          <p:nvPr/>
        </p:nvCxnSpPr>
        <p:spPr>
          <a:xfrm>
            <a:off x="1716313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7">
            <a:extLst>
              <a:ext uri="{FF2B5EF4-FFF2-40B4-BE49-F238E27FC236}">
                <a16:creationId xmlns:a16="http://schemas.microsoft.com/office/drawing/2014/main" id="{EF71C91F-A5A5-4832-BFB3-37B63905F56B}"/>
              </a:ext>
            </a:extLst>
          </p:cNvPr>
          <p:cNvCxnSpPr>
            <a:cxnSpLocks/>
          </p:cNvCxnSpPr>
          <p:nvPr/>
        </p:nvCxnSpPr>
        <p:spPr>
          <a:xfrm>
            <a:off x="5475513" y="347164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60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76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F85BE76-8D73-4536-A5D3-C73606C962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4CAE174E-6E1C-4278-A50C-966B200567B9}"/>
              </a:ext>
            </a:extLst>
          </p:cNvPr>
          <p:cNvSpPr/>
          <p:nvPr/>
        </p:nvSpPr>
        <p:spPr>
          <a:xfrm flipH="1">
            <a:off x="4954945" y="609600"/>
            <a:ext cx="2160001" cy="1739046"/>
          </a:xfrm>
          <a:prstGeom prst="corner">
            <a:avLst>
              <a:gd name="adj1" fmla="val 88791"/>
              <a:gd name="adj2" fmla="val 7468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F59E495-C24F-41CD-8D9D-CEE808261B1C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24+ __ =100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7E3166A-428C-4495-9C3C-10630447EA28}"/>
              </a:ext>
            </a:extLst>
          </p:cNvPr>
          <p:cNvSpPr txBox="1"/>
          <p:nvPr/>
        </p:nvSpPr>
        <p:spPr>
          <a:xfrm>
            <a:off x="896909" y="4895305"/>
            <a:ext cx="3039183" cy="1220487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6 bis zur 30</a:t>
            </a: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76 bis zur 100</a:t>
            </a:r>
          </a:p>
        </p:txBody>
      </p:sp>
      <p:cxnSp>
        <p:nvCxnSpPr>
          <p:cNvPr id="15" name="Gerade Verbindung 17">
            <a:extLst>
              <a:ext uri="{FF2B5EF4-FFF2-40B4-BE49-F238E27FC236}">
                <a16:creationId xmlns:a16="http://schemas.microsoft.com/office/drawing/2014/main" id="{286D4552-CFED-468F-BF55-BE5EAA2135D3}"/>
              </a:ext>
            </a:extLst>
          </p:cNvPr>
          <p:cNvCxnSpPr>
            <a:cxnSpLocks/>
          </p:cNvCxnSpPr>
          <p:nvPr/>
        </p:nvCxnSpPr>
        <p:spPr>
          <a:xfrm>
            <a:off x="1716313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7">
            <a:extLst>
              <a:ext uri="{FF2B5EF4-FFF2-40B4-BE49-F238E27FC236}">
                <a16:creationId xmlns:a16="http://schemas.microsoft.com/office/drawing/2014/main" id="{A7DCDC70-C32D-4873-8B62-B0B482F6D3EF}"/>
              </a:ext>
            </a:extLst>
          </p:cNvPr>
          <p:cNvCxnSpPr>
            <a:cxnSpLocks/>
          </p:cNvCxnSpPr>
          <p:nvPr/>
        </p:nvCxnSpPr>
        <p:spPr>
          <a:xfrm>
            <a:off x="5475513" y="347164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47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63B50893-04F7-4D81-9C3E-DAF5E31BDF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E5ACF4C8-D85B-4E7C-86F9-1C5029455A8F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49+ __ =100</a:t>
            </a:r>
          </a:p>
        </p:txBody>
      </p:sp>
      <p:sp>
        <p:nvSpPr>
          <p:cNvPr id="14" name="L-Form 13">
            <a:extLst>
              <a:ext uri="{FF2B5EF4-FFF2-40B4-BE49-F238E27FC236}">
                <a16:creationId xmlns:a16="http://schemas.microsoft.com/office/drawing/2014/main" id="{D0442F2A-7183-4C33-8194-C2AD849BEABC}"/>
              </a:ext>
            </a:extLst>
          </p:cNvPr>
          <p:cNvSpPr/>
          <p:nvPr/>
        </p:nvSpPr>
        <p:spPr>
          <a:xfrm flipH="1">
            <a:off x="4954853" y="1064901"/>
            <a:ext cx="2160001" cy="1300735"/>
          </a:xfrm>
          <a:prstGeom prst="corner">
            <a:avLst>
              <a:gd name="adj1" fmla="val 84957"/>
              <a:gd name="adj2" fmla="val 16795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636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59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51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41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3FEFFB9-C990-4319-A160-E8C69AEA47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9DCF4384-E451-447A-BC4B-17379A1EEA32}"/>
              </a:ext>
            </a:extLst>
          </p:cNvPr>
          <p:cNvSpPr/>
          <p:nvPr/>
        </p:nvSpPr>
        <p:spPr>
          <a:xfrm flipH="1">
            <a:off x="4954853" y="1064901"/>
            <a:ext cx="2160001" cy="1300735"/>
          </a:xfrm>
          <a:prstGeom prst="corner">
            <a:avLst>
              <a:gd name="adj1" fmla="val 84957"/>
              <a:gd name="adj2" fmla="val 16795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26BEAA6-70B1-4DB5-8A20-01E6611FF2CF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49+ __ =100</a:t>
            </a:r>
          </a:p>
        </p:txBody>
      </p:sp>
    </p:spTree>
    <p:extLst>
      <p:ext uri="{BB962C8B-B14F-4D97-AF65-F5344CB8AC3E}">
        <p14:creationId xmlns:p14="http://schemas.microsoft.com/office/powerpoint/2010/main" val="370921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59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51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41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DAED797-0C86-46A2-B352-86EC9657DA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8D733DB4-2CA0-48E2-811F-87F69846E492}"/>
              </a:ext>
            </a:extLst>
          </p:cNvPr>
          <p:cNvSpPr/>
          <p:nvPr/>
        </p:nvSpPr>
        <p:spPr>
          <a:xfrm flipH="1">
            <a:off x="4954853" y="1064901"/>
            <a:ext cx="2160001" cy="1300735"/>
          </a:xfrm>
          <a:prstGeom prst="corner">
            <a:avLst>
              <a:gd name="adj1" fmla="val 84957"/>
              <a:gd name="adj2" fmla="val 16795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0DB277E-B986-4B8C-A55D-63174576FC53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49+ __ =100</a:t>
            </a:r>
          </a:p>
        </p:txBody>
      </p:sp>
    </p:spTree>
    <p:extLst>
      <p:ext uri="{BB962C8B-B14F-4D97-AF65-F5344CB8AC3E}">
        <p14:creationId xmlns:p14="http://schemas.microsoft.com/office/powerpoint/2010/main" val="378350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59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51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41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154AA56-8FEC-426F-B412-5E1344444B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10C53C0E-A989-47F6-836F-F075E1E0A80F}"/>
              </a:ext>
            </a:extLst>
          </p:cNvPr>
          <p:cNvSpPr/>
          <p:nvPr/>
        </p:nvSpPr>
        <p:spPr>
          <a:xfrm flipH="1">
            <a:off x="4954853" y="1064901"/>
            <a:ext cx="2160001" cy="1300735"/>
          </a:xfrm>
          <a:prstGeom prst="corner">
            <a:avLst>
              <a:gd name="adj1" fmla="val 84957"/>
              <a:gd name="adj2" fmla="val 16795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F7BE058-32DB-4FA0-A5CE-DC5C8345A66D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49+ __ =100</a:t>
            </a:r>
          </a:p>
        </p:txBody>
      </p:sp>
    </p:spTree>
    <p:extLst>
      <p:ext uri="{BB962C8B-B14F-4D97-AF65-F5344CB8AC3E}">
        <p14:creationId xmlns:p14="http://schemas.microsoft.com/office/powerpoint/2010/main" val="49701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59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51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41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CE965693-931A-4C4B-8837-7103169881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7B2AB56C-2B5A-47A2-8ABD-5DC27FB83843}"/>
              </a:ext>
            </a:extLst>
          </p:cNvPr>
          <p:cNvSpPr/>
          <p:nvPr/>
        </p:nvSpPr>
        <p:spPr>
          <a:xfrm flipH="1">
            <a:off x="4954853" y="1064901"/>
            <a:ext cx="2160001" cy="1300735"/>
          </a:xfrm>
          <a:prstGeom prst="corner">
            <a:avLst>
              <a:gd name="adj1" fmla="val 84957"/>
              <a:gd name="adj2" fmla="val 16795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421C2D0-74AE-49AB-907E-5891B6E1BC6E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49+ __ =100</a:t>
            </a:r>
          </a:p>
        </p:txBody>
      </p:sp>
    </p:spTree>
    <p:extLst>
      <p:ext uri="{BB962C8B-B14F-4D97-AF65-F5344CB8AC3E}">
        <p14:creationId xmlns:p14="http://schemas.microsoft.com/office/powerpoint/2010/main" val="28801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59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51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41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3CC92122-C338-4D7A-84A5-77D2F4A6B3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33AAC871-E107-4391-93FF-3EEEE423F26C}"/>
              </a:ext>
            </a:extLst>
          </p:cNvPr>
          <p:cNvSpPr/>
          <p:nvPr/>
        </p:nvSpPr>
        <p:spPr>
          <a:xfrm flipH="1">
            <a:off x="4954853" y="1064901"/>
            <a:ext cx="2160001" cy="1300735"/>
          </a:xfrm>
          <a:prstGeom prst="corner">
            <a:avLst>
              <a:gd name="adj1" fmla="val 84957"/>
              <a:gd name="adj2" fmla="val 16795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04840F2-B261-4191-ACB7-451B3FFC2E3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49+ __ =100</a:t>
            </a:r>
          </a:p>
        </p:txBody>
      </p:sp>
    </p:spTree>
    <p:extLst>
      <p:ext uri="{BB962C8B-B14F-4D97-AF65-F5344CB8AC3E}">
        <p14:creationId xmlns:p14="http://schemas.microsoft.com/office/powerpoint/2010/main" val="403872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59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51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41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16FC27B-CEE9-4793-840C-D6B42B7180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619EC1F3-29CF-473A-B3C3-02009F2B521B}"/>
              </a:ext>
            </a:extLst>
          </p:cNvPr>
          <p:cNvSpPr/>
          <p:nvPr/>
        </p:nvSpPr>
        <p:spPr>
          <a:xfrm flipH="1">
            <a:off x="4954853" y="1064901"/>
            <a:ext cx="2160001" cy="1300735"/>
          </a:xfrm>
          <a:prstGeom prst="corner">
            <a:avLst>
              <a:gd name="adj1" fmla="val 84957"/>
              <a:gd name="adj2" fmla="val 16795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C065A6B-2FF8-436B-B51B-BCC397709832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49+ __ =100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315D771-E76F-4D04-8210-02528F3BA45A}"/>
              </a:ext>
            </a:extLst>
          </p:cNvPr>
          <p:cNvSpPr txBox="1"/>
          <p:nvPr/>
        </p:nvSpPr>
        <p:spPr>
          <a:xfrm>
            <a:off x="4676429" y="4895305"/>
            <a:ext cx="3039183" cy="1220487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1 bis zur 50</a:t>
            </a: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51 bis zur 100</a:t>
            </a:r>
          </a:p>
        </p:txBody>
      </p:sp>
    </p:spTree>
    <p:extLst>
      <p:ext uri="{BB962C8B-B14F-4D97-AF65-F5344CB8AC3E}">
        <p14:creationId xmlns:p14="http://schemas.microsoft.com/office/powerpoint/2010/main" val="116654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36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64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36+ __ =100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8EA4048-3457-B44F-A954-0CF996662D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49" y="228634"/>
            <a:ext cx="2160001" cy="2186182"/>
          </a:xfrm>
          <a:prstGeom prst="rect">
            <a:avLst/>
          </a:prstGeom>
        </p:spPr>
      </p:pic>
      <p:sp>
        <p:nvSpPr>
          <p:cNvPr id="13" name="L-Form 12">
            <a:extLst>
              <a:ext uri="{FF2B5EF4-FFF2-40B4-BE49-F238E27FC236}">
                <a16:creationId xmlns:a16="http://schemas.microsoft.com/office/drawing/2014/main" id="{C34EB0B6-BD78-AC41-9DDC-4733EB8C60E9}"/>
              </a:ext>
            </a:extLst>
          </p:cNvPr>
          <p:cNvSpPr/>
          <p:nvPr/>
        </p:nvSpPr>
        <p:spPr>
          <a:xfrm flipH="1">
            <a:off x="4954947" y="866898"/>
            <a:ext cx="2160001" cy="1547917"/>
          </a:xfrm>
          <a:prstGeom prst="corner">
            <a:avLst>
              <a:gd name="adj1" fmla="val 83482"/>
              <a:gd name="adj2" fmla="val 5537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675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3798257-9DC4-49BE-B2F6-E5C34F46F4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89747BD3-6678-4220-8C78-23329FDECEDC}"/>
              </a:ext>
            </a:extLst>
          </p:cNvPr>
          <p:cNvSpPr/>
          <p:nvPr/>
        </p:nvSpPr>
        <p:spPr>
          <a:xfrm flipH="1">
            <a:off x="4913381" y="179455"/>
            <a:ext cx="2160001" cy="2169192"/>
          </a:xfrm>
          <a:prstGeom prst="corner">
            <a:avLst>
              <a:gd name="adj1" fmla="val 90257"/>
              <a:gd name="adj2" fmla="val 67125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C5BB02B-2CCD-4D46-9B2B-1504F49C7606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3+ __ =100</a:t>
            </a:r>
          </a:p>
        </p:txBody>
      </p:sp>
    </p:spTree>
    <p:extLst>
      <p:ext uri="{BB962C8B-B14F-4D97-AF65-F5344CB8AC3E}">
        <p14:creationId xmlns:p14="http://schemas.microsoft.com/office/powerpoint/2010/main" val="350288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92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79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8A022EF6-88F8-4D14-A6CF-F13EA440A2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B9C7A3AF-805E-41F4-957A-624BBB5E7CF4}"/>
              </a:ext>
            </a:extLst>
          </p:cNvPr>
          <p:cNvSpPr/>
          <p:nvPr/>
        </p:nvSpPr>
        <p:spPr>
          <a:xfrm flipH="1">
            <a:off x="4913381" y="179455"/>
            <a:ext cx="2160001" cy="2169192"/>
          </a:xfrm>
          <a:prstGeom prst="corner">
            <a:avLst>
              <a:gd name="adj1" fmla="val 90257"/>
              <a:gd name="adj2" fmla="val 67125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04F6531-38AE-4B6B-B2AA-4BB0A76B322E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3+ __ =100</a:t>
            </a:r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2EF24135-2AEF-4EDC-8132-019C4050BEFA}"/>
              </a:ext>
            </a:extLst>
          </p:cNvPr>
          <p:cNvCxnSpPr>
            <a:cxnSpLocks/>
          </p:cNvCxnSpPr>
          <p:nvPr/>
        </p:nvCxnSpPr>
        <p:spPr>
          <a:xfrm>
            <a:off x="5475513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7">
            <a:extLst>
              <a:ext uri="{FF2B5EF4-FFF2-40B4-BE49-F238E27FC236}">
                <a16:creationId xmlns:a16="http://schemas.microsoft.com/office/drawing/2014/main" id="{E6CD4A12-7EFE-489D-A131-1E5FDC3D8BAE}"/>
              </a:ext>
            </a:extLst>
          </p:cNvPr>
          <p:cNvCxnSpPr>
            <a:cxnSpLocks/>
          </p:cNvCxnSpPr>
          <p:nvPr/>
        </p:nvCxnSpPr>
        <p:spPr>
          <a:xfrm>
            <a:off x="9996713" y="347873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5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92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79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B5E6ECC-9799-4C66-AE00-DC5EFFE99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F6EF0498-4502-4D56-BC78-F4FD42978030}"/>
              </a:ext>
            </a:extLst>
          </p:cNvPr>
          <p:cNvSpPr/>
          <p:nvPr/>
        </p:nvSpPr>
        <p:spPr>
          <a:xfrm flipH="1">
            <a:off x="4913381" y="179455"/>
            <a:ext cx="2160001" cy="2169192"/>
          </a:xfrm>
          <a:prstGeom prst="corner">
            <a:avLst>
              <a:gd name="adj1" fmla="val 90257"/>
              <a:gd name="adj2" fmla="val 67125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1C74BD6-F150-45DC-B2CE-49BD8470AA7D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3+ __ =100</a:t>
            </a:r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8B0DD995-3D41-4BC4-A1FB-58A4D9BF6B3B}"/>
              </a:ext>
            </a:extLst>
          </p:cNvPr>
          <p:cNvCxnSpPr>
            <a:cxnSpLocks/>
          </p:cNvCxnSpPr>
          <p:nvPr/>
        </p:nvCxnSpPr>
        <p:spPr>
          <a:xfrm>
            <a:off x="5475513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7">
            <a:extLst>
              <a:ext uri="{FF2B5EF4-FFF2-40B4-BE49-F238E27FC236}">
                <a16:creationId xmlns:a16="http://schemas.microsoft.com/office/drawing/2014/main" id="{C49D8F68-1742-4A8E-B1B0-CD65EC7A89D4}"/>
              </a:ext>
            </a:extLst>
          </p:cNvPr>
          <p:cNvCxnSpPr>
            <a:cxnSpLocks/>
          </p:cNvCxnSpPr>
          <p:nvPr/>
        </p:nvCxnSpPr>
        <p:spPr>
          <a:xfrm>
            <a:off x="9996713" y="347873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12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92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79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450D96E-A6B5-4437-9BA7-CF325E0AE3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574FC925-99BD-4C38-89FD-1174D5A94088}"/>
              </a:ext>
            </a:extLst>
          </p:cNvPr>
          <p:cNvSpPr/>
          <p:nvPr/>
        </p:nvSpPr>
        <p:spPr>
          <a:xfrm flipH="1">
            <a:off x="4913381" y="179455"/>
            <a:ext cx="2160001" cy="2169192"/>
          </a:xfrm>
          <a:prstGeom prst="corner">
            <a:avLst>
              <a:gd name="adj1" fmla="val 90257"/>
              <a:gd name="adj2" fmla="val 67125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8E2C281-7C50-4DA4-ACA2-32F447F1976D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3+ __ =100</a:t>
            </a:r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7EED3662-E7DC-4644-BD21-A48AC704F4D7}"/>
              </a:ext>
            </a:extLst>
          </p:cNvPr>
          <p:cNvCxnSpPr>
            <a:cxnSpLocks/>
          </p:cNvCxnSpPr>
          <p:nvPr/>
        </p:nvCxnSpPr>
        <p:spPr>
          <a:xfrm>
            <a:off x="5475513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7">
            <a:extLst>
              <a:ext uri="{FF2B5EF4-FFF2-40B4-BE49-F238E27FC236}">
                <a16:creationId xmlns:a16="http://schemas.microsoft.com/office/drawing/2014/main" id="{D7EADD26-67E7-42DC-804C-1B67027E3AD4}"/>
              </a:ext>
            </a:extLst>
          </p:cNvPr>
          <p:cNvCxnSpPr>
            <a:cxnSpLocks/>
          </p:cNvCxnSpPr>
          <p:nvPr/>
        </p:nvCxnSpPr>
        <p:spPr>
          <a:xfrm>
            <a:off x="9996713" y="347873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99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92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79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376BEFB0-E7B4-4A8B-9103-F6ED32FFC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D9101001-4842-476D-8CA8-AEBF7FA8121B}"/>
              </a:ext>
            </a:extLst>
          </p:cNvPr>
          <p:cNvSpPr/>
          <p:nvPr/>
        </p:nvSpPr>
        <p:spPr>
          <a:xfrm flipH="1">
            <a:off x="4913381" y="179455"/>
            <a:ext cx="2160001" cy="2169192"/>
          </a:xfrm>
          <a:prstGeom prst="corner">
            <a:avLst>
              <a:gd name="adj1" fmla="val 90257"/>
              <a:gd name="adj2" fmla="val 67125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5203771-DA01-48E6-B895-C573A16B4CA9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3+ __ =100</a:t>
            </a:r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064432E7-759A-4941-B990-BDD8DF2CA043}"/>
              </a:ext>
            </a:extLst>
          </p:cNvPr>
          <p:cNvCxnSpPr>
            <a:cxnSpLocks/>
          </p:cNvCxnSpPr>
          <p:nvPr/>
        </p:nvCxnSpPr>
        <p:spPr>
          <a:xfrm>
            <a:off x="5475513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7">
            <a:extLst>
              <a:ext uri="{FF2B5EF4-FFF2-40B4-BE49-F238E27FC236}">
                <a16:creationId xmlns:a16="http://schemas.microsoft.com/office/drawing/2014/main" id="{F03D5AE8-5B6D-4041-A9D2-A0EA730D78F0}"/>
              </a:ext>
            </a:extLst>
          </p:cNvPr>
          <p:cNvCxnSpPr>
            <a:cxnSpLocks/>
          </p:cNvCxnSpPr>
          <p:nvPr/>
        </p:nvCxnSpPr>
        <p:spPr>
          <a:xfrm>
            <a:off x="9996713" y="347873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68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92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79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78684C67-031B-486C-9D97-D1CB3AC8CE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F2DB6BBF-CC21-4F7A-8B3B-A123F99FB846}"/>
              </a:ext>
            </a:extLst>
          </p:cNvPr>
          <p:cNvSpPr/>
          <p:nvPr/>
        </p:nvSpPr>
        <p:spPr>
          <a:xfrm flipH="1">
            <a:off x="4913381" y="179455"/>
            <a:ext cx="2160001" cy="2169192"/>
          </a:xfrm>
          <a:prstGeom prst="corner">
            <a:avLst>
              <a:gd name="adj1" fmla="val 90257"/>
              <a:gd name="adj2" fmla="val 67125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0329125-8394-4D16-8AB8-E9E928AE3D11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3+ __ =100</a:t>
            </a:r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35ED462F-486D-401D-A98C-FE673691FDB9}"/>
              </a:ext>
            </a:extLst>
          </p:cNvPr>
          <p:cNvCxnSpPr>
            <a:cxnSpLocks/>
          </p:cNvCxnSpPr>
          <p:nvPr/>
        </p:nvCxnSpPr>
        <p:spPr>
          <a:xfrm>
            <a:off x="5475513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7">
            <a:extLst>
              <a:ext uri="{FF2B5EF4-FFF2-40B4-BE49-F238E27FC236}">
                <a16:creationId xmlns:a16="http://schemas.microsoft.com/office/drawing/2014/main" id="{A431D084-8903-47F4-8BCE-4BD93DF96191}"/>
              </a:ext>
            </a:extLst>
          </p:cNvPr>
          <p:cNvCxnSpPr>
            <a:cxnSpLocks/>
          </p:cNvCxnSpPr>
          <p:nvPr/>
        </p:nvCxnSpPr>
        <p:spPr>
          <a:xfrm>
            <a:off x="9996713" y="347873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03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92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79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97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18EDA12A-A7BD-4EB1-A2C3-04BD57F3AB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B9ABD86F-CB3E-48D1-AC98-B7231935E30F}"/>
              </a:ext>
            </a:extLst>
          </p:cNvPr>
          <p:cNvSpPr/>
          <p:nvPr/>
        </p:nvSpPr>
        <p:spPr>
          <a:xfrm flipH="1">
            <a:off x="4913381" y="179455"/>
            <a:ext cx="2160001" cy="2169192"/>
          </a:xfrm>
          <a:prstGeom prst="corner">
            <a:avLst>
              <a:gd name="adj1" fmla="val 90257"/>
              <a:gd name="adj2" fmla="val 67125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B5C7C1E-27DC-4ED8-98D3-F946220B7FB2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3+ __ =100</a:t>
            </a:r>
          </a:p>
        </p:txBody>
      </p:sp>
      <p:cxnSp>
        <p:nvCxnSpPr>
          <p:cNvPr id="14" name="Gerade Verbindung 17">
            <a:extLst>
              <a:ext uri="{FF2B5EF4-FFF2-40B4-BE49-F238E27FC236}">
                <a16:creationId xmlns:a16="http://schemas.microsoft.com/office/drawing/2014/main" id="{E74080DE-45D9-4859-BD36-7AE3569B7327}"/>
              </a:ext>
            </a:extLst>
          </p:cNvPr>
          <p:cNvCxnSpPr>
            <a:cxnSpLocks/>
          </p:cNvCxnSpPr>
          <p:nvPr/>
        </p:nvCxnSpPr>
        <p:spPr>
          <a:xfrm>
            <a:off x="5475513" y="3507208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7">
            <a:extLst>
              <a:ext uri="{FF2B5EF4-FFF2-40B4-BE49-F238E27FC236}">
                <a16:creationId xmlns:a16="http://schemas.microsoft.com/office/drawing/2014/main" id="{C1369F1A-2F33-433E-B6FB-EBAD9F4C0D03}"/>
              </a:ext>
            </a:extLst>
          </p:cNvPr>
          <p:cNvCxnSpPr>
            <a:cxnSpLocks/>
          </p:cNvCxnSpPr>
          <p:nvPr/>
        </p:nvCxnSpPr>
        <p:spPr>
          <a:xfrm>
            <a:off x="9996713" y="347873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DE3830B3-5A29-4DF8-990D-0E60538D5C3C}"/>
              </a:ext>
            </a:extLst>
          </p:cNvPr>
          <p:cNvSpPr txBox="1"/>
          <p:nvPr/>
        </p:nvSpPr>
        <p:spPr>
          <a:xfrm>
            <a:off x="8374669" y="4895305"/>
            <a:ext cx="3039183" cy="1220487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7 bis zur 10</a:t>
            </a: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 97 bis zur 100</a:t>
            </a:r>
          </a:p>
        </p:txBody>
      </p:sp>
    </p:spTree>
    <p:extLst>
      <p:ext uri="{BB962C8B-B14F-4D97-AF65-F5344CB8AC3E}">
        <p14:creationId xmlns:p14="http://schemas.microsoft.com/office/powerpoint/2010/main" val="15415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AD60D31-5925-4370-9879-82F8C48D5C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88D0F08A-3180-41C1-A4EB-0084C6C86D1F}"/>
              </a:ext>
            </a:extLst>
          </p:cNvPr>
          <p:cNvSpPr/>
          <p:nvPr/>
        </p:nvSpPr>
        <p:spPr>
          <a:xfrm flipH="1">
            <a:off x="4913379" y="872020"/>
            <a:ext cx="2160001" cy="1476626"/>
          </a:xfrm>
          <a:prstGeom prst="corner">
            <a:avLst>
              <a:gd name="adj1" fmla="val 86129"/>
              <a:gd name="adj2" fmla="val 115977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617EB57-8121-4E25-A77F-6719E64AC0BD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32+ __ =100</a:t>
            </a:r>
          </a:p>
        </p:txBody>
      </p:sp>
    </p:spTree>
    <p:extLst>
      <p:ext uri="{BB962C8B-B14F-4D97-AF65-F5344CB8AC3E}">
        <p14:creationId xmlns:p14="http://schemas.microsoft.com/office/powerpoint/2010/main" val="379270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68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88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62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BCCC890-AF68-438E-BE50-ECDBCE417C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372C89B8-1C37-4940-9CAB-12E32255FCEC}"/>
              </a:ext>
            </a:extLst>
          </p:cNvPr>
          <p:cNvSpPr/>
          <p:nvPr/>
        </p:nvSpPr>
        <p:spPr>
          <a:xfrm flipH="1">
            <a:off x="4913379" y="872020"/>
            <a:ext cx="2160001" cy="1476626"/>
          </a:xfrm>
          <a:prstGeom prst="corner">
            <a:avLst>
              <a:gd name="adj1" fmla="val 86129"/>
              <a:gd name="adj2" fmla="val 115977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B3D69BD-6D93-4480-85CC-954DC117E17F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32+ __ =100</a:t>
            </a:r>
          </a:p>
        </p:txBody>
      </p:sp>
    </p:spTree>
    <p:extLst>
      <p:ext uri="{BB962C8B-B14F-4D97-AF65-F5344CB8AC3E}">
        <p14:creationId xmlns:p14="http://schemas.microsoft.com/office/powerpoint/2010/main" val="315935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68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88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62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8739474-1929-4D3D-9AD5-45D595640E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0A91EB55-AF1C-479D-B0B1-5DD4F70BF6BA}"/>
              </a:ext>
            </a:extLst>
          </p:cNvPr>
          <p:cNvSpPr/>
          <p:nvPr/>
        </p:nvSpPr>
        <p:spPr>
          <a:xfrm flipH="1">
            <a:off x="4913379" y="872020"/>
            <a:ext cx="2160001" cy="1476626"/>
          </a:xfrm>
          <a:prstGeom prst="corner">
            <a:avLst>
              <a:gd name="adj1" fmla="val 86129"/>
              <a:gd name="adj2" fmla="val 115977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67250A8-7E35-4F31-B593-6AA9DB09059A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32+ __ =100</a:t>
            </a:r>
          </a:p>
        </p:txBody>
      </p:sp>
    </p:spTree>
    <p:extLst>
      <p:ext uri="{BB962C8B-B14F-4D97-AF65-F5344CB8AC3E}">
        <p14:creationId xmlns:p14="http://schemas.microsoft.com/office/powerpoint/2010/main" val="329455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36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64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36+ __ =100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180AF19-5D20-E844-9A8D-6AD89B8226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49" y="22863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64FA108D-6855-F14E-B705-783DCB47BBFD}"/>
              </a:ext>
            </a:extLst>
          </p:cNvPr>
          <p:cNvSpPr/>
          <p:nvPr/>
        </p:nvSpPr>
        <p:spPr>
          <a:xfrm flipH="1">
            <a:off x="4954947" y="866898"/>
            <a:ext cx="2160001" cy="1547917"/>
          </a:xfrm>
          <a:prstGeom prst="corner">
            <a:avLst>
              <a:gd name="adj1" fmla="val 83482"/>
              <a:gd name="adj2" fmla="val 5537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874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68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88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62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D9EC0024-857A-4005-97F3-5F88756527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B91CBE9B-8B27-48F5-8F18-943DB914D256}"/>
              </a:ext>
            </a:extLst>
          </p:cNvPr>
          <p:cNvSpPr/>
          <p:nvPr/>
        </p:nvSpPr>
        <p:spPr>
          <a:xfrm flipH="1">
            <a:off x="4913379" y="872020"/>
            <a:ext cx="2160001" cy="1476626"/>
          </a:xfrm>
          <a:prstGeom prst="corner">
            <a:avLst>
              <a:gd name="adj1" fmla="val 86129"/>
              <a:gd name="adj2" fmla="val 115977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CAAA674-A996-46EC-B7DA-27B5A59C4FF8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32+ __ =100</a:t>
            </a:r>
          </a:p>
        </p:txBody>
      </p:sp>
    </p:spTree>
    <p:extLst>
      <p:ext uri="{BB962C8B-B14F-4D97-AF65-F5344CB8AC3E}">
        <p14:creationId xmlns:p14="http://schemas.microsoft.com/office/powerpoint/2010/main" val="281187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68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88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62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88C77433-90E3-47D2-8E75-A7E473ADD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6B232310-BB65-4841-916F-2AD4A8BB71D6}"/>
              </a:ext>
            </a:extLst>
          </p:cNvPr>
          <p:cNvSpPr/>
          <p:nvPr/>
        </p:nvSpPr>
        <p:spPr>
          <a:xfrm flipH="1">
            <a:off x="4913379" y="872020"/>
            <a:ext cx="2160001" cy="1476626"/>
          </a:xfrm>
          <a:prstGeom prst="corner">
            <a:avLst>
              <a:gd name="adj1" fmla="val 86129"/>
              <a:gd name="adj2" fmla="val 115977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2E96375-0444-4C60-83CC-3D9F168E2709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32+ __ =100</a:t>
            </a:r>
          </a:p>
        </p:txBody>
      </p:sp>
    </p:spTree>
    <p:extLst>
      <p:ext uri="{BB962C8B-B14F-4D97-AF65-F5344CB8AC3E}">
        <p14:creationId xmlns:p14="http://schemas.microsoft.com/office/powerpoint/2010/main" val="342979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68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88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62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AD39F3D4-0DC0-4363-8A8A-161CF195D9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92B3A60E-CD41-4FF5-A93D-DFA160748A5B}"/>
              </a:ext>
            </a:extLst>
          </p:cNvPr>
          <p:cNvSpPr/>
          <p:nvPr/>
        </p:nvSpPr>
        <p:spPr>
          <a:xfrm flipH="1">
            <a:off x="4913379" y="872020"/>
            <a:ext cx="2160001" cy="1476626"/>
          </a:xfrm>
          <a:prstGeom prst="corner">
            <a:avLst>
              <a:gd name="adj1" fmla="val 86129"/>
              <a:gd name="adj2" fmla="val 115977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D198491-F3A8-4F5A-B357-4E9BB522B04C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32+ __ =100</a:t>
            </a:r>
          </a:p>
        </p:txBody>
      </p:sp>
    </p:spTree>
    <p:extLst>
      <p:ext uri="{BB962C8B-B14F-4D97-AF65-F5344CB8AC3E}">
        <p14:creationId xmlns:p14="http://schemas.microsoft.com/office/powerpoint/2010/main" val="205509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68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88</a:t>
            </a:r>
          </a:p>
        </p:txBody>
      </p:sp>
      <p:sp>
        <p:nvSpPr>
          <p:cNvPr id="28" name="Textfeld 27">
            <a:hlinkClick r:id="rId2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77E96F3-F76F-4F50-9800-B200DA104F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A3AA1919-83DB-425E-8428-EBA86D049B28}"/>
              </a:ext>
            </a:extLst>
          </p:cNvPr>
          <p:cNvSpPr/>
          <p:nvPr/>
        </p:nvSpPr>
        <p:spPr>
          <a:xfrm flipH="1">
            <a:off x="4913379" y="872020"/>
            <a:ext cx="2160001" cy="1476626"/>
          </a:xfrm>
          <a:prstGeom prst="corner">
            <a:avLst>
              <a:gd name="adj1" fmla="val 86129"/>
              <a:gd name="adj2" fmla="val 115977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6FB523F-60B4-49A2-9028-ABAAC468400A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32+ __ =100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7C59DE2-8192-4B9E-BCC3-E4CD52BF74A9}"/>
              </a:ext>
            </a:extLst>
          </p:cNvPr>
          <p:cNvSpPr txBox="1"/>
          <p:nvPr/>
        </p:nvSpPr>
        <p:spPr>
          <a:xfrm>
            <a:off x="816608" y="4895305"/>
            <a:ext cx="3039183" cy="1220487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8 bis zur 40</a:t>
            </a: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 68 bis zur 100</a:t>
            </a:r>
          </a:p>
        </p:txBody>
      </p:sp>
    </p:spTree>
    <p:extLst>
      <p:ext uri="{BB962C8B-B14F-4D97-AF65-F5344CB8AC3E}">
        <p14:creationId xmlns:p14="http://schemas.microsoft.com/office/powerpoint/2010/main" val="33193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D8C226A-162F-4A60-800A-56C9D75E04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8EE7DCC0-D5A4-434D-8A9C-4B9F06D4A52F}"/>
              </a:ext>
            </a:extLst>
          </p:cNvPr>
          <p:cNvSpPr/>
          <p:nvPr/>
        </p:nvSpPr>
        <p:spPr>
          <a:xfrm flipH="1">
            <a:off x="4933792" y="1041237"/>
            <a:ext cx="2160001" cy="1324399"/>
          </a:xfrm>
          <a:prstGeom prst="corner">
            <a:avLst>
              <a:gd name="adj1" fmla="val 82293"/>
              <a:gd name="adj2" fmla="val 4463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6BE3053-C638-427B-A092-406620837F7D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47+ __ =100</a:t>
            </a:r>
          </a:p>
        </p:txBody>
      </p:sp>
    </p:spTree>
    <p:extLst>
      <p:ext uri="{BB962C8B-B14F-4D97-AF65-F5344CB8AC3E}">
        <p14:creationId xmlns:p14="http://schemas.microsoft.com/office/powerpoint/2010/main" val="124858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43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35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A7B2DABF-247A-4B43-9711-8FF0E5675E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CF8D60D5-FBF5-4614-B5F2-4B676C8315B5}"/>
              </a:ext>
            </a:extLst>
          </p:cNvPr>
          <p:cNvSpPr/>
          <p:nvPr/>
        </p:nvSpPr>
        <p:spPr>
          <a:xfrm flipH="1">
            <a:off x="4933792" y="1041237"/>
            <a:ext cx="2160001" cy="1324399"/>
          </a:xfrm>
          <a:prstGeom prst="corner">
            <a:avLst>
              <a:gd name="adj1" fmla="val 82293"/>
              <a:gd name="adj2" fmla="val 4463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2117FDB-3837-40B2-874F-0E54662A65B5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47+ __ =100</a:t>
            </a:r>
          </a:p>
        </p:txBody>
      </p:sp>
    </p:spTree>
    <p:extLst>
      <p:ext uri="{BB962C8B-B14F-4D97-AF65-F5344CB8AC3E}">
        <p14:creationId xmlns:p14="http://schemas.microsoft.com/office/powerpoint/2010/main" val="133875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43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35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30F689A0-CFCB-468F-BF64-8A2974E055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411437CE-2476-4A14-AD6B-521317FCB953}"/>
              </a:ext>
            </a:extLst>
          </p:cNvPr>
          <p:cNvSpPr/>
          <p:nvPr/>
        </p:nvSpPr>
        <p:spPr>
          <a:xfrm flipH="1">
            <a:off x="4933792" y="1041237"/>
            <a:ext cx="2160001" cy="1324399"/>
          </a:xfrm>
          <a:prstGeom prst="corner">
            <a:avLst>
              <a:gd name="adj1" fmla="val 82293"/>
              <a:gd name="adj2" fmla="val 4463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F483E00-2EFD-44ED-A061-56DE81DCFD29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47+ __ =100</a:t>
            </a:r>
          </a:p>
        </p:txBody>
      </p:sp>
    </p:spTree>
    <p:extLst>
      <p:ext uri="{BB962C8B-B14F-4D97-AF65-F5344CB8AC3E}">
        <p14:creationId xmlns:p14="http://schemas.microsoft.com/office/powerpoint/2010/main" val="148103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43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35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705DEC10-7175-4813-B2E7-E2C11EB868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4BCB4444-FDC0-4DDD-AB2E-71D27810A479}"/>
              </a:ext>
            </a:extLst>
          </p:cNvPr>
          <p:cNvSpPr/>
          <p:nvPr/>
        </p:nvSpPr>
        <p:spPr>
          <a:xfrm flipH="1">
            <a:off x="4933792" y="1041237"/>
            <a:ext cx="2160001" cy="1324399"/>
          </a:xfrm>
          <a:prstGeom prst="corner">
            <a:avLst>
              <a:gd name="adj1" fmla="val 82293"/>
              <a:gd name="adj2" fmla="val 4463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BC3D3B2-BB36-4257-8396-B8FD42954EB5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47+ __ =100</a:t>
            </a:r>
          </a:p>
        </p:txBody>
      </p:sp>
    </p:spTree>
    <p:extLst>
      <p:ext uri="{BB962C8B-B14F-4D97-AF65-F5344CB8AC3E}">
        <p14:creationId xmlns:p14="http://schemas.microsoft.com/office/powerpoint/2010/main" val="218696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43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35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6D8D18FD-059A-4C2C-81BA-85E29AF880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1537C526-C5A5-4EBA-AD26-2A50224C999A}"/>
              </a:ext>
            </a:extLst>
          </p:cNvPr>
          <p:cNvSpPr/>
          <p:nvPr/>
        </p:nvSpPr>
        <p:spPr>
          <a:xfrm flipH="1">
            <a:off x="4933792" y="1041237"/>
            <a:ext cx="2160001" cy="1324399"/>
          </a:xfrm>
          <a:prstGeom prst="corner">
            <a:avLst>
              <a:gd name="adj1" fmla="val 82293"/>
              <a:gd name="adj2" fmla="val 4463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12B080B-5313-4ECC-9FCF-A1E1BAEEE008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47+ __ =100</a:t>
            </a:r>
          </a:p>
        </p:txBody>
      </p:sp>
    </p:spTree>
    <p:extLst>
      <p:ext uri="{BB962C8B-B14F-4D97-AF65-F5344CB8AC3E}">
        <p14:creationId xmlns:p14="http://schemas.microsoft.com/office/powerpoint/2010/main" val="333165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43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35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F94DE80-67A9-44D4-B08F-E2C35BCDDF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36CD647E-69FF-4496-9902-84A3E0392245}"/>
              </a:ext>
            </a:extLst>
          </p:cNvPr>
          <p:cNvSpPr/>
          <p:nvPr/>
        </p:nvSpPr>
        <p:spPr>
          <a:xfrm flipH="1">
            <a:off x="4933792" y="1041237"/>
            <a:ext cx="2160001" cy="1324399"/>
          </a:xfrm>
          <a:prstGeom prst="corner">
            <a:avLst>
              <a:gd name="adj1" fmla="val 82293"/>
              <a:gd name="adj2" fmla="val 4463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81D208F-016B-4FF4-86BA-74E9A13AB53F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47+ __ =100</a:t>
            </a:r>
          </a:p>
        </p:txBody>
      </p:sp>
    </p:spTree>
    <p:extLst>
      <p:ext uri="{BB962C8B-B14F-4D97-AF65-F5344CB8AC3E}">
        <p14:creationId xmlns:p14="http://schemas.microsoft.com/office/powerpoint/2010/main" val="111172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36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64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36+ __ =100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48055D1-F32D-2D41-ADFB-22C0041766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49" y="228634"/>
            <a:ext cx="2160001" cy="2186182"/>
          </a:xfrm>
          <a:prstGeom prst="rect">
            <a:avLst/>
          </a:prstGeom>
        </p:spPr>
      </p:pic>
      <p:sp>
        <p:nvSpPr>
          <p:cNvPr id="13" name="L-Form 12">
            <a:extLst>
              <a:ext uri="{FF2B5EF4-FFF2-40B4-BE49-F238E27FC236}">
                <a16:creationId xmlns:a16="http://schemas.microsoft.com/office/drawing/2014/main" id="{22623CE7-B11C-F149-AD61-65440B6CA789}"/>
              </a:ext>
            </a:extLst>
          </p:cNvPr>
          <p:cNvSpPr/>
          <p:nvPr/>
        </p:nvSpPr>
        <p:spPr>
          <a:xfrm flipH="1">
            <a:off x="4954947" y="866898"/>
            <a:ext cx="2160001" cy="1547917"/>
          </a:xfrm>
          <a:prstGeom prst="corner">
            <a:avLst>
              <a:gd name="adj1" fmla="val 83482"/>
              <a:gd name="adj2" fmla="val 5537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750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43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35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762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53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6E23C94D-4495-466A-B7A9-8EF710E4E4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6A9D6A6A-C186-4B7E-9872-1EF1877AB490}"/>
              </a:ext>
            </a:extLst>
          </p:cNvPr>
          <p:cNvSpPr/>
          <p:nvPr/>
        </p:nvSpPr>
        <p:spPr>
          <a:xfrm flipH="1">
            <a:off x="4933792" y="1041237"/>
            <a:ext cx="2160001" cy="1324399"/>
          </a:xfrm>
          <a:prstGeom prst="corner">
            <a:avLst>
              <a:gd name="adj1" fmla="val 82293"/>
              <a:gd name="adj2" fmla="val 4463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B8810EF-F6C1-464D-AA86-4720646EE1D5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47+ __ =100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2ACE492-B96A-4B73-83C5-025868E9DAC5}"/>
              </a:ext>
            </a:extLst>
          </p:cNvPr>
          <p:cNvSpPr txBox="1"/>
          <p:nvPr/>
        </p:nvSpPr>
        <p:spPr>
          <a:xfrm>
            <a:off x="8374669" y="4895305"/>
            <a:ext cx="3039183" cy="1220487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3 bis zur 50</a:t>
            </a: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 53 bis zur 100</a:t>
            </a:r>
          </a:p>
        </p:txBody>
      </p:sp>
    </p:spTree>
    <p:extLst>
      <p:ext uri="{BB962C8B-B14F-4D97-AF65-F5344CB8AC3E}">
        <p14:creationId xmlns:p14="http://schemas.microsoft.com/office/powerpoint/2010/main" val="380417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900533E-68EC-48D3-86C5-81093BC879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C1E11B71-0D5B-4EBF-807A-0E0B0B8A68FD}"/>
              </a:ext>
            </a:extLst>
          </p:cNvPr>
          <p:cNvSpPr/>
          <p:nvPr/>
        </p:nvSpPr>
        <p:spPr>
          <a:xfrm flipH="1">
            <a:off x="4933791" y="228025"/>
            <a:ext cx="2160001" cy="2120621"/>
          </a:xfrm>
          <a:prstGeom prst="corner">
            <a:avLst>
              <a:gd name="adj1" fmla="val 90153"/>
              <a:gd name="adj2" fmla="val 89400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C56CFC8-F122-4E4C-BC51-3693CBD794BB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1+ __ =100</a:t>
            </a:r>
          </a:p>
        </p:txBody>
      </p:sp>
    </p:spTree>
    <p:extLst>
      <p:ext uri="{BB962C8B-B14F-4D97-AF65-F5344CB8AC3E}">
        <p14:creationId xmlns:p14="http://schemas.microsoft.com/office/powerpoint/2010/main" val="17835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99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66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91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1F1723E-2CD7-490D-A88D-869B77EF76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9869466F-9227-458D-B28A-F47433A5F395}"/>
              </a:ext>
            </a:extLst>
          </p:cNvPr>
          <p:cNvSpPr/>
          <p:nvPr/>
        </p:nvSpPr>
        <p:spPr>
          <a:xfrm flipH="1">
            <a:off x="4933791" y="228025"/>
            <a:ext cx="2160001" cy="2120621"/>
          </a:xfrm>
          <a:prstGeom prst="corner">
            <a:avLst>
              <a:gd name="adj1" fmla="val 90153"/>
              <a:gd name="adj2" fmla="val 89400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B245718-2C06-4F01-B91C-AE0CD1F96D7A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1+ __ =100</a:t>
            </a:r>
          </a:p>
        </p:txBody>
      </p:sp>
    </p:spTree>
    <p:extLst>
      <p:ext uri="{BB962C8B-B14F-4D97-AF65-F5344CB8AC3E}">
        <p14:creationId xmlns:p14="http://schemas.microsoft.com/office/powerpoint/2010/main" val="37121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99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66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91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CC1CDB6-8752-45EC-8E44-14678343E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B4207F0F-07B5-489C-A369-FD02BCBA2808}"/>
              </a:ext>
            </a:extLst>
          </p:cNvPr>
          <p:cNvSpPr/>
          <p:nvPr/>
        </p:nvSpPr>
        <p:spPr>
          <a:xfrm flipH="1">
            <a:off x="4933791" y="228025"/>
            <a:ext cx="2160001" cy="2120621"/>
          </a:xfrm>
          <a:prstGeom prst="corner">
            <a:avLst>
              <a:gd name="adj1" fmla="val 90153"/>
              <a:gd name="adj2" fmla="val 89400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83CDA8D-F6F2-4340-8AB6-F98EAC940EAD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1+ __ =100</a:t>
            </a:r>
          </a:p>
        </p:txBody>
      </p:sp>
    </p:spTree>
    <p:extLst>
      <p:ext uri="{BB962C8B-B14F-4D97-AF65-F5344CB8AC3E}">
        <p14:creationId xmlns:p14="http://schemas.microsoft.com/office/powerpoint/2010/main" val="14604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99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66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91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6A4B411-9861-4F92-B69B-D101AECA53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D3EC6687-4F97-4F62-84CF-297938D29715}"/>
              </a:ext>
            </a:extLst>
          </p:cNvPr>
          <p:cNvSpPr/>
          <p:nvPr/>
        </p:nvSpPr>
        <p:spPr>
          <a:xfrm flipH="1">
            <a:off x="4933791" y="228025"/>
            <a:ext cx="2160001" cy="2120621"/>
          </a:xfrm>
          <a:prstGeom prst="corner">
            <a:avLst>
              <a:gd name="adj1" fmla="val 90153"/>
              <a:gd name="adj2" fmla="val 89400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7D22BAC-EFCF-4E66-8DA4-56589F99D5CA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1+ __ =100</a:t>
            </a:r>
          </a:p>
        </p:txBody>
      </p:sp>
    </p:spTree>
    <p:extLst>
      <p:ext uri="{BB962C8B-B14F-4D97-AF65-F5344CB8AC3E}">
        <p14:creationId xmlns:p14="http://schemas.microsoft.com/office/powerpoint/2010/main" val="266503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99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66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91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A5726A5E-15C1-4F46-B5F8-DE72F621B7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AA61565F-FFF9-4D7C-B476-934B51849FDD}"/>
              </a:ext>
            </a:extLst>
          </p:cNvPr>
          <p:cNvSpPr/>
          <p:nvPr/>
        </p:nvSpPr>
        <p:spPr>
          <a:xfrm flipH="1">
            <a:off x="4933791" y="228025"/>
            <a:ext cx="2160001" cy="2120621"/>
          </a:xfrm>
          <a:prstGeom prst="corner">
            <a:avLst>
              <a:gd name="adj1" fmla="val 90153"/>
              <a:gd name="adj2" fmla="val 89400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A3B6552-5072-445A-AD4A-BB31CFBFA50C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1+ __ =100</a:t>
            </a:r>
          </a:p>
        </p:txBody>
      </p:sp>
    </p:spTree>
    <p:extLst>
      <p:ext uri="{BB962C8B-B14F-4D97-AF65-F5344CB8AC3E}">
        <p14:creationId xmlns:p14="http://schemas.microsoft.com/office/powerpoint/2010/main" val="264190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99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66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91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C903CCDD-EA39-4221-A207-BB19B3488F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3467B583-F3BA-4357-8F43-02E661EF3727}"/>
              </a:ext>
            </a:extLst>
          </p:cNvPr>
          <p:cNvSpPr/>
          <p:nvPr/>
        </p:nvSpPr>
        <p:spPr>
          <a:xfrm flipH="1">
            <a:off x="4933791" y="228025"/>
            <a:ext cx="2160001" cy="2120621"/>
          </a:xfrm>
          <a:prstGeom prst="corner">
            <a:avLst>
              <a:gd name="adj1" fmla="val 90153"/>
              <a:gd name="adj2" fmla="val 89400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E2AC058-11A7-433F-98E7-41B96CBCBBA9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1+ __ =100</a:t>
            </a:r>
          </a:p>
        </p:txBody>
      </p:sp>
    </p:spTree>
    <p:extLst>
      <p:ext uri="{BB962C8B-B14F-4D97-AF65-F5344CB8AC3E}">
        <p14:creationId xmlns:p14="http://schemas.microsoft.com/office/powerpoint/2010/main" val="161350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99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66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91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0BF66B9-B69C-4708-9674-153AEE6DE2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9CC629BE-7E2F-453C-86B1-D1B1F988DAF7}"/>
              </a:ext>
            </a:extLst>
          </p:cNvPr>
          <p:cNvSpPr/>
          <p:nvPr/>
        </p:nvSpPr>
        <p:spPr>
          <a:xfrm flipH="1">
            <a:off x="4933791" y="228025"/>
            <a:ext cx="2160001" cy="2120621"/>
          </a:xfrm>
          <a:prstGeom prst="corner">
            <a:avLst>
              <a:gd name="adj1" fmla="val 90153"/>
              <a:gd name="adj2" fmla="val 89400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FB4DC1B-AE67-4A44-AE2A-EAE3A5DA3DB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1+ __ =100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9647A5E-B6B9-46F8-96DA-77A66EC14440}"/>
              </a:ext>
            </a:extLst>
          </p:cNvPr>
          <p:cNvSpPr txBox="1"/>
          <p:nvPr/>
        </p:nvSpPr>
        <p:spPr>
          <a:xfrm>
            <a:off x="778147" y="4895305"/>
            <a:ext cx="3039183" cy="1220487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9 bis zur 90</a:t>
            </a: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 99 bis zur 100</a:t>
            </a:r>
          </a:p>
        </p:txBody>
      </p:sp>
    </p:spTree>
    <p:extLst>
      <p:ext uri="{BB962C8B-B14F-4D97-AF65-F5344CB8AC3E}">
        <p14:creationId xmlns:p14="http://schemas.microsoft.com/office/powerpoint/2010/main" val="22379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26F184D-1647-4DA6-A326-E40715FFD7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28D61FDB-A099-43E2-8840-B233E38505C4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22+ __ =100</a:t>
            </a:r>
          </a:p>
        </p:txBody>
      </p:sp>
      <p:sp>
        <p:nvSpPr>
          <p:cNvPr id="13" name="L-Form 12">
            <a:extLst>
              <a:ext uri="{FF2B5EF4-FFF2-40B4-BE49-F238E27FC236}">
                <a16:creationId xmlns:a16="http://schemas.microsoft.com/office/drawing/2014/main" id="{53596CF7-1DBA-4CD8-8C2C-EEC8A4EDF80D}"/>
              </a:ext>
            </a:extLst>
          </p:cNvPr>
          <p:cNvSpPr/>
          <p:nvPr/>
        </p:nvSpPr>
        <p:spPr>
          <a:xfrm flipH="1">
            <a:off x="4963342" y="624343"/>
            <a:ext cx="2160001" cy="1736646"/>
          </a:xfrm>
          <a:prstGeom prst="corner">
            <a:avLst>
              <a:gd name="adj1" fmla="val 86058"/>
              <a:gd name="adj2" fmla="val 9909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992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</a:t>
            </a:r>
            <a:r>
              <a:rPr lang="en-US" sz="9600" dirty="0"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87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78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4F0D407-C74C-48A4-BFE4-8A4A7B3573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6B633291-7438-40B8-81A2-264F9DC0310A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22+ __ =100</a:t>
            </a:r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30FD9E22-A225-46C8-8079-907B097DD89B}"/>
              </a:ext>
            </a:extLst>
          </p:cNvPr>
          <p:cNvCxnSpPr>
            <a:cxnSpLocks/>
          </p:cNvCxnSpPr>
          <p:nvPr/>
        </p:nvCxnSpPr>
        <p:spPr>
          <a:xfrm>
            <a:off x="9295673" y="347873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7">
            <a:extLst>
              <a:ext uri="{FF2B5EF4-FFF2-40B4-BE49-F238E27FC236}">
                <a16:creationId xmlns:a16="http://schemas.microsoft.com/office/drawing/2014/main" id="{F7ACC7B8-8DFC-4DC5-A3B3-0A67E3E04E52}"/>
              </a:ext>
            </a:extLst>
          </p:cNvPr>
          <p:cNvCxnSpPr>
            <a:cxnSpLocks/>
          </p:cNvCxnSpPr>
          <p:nvPr/>
        </p:nvCxnSpPr>
        <p:spPr>
          <a:xfrm>
            <a:off x="6267993" y="3429000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7">
            <a:extLst>
              <a:ext uri="{FF2B5EF4-FFF2-40B4-BE49-F238E27FC236}">
                <a16:creationId xmlns:a16="http://schemas.microsoft.com/office/drawing/2014/main" id="{2DFBF0C2-E234-42AD-8796-3221D947BA6C}"/>
              </a:ext>
            </a:extLst>
          </p:cNvPr>
          <p:cNvCxnSpPr>
            <a:cxnSpLocks/>
          </p:cNvCxnSpPr>
          <p:nvPr/>
        </p:nvCxnSpPr>
        <p:spPr>
          <a:xfrm>
            <a:off x="1636757" y="347873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-Form 15">
            <a:extLst>
              <a:ext uri="{FF2B5EF4-FFF2-40B4-BE49-F238E27FC236}">
                <a16:creationId xmlns:a16="http://schemas.microsoft.com/office/drawing/2014/main" id="{EA26FD19-3381-45BB-8AC1-20A9B6EE9581}"/>
              </a:ext>
            </a:extLst>
          </p:cNvPr>
          <p:cNvSpPr/>
          <p:nvPr/>
        </p:nvSpPr>
        <p:spPr>
          <a:xfrm flipH="1">
            <a:off x="4963342" y="624343"/>
            <a:ext cx="2160001" cy="1736646"/>
          </a:xfrm>
          <a:prstGeom prst="corner">
            <a:avLst>
              <a:gd name="adj1" fmla="val 86058"/>
              <a:gd name="adj2" fmla="val 9909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646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36</a:t>
            </a:r>
          </a:p>
        </p:txBody>
      </p:sp>
      <p:sp>
        <p:nvSpPr>
          <p:cNvPr id="27" name="Textfeld 26">
            <a:hlinkClick r:id="rId2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64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36+ __ =100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2AB0D5B-AED1-554D-8D64-18E0FEBFD9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4949" y="228634"/>
            <a:ext cx="2160001" cy="2186182"/>
          </a:xfrm>
          <a:prstGeom prst="rect">
            <a:avLst/>
          </a:prstGeom>
        </p:spPr>
      </p:pic>
      <p:sp>
        <p:nvSpPr>
          <p:cNvPr id="13" name="L-Form 12">
            <a:extLst>
              <a:ext uri="{FF2B5EF4-FFF2-40B4-BE49-F238E27FC236}">
                <a16:creationId xmlns:a16="http://schemas.microsoft.com/office/drawing/2014/main" id="{A2A2A4C5-1603-C64B-9A9B-E650405410CF}"/>
              </a:ext>
            </a:extLst>
          </p:cNvPr>
          <p:cNvSpPr/>
          <p:nvPr/>
        </p:nvSpPr>
        <p:spPr>
          <a:xfrm flipH="1">
            <a:off x="4954947" y="866898"/>
            <a:ext cx="2160001" cy="1547917"/>
          </a:xfrm>
          <a:prstGeom prst="corner">
            <a:avLst>
              <a:gd name="adj1" fmla="val 83482"/>
              <a:gd name="adj2" fmla="val 5537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626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72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87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78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6A7AE5F-D94C-4116-AFB2-840BD5CEA4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FB7D43FF-DA7C-447D-8791-BFACF91872F9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22+ __ =100</a:t>
            </a:r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0EB3EAB5-7545-4236-A2AB-FF8F879CCB2F}"/>
              </a:ext>
            </a:extLst>
          </p:cNvPr>
          <p:cNvCxnSpPr>
            <a:cxnSpLocks/>
          </p:cNvCxnSpPr>
          <p:nvPr/>
        </p:nvCxnSpPr>
        <p:spPr>
          <a:xfrm>
            <a:off x="9295673" y="347873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7">
            <a:extLst>
              <a:ext uri="{FF2B5EF4-FFF2-40B4-BE49-F238E27FC236}">
                <a16:creationId xmlns:a16="http://schemas.microsoft.com/office/drawing/2014/main" id="{04F069FF-50F6-461C-9F7A-7E1152252446}"/>
              </a:ext>
            </a:extLst>
          </p:cNvPr>
          <p:cNvCxnSpPr>
            <a:cxnSpLocks/>
          </p:cNvCxnSpPr>
          <p:nvPr/>
        </p:nvCxnSpPr>
        <p:spPr>
          <a:xfrm>
            <a:off x="6267993" y="3429000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7">
            <a:extLst>
              <a:ext uri="{FF2B5EF4-FFF2-40B4-BE49-F238E27FC236}">
                <a16:creationId xmlns:a16="http://schemas.microsoft.com/office/drawing/2014/main" id="{2D8AAD19-3382-4B1B-BF7F-ABE384473E73}"/>
              </a:ext>
            </a:extLst>
          </p:cNvPr>
          <p:cNvCxnSpPr>
            <a:cxnSpLocks/>
          </p:cNvCxnSpPr>
          <p:nvPr/>
        </p:nvCxnSpPr>
        <p:spPr>
          <a:xfrm>
            <a:off x="1636757" y="347873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-Form 15">
            <a:extLst>
              <a:ext uri="{FF2B5EF4-FFF2-40B4-BE49-F238E27FC236}">
                <a16:creationId xmlns:a16="http://schemas.microsoft.com/office/drawing/2014/main" id="{94FA4ABC-704C-4000-847D-E1818AC45A82}"/>
              </a:ext>
            </a:extLst>
          </p:cNvPr>
          <p:cNvSpPr/>
          <p:nvPr/>
        </p:nvSpPr>
        <p:spPr>
          <a:xfrm flipH="1">
            <a:off x="4963342" y="624343"/>
            <a:ext cx="2160001" cy="1736646"/>
          </a:xfrm>
          <a:prstGeom prst="corner">
            <a:avLst>
              <a:gd name="adj1" fmla="val 86058"/>
              <a:gd name="adj2" fmla="val 9909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70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72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87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78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AD24E57-C7DB-42C8-B0A4-64960EF65C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093BD318-6318-4242-AA5A-9CD0278DC3E3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22+ __ =100</a:t>
            </a:r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B9339EB3-3128-44D9-A768-8D23A9527D62}"/>
              </a:ext>
            </a:extLst>
          </p:cNvPr>
          <p:cNvCxnSpPr>
            <a:cxnSpLocks/>
          </p:cNvCxnSpPr>
          <p:nvPr/>
        </p:nvCxnSpPr>
        <p:spPr>
          <a:xfrm>
            <a:off x="9295673" y="347873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7">
            <a:extLst>
              <a:ext uri="{FF2B5EF4-FFF2-40B4-BE49-F238E27FC236}">
                <a16:creationId xmlns:a16="http://schemas.microsoft.com/office/drawing/2014/main" id="{4D3A8CC8-7374-414F-82F1-F7A6933BDE9A}"/>
              </a:ext>
            </a:extLst>
          </p:cNvPr>
          <p:cNvCxnSpPr>
            <a:cxnSpLocks/>
          </p:cNvCxnSpPr>
          <p:nvPr/>
        </p:nvCxnSpPr>
        <p:spPr>
          <a:xfrm>
            <a:off x="6267993" y="3429000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7">
            <a:extLst>
              <a:ext uri="{FF2B5EF4-FFF2-40B4-BE49-F238E27FC236}">
                <a16:creationId xmlns:a16="http://schemas.microsoft.com/office/drawing/2014/main" id="{6C1DAF23-D3B4-4A5B-A009-B2EEEB4AC3CF}"/>
              </a:ext>
            </a:extLst>
          </p:cNvPr>
          <p:cNvCxnSpPr>
            <a:cxnSpLocks/>
          </p:cNvCxnSpPr>
          <p:nvPr/>
        </p:nvCxnSpPr>
        <p:spPr>
          <a:xfrm>
            <a:off x="1636757" y="347873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-Form 15">
            <a:extLst>
              <a:ext uri="{FF2B5EF4-FFF2-40B4-BE49-F238E27FC236}">
                <a16:creationId xmlns:a16="http://schemas.microsoft.com/office/drawing/2014/main" id="{C8B74157-E6B5-417A-AE66-BE1F86B1BE53}"/>
              </a:ext>
            </a:extLst>
          </p:cNvPr>
          <p:cNvSpPr/>
          <p:nvPr/>
        </p:nvSpPr>
        <p:spPr>
          <a:xfrm flipH="1">
            <a:off x="4963342" y="624343"/>
            <a:ext cx="2160001" cy="1736646"/>
          </a:xfrm>
          <a:prstGeom prst="corner">
            <a:avLst>
              <a:gd name="adj1" fmla="val 86058"/>
              <a:gd name="adj2" fmla="val 9909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938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72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87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78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CDCED9B-A4D6-4FA2-B820-B2C1331A0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6B62E75C-55A4-4F03-B3E0-8E7CA3EAD104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22+ __ =100</a:t>
            </a:r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0661B6FF-FA53-4F2F-993F-6FC1DE2E75EB}"/>
              </a:ext>
            </a:extLst>
          </p:cNvPr>
          <p:cNvCxnSpPr>
            <a:cxnSpLocks/>
          </p:cNvCxnSpPr>
          <p:nvPr/>
        </p:nvCxnSpPr>
        <p:spPr>
          <a:xfrm>
            <a:off x="9295673" y="347873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7">
            <a:extLst>
              <a:ext uri="{FF2B5EF4-FFF2-40B4-BE49-F238E27FC236}">
                <a16:creationId xmlns:a16="http://schemas.microsoft.com/office/drawing/2014/main" id="{F30C05D7-034E-4042-A030-58649F8E8518}"/>
              </a:ext>
            </a:extLst>
          </p:cNvPr>
          <p:cNvCxnSpPr>
            <a:cxnSpLocks/>
          </p:cNvCxnSpPr>
          <p:nvPr/>
        </p:nvCxnSpPr>
        <p:spPr>
          <a:xfrm>
            <a:off x="6267993" y="3429000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7">
            <a:extLst>
              <a:ext uri="{FF2B5EF4-FFF2-40B4-BE49-F238E27FC236}">
                <a16:creationId xmlns:a16="http://schemas.microsoft.com/office/drawing/2014/main" id="{B65CBCC4-AE0A-4DE8-854C-FA6A0C59192F}"/>
              </a:ext>
            </a:extLst>
          </p:cNvPr>
          <p:cNvCxnSpPr>
            <a:cxnSpLocks/>
          </p:cNvCxnSpPr>
          <p:nvPr/>
        </p:nvCxnSpPr>
        <p:spPr>
          <a:xfrm>
            <a:off x="1636757" y="347873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-Form 15">
            <a:extLst>
              <a:ext uri="{FF2B5EF4-FFF2-40B4-BE49-F238E27FC236}">
                <a16:creationId xmlns:a16="http://schemas.microsoft.com/office/drawing/2014/main" id="{3767CB7E-28AB-497C-91A2-A8C377092336}"/>
              </a:ext>
            </a:extLst>
          </p:cNvPr>
          <p:cNvSpPr/>
          <p:nvPr/>
        </p:nvSpPr>
        <p:spPr>
          <a:xfrm flipH="1">
            <a:off x="4963342" y="624343"/>
            <a:ext cx="2160001" cy="1736646"/>
          </a:xfrm>
          <a:prstGeom prst="corner">
            <a:avLst>
              <a:gd name="adj1" fmla="val 86058"/>
              <a:gd name="adj2" fmla="val 9909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124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72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87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78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BE0EB48E-FB43-4A1B-9B4F-F032B37937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3901F74A-AA26-41EB-A53E-599DD9A963B4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22+ __ =100</a:t>
            </a:r>
          </a:p>
        </p:txBody>
      </p:sp>
      <p:cxnSp>
        <p:nvCxnSpPr>
          <p:cNvPr id="13" name="Gerade Verbindung 17">
            <a:extLst>
              <a:ext uri="{FF2B5EF4-FFF2-40B4-BE49-F238E27FC236}">
                <a16:creationId xmlns:a16="http://schemas.microsoft.com/office/drawing/2014/main" id="{6C68A595-F176-46B3-A4E1-A4CA88DA8870}"/>
              </a:ext>
            </a:extLst>
          </p:cNvPr>
          <p:cNvCxnSpPr>
            <a:cxnSpLocks/>
          </p:cNvCxnSpPr>
          <p:nvPr/>
        </p:nvCxnSpPr>
        <p:spPr>
          <a:xfrm>
            <a:off x="9295673" y="347873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7">
            <a:extLst>
              <a:ext uri="{FF2B5EF4-FFF2-40B4-BE49-F238E27FC236}">
                <a16:creationId xmlns:a16="http://schemas.microsoft.com/office/drawing/2014/main" id="{8A832579-15BA-40E6-B0ED-85E5F49A22E5}"/>
              </a:ext>
            </a:extLst>
          </p:cNvPr>
          <p:cNvCxnSpPr>
            <a:cxnSpLocks/>
          </p:cNvCxnSpPr>
          <p:nvPr/>
        </p:nvCxnSpPr>
        <p:spPr>
          <a:xfrm>
            <a:off x="6267993" y="3429000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7">
            <a:extLst>
              <a:ext uri="{FF2B5EF4-FFF2-40B4-BE49-F238E27FC236}">
                <a16:creationId xmlns:a16="http://schemas.microsoft.com/office/drawing/2014/main" id="{F5B4A6D8-51CC-454A-9804-06ED8E1790CD}"/>
              </a:ext>
            </a:extLst>
          </p:cNvPr>
          <p:cNvCxnSpPr>
            <a:cxnSpLocks/>
          </p:cNvCxnSpPr>
          <p:nvPr/>
        </p:nvCxnSpPr>
        <p:spPr>
          <a:xfrm>
            <a:off x="1636757" y="347873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-Form 16">
            <a:extLst>
              <a:ext uri="{FF2B5EF4-FFF2-40B4-BE49-F238E27FC236}">
                <a16:creationId xmlns:a16="http://schemas.microsoft.com/office/drawing/2014/main" id="{438BC042-560A-411D-9178-27A56635C457}"/>
              </a:ext>
            </a:extLst>
          </p:cNvPr>
          <p:cNvSpPr/>
          <p:nvPr/>
        </p:nvSpPr>
        <p:spPr>
          <a:xfrm flipH="1">
            <a:off x="4963342" y="624343"/>
            <a:ext cx="2160001" cy="1736646"/>
          </a:xfrm>
          <a:prstGeom prst="corner">
            <a:avLst>
              <a:gd name="adj1" fmla="val 86058"/>
              <a:gd name="adj2" fmla="val 9909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886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72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87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78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A95DED6-A160-4EE6-8418-C64231BE0F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E2492AB4-38AC-4428-A081-33D4868EBB66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22+ __ =100</a:t>
            </a:r>
          </a:p>
        </p:txBody>
      </p:sp>
      <p:cxnSp>
        <p:nvCxnSpPr>
          <p:cNvPr id="14" name="Gerade Verbindung 17">
            <a:extLst>
              <a:ext uri="{FF2B5EF4-FFF2-40B4-BE49-F238E27FC236}">
                <a16:creationId xmlns:a16="http://schemas.microsoft.com/office/drawing/2014/main" id="{E1E6ABC1-28DF-4B0D-80F4-EDE81E59E309}"/>
              </a:ext>
            </a:extLst>
          </p:cNvPr>
          <p:cNvCxnSpPr>
            <a:cxnSpLocks/>
          </p:cNvCxnSpPr>
          <p:nvPr/>
        </p:nvCxnSpPr>
        <p:spPr>
          <a:xfrm>
            <a:off x="9295673" y="347873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7">
            <a:extLst>
              <a:ext uri="{FF2B5EF4-FFF2-40B4-BE49-F238E27FC236}">
                <a16:creationId xmlns:a16="http://schemas.microsoft.com/office/drawing/2014/main" id="{1C9214FB-9C2B-4F62-A54F-6D168E77142C}"/>
              </a:ext>
            </a:extLst>
          </p:cNvPr>
          <p:cNvCxnSpPr>
            <a:cxnSpLocks/>
          </p:cNvCxnSpPr>
          <p:nvPr/>
        </p:nvCxnSpPr>
        <p:spPr>
          <a:xfrm>
            <a:off x="6267993" y="3429000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7">
            <a:extLst>
              <a:ext uri="{FF2B5EF4-FFF2-40B4-BE49-F238E27FC236}">
                <a16:creationId xmlns:a16="http://schemas.microsoft.com/office/drawing/2014/main" id="{66DBCE72-4626-49BA-B548-4C5324805B96}"/>
              </a:ext>
            </a:extLst>
          </p:cNvPr>
          <p:cNvCxnSpPr>
            <a:cxnSpLocks/>
          </p:cNvCxnSpPr>
          <p:nvPr/>
        </p:nvCxnSpPr>
        <p:spPr>
          <a:xfrm>
            <a:off x="1636757" y="3478736"/>
            <a:ext cx="477388" cy="0"/>
          </a:xfrm>
          <a:prstGeom prst="line">
            <a:avLst/>
          </a:prstGeom>
          <a:ln w="1206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211091FC-D744-4C8A-AB4B-D08FE3FA240B}"/>
              </a:ext>
            </a:extLst>
          </p:cNvPr>
          <p:cNvSpPr txBox="1"/>
          <p:nvPr/>
        </p:nvSpPr>
        <p:spPr>
          <a:xfrm>
            <a:off x="8374669" y="4966425"/>
            <a:ext cx="3039183" cy="1220487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8 bis zur 30</a:t>
            </a: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 78 bis zur 100</a:t>
            </a:r>
          </a:p>
        </p:txBody>
      </p:sp>
      <p:sp>
        <p:nvSpPr>
          <p:cNvPr id="18" name="L-Form 17">
            <a:extLst>
              <a:ext uri="{FF2B5EF4-FFF2-40B4-BE49-F238E27FC236}">
                <a16:creationId xmlns:a16="http://schemas.microsoft.com/office/drawing/2014/main" id="{B0B56F1D-BE42-4E6E-9497-4109DCAEDE4C}"/>
              </a:ext>
            </a:extLst>
          </p:cNvPr>
          <p:cNvSpPr/>
          <p:nvPr/>
        </p:nvSpPr>
        <p:spPr>
          <a:xfrm flipH="1">
            <a:off x="4963342" y="624343"/>
            <a:ext cx="2160001" cy="1736646"/>
          </a:xfrm>
          <a:prstGeom prst="corner">
            <a:avLst>
              <a:gd name="adj1" fmla="val 86058"/>
              <a:gd name="adj2" fmla="val 9909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483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E060018-9191-4F6C-BB15-B63274671B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B7F44B26-146E-44AF-AFBA-BAEEC899B8A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20+ __ =100</a:t>
            </a:r>
          </a:p>
        </p:txBody>
      </p:sp>
      <p:sp>
        <p:nvSpPr>
          <p:cNvPr id="13" name="L-Form 12">
            <a:extLst>
              <a:ext uri="{FF2B5EF4-FFF2-40B4-BE49-F238E27FC236}">
                <a16:creationId xmlns:a16="http://schemas.microsoft.com/office/drawing/2014/main" id="{6FA81CD7-2AD9-46B2-B74F-A19CF167BA4F}"/>
              </a:ext>
            </a:extLst>
          </p:cNvPr>
          <p:cNvSpPr/>
          <p:nvPr/>
        </p:nvSpPr>
        <p:spPr>
          <a:xfrm flipH="1">
            <a:off x="4963342" y="624343"/>
            <a:ext cx="2160001" cy="1736646"/>
          </a:xfrm>
          <a:prstGeom prst="corner">
            <a:avLst>
              <a:gd name="adj1" fmla="val 86058"/>
              <a:gd name="adj2" fmla="val 124378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483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E3EFEB23-1A52-4B9F-A43E-ECF2CF42D1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26" name="Textfeld 25">
            <a:hlinkClick r:id="rId3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20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4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80</a:t>
            </a:r>
          </a:p>
        </p:txBody>
      </p:sp>
      <p:sp>
        <p:nvSpPr>
          <p:cNvPr id="28" name="Textfeld 27">
            <a:hlinkClick r:id="rId5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CCD37918-B525-4718-9B46-7C5204669D70}"/>
              </a:ext>
            </a:extLst>
          </p:cNvPr>
          <p:cNvSpPr/>
          <p:nvPr/>
        </p:nvSpPr>
        <p:spPr>
          <a:xfrm flipH="1">
            <a:off x="4963342" y="624343"/>
            <a:ext cx="2160001" cy="1736646"/>
          </a:xfrm>
          <a:prstGeom prst="corner">
            <a:avLst>
              <a:gd name="adj1" fmla="val 86058"/>
              <a:gd name="adj2" fmla="val 124378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99BD150-36B4-450F-B2A7-86E6156ACC11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20+ __ =100</a:t>
            </a:r>
          </a:p>
        </p:txBody>
      </p:sp>
    </p:spTree>
    <p:extLst>
      <p:ext uri="{BB962C8B-B14F-4D97-AF65-F5344CB8AC3E}">
        <p14:creationId xmlns:p14="http://schemas.microsoft.com/office/powerpoint/2010/main" val="129654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20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C9C1CE90-D449-489B-8394-DB39B9DCCF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E4CEEB55-2311-4DAB-BDF4-77E1952900A8}"/>
              </a:ext>
            </a:extLst>
          </p:cNvPr>
          <p:cNvSpPr/>
          <p:nvPr/>
        </p:nvSpPr>
        <p:spPr>
          <a:xfrm flipH="1">
            <a:off x="4963342" y="624343"/>
            <a:ext cx="2160001" cy="1736646"/>
          </a:xfrm>
          <a:prstGeom prst="corner">
            <a:avLst>
              <a:gd name="adj1" fmla="val 86058"/>
              <a:gd name="adj2" fmla="val 124378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5CCB325-94F9-45ED-B213-35089DAE139D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20+ __ =100</a:t>
            </a:r>
          </a:p>
        </p:txBody>
      </p:sp>
    </p:spTree>
    <p:extLst>
      <p:ext uri="{BB962C8B-B14F-4D97-AF65-F5344CB8AC3E}">
        <p14:creationId xmlns:p14="http://schemas.microsoft.com/office/powerpoint/2010/main" val="334882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20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80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BDCDF03-ADAD-405F-83CF-F83EFFD8B5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01370C9A-9D25-40A9-AFEE-43ACE1E2B86A}"/>
              </a:ext>
            </a:extLst>
          </p:cNvPr>
          <p:cNvSpPr/>
          <p:nvPr/>
        </p:nvSpPr>
        <p:spPr>
          <a:xfrm flipH="1">
            <a:off x="4963342" y="624343"/>
            <a:ext cx="2160001" cy="1736646"/>
          </a:xfrm>
          <a:prstGeom prst="corner">
            <a:avLst>
              <a:gd name="adj1" fmla="val 86058"/>
              <a:gd name="adj2" fmla="val 124378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94F5B49-B36D-472B-B297-E9AD4455ED1F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20+ __ =100</a:t>
            </a:r>
          </a:p>
        </p:txBody>
      </p:sp>
    </p:spTree>
    <p:extLst>
      <p:ext uri="{BB962C8B-B14F-4D97-AF65-F5344CB8AC3E}">
        <p14:creationId xmlns:p14="http://schemas.microsoft.com/office/powerpoint/2010/main" val="182489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20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1D21845-2CFC-46A0-9A2D-C8FDDBD9BA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139A3475-A9DD-43A0-A90C-76242BDF535D}"/>
              </a:ext>
            </a:extLst>
          </p:cNvPr>
          <p:cNvSpPr/>
          <p:nvPr/>
        </p:nvSpPr>
        <p:spPr>
          <a:xfrm flipH="1">
            <a:off x="4963342" y="624343"/>
            <a:ext cx="2160001" cy="1736646"/>
          </a:xfrm>
          <a:prstGeom prst="corner">
            <a:avLst>
              <a:gd name="adj1" fmla="val 86058"/>
              <a:gd name="adj2" fmla="val 124378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0547199-5129-4251-88AA-F60A7A6CE16B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20+ __ =100</a:t>
            </a:r>
          </a:p>
        </p:txBody>
      </p:sp>
    </p:spTree>
    <p:extLst>
      <p:ext uri="{BB962C8B-B14F-4D97-AF65-F5344CB8AC3E}">
        <p14:creationId xmlns:p14="http://schemas.microsoft.com/office/powerpoint/2010/main" val="99831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36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64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36+ __ =100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6BB953B-F531-F14B-AFBE-B3E1111398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49" y="228634"/>
            <a:ext cx="2160001" cy="2186182"/>
          </a:xfrm>
          <a:prstGeom prst="rect">
            <a:avLst/>
          </a:prstGeom>
        </p:spPr>
      </p:pic>
      <p:sp>
        <p:nvSpPr>
          <p:cNvPr id="13" name="L-Form 12">
            <a:extLst>
              <a:ext uri="{FF2B5EF4-FFF2-40B4-BE49-F238E27FC236}">
                <a16:creationId xmlns:a16="http://schemas.microsoft.com/office/drawing/2014/main" id="{9D5E28F3-10E0-8047-84CA-6F9C7002DDBA}"/>
              </a:ext>
            </a:extLst>
          </p:cNvPr>
          <p:cNvSpPr/>
          <p:nvPr/>
        </p:nvSpPr>
        <p:spPr>
          <a:xfrm flipH="1">
            <a:off x="4954947" y="866898"/>
            <a:ext cx="2160001" cy="1547917"/>
          </a:xfrm>
          <a:prstGeom prst="corner">
            <a:avLst>
              <a:gd name="adj1" fmla="val 83482"/>
              <a:gd name="adj2" fmla="val 5537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20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7E0D9B5-0E0E-4FE0-A4C7-E4ADDC24E8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6E1FA425-43ED-4FC9-A5EA-AA2F6403EA15}"/>
              </a:ext>
            </a:extLst>
          </p:cNvPr>
          <p:cNvSpPr/>
          <p:nvPr/>
        </p:nvSpPr>
        <p:spPr>
          <a:xfrm flipH="1">
            <a:off x="4963342" y="624343"/>
            <a:ext cx="2160001" cy="1736646"/>
          </a:xfrm>
          <a:prstGeom prst="corner">
            <a:avLst>
              <a:gd name="adj1" fmla="val 86058"/>
              <a:gd name="adj2" fmla="val 124378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506FECE-3336-4A3A-BA42-8FBFA0051BA6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20+ __ =100</a:t>
            </a:r>
          </a:p>
        </p:txBody>
      </p:sp>
    </p:spTree>
    <p:extLst>
      <p:ext uri="{BB962C8B-B14F-4D97-AF65-F5344CB8AC3E}">
        <p14:creationId xmlns:p14="http://schemas.microsoft.com/office/powerpoint/2010/main" val="231225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20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80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F8487ACB-F81E-4322-8CC0-5406107F6B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9E172A0A-721D-4F76-AB61-43E8D74BA897}"/>
              </a:ext>
            </a:extLst>
          </p:cNvPr>
          <p:cNvSpPr/>
          <p:nvPr/>
        </p:nvSpPr>
        <p:spPr>
          <a:xfrm flipH="1">
            <a:off x="4963342" y="624343"/>
            <a:ext cx="2160001" cy="1736646"/>
          </a:xfrm>
          <a:prstGeom prst="corner">
            <a:avLst>
              <a:gd name="adj1" fmla="val 86058"/>
              <a:gd name="adj2" fmla="val 124378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0DE682B-1B31-41A2-A1FF-4293B13A873C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20+ __ =100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CD5288D-14BA-41A0-94CE-178F814D3CC8}"/>
              </a:ext>
            </a:extLst>
          </p:cNvPr>
          <p:cNvSpPr txBox="1"/>
          <p:nvPr/>
        </p:nvSpPr>
        <p:spPr>
          <a:xfrm>
            <a:off x="4717069" y="4970715"/>
            <a:ext cx="3039183" cy="1220487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0 bis zur 20</a:t>
            </a: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 80 bis zur 100</a:t>
            </a:r>
          </a:p>
        </p:txBody>
      </p:sp>
    </p:spTree>
    <p:extLst>
      <p:ext uri="{BB962C8B-B14F-4D97-AF65-F5344CB8AC3E}">
        <p14:creationId xmlns:p14="http://schemas.microsoft.com/office/powerpoint/2010/main" val="373254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C9E71FB-0B19-4EBD-BD39-AD87943C27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37FA9EFD-012A-4C5A-92A0-F71FB7FD1F0D}"/>
              </a:ext>
            </a:extLst>
          </p:cNvPr>
          <p:cNvSpPr/>
          <p:nvPr/>
        </p:nvSpPr>
        <p:spPr>
          <a:xfrm flipH="1">
            <a:off x="6857999" y="2133600"/>
            <a:ext cx="256952" cy="215046"/>
          </a:xfrm>
          <a:prstGeom prst="corner">
            <a:avLst>
              <a:gd name="adj1" fmla="val 494449"/>
              <a:gd name="adj2" fmla="val 16146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794FC85-3C94-4EAA-93C3-34463CD4F08A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99+ __ =100</a:t>
            </a:r>
          </a:p>
        </p:txBody>
      </p:sp>
    </p:spTree>
    <p:extLst>
      <p:ext uri="{BB962C8B-B14F-4D97-AF65-F5344CB8AC3E}">
        <p14:creationId xmlns:p14="http://schemas.microsoft.com/office/powerpoint/2010/main" val="229471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1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D510275-004E-41DB-B4D3-72BE67155D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C8DDB9D8-D54F-4FED-841D-61749200C3F0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99+ __ =100</a:t>
            </a:r>
          </a:p>
        </p:txBody>
      </p:sp>
      <p:sp>
        <p:nvSpPr>
          <p:cNvPr id="9" name="L-Form 8">
            <a:extLst>
              <a:ext uri="{FF2B5EF4-FFF2-40B4-BE49-F238E27FC236}">
                <a16:creationId xmlns:a16="http://schemas.microsoft.com/office/drawing/2014/main" id="{D8725B77-83B9-9341-9665-4BC70FA60F45}"/>
              </a:ext>
            </a:extLst>
          </p:cNvPr>
          <p:cNvSpPr/>
          <p:nvPr/>
        </p:nvSpPr>
        <p:spPr>
          <a:xfrm flipH="1">
            <a:off x="6857999" y="2133600"/>
            <a:ext cx="256952" cy="215046"/>
          </a:xfrm>
          <a:prstGeom prst="corner">
            <a:avLst>
              <a:gd name="adj1" fmla="val 494449"/>
              <a:gd name="adj2" fmla="val 16146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688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D25E8F68-44D7-464D-9C30-B4ADEBF74A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F29C109D-6E03-4CD2-AAC9-841F202BF821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99+ __ =100</a:t>
            </a:r>
          </a:p>
        </p:txBody>
      </p:sp>
      <p:sp>
        <p:nvSpPr>
          <p:cNvPr id="9" name="L-Form 8">
            <a:extLst>
              <a:ext uri="{FF2B5EF4-FFF2-40B4-BE49-F238E27FC236}">
                <a16:creationId xmlns:a16="http://schemas.microsoft.com/office/drawing/2014/main" id="{678F1600-DFA3-2C46-8E01-4A2D0E178988}"/>
              </a:ext>
            </a:extLst>
          </p:cNvPr>
          <p:cNvSpPr/>
          <p:nvPr/>
        </p:nvSpPr>
        <p:spPr>
          <a:xfrm flipH="1">
            <a:off x="6857999" y="2133600"/>
            <a:ext cx="256952" cy="215046"/>
          </a:xfrm>
          <a:prstGeom prst="corner">
            <a:avLst>
              <a:gd name="adj1" fmla="val 494449"/>
              <a:gd name="adj2" fmla="val 16146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763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C5389108-99E0-46B0-832F-52CDF8CF24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18A3739F-E8A8-4DA3-97A1-C4CB0C89B9FB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99+ __ =100</a:t>
            </a:r>
          </a:p>
        </p:txBody>
      </p:sp>
      <p:sp>
        <p:nvSpPr>
          <p:cNvPr id="9" name="L-Form 8">
            <a:extLst>
              <a:ext uri="{FF2B5EF4-FFF2-40B4-BE49-F238E27FC236}">
                <a16:creationId xmlns:a16="http://schemas.microsoft.com/office/drawing/2014/main" id="{4493FBFE-72F4-1942-BCAA-29025CC83F3A}"/>
              </a:ext>
            </a:extLst>
          </p:cNvPr>
          <p:cNvSpPr/>
          <p:nvPr/>
        </p:nvSpPr>
        <p:spPr>
          <a:xfrm flipH="1">
            <a:off x="6857999" y="2133600"/>
            <a:ext cx="256952" cy="215046"/>
          </a:xfrm>
          <a:prstGeom prst="corner">
            <a:avLst>
              <a:gd name="adj1" fmla="val 494449"/>
              <a:gd name="adj2" fmla="val 16146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297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1DE31AB-6220-4D38-9AD2-34F8ECDBE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DDB629E0-EFE8-4D00-86AE-B1F64C490E53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99+ __ =100</a:t>
            </a:r>
          </a:p>
        </p:txBody>
      </p:sp>
      <p:sp>
        <p:nvSpPr>
          <p:cNvPr id="9" name="L-Form 8">
            <a:extLst>
              <a:ext uri="{FF2B5EF4-FFF2-40B4-BE49-F238E27FC236}">
                <a16:creationId xmlns:a16="http://schemas.microsoft.com/office/drawing/2014/main" id="{1D2C96D4-E527-7941-B1E8-A03556ED633E}"/>
              </a:ext>
            </a:extLst>
          </p:cNvPr>
          <p:cNvSpPr/>
          <p:nvPr/>
        </p:nvSpPr>
        <p:spPr>
          <a:xfrm flipH="1">
            <a:off x="6857999" y="2133600"/>
            <a:ext cx="256952" cy="215046"/>
          </a:xfrm>
          <a:prstGeom prst="corner">
            <a:avLst>
              <a:gd name="adj1" fmla="val 494449"/>
              <a:gd name="adj2" fmla="val 16146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369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9E74F1FD-1002-475A-BB97-9A58A28AFE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6E395397-D9D3-4059-95EA-84682FD094D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99+ __ =100</a:t>
            </a:r>
          </a:p>
        </p:txBody>
      </p:sp>
      <p:sp>
        <p:nvSpPr>
          <p:cNvPr id="9" name="L-Form 8">
            <a:extLst>
              <a:ext uri="{FF2B5EF4-FFF2-40B4-BE49-F238E27FC236}">
                <a16:creationId xmlns:a16="http://schemas.microsoft.com/office/drawing/2014/main" id="{A1B9B494-0599-664F-B6BD-B70E9B61D744}"/>
              </a:ext>
            </a:extLst>
          </p:cNvPr>
          <p:cNvSpPr/>
          <p:nvPr/>
        </p:nvSpPr>
        <p:spPr>
          <a:xfrm flipH="1">
            <a:off x="6857999" y="2133600"/>
            <a:ext cx="256952" cy="215046"/>
          </a:xfrm>
          <a:prstGeom prst="corner">
            <a:avLst>
              <a:gd name="adj1" fmla="val 494449"/>
              <a:gd name="adj2" fmla="val 16146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434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90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94C5BAE9-101B-459D-8F5B-A5041DA2B2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E68614D7-0340-437F-87ED-5DE5186A67A2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99+ __ =100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4C32B18-0D0E-4F1B-86C1-E52861E8CD4D}"/>
              </a:ext>
            </a:extLst>
          </p:cNvPr>
          <p:cNvSpPr txBox="1"/>
          <p:nvPr/>
        </p:nvSpPr>
        <p:spPr>
          <a:xfrm>
            <a:off x="937549" y="5027407"/>
            <a:ext cx="3039183" cy="1220487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24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1 bis zur 100</a:t>
            </a:r>
          </a:p>
        </p:txBody>
      </p:sp>
      <p:sp>
        <p:nvSpPr>
          <p:cNvPr id="10" name="L-Form 9">
            <a:extLst>
              <a:ext uri="{FF2B5EF4-FFF2-40B4-BE49-F238E27FC236}">
                <a16:creationId xmlns:a16="http://schemas.microsoft.com/office/drawing/2014/main" id="{27B55000-6182-1A46-9FE4-0FE93AFF7C6C}"/>
              </a:ext>
            </a:extLst>
          </p:cNvPr>
          <p:cNvSpPr/>
          <p:nvPr/>
        </p:nvSpPr>
        <p:spPr>
          <a:xfrm flipH="1">
            <a:off x="6857999" y="2133600"/>
            <a:ext cx="256952" cy="215046"/>
          </a:xfrm>
          <a:prstGeom prst="corner">
            <a:avLst>
              <a:gd name="adj1" fmla="val 494449"/>
              <a:gd name="adj2" fmla="val 16146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478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171B332-C7A8-4EEE-AF17-3210D04DC3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1F235C17-BD02-4D0F-BD6A-84F24F7F3517}"/>
              </a:ext>
            </a:extLst>
          </p:cNvPr>
          <p:cNvSpPr/>
          <p:nvPr/>
        </p:nvSpPr>
        <p:spPr>
          <a:xfrm flipH="1">
            <a:off x="4954948" y="1499631"/>
            <a:ext cx="2160001" cy="849015"/>
          </a:xfrm>
          <a:prstGeom prst="corner">
            <a:avLst>
              <a:gd name="adj1" fmla="val 76772"/>
              <a:gd name="adj2" fmla="val 52891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B2C1A1-6EE2-4D4B-8B8E-63DD3A63830B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68+ __ =100</a:t>
            </a:r>
          </a:p>
        </p:txBody>
      </p:sp>
    </p:spTree>
    <p:extLst>
      <p:ext uri="{BB962C8B-B14F-4D97-AF65-F5344CB8AC3E}">
        <p14:creationId xmlns:p14="http://schemas.microsoft.com/office/powerpoint/2010/main" val="179889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36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64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34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36+ __ =100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69997FA-F48F-43CA-9A8F-C343FCDFBD61}"/>
              </a:ext>
            </a:extLst>
          </p:cNvPr>
          <p:cNvSpPr txBox="1"/>
          <p:nvPr/>
        </p:nvSpPr>
        <p:spPr>
          <a:xfrm>
            <a:off x="4576408" y="4895305"/>
            <a:ext cx="3039183" cy="1220487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4 bis zur 40</a:t>
            </a: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64 bis zur 100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58F6626B-CC85-6A40-9326-CF63BEA54E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49" y="228634"/>
            <a:ext cx="2160001" cy="2186182"/>
          </a:xfrm>
          <a:prstGeom prst="rect">
            <a:avLst/>
          </a:prstGeom>
        </p:spPr>
      </p:pic>
      <p:sp>
        <p:nvSpPr>
          <p:cNvPr id="14" name="L-Form 13">
            <a:extLst>
              <a:ext uri="{FF2B5EF4-FFF2-40B4-BE49-F238E27FC236}">
                <a16:creationId xmlns:a16="http://schemas.microsoft.com/office/drawing/2014/main" id="{8A3EF0E6-2712-F047-8AD5-2B1B7FBECE6A}"/>
              </a:ext>
            </a:extLst>
          </p:cNvPr>
          <p:cNvSpPr/>
          <p:nvPr/>
        </p:nvSpPr>
        <p:spPr>
          <a:xfrm flipH="1">
            <a:off x="4954947" y="866898"/>
            <a:ext cx="2160001" cy="1547917"/>
          </a:xfrm>
          <a:prstGeom prst="corner">
            <a:avLst>
              <a:gd name="adj1" fmla="val 83482"/>
              <a:gd name="adj2" fmla="val 55373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293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34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9BAB473-06CA-43BD-B770-4957C6F536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15C7B2B9-D683-46A6-8797-EC77C9C60384}"/>
              </a:ext>
            </a:extLst>
          </p:cNvPr>
          <p:cNvSpPr/>
          <p:nvPr/>
        </p:nvSpPr>
        <p:spPr>
          <a:xfrm flipH="1">
            <a:off x="4954948" y="1499631"/>
            <a:ext cx="2160001" cy="849015"/>
          </a:xfrm>
          <a:prstGeom prst="corner">
            <a:avLst>
              <a:gd name="adj1" fmla="val 76772"/>
              <a:gd name="adj2" fmla="val 52891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D86802F-41DF-418A-BB3E-CEDD4A40DE6C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68+ __ =100</a:t>
            </a:r>
          </a:p>
        </p:txBody>
      </p:sp>
    </p:spTree>
    <p:extLst>
      <p:ext uri="{BB962C8B-B14F-4D97-AF65-F5344CB8AC3E}">
        <p14:creationId xmlns:p14="http://schemas.microsoft.com/office/powerpoint/2010/main" val="355493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34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C0B1376-3D48-4A69-98F5-88B1AEA80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2ECB5393-BBFD-4FE3-B93A-F6510F6E8998}"/>
              </a:ext>
            </a:extLst>
          </p:cNvPr>
          <p:cNvSpPr/>
          <p:nvPr/>
        </p:nvSpPr>
        <p:spPr>
          <a:xfrm flipH="1">
            <a:off x="4954948" y="1499631"/>
            <a:ext cx="2160001" cy="849015"/>
          </a:xfrm>
          <a:prstGeom prst="corner">
            <a:avLst>
              <a:gd name="adj1" fmla="val 76772"/>
              <a:gd name="adj2" fmla="val 52891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7520966-E30B-4849-84D0-EB87960A2D5B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68+ __ =100</a:t>
            </a:r>
          </a:p>
        </p:txBody>
      </p:sp>
    </p:spTree>
    <p:extLst>
      <p:ext uri="{BB962C8B-B14F-4D97-AF65-F5344CB8AC3E}">
        <p14:creationId xmlns:p14="http://schemas.microsoft.com/office/powerpoint/2010/main" val="15566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34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C87DFAE-8251-4474-8562-0CA33B1D0A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245E3F80-B065-4696-A3BC-F3F10495BCC7}"/>
              </a:ext>
            </a:extLst>
          </p:cNvPr>
          <p:cNvSpPr/>
          <p:nvPr/>
        </p:nvSpPr>
        <p:spPr>
          <a:xfrm flipH="1">
            <a:off x="4954948" y="1499631"/>
            <a:ext cx="2160001" cy="849015"/>
          </a:xfrm>
          <a:prstGeom prst="corner">
            <a:avLst>
              <a:gd name="adj1" fmla="val 76772"/>
              <a:gd name="adj2" fmla="val 52891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F6E3E02-C7E6-4A4E-B33B-0999A3A7FBCF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68+ __ =100</a:t>
            </a:r>
          </a:p>
        </p:txBody>
      </p:sp>
    </p:spTree>
    <p:extLst>
      <p:ext uri="{BB962C8B-B14F-4D97-AF65-F5344CB8AC3E}">
        <p14:creationId xmlns:p14="http://schemas.microsoft.com/office/powerpoint/2010/main" val="121540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34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462D1D1-5EA2-4AF6-80E4-23A1BF697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FF1A08AD-D3B0-4390-80A3-C1C3CC6E34FC}"/>
              </a:ext>
            </a:extLst>
          </p:cNvPr>
          <p:cNvSpPr/>
          <p:nvPr/>
        </p:nvSpPr>
        <p:spPr>
          <a:xfrm flipH="1">
            <a:off x="4954948" y="1499631"/>
            <a:ext cx="2160001" cy="849015"/>
          </a:xfrm>
          <a:prstGeom prst="corner">
            <a:avLst>
              <a:gd name="adj1" fmla="val 76772"/>
              <a:gd name="adj2" fmla="val 52891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86A57F7-DBEE-409E-8127-73AFACB3A1E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68+ __ =100</a:t>
            </a:r>
          </a:p>
        </p:txBody>
      </p:sp>
    </p:spTree>
    <p:extLst>
      <p:ext uri="{BB962C8B-B14F-4D97-AF65-F5344CB8AC3E}">
        <p14:creationId xmlns:p14="http://schemas.microsoft.com/office/powerpoint/2010/main" val="285357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34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AA20CB5-C103-45F6-9A9B-B01125AEEA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38FF33A4-850A-4943-AB48-4DDDF0B07503}"/>
              </a:ext>
            </a:extLst>
          </p:cNvPr>
          <p:cNvSpPr/>
          <p:nvPr/>
        </p:nvSpPr>
        <p:spPr>
          <a:xfrm flipH="1">
            <a:off x="4954948" y="1499631"/>
            <a:ext cx="2160001" cy="849015"/>
          </a:xfrm>
          <a:prstGeom prst="corner">
            <a:avLst>
              <a:gd name="adj1" fmla="val 76772"/>
              <a:gd name="adj2" fmla="val 52891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1668890-8210-4B0A-B91B-66B4E21CFEA8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68+ __ =100</a:t>
            </a:r>
          </a:p>
        </p:txBody>
      </p:sp>
    </p:spTree>
    <p:extLst>
      <p:ext uri="{BB962C8B-B14F-4D97-AF65-F5344CB8AC3E}">
        <p14:creationId xmlns:p14="http://schemas.microsoft.com/office/powerpoint/2010/main" val="104077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34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3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32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D1AC074-D331-4AAA-A22B-77493E6FC2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A3BAE99D-927E-4070-B9EA-64B7D91409D7}"/>
              </a:ext>
            </a:extLst>
          </p:cNvPr>
          <p:cNvSpPr/>
          <p:nvPr/>
        </p:nvSpPr>
        <p:spPr>
          <a:xfrm flipH="1">
            <a:off x="4954948" y="1499631"/>
            <a:ext cx="2160001" cy="849015"/>
          </a:xfrm>
          <a:prstGeom prst="corner">
            <a:avLst>
              <a:gd name="adj1" fmla="val 76772"/>
              <a:gd name="adj2" fmla="val 52891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757D9F9-B9FB-4629-BD26-EDB6400E1DB0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68+ __ =100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9BC4408-2C55-4AD3-9A17-9B611AFF5A69}"/>
              </a:ext>
            </a:extLst>
          </p:cNvPr>
          <p:cNvSpPr txBox="1"/>
          <p:nvPr/>
        </p:nvSpPr>
        <p:spPr>
          <a:xfrm>
            <a:off x="8374669" y="5072315"/>
            <a:ext cx="3039183" cy="1220487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2 bis zur 70</a:t>
            </a: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 32 bis zur 100</a:t>
            </a:r>
          </a:p>
        </p:txBody>
      </p:sp>
    </p:spTree>
    <p:extLst>
      <p:ext uri="{BB962C8B-B14F-4D97-AF65-F5344CB8AC3E}">
        <p14:creationId xmlns:p14="http://schemas.microsoft.com/office/powerpoint/2010/main" val="242544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EB883F8-99E0-46D7-819D-6B660FC538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B1D24B7B-5620-474C-BD6E-30A8ABDFB049}"/>
              </a:ext>
            </a:extLst>
          </p:cNvPr>
          <p:cNvSpPr/>
          <p:nvPr/>
        </p:nvSpPr>
        <p:spPr>
          <a:xfrm flipH="1">
            <a:off x="4954947" y="1716993"/>
            <a:ext cx="2160001" cy="631653"/>
          </a:xfrm>
          <a:prstGeom prst="corner">
            <a:avLst>
              <a:gd name="adj1" fmla="val 68730"/>
              <a:gd name="adj2" fmla="val 305422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DDAF8D0-B738-4C78-9E1A-346A22836239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71+ __ =100</a:t>
            </a:r>
          </a:p>
        </p:txBody>
      </p:sp>
    </p:spTree>
    <p:extLst>
      <p:ext uri="{BB962C8B-B14F-4D97-AF65-F5344CB8AC3E}">
        <p14:creationId xmlns:p14="http://schemas.microsoft.com/office/powerpoint/2010/main" val="304151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29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B6299C47-7999-447E-B318-CC25E293B5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F1A41501-109F-49AF-B803-5DAACB401B01}"/>
              </a:ext>
            </a:extLst>
          </p:cNvPr>
          <p:cNvSpPr/>
          <p:nvPr/>
        </p:nvSpPr>
        <p:spPr>
          <a:xfrm flipH="1">
            <a:off x="4954947" y="1716993"/>
            <a:ext cx="2160001" cy="631653"/>
          </a:xfrm>
          <a:prstGeom prst="corner">
            <a:avLst>
              <a:gd name="adj1" fmla="val 68730"/>
              <a:gd name="adj2" fmla="val 305422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52A1662-CC47-4476-AC3B-022CB20FD92C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71+ __ =100</a:t>
            </a:r>
          </a:p>
        </p:txBody>
      </p:sp>
    </p:spTree>
    <p:extLst>
      <p:ext uri="{BB962C8B-B14F-4D97-AF65-F5344CB8AC3E}">
        <p14:creationId xmlns:p14="http://schemas.microsoft.com/office/powerpoint/2010/main" val="223112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29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1382938-F6E7-4338-8D6C-AB5743B74F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3" name="L-Form 12">
            <a:extLst>
              <a:ext uri="{FF2B5EF4-FFF2-40B4-BE49-F238E27FC236}">
                <a16:creationId xmlns:a16="http://schemas.microsoft.com/office/drawing/2014/main" id="{26DB3EB3-0791-4190-BC8F-D5460DC77062}"/>
              </a:ext>
            </a:extLst>
          </p:cNvPr>
          <p:cNvSpPr/>
          <p:nvPr/>
        </p:nvSpPr>
        <p:spPr>
          <a:xfrm flipH="1">
            <a:off x="4954947" y="1716993"/>
            <a:ext cx="2160001" cy="631653"/>
          </a:xfrm>
          <a:prstGeom prst="corner">
            <a:avLst>
              <a:gd name="adj1" fmla="val 68730"/>
              <a:gd name="adj2" fmla="val 305422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FB4ACBD-B879-4F9B-B1FB-D5BF63B358EA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71+ __ =100</a:t>
            </a:r>
          </a:p>
        </p:txBody>
      </p:sp>
    </p:spTree>
    <p:extLst>
      <p:ext uri="{BB962C8B-B14F-4D97-AF65-F5344CB8AC3E}">
        <p14:creationId xmlns:p14="http://schemas.microsoft.com/office/powerpoint/2010/main" val="54131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29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7BE5D45A-8D39-4080-A339-EB7A7BAEC2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B5EF7D8B-10DB-46C3-9F57-96D642D94A34}"/>
              </a:ext>
            </a:extLst>
          </p:cNvPr>
          <p:cNvSpPr/>
          <p:nvPr/>
        </p:nvSpPr>
        <p:spPr>
          <a:xfrm flipH="1">
            <a:off x="4954947" y="1716993"/>
            <a:ext cx="2160001" cy="631653"/>
          </a:xfrm>
          <a:prstGeom prst="corner">
            <a:avLst>
              <a:gd name="adj1" fmla="val 68730"/>
              <a:gd name="adj2" fmla="val 305422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D580CA5-DCED-4F60-BA1D-7DE0BEB82EB1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71+ __ =100</a:t>
            </a:r>
          </a:p>
        </p:txBody>
      </p:sp>
    </p:spTree>
    <p:extLst>
      <p:ext uri="{BB962C8B-B14F-4D97-AF65-F5344CB8AC3E}">
        <p14:creationId xmlns:p14="http://schemas.microsoft.com/office/powerpoint/2010/main" val="196139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958A924A-D99E-49DF-BC11-94680C5A72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D8AA29C3-95B8-4273-992E-28E73B1D0DC5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12+ __ =100</a:t>
            </a:r>
          </a:p>
        </p:txBody>
      </p:sp>
      <p:sp>
        <p:nvSpPr>
          <p:cNvPr id="17" name="L-Form 16">
            <a:extLst>
              <a:ext uri="{FF2B5EF4-FFF2-40B4-BE49-F238E27FC236}">
                <a16:creationId xmlns:a16="http://schemas.microsoft.com/office/drawing/2014/main" id="{3B75E7D9-9EE7-4F73-881D-EB2E05516789}"/>
              </a:ext>
            </a:extLst>
          </p:cNvPr>
          <p:cNvSpPr/>
          <p:nvPr/>
        </p:nvSpPr>
        <p:spPr>
          <a:xfrm flipH="1">
            <a:off x="4954948" y="434664"/>
            <a:ext cx="2160001" cy="1913982"/>
          </a:xfrm>
          <a:prstGeom prst="corner">
            <a:avLst>
              <a:gd name="adj1" fmla="val 88791"/>
              <a:gd name="adj2" fmla="val 91090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415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29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BC6CA4D-FD34-4C62-BE67-048B7B1F97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3" name="L-Form 12">
            <a:extLst>
              <a:ext uri="{FF2B5EF4-FFF2-40B4-BE49-F238E27FC236}">
                <a16:creationId xmlns:a16="http://schemas.microsoft.com/office/drawing/2014/main" id="{6718BF74-8ED7-4520-A696-482F351FD9DE}"/>
              </a:ext>
            </a:extLst>
          </p:cNvPr>
          <p:cNvSpPr/>
          <p:nvPr/>
        </p:nvSpPr>
        <p:spPr>
          <a:xfrm flipH="1">
            <a:off x="4954947" y="1716993"/>
            <a:ext cx="2160001" cy="631653"/>
          </a:xfrm>
          <a:prstGeom prst="corner">
            <a:avLst>
              <a:gd name="adj1" fmla="val 68730"/>
              <a:gd name="adj2" fmla="val 305422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2602303-9F63-4491-94D3-AD6373D4059F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71+ __ =100</a:t>
            </a:r>
          </a:p>
        </p:txBody>
      </p:sp>
    </p:spTree>
    <p:extLst>
      <p:ext uri="{BB962C8B-B14F-4D97-AF65-F5344CB8AC3E}">
        <p14:creationId xmlns:p14="http://schemas.microsoft.com/office/powerpoint/2010/main" val="14452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29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E577B00B-585B-4FDB-ADFC-8375BDED90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3" name="L-Form 12">
            <a:extLst>
              <a:ext uri="{FF2B5EF4-FFF2-40B4-BE49-F238E27FC236}">
                <a16:creationId xmlns:a16="http://schemas.microsoft.com/office/drawing/2014/main" id="{253537F2-7E53-4FF8-BB7D-5F378D6824AD}"/>
              </a:ext>
            </a:extLst>
          </p:cNvPr>
          <p:cNvSpPr/>
          <p:nvPr/>
        </p:nvSpPr>
        <p:spPr>
          <a:xfrm flipH="1">
            <a:off x="4954947" y="1716993"/>
            <a:ext cx="2160001" cy="631653"/>
          </a:xfrm>
          <a:prstGeom prst="corner">
            <a:avLst>
              <a:gd name="adj1" fmla="val 68730"/>
              <a:gd name="adj2" fmla="val 305422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FB395A8-4FCC-4A0F-92FA-5470A09830F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71+ __ =100</a:t>
            </a:r>
          </a:p>
        </p:txBody>
      </p:sp>
    </p:spTree>
    <p:extLst>
      <p:ext uri="{BB962C8B-B14F-4D97-AF65-F5344CB8AC3E}">
        <p14:creationId xmlns:p14="http://schemas.microsoft.com/office/powerpoint/2010/main" val="135438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0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29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28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E9C6A9E-7137-4BBD-87F2-D3AFF1E5C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4" name="L-Form 13">
            <a:extLst>
              <a:ext uri="{FF2B5EF4-FFF2-40B4-BE49-F238E27FC236}">
                <a16:creationId xmlns:a16="http://schemas.microsoft.com/office/drawing/2014/main" id="{DD225E82-11A9-4FD1-AC42-4E3F01AC5CD4}"/>
              </a:ext>
            </a:extLst>
          </p:cNvPr>
          <p:cNvSpPr/>
          <p:nvPr/>
        </p:nvSpPr>
        <p:spPr>
          <a:xfrm flipH="1">
            <a:off x="4954947" y="1716993"/>
            <a:ext cx="2160001" cy="631653"/>
          </a:xfrm>
          <a:prstGeom prst="corner">
            <a:avLst>
              <a:gd name="adj1" fmla="val 68730"/>
              <a:gd name="adj2" fmla="val 305422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A13FD59-6A3B-493E-898B-679CA31D0036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71+ __ =100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139DB42C-A694-4985-9232-1C4396198E8D}"/>
              </a:ext>
            </a:extLst>
          </p:cNvPr>
          <p:cNvSpPr txBox="1"/>
          <p:nvPr/>
        </p:nvSpPr>
        <p:spPr>
          <a:xfrm>
            <a:off x="4576408" y="4919915"/>
            <a:ext cx="3039183" cy="1220487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9 bis zur 80</a:t>
            </a: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 29 bis zur 100</a:t>
            </a:r>
          </a:p>
        </p:txBody>
      </p:sp>
    </p:spTree>
    <p:extLst>
      <p:ext uri="{BB962C8B-B14F-4D97-AF65-F5344CB8AC3E}">
        <p14:creationId xmlns:p14="http://schemas.microsoft.com/office/powerpoint/2010/main" val="276040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27950F25-15F4-4E2C-8F64-DBF6FE1BA3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34DED0E4-5B62-4A94-AA34-CF64C22DBE47}"/>
              </a:ext>
            </a:extLst>
          </p:cNvPr>
          <p:cNvSpPr/>
          <p:nvPr/>
        </p:nvSpPr>
        <p:spPr>
          <a:xfrm flipH="1">
            <a:off x="4954950" y="1272545"/>
            <a:ext cx="2160001" cy="1076101"/>
          </a:xfrm>
          <a:prstGeom prst="corner">
            <a:avLst>
              <a:gd name="adj1" fmla="val 80060"/>
              <a:gd name="adj2" fmla="val 122494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C6EA0AF-7E37-4E9A-A88B-456E5AF633F9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54+ __ =100</a:t>
            </a:r>
          </a:p>
        </p:txBody>
      </p:sp>
    </p:spTree>
    <p:extLst>
      <p:ext uri="{BB962C8B-B14F-4D97-AF65-F5344CB8AC3E}">
        <p14:creationId xmlns:p14="http://schemas.microsoft.com/office/powerpoint/2010/main" val="40430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44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5BCFE7BB-64C6-47B3-BA16-FC46DB930E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A7D69ED2-F6D4-4D74-9485-F1EC447194C1}"/>
              </a:ext>
            </a:extLst>
          </p:cNvPr>
          <p:cNvSpPr/>
          <p:nvPr/>
        </p:nvSpPr>
        <p:spPr>
          <a:xfrm flipH="1">
            <a:off x="4954950" y="1272545"/>
            <a:ext cx="2160001" cy="1076101"/>
          </a:xfrm>
          <a:prstGeom prst="corner">
            <a:avLst>
              <a:gd name="adj1" fmla="val 80060"/>
              <a:gd name="adj2" fmla="val 122494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9B047BE-3201-4913-968D-C7B30D0D9F62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54+ __ =100</a:t>
            </a:r>
          </a:p>
        </p:txBody>
      </p:sp>
    </p:spTree>
    <p:extLst>
      <p:ext uri="{BB962C8B-B14F-4D97-AF65-F5344CB8AC3E}">
        <p14:creationId xmlns:p14="http://schemas.microsoft.com/office/powerpoint/2010/main" val="325161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44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61B92C11-2BED-45E9-8845-7F6972C4BC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F9DAF289-1255-460D-BD0D-735EE3358A71}"/>
              </a:ext>
            </a:extLst>
          </p:cNvPr>
          <p:cNvSpPr/>
          <p:nvPr/>
        </p:nvSpPr>
        <p:spPr>
          <a:xfrm flipH="1">
            <a:off x="4954950" y="1272545"/>
            <a:ext cx="2160001" cy="1076101"/>
          </a:xfrm>
          <a:prstGeom prst="corner">
            <a:avLst>
              <a:gd name="adj1" fmla="val 80060"/>
              <a:gd name="adj2" fmla="val 122494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5D16974-7AFD-4FD8-BCE2-0F95E829CA0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54+ __ =100</a:t>
            </a:r>
          </a:p>
        </p:txBody>
      </p:sp>
    </p:spTree>
    <p:extLst>
      <p:ext uri="{BB962C8B-B14F-4D97-AF65-F5344CB8AC3E}">
        <p14:creationId xmlns:p14="http://schemas.microsoft.com/office/powerpoint/2010/main" val="47175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44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7639E7E6-DEF1-4639-995B-759D5B2CE9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ABB1DF9C-7368-4C0D-87B8-D0E41B96D1D4}"/>
              </a:ext>
            </a:extLst>
          </p:cNvPr>
          <p:cNvSpPr/>
          <p:nvPr/>
        </p:nvSpPr>
        <p:spPr>
          <a:xfrm flipH="1">
            <a:off x="4954950" y="1272545"/>
            <a:ext cx="2160001" cy="1076101"/>
          </a:xfrm>
          <a:prstGeom prst="corner">
            <a:avLst>
              <a:gd name="adj1" fmla="val 80060"/>
              <a:gd name="adj2" fmla="val 122494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373D93C-C803-41E7-B22B-279300ED0E2D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54+ __ =100</a:t>
            </a:r>
          </a:p>
        </p:txBody>
      </p:sp>
    </p:spTree>
    <p:extLst>
      <p:ext uri="{BB962C8B-B14F-4D97-AF65-F5344CB8AC3E}">
        <p14:creationId xmlns:p14="http://schemas.microsoft.com/office/powerpoint/2010/main" val="256264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44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39FA80E8-CEB6-4518-B9A3-F57F7C5A40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FF4B6017-F76E-4DFE-94E1-D1504BC8B6B5}"/>
              </a:ext>
            </a:extLst>
          </p:cNvPr>
          <p:cNvSpPr/>
          <p:nvPr/>
        </p:nvSpPr>
        <p:spPr>
          <a:xfrm flipH="1">
            <a:off x="4954950" y="1272545"/>
            <a:ext cx="2160001" cy="1076101"/>
          </a:xfrm>
          <a:prstGeom prst="corner">
            <a:avLst>
              <a:gd name="adj1" fmla="val 80060"/>
              <a:gd name="adj2" fmla="val 122494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7C48E6F-0A96-4D39-A51B-529E780C2838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54+ __ =100</a:t>
            </a:r>
          </a:p>
        </p:txBody>
      </p:sp>
    </p:spTree>
    <p:extLst>
      <p:ext uri="{BB962C8B-B14F-4D97-AF65-F5344CB8AC3E}">
        <p14:creationId xmlns:p14="http://schemas.microsoft.com/office/powerpoint/2010/main" val="244192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44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96</a:t>
            </a: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7A2B1DF1-C9BC-4656-8F66-AC3E9653D1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1" name="L-Form 10">
            <a:extLst>
              <a:ext uri="{FF2B5EF4-FFF2-40B4-BE49-F238E27FC236}">
                <a16:creationId xmlns:a16="http://schemas.microsoft.com/office/drawing/2014/main" id="{1F6BB624-F1E0-41C0-AD36-A6236DD2B92A}"/>
              </a:ext>
            </a:extLst>
          </p:cNvPr>
          <p:cNvSpPr/>
          <p:nvPr/>
        </p:nvSpPr>
        <p:spPr>
          <a:xfrm flipH="1">
            <a:off x="4954950" y="1272545"/>
            <a:ext cx="2160001" cy="1076101"/>
          </a:xfrm>
          <a:prstGeom prst="corner">
            <a:avLst>
              <a:gd name="adj1" fmla="val 80060"/>
              <a:gd name="adj2" fmla="val 122494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3F5349E-DB81-4C64-97A3-E0ADF112727B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54+ __ =100</a:t>
            </a:r>
          </a:p>
        </p:txBody>
      </p:sp>
    </p:spTree>
    <p:extLst>
      <p:ext uri="{BB962C8B-B14F-4D97-AF65-F5344CB8AC3E}">
        <p14:creationId xmlns:p14="http://schemas.microsoft.com/office/powerpoint/2010/main" val="157292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44</a:t>
            </a:r>
            <a:endParaRPr lang="en-US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9</a:t>
            </a:r>
            <a:r>
              <a:rPr lang="en-US" sz="9600" dirty="0">
                <a:latin typeface="Comic Sans MS" panose="030F0902030302020204" pitchFamily="66" charset="0"/>
              </a:rPr>
              <a:t>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902030302020204" pitchFamily="66" charset="0"/>
              </a:rPr>
              <a:t>46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8B852B37-A4EF-4623-B697-383A043486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7751351C-35E5-46A9-976D-63E5153CE8B9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endParaRPr lang="de-DE" sz="1200" dirty="0">
              <a:latin typeface="Comic Sans MS" panose="030F0902030302020204" pitchFamily="66" charset="0"/>
            </a:endParaRP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54+ __ =100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160085C7-518C-4D6B-AFAB-1C2006A8576B}"/>
              </a:ext>
            </a:extLst>
          </p:cNvPr>
          <p:cNvSpPr txBox="1"/>
          <p:nvPr/>
        </p:nvSpPr>
        <p:spPr>
          <a:xfrm>
            <a:off x="8374669" y="4919915"/>
            <a:ext cx="3039183" cy="1220487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6 bis zur 60</a:t>
            </a:r>
          </a:p>
          <a:p>
            <a:pPr algn="ctr"/>
            <a:r>
              <a:rPr lang="de-DE" sz="2400" dirty="0">
                <a:latin typeface="Comic Sans MS" panose="030F0902030302020204" pitchFamily="66" charset="0"/>
              </a:rPr>
              <a:t> 46 bis zur 100</a:t>
            </a:r>
          </a:p>
        </p:txBody>
      </p:sp>
      <p:sp>
        <p:nvSpPr>
          <p:cNvPr id="11" name="L-Form 10">
            <a:extLst>
              <a:ext uri="{FF2B5EF4-FFF2-40B4-BE49-F238E27FC236}">
                <a16:creationId xmlns:a16="http://schemas.microsoft.com/office/drawing/2014/main" id="{6BF9E2FE-DA5B-3047-AC6D-9C9D34E5F3F6}"/>
              </a:ext>
            </a:extLst>
          </p:cNvPr>
          <p:cNvSpPr/>
          <p:nvPr/>
        </p:nvSpPr>
        <p:spPr>
          <a:xfrm flipH="1">
            <a:off x="4954950" y="1272545"/>
            <a:ext cx="2160001" cy="1076101"/>
          </a:xfrm>
          <a:prstGeom prst="corner">
            <a:avLst>
              <a:gd name="adj1" fmla="val 80060"/>
              <a:gd name="adj2" fmla="val 122494"/>
            </a:avLst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342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1483</Words>
  <Application>Microsoft Macintosh PowerPoint</Application>
  <PresentationFormat>Breitbild</PresentationFormat>
  <Paragraphs>801</Paragraphs>
  <Slides>149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149</vt:i4>
      </vt:variant>
    </vt:vector>
  </HeadingPairs>
  <TitlesOfParts>
    <vt:vector size="154" baseType="lpstr">
      <vt:lpstr>Arial</vt:lpstr>
      <vt:lpstr>Calibri</vt:lpstr>
      <vt:lpstr>Calibri Light</vt:lpstr>
      <vt:lpstr>Comic Sans MS</vt:lpstr>
      <vt:lpstr>Office</vt:lpstr>
      <vt:lpstr>Ergänzen bis 100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Zehnerzahlen  am Rechenrahmen</dc:title>
  <dc:creator>Microsoft Office User</dc:creator>
  <cp:lastModifiedBy>Microsoft Office User</cp:lastModifiedBy>
  <cp:revision>77</cp:revision>
  <dcterms:created xsi:type="dcterms:W3CDTF">2020-08-09T15:31:26Z</dcterms:created>
  <dcterms:modified xsi:type="dcterms:W3CDTF">2021-03-25T15:30:32Z</dcterms:modified>
</cp:coreProperties>
</file>