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41" r:id="rId3"/>
    <p:sldId id="442" r:id="rId4"/>
    <p:sldId id="444" r:id="rId5"/>
    <p:sldId id="443" r:id="rId6"/>
    <p:sldId id="445" r:id="rId7"/>
    <p:sldId id="446" r:id="rId8"/>
    <p:sldId id="448" r:id="rId9"/>
    <p:sldId id="447" r:id="rId10"/>
    <p:sldId id="449" r:id="rId11"/>
    <p:sldId id="450" r:id="rId12"/>
    <p:sldId id="452" r:id="rId13"/>
    <p:sldId id="451" r:id="rId14"/>
    <p:sldId id="453" r:id="rId15"/>
    <p:sldId id="454" r:id="rId16"/>
    <p:sldId id="456" r:id="rId17"/>
    <p:sldId id="455" r:id="rId18"/>
    <p:sldId id="458" r:id="rId19"/>
    <p:sldId id="459" r:id="rId20"/>
    <p:sldId id="461" r:id="rId21"/>
    <p:sldId id="460" r:id="rId22"/>
    <p:sldId id="462" r:id="rId23"/>
    <p:sldId id="463" r:id="rId24"/>
    <p:sldId id="465" r:id="rId25"/>
    <p:sldId id="464" r:id="rId26"/>
    <p:sldId id="466" r:id="rId27"/>
    <p:sldId id="468" r:id="rId28"/>
    <p:sldId id="469" r:id="rId29"/>
    <p:sldId id="467" r:id="rId30"/>
    <p:sldId id="470" r:id="rId31"/>
    <p:sldId id="471" r:id="rId32"/>
    <p:sldId id="473" r:id="rId33"/>
    <p:sldId id="472" r:id="rId34"/>
    <p:sldId id="474" r:id="rId35"/>
    <p:sldId id="475" r:id="rId36"/>
    <p:sldId id="477" r:id="rId37"/>
    <p:sldId id="476" r:id="rId38"/>
    <p:sldId id="478" r:id="rId39"/>
    <p:sldId id="480" r:id="rId40"/>
    <p:sldId id="481" r:id="rId41"/>
    <p:sldId id="479" r:id="rId42"/>
    <p:sldId id="483" r:id="rId43"/>
    <p:sldId id="482" r:id="rId44"/>
    <p:sldId id="485" r:id="rId45"/>
    <p:sldId id="484" r:id="rId46"/>
    <p:sldId id="486" r:id="rId47"/>
    <p:sldId id="487" r:id="rId48"/>
    <p:sldId id="489" r:id="rId49"/>
    <p:sldId id="488" r:id="rId50"/>
    <p:sldId id="342" r:id="rId51"/>
    <p:sldId id="491" r:id="rId52"/>
    <p:sldId id="493" r:id="rId53"/>
    <p:sldId id="492" r:id="rId54"/>
    <p:sldId id="494" r:id="rId55"/>
    <p:sldId id="495" r:id="rId56"/>
    <p:sldId id="497" r:id="rId57"/>
    <p:sldId id="496" r:id="rId58"/>
    <p:sldId id="498" r:id="rId59"/>
    <p:sldId id="499" r:id="rId60"/>
    <p:sldId id="501" r:id="rId61"/>
    <p:sldId id="500" r:id="rId62"/>
    <p:sldId id="260" r:id="rId6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8E"/>
    <a:srgbClr val="6EAE4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F9F8E-0187-4BD0-8403-C56BFF4E8605}" v="565" dt="2020-12-08T15:58:21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/>
    <p:restoredTop sz="94710"/>
  </p:normalViewPr>
  <p:slideViewPr>
    <p:cSldViewPr snapToGrid="0" snapToObjects="1">
      <p:cViewPr>
        <p:scale>
          <a:sx n="381" d="100"/>
          <a:sy n="381" d="100"/>
        </p:scale>
        <p:origin x="120" y="-6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0838-239C-3A4D-9BB2-5B2BB0C3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25196C-489B-764A-BD66-5E4FB70C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806BA-ECEF-F447-BDF1-6386BD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7E589-94D2-1C48-B9E2-23A0AFA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F3DD5-6B63-144B-8511-5E5EF61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93DA-A683-A344-97DA-4084AF1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822977-08FA-4340-AACF-9C697CEC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2003-3E54-E247-87FF-A0BB18F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C7514-7AEA-744A-8B61-2AFCDC6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512CB-0CDD-6340-B65C-10D3341C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EAC61-C41C-224E-8D9A-53624BACC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23DDD-B32A-FD4E-8BEC-0D9764C8D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A69C-D209-9C41-A8A4-8021C8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0B0EC-38EC-5F40-9A2F-AF54F81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D99D8-23F1-EE44-A7DE-167D565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3FA8-5A6B-C64D-BE88-BBBDD88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98B89-3FA0-E14A-99A1-0DBF0327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E375D-9930-1849-93B6-7F5AB697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F4C8-351F-9048-9E93-8D2205A0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02C2F-6F76-454B-BC61-AFEA00C9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69C-3B58-0149-9B6A-09C56D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C479-C712-5343-805F-A62EBD6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0EFDB-42F7-3B4D-82C4-5DBAE3A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773E-4DE9-F543-A279-E0752A73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A23BF-1966-1D4E-B7FD-FEF3E95B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EA84-361F-0740-8427-9F905C95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000E9-EBDD-A64D-B30A-0CC32C0E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90886-DB93-CF43-A5FB-E7BC10F2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F01E8-38B3-E340-8311-F7E643C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9927D1-AF68-584D-BFB6-7C19262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2CD9-AA26-2A41-9509-C8C83C6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1750-14EC-134E-AF0F-73659F1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5D891-7739-6B48-8656-8CC31718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7AB55-1164-7146-8558-035B1612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B86796-92BB-B641-A891-DD670D32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749605-34D7-E44D-8383-D18C9D9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41FFF4-267E-A546-95BC-47A8FD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743B1A-BC7A-AB4E-BCEE-4C79114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5FAA6-6F71-B840-BBA3-67FACE60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87CA-8A2B-EC41-B961-C90AA99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59E64-8A5E-4B4D-93BA-44F9679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70ABE-8B47-004B-AD8E-42385832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6CCA1-1D53-6346-9D85-17FA8D1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ABA88-2DC1-A840-A1C5-E80019B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F7C72-F56F-8340-A1CB-61DAAFFA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33390-7080-2D43-8F3A-9696233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89694-86BC-884D-996D-72BEB5A7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2475E-8F4E-2142-9922-D1923276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3FC0D-8983-2E45-B15D-EF776B15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40AAB-2569-ED4D-9A54-EF36AB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3B93-AA68-FA42-B394-38E1738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C3E2E-7B12-2D4A-9671-6E93C83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4D9E-4308-F74E-A5FD-8E9787A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738596-850C-994B-B8C9-2D8E6AEE3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E33CB-CDC9-D142-B125-A602A3F4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3E2B3E-86E4-F041-816F-5337392B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3316F-F58A-3147-AA03-5F78487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A036B-4793-B145-9A0B-79FA6CF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9B67EB-2948-8646-B058-10443A1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44ED-25AA-7649-A62F-B9B5BF37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D3F36-02D3-C648-80C4-C6E695C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E9D-4852-7743-8043-294335E0F43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3814-F4AA-054A-81C7-66293461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D95AD-0DBA-E449-8D18-551614C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slide" Target="slide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Relationship Id="rId9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slide" Target="slide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Relationship Id="rId9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4a"/><Relationship Id="rId7" Type="http://schemas.openxmlformats.org/officeDocument/2006/relationships/slide" Target="slide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slide" Target="slide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Relationship Id="rId9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" Target="slide27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3.m4a"/><Relationship Id="rId7" Type="http://schemas.openxmlformats.org/officeDocument/2006/relationships/slide" Target="slide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Relationship Id="rId9" Type="http://schemas.openxmlformats.org/officeDocument/2006/relationships/image" Target="../media/image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" Target="slide27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tiff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slide" Target="slide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slide" Target="slide31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6.m4a"/><Relationship Id="rId7" Type="http://schemas.openxmlformats.org/officeDocument/2006/relationships/slide" Target="slide5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m4a"/><Relationship Id="rId9" Type="http://schemas.openxmlformats.org/officeDocument/2006/relationships/image" Target="../media/image4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slide" Target="slide3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8.m4a"/><Relationship Id="rId7" Type="http://schemas.openxmlformats.org/officeDocument/2006/relationships/slide" Target="slide5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4a"/><Relationship Id="rId9" Type="http://schemas.openxmlformats.org/officeDocument/2006/relationships/image" Target="../media/image4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openxmlformats.org/officeDocument/2006/relationships/slide" Target="slide5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m4a"/><Relationship Id="rId9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slide" Target="slide43.xml"/><Relationship Id="rId4" Type="http://schemas.openxmlformats.org/officeDocument/2006/relationships/slide" Target="slide4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2.m4a"/><Relationship Id="rId7" Type="http://schemas.openxmlformats.org/officeDocument/2006/relationships/slide" Target="slide5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m4a"/><Relationship Id="rId9" Type="http://schemas.openxmlformats.org/officeDocument/2006/relationships/image" Target="../media/image4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slide" Target="slide43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png"/><Relationship Id="rId5" Type="http://schemas.openxmlformats.org/officeDocument/2006/relationships/slide" Target="slide49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4.m4a"/><Relationship Id="rId7" Type="http://schemas.openxmlformats.org/officeDocument/2006/relationships/slide" Target="slide5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m4a"/><Relationship Id="rId9" Type="http://schemas.openxmlformats.org/officeDocument/2006/relationships/image" Target="../media/image4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png"/><Relationship Id="rId5" Type="http://schemas.openxmlformats.org/officeDocument/2006/relationships/slide" Target="slide49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png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6.m4a"/><Relationship Id="rId7" Type="http://schemas.openxmlformats.org/officeDocument/2006/relationships/slide" Target="slide5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m4a"/><Relationship Id="rId9" Type="http://schemas.openxmlformats.org/officeDocument/2006/relationships/image" Target="../media/image4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png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png"/><Relationship Id="rId5" Type="http://schemas.openxmlformats.org/officeDocument/2006/relationships/slide" Target="slide55.xml"/><Relationship Id="rId4" Type="http://schemas.openxmlformats.org/officeDocument/2006/relationships/slide" Target="slide5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8.m4a"/><Relationship Id="rId7" Type="http://schemas.openxmlformats.org/officeDocument/2006/relationships/slide" Target="slide5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8.m4a"/><Relationship Id="rId9" Type="http://schemas.openxmlformats.org/officeDocument/2006/relationships/image" Target="../media/image4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png"/><Relationship Id="rId5" Type="http://schemas.openxmlformats.org/officeDocument/2006/relationships/slide" Target="slide55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png"/><Relationship Id="rId5" Type="http://schemas.openxmlformats.org/officeDocument/2006/relationships/slide" Target="slide59.xml"/><Relationship Id="rId4" Type="http://schemas.openxmlformats.org/officeDocument/2006/relationships/slide" Target="slide6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0.m4a"/><Relationship Id="rId7" Type="http://schemas.openxmlformats.org/officeDocument/2006/relationships/slide" Target="slide5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0.m4a"/><Relationship Id="rId9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png"/><Relationship Id="rId5" Type="http://schemas.openxmlformats.org/officeDocument/2006/relationships/slide" Target="slide59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slide" Target="slide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Relationship Id="rId9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65A9-A369-D44D-9BA2-D619F251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765"/>
            <a:ext cx="9144000" cy="2387600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Zahlen hören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0827-AE34-3E4A-8F7C-27B6FDD0D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557" y="1560384"/>
            <a:ext cx="1338244" cy="14176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09D35F-6B7C-E749-9BFA-2B4993E307C7}"/>
              </a:ext>
            </a:extLst>
          </p:cNvPr>
          <p:cNvGrpSpPr/>
          <p:nvPr/>
        </p:nvGrpSpPr>
        <p:grpSpPr>
          <a:xfrm>
            <a:off x="4390571" y="5301341"/>
            <a:ext cx="3410858" cy="1030515"/>
            <a:chOff x="4567786" y="5301341"/>
            <a:chExt cx="3410858" cy="1030515"/>
          </a:xfrm>
        </p:grpSpPr>
        <p:sp>
          <p:nvSpPr>
            <p:cNvPr id="5" name="Richtungspfeil 4">
              <a:hlinkClick r:id="" action="ppaction://noaction"/>
              <a:extLst>
                <a:ext uri="{FF2B5EF4-FFF2-40B4-BE49-F238E27FC236}">
                  <a16:creationId xmlns:a16="http://schemas.microsoft.com/office/drawing/2014/main" id="{43E02223-37E7-3740-B755-8BBED32F9913}"/>
                </a:ext>
              </a:extLst>
            </p:cNvPr>
            <p:cNvSpPr/>
            <p:nvPr/>
          </p:nvSpPr>
          <p:spPr>
            <a:xfrm>
              <a:off x="4567786" y="5301341"/>
              <a:ext cx="3410858" cy="1030515"/>
            </a:xfrm>
            <a:prstGeom prst="homePlate">
              <a:avLst/>
            </a:prstGeom>
            <a:solidFill>
              <a:srgbClr val="47858E"/>
            </a:solidFill>
            <a:ln>
              <a:solidFill>
                <a:srgbClr val="47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E73F665-8B69-4D41-A02C-76A02F75BF4D}"/>
                </a:ext>
              </a:extLst>
            </p:cNvPr>
            <p:cNvSpPr txBox="1"/>
            <p:nvPr/>
          </p:nvSpPr>
          <p:spPr>
            <a:xfrm>
              <a:off x="5104636" y="5554988"/>
              <a:ext cx="256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Los geht‘s!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3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98 100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9 800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9800">
            <a:hlinkClick r:id="" action="ppaction://media"/>
            <a:extLst>
              <a:ext uri="{FF2B5EF4-FFF2-40B4-BE49-F238E27FC236}">
                <a16:creationId xmlns:a16="http://schemas.microsoft.com/office/drawing/2014/main" id="{2F2B2DAE-FEBB-431D-AE95-918D115EB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98 100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9 800</a:t>
            </a:r>
          </a:p>
        </p:txBody>
      </p:sp>
      <p:pic>
        <p:nvPicPr>
          <p:cNvPr id="2" name="9800">
            <a:hlinkClick r:id="" action="ppaction://media"/>
            <a:extLst>
              <a:ext uri="{FF2B5EF4-FFF2-40B4-BE49-F238E27FC236}">
                <a16:creationId xmlns:a16="http://schemas.microsoft.com/office/drawing/2014/main" id="{2F2B2DAE-FEBB-431D-AE95-918D115EB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98100">
            <a:hlinkClick r:id="" action="ppaction://media"/>
            <a:extLst>
              <a:ext uri="{FF2B5EF4-FFF2-40B4-BE49-F238E27FC236}">
                <a16:creationId xmlns:a16="http://schemas.microsoft.com/office/drawing/2014/main" id="{D4C0F6E9-9B3A-4EA0-8D84-4F9BC5E711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493" y="2679803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2D8D526B-C0B3-4DB1-B3B9-8997752D8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32448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058A090-D45F-439B-9868-6B2BA59A4ADA}"/>
              </a:ext>
            </a:extLst>
          </p:cNvPr>
          <p:cNvGrpSpPr>
            <a:grpSpLocks/>
          </p:cNvGrpSpPr>
          <p:nvPr/>
        </p:nvGrpSpPr>
        <p:grpSpPr>
          <a:xfrm>
            <a:off x="2094367" y="5062454"/>
            <a:ext cx="576000" cy="100800"/>
            <a:chOff x="1195207" y="4594399"/>
            <a:chExt cx="987632" cy="17237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3EB2C46-CCAB-4A1E-AB67-0AB62A85E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3829B6A-F0AB-4A26-9C18-A9B99499D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C8D3178-857C-4EC7-928B-2E9E7FED9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9A2307C-868E-46E7-B72F-B6B4F318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5DDE856-65E2-472F-87A4-3FB53982D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0942188-907A-4A76-B841-21550D59A035}"/>
              </a:ext>
            </a:extLst>
          </p:cNvPr>
          <p:cNvGrpSpPr>
            <a:grpSpLocks noChangeAspect="1"/>
          </p:cNvGrpSpPr>
          <p:nvPr/>
        </p:nvGrpSpPr>
        <p:grpSpPr>
          <a:xfrm>
            <a:off x="2094368" y="5216222"/>
            <a:ext cx="336777" cy="100534"/>
            <a:chOff x="1195207" y="4594399"/>
            <a:chExt cx="577450" cy="17237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C173C05-1785-44DC-8F8F-CF0CF231F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C23EC52-2EDA-4C1D-86B8-46EF0EBA3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EEF698E-81A9-4B12-BF26-8260CA6F8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ED42CA4-C2BE-49A2-A08C-FE1F3ACDE4F6}"/>
              </a:ext>
            </a:extLst>
          </p:cNvPr>
          <p:cNvGrpSpPr>
            <a:grpSpLocks noChangeAspect="1"/>
          </p:cNvGrpSpPr>
          <p:nvPr/>
        </p:nvGrpSpPr>
        <p:grpSpPr>
          <a:xfrm>
            <a:off x="2761570" y="5218074"/>
            <a:ext cx="336777" cy="100534"/>
            <a:chOff x="1195207" y="4594399"/>
            <a:chExt cx="577450" cy="172375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18A0045-BDB4-4167-BAD5-6426BE9CC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49F712D-FA00-4E32-B956-6CE724A12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C3E3E38-1F45-48FA-9847-2043BD4A8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DBC76BB5-B462-4800-B296-AE89CB742B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512" y="5216222"/>
            <a:ext cx="98680" cy="98682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96130AA-4D72-4F9D-AC98-F6F3DCB7A9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987" y="5067737"/>
            <a:ext cx="98680" cy="98682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874626F-FBBE-FE4F-8468-EA867CC2E6DB}"/>
              </a:ext>
            </a:extLst>
          </p:cNvPr>
          <p:cNvGrpSpPr>
            <a:grpSpLocks noChangeAspect="1"/>
          </p:cNvGrpSpPr>
          <p:nvPr/>
        </p:nvGrpSpPr>
        <p:grpSpPr>
          <a:xfrm>
            <a:off x="2750493" y="5062454"/>
            <a:ext cx="576000" cy="100534"/>
            <a:chOff x="1195207" y="4594399"/>
            <a:chExt cx="987632" cy="172375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7469B4FA-4BCB-C94A-A22A-FAEEC8C21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776C28C7-F8F4-7842-8B44-304009004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68108191-3F40-394E-BFCB-3731E3992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4A5F4A98-243D-BF49-B633-5599ECEF6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80FE602-7F5E-BD41-8CD6-334223DBF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0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98 100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9 800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9800">
            <a:hlinkClick r:id="" action="ppaction://media"/>
            <a:extLst>
              <a:ext uri="{FF2B5EF4-FFF2-40B4-BE49-F238E27FC236}">
                <a16:creationId xmlns:a16="http://schemas.microsoft.com/office/drawing/2014/main" id="{2F2B2DAE-FEBB-431D-AE95-918D115EB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98 100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9 800</a:t>
            </a:r>
          </a:p>
        </p:txBody>
      </p:sp>
      <p:pic>
        <p:nvPicPr>
          <p:cNvPr id="2" name="9800">
            <a:hlinkClick r:id="" action="ppaction://media"/>
            <a:extLst>
              <a:ext uri="{FF2B5EF4-FFF2-40B4-BE49-F238E27FC236}">
                <a16:creationId xmlns:a16="http://schemas.microsoft.com/office/drawing/2014/main" id="{2F2B2DAE-FEBB-431D-AE95-918D115EB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5" name="Tabelle 2">
            <a:extLst>
              <a:ext uri="{FF2B5EF4-FFF2-40B4-BE49-F238E27FC236}">
                <a16:creationId xmlns:a16="http://schemas.microsoft.com/office/drawing/2014/main" id="{94F74500-851C-4890-BC2A-6E7B2F27C0CF}"/>
              </a:ext>
            </a:extLst>
          </p:cNvPr>
          <p:cNvGraphicFramePr>
            <a:graphicFrameLocks noGrp="1"/>
          </p:cNvGraphicFramePr>
          <p:nvPr/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7E1278A-6905-43CC-B2B9-1639CE528635}"/>
              </a:ext>
            </a:extLst>
          </p:cNvPr>
          <p:cNvGrpSpPr>
            <a:grpSpLocks/>
          </p:cNvGrpSpPr>
          <p:nvPr/>
        </p:nvGrpSpPr>
        <p:grpSpPr>
          <a:xfrm>
            <a:off x="8843185" y="5058750"/>
            <a:ext cx="576000" cy="100800"/>
            <a:chOff x="1195207" y="4594399"/>
            <a:chExt cx="987632" cy="172375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9AD1A60-0824-41FD-B1A2-498952873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53402DAD-E7F1-48C9-BBF7-A2F4340F6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7068C73-C68A-418A-891E-7A506D09E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7B0AFE5-397A-4D64-A71E-79B1E614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D3E30462-C349-4E74-B5B7-3E13B3D7B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57CDA73-21FF-4062-B112-CF8A1903DF89}"/>
              </a:ext>
            </a:extLst>
          </p:cNvPr>
          <p:cNvGrpSpPr>
            <a:grpSpLocks noChangeAspect="1"/>
          </p:cNvGrpSpPr>
          <p:nvPr/>
        </p:nvGrpSpPr>
        <p:grpSpPr>
          <a:xfrm>
            <a:off x="8843186" y="5212525"/>
            <a:ext cx="336777" cy="100527"/>
            <a:chOff x="1195207" y="4594411"/>
            <a:chExt cx="577450" cy="172363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58E7DB5-E417-49AC-9F56-E3AB50EE7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985DA80C-17DF-4907-B2B2-7379ABE31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EEEE610D-A3C4-4F11-B9EB-0520379FB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411"/>
              <a:ext cx="169200" cy="169200"/>
            </a:xfrm>
            <a:prstGeom prst="rect">
              <a:avLst/>
            </a:prstGeom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4DA9352-70F3-45B7-825E-1D3F83A87EA0}"/>
              </a:ext>
            </a:extLst>
          </p:cNvPr>
          <p:cNvGrpSpPr>
            <a:grpSpLocks/>
          </p:cNvGrpSpPr>
          <p:nvPr/>
        </p:nvGrpSpPr>
        <p:grpSpPr>
          <a:xfrm>
            <a:off x="9510387" y="5060602"/>
            <a:ext cx="576000" cy="100800"/>
            <a:chOff x="1195207" y="4594399"/>
            <a:chExt cx="987632" cy="172375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013A7EF3-041C-45D9-A576-BA4091CE3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A46DDFE-9BB7-4E9F-959C-70775F9D4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111C73FF-DB19-4A48-9F28-B1142C4B4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A5888B86-2475-465B-A847-BA4FDF5F8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82F9B304-BBDF-4F70-937C-649670991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043AE46-4A0F-41A0-9A91-C790927CF6D5}"/>
              </a:ext>
            </a:extLst>
          </p:cNvPr>
          <p:cNvGrpSpPr>
            <a:grpSpLocks noChangeAspect="1"/>
          </p:cNvGrpSpPr>
          <p:nvPr/>
        </p:nvGrpSpPr>
        <p:grpSpPr>
          <a:xfrm>
            <a:off x="9510388" y="5214370"/>
            <a:ext cx="336777" cy="100534"/>
            <a:chOff x="1195207" y="4594399"/>
            <a:chExt cx="577450" cy="172375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52CAE503-212B-46EE-9642-C8A2993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04D98BE7-9951-4725-A893-6A17655A6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73CEB77-C772-4B8F-9612-4C386DE81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sp>
        <p:nvSpPr>
          <p:cNvPr id="49" name="Textfeld 48">
            <a:extLst>
              <a:ext uri="{FF2B5EF4-FFF2-40B4-BE49-F238E27FC236}">
                <a16:creationId xmlns:a16="http://schemas.microsoft.com/office/drawing/2014/main" id="{F9D4B871-F69B-4439-8BC0-F904CF1F72B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F500C928-221D-4544-827B-4C33240FDF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53DA7DA-A48E-4472-AF6D-D9160410FB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330" y="5212525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39">
            <a:extLst>
              <a:ext uri="{FF2B5EF4-FFF2-40B4-BE49-F238E27FC236}">
                <a16:creationId xmlns:a16="http://schemas.microsoft.com/office/drawing/2014/main" id="{99407C4E-9B66-4990-B3FB-F2444EBCA3A8}"/>
              </a:ext>
            </a:extLst>
          </p:cNvPr>
          <p:cNvCxnSpPr>
            <a:cxnSpLocks/>
          </p:cNvCxnSpPr>
          <p:nvPr/>
        </p:nvCxnSpPr>
        <p:spPr>
          <a:xfrm>
            <a:off x="8081110" y="3393448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BC75067D-DA6F-4FE7-A7AB-AFE3D3B56B9C}"/>
              </a:ext>
            </a:extLst>
          </p:cNvPr>
          <p:cNvCxnSpPr>
            <a:cxnSpLocks/>
          </p:cNvCxnSpPr>
          <p:nvPr/>
        </p:nvCxnSpPr>
        <p:spPr>
          <a:xfrm>
            <a:off x="1964638" y="342900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7 030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7 300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7030">
            <a:hlinkClick r:id="" action="ppaction://media"/>
            <a:extLst>
              <a:ext uri="{FF2B5EF4-FFF2-40B4-BE49-F238E27FC236}">
                <a16:creationId xmlns:a16="http://schemas.microsoft.com/office/drawing/2014/main" id="{36DE0756-164A-4019-BF32-D621CCBE7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erade Verbindung 39">
            <a:extLst>
              <a:ext uri="{FF2B5EF4-FFF2-40B4-BE49-F238E27FC236}">
                <a16:creationId xmlns:a16="http://schemas.microsoft.com/office/drawing/2014/main" id="{4B4A2EA6-AE9B-497D-BA0E-15FF1F0788A1}"/>
              </a:ext>
            </a:extLst>
          </p:cNvPr>
          <p:cNvCxnSpPr>
            <a:cxnSpLocks/>
          </p:cNvCxnSpPr>
          <p:nvPr/>
        </p:nvCxnSpPr>
        <p:spPr>
          <a:xfrm>
            <a:off x="1964638" y="342900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7 030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7 300</a:t>
            </a:r>
          </a:p>
        </p:txBody>
      </p:sp>
      <p:pic>
        <p:nvPicPr>
          <p:cNvPr id="2" name="7030">
            <a:hlinkClick r:id="" action="ppaction://media"/>
            <a:extLst>
              <a:ext uri="{FF2B5EF4-FFF2-40B4-BE49-F238E27FC236}">
                <a16:creationId xmlns:a16="http://schemas.microsoft.com/office/drawing/2014/main" id="{36DE0756-164A-4019-BF32-D621CCBE7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7300">
            <a:hlinkClick r:id="" action="ppaction://media"/>
            <a:extLst>
              <a:ext uri="{FF2B5EF4-FFF2-40B4-BE49-F238E27FC236}">
                <a16:creationId xmlns:a16="http://schemas.microsoft.com/office/drawing/2014/main" id="{53A7C95B-3689-4CEF-BBF4-F7DB28A844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49509" y="2746564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98E18F1A-4B27-477D-9F7F-5C421C175563}"/>
              </a:ext>
            </a:extLst>
          </p:cNvPr>
          <p:cNvGraphicFramePr>
            <a:graphicFrameLocks noGrp="1"/>
          </p:cNvGraphicFramePr>
          <p:nvPr/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D419EB4-2B62-45F3-8296-3D678751D9E5}"/>
              </a:ext>
            </a:extLst>
          </p:cNvPr>
          <p:cNvGrpSpPr>
            <a:grpSpLocks noChangeAspect="1"/>
          </p:cNvGrpSpPr>
          <p:nvPr/>
        </p:nvGrpSpPr>
        <p:grpSpPr>
          <a:xfrm>
            <a:off x="8855620" y="5051952"/>
            <a:ext cx="576000" cy="100534"/>
            <a:chOff x="1195207" y="4594399"/>
            <a:chExt cx="987632" cy="17237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3E74C9F-8FFB-468E-BB8F-FB35632D6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0107649-F5F9-4B5D-BAB0-B241799DD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332378F-9288-4DB0-B69E-7C17647C9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FE4D007-4A32-4CDE-961B-055646AC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080A8687-6FC1-43DB-B875-779E90D8C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C7E114E-47FE-4D2C-B3C2-CE65040E9B54}"/>
              </a:ext>
            </a:extLst>
          </p:cNvPr>
          <p:cNvGrpSpPr>
            <a:grpSpLocks noChangeAspect="1"/>
          </p:cNvGrpSpPr>
          <p:nvPr/>
        </p:nvGrpSpPr>
        <p:grpSpPr>
          <a:xfrm>
            <a:off x="8855620" y="5207564"/>
            <a:ext cx="217728" cy="98682"/>
            <a:chOff x="1195207" y="4597574"/>
            <a:chExt cx="373325" cy="16920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EC40414-16A3-4409-B017-D3EF3FF54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BD2D042-A795-44B1-A5A1-984E6682F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D598755-CC43-4A63-84AE-6D95BB9ACFE0}"/>
              </a:ext>
            </a:extLst>
          </p:cNvPr>
          <p:cNvGrpSpPr>
            <a:grpSpLocks noChangeAspect="1"/>
          </p:cNvGrpSpPr>
          <p:nvPr/>
        </p:nvGrpSpPr>
        <p:grpSpPr>
          <a:xfrm>
            <a:off x="9549810" y="5048248"/>
            <a:ext cx="336777" cy="100534"/>
            <a:chOff x="1195207" y="4594399"/>
            <a:chExt cx="577450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A00430A-FF65-41A7-8C35-4842FCE86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00BCF27-8010-462F-83F6-95B0C2CB9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E993DEC-212C-4C13-9C2D-B8E906FF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45CB6349-3B3F-4A1F-A6AB-4FED09DEFBD8}"/>
              </a:ext>
            </a:extLst>
          </p:cNvPr>
          <p:cNvCxnSpPr>
            <a:cxnSpLocks/>
          </p:cNvCxnSpPr>
          <p:nvPr/>
        </p:nvCxnSpPr>
        <p:spPr>
          <a:xfrm>
            <a:off x="8081109" y="342900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39">
            <a:extLst>
              <a:ext uri="{FF2B5EF4-FFF2-40B4-BE49-F238E27FC236}">
                <a16:creationId xmlns:a16="http://schemas.microsoft.com/office/drawing/2014/main" id="{D51D3967-8AE0-4DAB-AA66-6824F1901D69}"/>
              </a:ext>
            </a:extLst>
          </p:cNvPr>
          <p:cNvCxnSpPr>
            <a:cxnSpLocks/>
          </p:cNvCxnSpPr>
          <p:nvPr/>
        </p:nvCxnSpPr>
        <p:spPr>
          <a:xfrm>
            <a:off x="1964638" y="342900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710EA684-81A2-4162-BDF1-99DAB1A79A69}"/>
              </a:ext>
            </a:extLst>
          </p:cNvPr>
          <p:cNvCxnSpPr>
            <a:cxnSpLocks/>
          </p:cNvCxnSpPr>
          <p:nvPr/>
        </p:nvCxnSpPr>
        <p:spPr>
          <a:xfrm>
            <a:off x="8067462" y="3427863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7 030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7 300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7030">
            <a:hlinkClick r:id="" action="ppaction://media"/>
            <a:extLst>
              <a:ext uri="{FF2B5EF4-FFF2-40B4-BE49-F238E27FC236}">
                <a16:creationId xmlns:a16="http://schemas.microsoft.com/office/drawing/2014/main" id="{36DE0756-164A-4019-BF32-D621CCBE7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7 030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7 300</a:t>
            </a:r>
          </a:p>
        </p:txBody>
      </p:sp>
      <p:pic>
        <p:nvPicPr>
          <p:cNvPr id="2" name="7030">
            <a:hlinkClick r:id="" action="ppaction://media"/>
            <a:extLst>
              <a:ext uri="{FF2B5EF4-FFF2-40B4-BE49-F238E27FC236}">
                <a16:creationId xmlns:a16="http://schemas.microsoft.com/office/drawing/2014/main" id="{36DE0756-164A-4019-BF32-D621CCBE7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5" name="Tabelle 2">
            <a:extLst>
              <a:ext uri="{FF2B5EF4-FFF2-40B4-BE49-F238E27FC236}">
                <a16:creationId xmlns:a16="http://schemas.microsoft.com/office/drawing/2014/main" id="{36EE2282-DFC0-4287-B9E3-7D5FDB77B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09685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8081A4F-A3FA-4E96-AF8D-662CA4E77397}"/>
              </a:ext>
            </a:extLst>
          </p:cNvPr>
          <p:cNvGrpSpPr>
            <a:grpSpLocks/>
          </p:cNvGrpSpPr>
          <p:nvPr/>
        </p:nvGrpSpPr>
        <p:grpSpPr>
          <a:xfrm>
            <a:off x="2746572" y="5062454"/>
            <a:ext cx="576000" cy="100800"/>
            <a:chOff x="1195207" y="4594399"/>
            <a:chExt cx="987632" cy="17237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C1EC222-895D-4A43-BB76-BB9DBFED6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31D2903-5934-4235-963E-4842F4DFE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E9022FE-8C60-476C-A56F-A4F88A3B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6CC4F2D-FB83-4164-A957-234D24C9C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C607F32-B3DE-433F-A7EE-E601DC5A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23C96A8-5D32-4AE1-81C0-0475FD194C0C}"/>
              </a:ext>
            </a:extLst>
          </p:cNvPr>
          <p:cNvGrpSpPr>
            <a:grpSpLocks noChangeAspect="1"/>
          </p:cNvGrpSpPr>
          <p:nvPr/>
        </p:nvGrpSpPr>
        <p:grpSpPr>
          <a:xfrm>
            <a:off x="2746572" y="5221404"/>
            <a:ext cx="217728" cy="98682"/>
            <a:chOff x="1195207" y="4597574"/>
            <a:chExt cx="373325" cy="16920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E3502F8-3E68-4302-ADBD-1A9EAC535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6FA8004-EA7B-4F9E-9338-0987128A3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48CE143-B258-4BC5-BAF8-BD93B24AF31A}"/>
              </a:ext>
            </a:extLst>
          </p:cNvPr>
          <p:cNvGrpSpPr>
            <a:grpSpLocks/>
          </p:cNvGrpSpPr>
          <p:nvPr/>
        </p:nvGrpSpPr>
        <p:grpSpPr>
          <a:xfrm>
            <a:off x="4084934" y="5064012"/>
            <a:ext cx="336777" cy="100800"/>
            <a:chOff x="1195207" y="4594399"/>
            <a:chExt cx="577450" cy="17237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80AD665-7780-49BF-8536-0B47E6D46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0886B3D-DD5E-4C6F-B868-F3510581C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BED05815-B7A1-46A2-A021-4DAE9A787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71D05D88-F0FA-4365-AA53-47BC8EA56AB2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420FA80-E3E1-4E13-B1BC-A30AF7C7BC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22" name="Gerade Verbindung 39">
            <a:extLst>
              <a:ext uri="{FF2B5EF4-FFF2-40B4-BE49-F238E27FC236}">
                <a16:creationId xmlns:a16="http://schemas.microsoft.com/office/drawing/2014/main" id="{9E1E6B32-881C-4502-A496-5FC698DA33E8}"/>
              </a:ext>
            </a:extLst>
          </p:cNvPr>
          <p:cNvCxnSpPr>
            <a:cxnSpLocks/>
          </p:cNvCxnSpPr>
          <p:nvPr/>
        </p:nvCxnSpPr>
        <p:spPr>
          <a:xfrm>
            <a:off x="1964638" y="342900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9">
            <a:extLst>
              <a:ext uri="{FF2B5EF4-FFF2-40B4-BE49-F238E27FC236}">
                <a16:creationId xmlns:a16="http://schemas.microsoft.com/office/drawing/2014/main" id="{2384DE93-AD4B-467C-90E1-38E288464D87}"/>
              </a:ext>
            </a:extLst>
          </p:cNvPr>
          <p:cNvCxnSpPr>
            <a:cxnSpLocks/>
          </p:cNvCxnSpPr>
          <p:nvPr/>
        </p:nvCxnSpPr>
        <p:spPr>
          <a:xfrm>
            <a:off x="8074285" y="3427863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101 010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110 000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110000">
            <a:hlinkClick r:id="" action="ppaction://media"/>
            <a:extLst>
              <a:ext uri="{FF2B5EF4-FFF2-40B4-BE49-F238E27FC236}">
                <a16:creationId xmlns:a16="http://schemas.microsoft.com/office/drawing/2014/main" id="{14CE1D0A-0CD0-49DF-9F1A-2031BB25B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101 010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>
                <a:latin typeface="Comic Sans MS" panose="030F0902030302020204" pitchFamily="66" charset="0"/>
              </a:rPr>
              <a:t>110 000</a:t>
            </a:r>
            <a:endParaRPr lang="de-DE" sz="6600" dirty="0">
              <a:latin typeface="Comic Sans MS" panose="030F0902030302020204" pitchFamily="66" charset="0"/>
            </a:endParaRPr>
          </a:p>
        </p:txBody>
      </p:sp>
      <p:pic>
        <p:nvPicPr>
          <p:cNvPr id="3" name="110000">
            <a:hlinkClick r:id="" action="ppaction://media"/>
            <a:extLst>
              <a:ext uri="{FF2B5EF4-FFF2-40B4-BE49-F238E27FC236}">
                <a16:creationId xmlns:a16="http://schemas.microsoft.com/office/drawing/2014/main" id="{14CE1D0A-0CD0-49DF-9F1A-2031BB25B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101010">
            <a:hlinkClick r:id="" action="ppaction://media"/>
            <a:extLst>
              <a:ext uri="{FF2B5EF4-FFF2-40B4-BE49-F238E27FC236}">
                <a16:creationId xmlns:a16="http://schemas.microsoft.com/office/drawing/2014/main" id="{2A3CA5D1-DB27-4C9E-B2E7-AC0309724D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493" y="2679803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F2184693-C5BD-4CB3-B4AA-42FCC998B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31824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BC1D2E3B-BE96-424A-86A6-BC1AECB59E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524" y="5064042"/>
            <a:ext cx="98680" cy="9868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7CA4BF1-2B30-DD47-B8CB-A2B4E4301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690" y="5064042"/>
            <a:ext cx="98680" cy="9868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7489FDF-AFA8-2042-82BC-EF57648EC6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261" y="5058120"/>
            <a:ext cx="98680" cy="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3 000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31 000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709684" y="2558954"/>
            <a:ext cx="10868758" cy="1685983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3000">
            <a:hlinkClick r:id="" action="ppaction://media"/>
            <a:extLst>
              <a:ext uri="{FF2B5EF4-FFF2-40B4-BE49-F238E27FC236}">
                <a16:creationId xmlns:a16="http://schemas.microsoft.com/office/drawing/2014/main" id="{D203D0A1-0554-408F-817C-25B40AF6E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101 010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110 000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110000">
            <a:hlinkClick r:id="" action="ppaction://media"/>
            <a:extLst>
              <a:ext uri="{FF2B5EF4-FFF2-40B4-BE49-F238E27FC236}">
                <a16:creationId xmlns:a16="http://schemas.microsoft.com/office/drawing/2014/main" id="{14CE1D0A-0CD0-49DF-9F1A-2031BB25B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101 010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>
                <a:latin typeface="Comic Sans MS" panose="030F0902030302020204" pitchFamily="66" charset="0"/>
              </a:rPr>
              <a:t>110 000</a:t>
            </a:r>
            <a:endParaRPr lang="de-DE" sz="6600" dirty="0">
              <a:latin typeface="Comic Sans MS" panose="030F0902030302020204" pitchFamily="66" charset="0"/>
            </a:endParaRPr>
          </a:p>
        </p:txBody>
      </p:sp>
      <p:pic>
        <p:nvPicPr>
          <p:cNvPr id="3" name="110000">
            <a:hlinkClick r:id="" action="ppaction://media"/>
            <a:extLst>
              <a:ext uri="{FF2B5EF4-FFF2-40B4-BE49-F238E27FC236}">
                <a16:creationId xmlns:a16="http://schemas.microsoft.com/office/drawing/2014/main" id="{14CE1D0A-0CD0-49DF-9F1A-2031BB25B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5" name="Tabelle 2">
            <a:extLst>
              <a:ext uri="{FF2B5EF4-FFF2-40B4-BE49-F238E27FC236}">
                <a16:creationId xmlns:a16="http://schemas.microsoft.com/office/drawing/2014/main" id="{32186B5E-363E-45B0-BA4F-4CCEA8CCA5C2}"/>
              </a:ext>
            </a:extLst>
          </p:cNvPr>
          <p:cNvGraphicFramePr>
            <a:graphicFrameLocks noGrp="1"/>
          </p:cNvGraphicFramePr>
          <p:nvPr/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A3949D3E-1D26-4DF3-8EE7-5CE34C156270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1BFABF-236E-4B3D-99DB-3E109CB2F6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6FC0786-AAD1-8441-AA5E-AC0D710143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345" y="5046557"/>
            <a:ext cx="98680" cy="986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D506F2C-87BE-C348-901B-8FC5A052CB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66" y="5046557"/>
            <a:ext cx="98680" cy="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D118F57C-1B66-4207-8B05-1ECC96000450}"/>
              </a:ext>
            </a:extLst>
          </p:cNvPr>
          <p:cNvCxnSpPr>
            <a:cxnSpLocks/>
          </p:cNvCxnSpPr>
          <p:nvPr/>
        </p:nvCxnSpPr>
        <p:spPr>
          <a:xfrm>
            <a:off x="7555671" y="3380938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90648B1B-D52D-440C-8AC0-8F1B99E73414}"/>
              </a:ext>
            </a:extLst>
          </p:cNvPr>
          <p:cNvCxnSpPr>
            <a:cxnSpLocks/>
          </p:cNvCxnSpPr>
          <p:nvPr/>
        </p:nvCxnSpPr>
        <p:spPr>
          <a:xfrm>
            <a:off x="1125300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7 001 000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700 000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700000">
            <a:hlinkClick r:id="" action="ppaction://media"/>
            <a:extLst>
              <a:ext uri="{FF2B5EF4-FFF2-40B4-BE49-F238E27FC236}">
                <a16:creationId xmlns:a16="http://schemas.microsoft.com/office/drawing/2014/main" id="{55CB9CA8-3701-4D01-B9BB-5F97FEEF7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7 001 000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700 000</a:t>
            </a:r>
          </a:p>
        </p:txBody>
      </p:sp>
      <p:pic>
        <p:nvPicPr>
          <p:cNvPr id="2" name="700000">
            <a:hlinkClick r:id="" action="ppaction://media"/>
            <a:extLst>
              <a:ext uri="{FF2B5EF4-FFF2-40B4-BE49-F238E27FC236}">
                <a16:creationId xmlns:a16="http://schemas.microsoft.com/office/drawing/2014/main" id="{55CB9CA8-3701-4D01-B9BB-5F97FEEF7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8" name="70001000">
            <a:hlinkClick r:id="" action="ppaction://media"/>
            <a:extLst>
              <a:ext uri="{FF2B5EF4-FFF2-40B4-BE49-F238E27FC236}">
                <a16:creationId xmlns:a16="http://schemas.microsoft.com/office/drawing/2014/main" id="{57D552DC-CA5C-47DD-9BA6-3E365E4E9C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493" y="2679803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7537FFDC-E039-4CDF-A356-0F899009E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26221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E1B213E-E6EA-4D16-8DF2-43FE801EBE6B}"/>
              </a:ext>
            </a:extLst>
          </p:cNvPr>
          <p:cNvGrpSpPr>
            <a:grpSpLocks noChangeAspect="1"/>
          </p:cNvGrpSpPr>
          <p:nvPr/>
        </p:nvGrpSpPr>
        <p:grpSpPr>
          <a:xfrm>
            <a:off x="760589" y="5044967"/>
            <a:ext cx="2097348" cy="269938"/>
            <a:chOff x="1195207" y="4303940"/>
            <a:chExt cx="3596188" cy="462834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B704A42-37B4-494B-9F98-E1824B3B3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626F514-ACAC-409C-9170-FE6C8A7B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8844436-6417-447C-9014-DBF727881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2195" y="4303940"/>
              <a:ext cx="169200" cy="169200"/>
            </a:xfrm>
            <a:prstGeom prst="rect">
              <a:avLst/>
            </a:prstGeom>
          </p:spPr>
        </p:pic>
      </p:grp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1FF069B2-DF36-4E94-B8E3-449EE828447C}"/>
              </a:ext>
            </a:extLst>
          </p:cNvPr>
          <p:cNvCxnSpPr>
            <a:cxnSpLocks/>
          </p:cNvCxnSpPr>
          <p:nvPr/>
        </p:nvCxnSpPr>
        <p:spPr>
          <a:xfrm>
            <a:off x="7555671" y="3380938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9">
            <a:extLst>
              <a:ext uri="{FF2B5EF4-FFF2-40B4-BE49-F238E27FC236}">
                <a16:creationId xmlns:a16="http://schemas.microsoft.com/office/drawing/2014/main" id="{E3878969-CB71-45BC-9B2D-1F24BCE4FDC5}"/>
              </a:ext>
            </a:extLst>
          </p:cNvPr>
          <p:cNvCxnSpPr>
            <a:cxnSpLocks/>
          </p:cNvCxnSpPr>
          <p:nvPr/>
        </p:nvCxnSpPr>
        <p:spPr>
          <a:xfrm>
            <a:off x="1125300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B27001E-E858-AB4C-924E-4D046971D326}"/>
              </a:ext>
            </a:extLst>
          </p:cNvPr>
          <p:cNvGrpSpPr>
            <a:grpSpLocks/>
          </p:cNvGrpSpPr>
          <p:nvPr/>
        </p:nvGrpSpPr>
        <p:grpSpPr>
          <a:xfrm>
            <a:off x="760589" y="5042849"/>
            <a:ext cx="576000" cy="100800"/>
            <a:chOff x="1195207" y="4594399"/>
            <a:chExt cx="987632" cy="172375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E23BE00-3F8C-AC49-97AC-6481EAC04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1EB1971-34FD-2540-B267-B81D27E24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A5632EF-FA51-9E4F-A71B-FE1E67AEF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633D4B8-C679-2541-9EBF-54AE0BB2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8E9ABF89-7B21-934D-9056-981A040E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D118F57C-1B66-4207-8B05-1ECC96000450}"/>
              </a:ext>
            </a:extLst>
          </p:cNvPr>
          <p:cNvCxnSpPr>
            <a:cxnSpLocks/>
          </p:cNvCxnSpPr>
          <p:nvPr/>
        </p:nvCxnSpPr>
        <p:spPr>
          <a:xfrm>
            <a:off x="7555671" y="3380938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90648B1B-D52D-440C-8AC0-8F1B99E73414}"/>
              </a:ext>
            </a:extLst>
          </p:cNvPr>
          <p:cNvCxnSpPr>
            <a:cxnSpLocks/>
          </p:cNvCxnSpPr>
          <p:nvPr/>
        </p:nvCxnSpPr>
        <p:spPr>
          <a:xfrm>
            <a:off x="1125300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7 001 000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700 000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700000">
            <a:hlinkClick r:id="" action="ppaction://media"/>
            <a:extLst>
              <a:ext uri="{FF2B5EF4-FFF2-40B4-BE49-F238E27FC236}">
                <a16:creationId xmlns:a16="http://schemas.microsoft.com/office/drawing/2014/main" id="{55CB9CA8-3701-4D01-B9BB-5F97FEEF7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7 001 000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700 000</a:t>
            </a:r>
          </a:p>
        </p:txBody>
      </p:sp>
      <p:pic>
        <p:nvPicPr>
          <p:cNvPr id="2" name="700000">
            <a:hlinkClick r:id="" action="ppaction://media"/>
            <a:extLst>
              <a:ext uri="{FF2B5EF4-FFF2-40B4-BE49-F238E27FC236}">
                <a16:creationId xmlns:a16="http://schemas.microsoft.com/office/drawing/2014/main" id="{55CB9CA8-3701-4D01-B9BB-5F97FEEF7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6" name="Tabelle 2">
            <a:extLst>
              <a:ext uri="{FF2B5EF4-FFF2-40B4-BE49-F238E27FC236}">
                <a16:creationId xmlns:a16="http://schemas.microsoft.com/office/drawing/2014/main" id="{5D49C1A8-1978-4C8A-8DAC-E5F1639CBC03}"/>
              </a:ext>
            </a:extLst>
          </p:cNvPr>
          <p:cNvGraphicFramePr>
            <a:graphicFrameLocks noGrp="1"/>
          </p:cNvGraphicFramePr>
          <p:nvPr/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27CCD7A-3D95-494B-A62F-39AFE789B73B}"/>
              </a:ext>
            </a:extLst>
          </p:cNvPr>
          <p:cNvGrpSpPr>
            <a:grpSpLocks noChangeAspect="1"/>
          </p:cNvGrpSpPr>
          <p:nvPr/>
        </p:nvGrpSpPr>
        <p:grpSpPr>
          <a:xfrm>
            <a:off x="7542548" y="5048248"/>
            <a:ext cx="576000" cy="100534"/>
            <a:chOff x="1195207" y="4594399"/>
            <a:chExt cx="987632" cy="172375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3B5334C-3D8B-47D0-8EE2-D9B4BB12D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8779C30-461C-4230-B7B8-78891E4F0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5FD8E7D-9A47-475A-87A8-7FA050ED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A4FB4DD-FC38-40B9-B1F7-5A3041490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246A0B6-0192-4C48-AF72-C1DAB769D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30EB83C-9C84-4259-A565-02AFBCF6DDFF}"/>
              </a:ext>
            </a:extLst>
          </p:cNvPr>
          <p:cNvGrpSpPr>
            <a:grpSpLocks noChangeAspect="1"/>
          </p:cNvGrpSpPr>
          <p:nvPr/>
        </p:nvGrpSpPr>
        <p:grpSpPr>
          <a:xfrm>
            <a:off x="7542548" y="5203860"/>
            <a:ext cx="217728" cy="98682"/>
            <a:chOff x="1195207" y="4597574"/>
            <a:chExt cx="373325" cy="16920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312BE6-49AD-42B3-847D-F80EDBB7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B5CFFB6-F264-4A96-BAA6-3C829CB68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cxnSp>
        <p:nvCxnSpPr>
          <p:cNvPr id="17" name="Gerade Verbindung 39">
            <a:extLst>
              <a:ext uri="{FF2B5EF4-FFF2-40B4-BE49-F238E27FC236}">
                <a16:creationId xmlns:a16="http://schemas.microsoft.com/office/drawing/2014/main" id="{E884B278-5AEE-4DA8-801B-D52D6ED674DE}"/>
              </a:ext>
            </a:extLst>
          </p:cNvPr>
          <p:cNvCxnSpPr>
            <a:cxnSpLocks/>
          </p:cNvCxnSpPr>
          <p:nvPr/>
        </p:nvCxnSpPr>
        <p:spPr>
          <a:xfrm>
            <a:off x="7555671" y="3380938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9">
            <a:extLst>
              <a:ext uri="{FF2B5EF4-FFF2-40B4-BE49-F238E27FC236}">
                <a16:creationId xmlns:a16="http://schemas.microsoft.com/office/drawing/2014/main" id="{63F95CDC-220D-4ED1-B156-797866B2359C}"/>
              </a:ext>
            </a:extLst>
          </p:cNvPr>
          <p:cNvCxnSpPr>
            <a:cxnSpLocks/>
          </p:cNvCxnSpPr>
          <p:nvPr/>
        </p:nvCxnSpPr>
        <p:spPr>
          <a:xfrm>
            <a:off x="1125300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9D1F56B-8A7C-4108-8012-F6D5839BF37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102D73A-D27C-4F48-B06C-F241A77EA4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616 616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660 616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616616">
            <a:hlinkClick r:id="" action="ppaction://media"/>
            <a:extLst>
              <a:ext uri="{FF2B5EF4-FFF2-40B4-BE49-F238E27FC236}">
                <a16:creationId xmlns:a16="http://schemas.microsoft.com/office/drawing/2014/main" id="{1F062673-CDE8-44FE-81EE-58272E0E3B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616 616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660 616</a:t>
            </a:r>
          </a:p>
        </p:txBody>
      </p:sp>
      <p:pic>
        <p:nvPicPr>
          <p:cNvPr id="2" name="660616">
            <a:hlinkClick r:id="" action="ppaction://media"/>
            <a:extLst>
              <a:ext uri="{FF2B5EF4-FFF2-40B4-BE49-F238E27FC236}">
                <a16:creationId xmlns:a16="http://schemas.microsoft.com/office/drawing/2014/main" id="{522AB8A2-701A-4430-B5DB-5E7DE69F2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49509" y="2679803"/>
            <a:ext cx="540000" cy="540000"/>
          </a:xfrm>
          <a:prstGeom prst="rect">
            <a:avLst/>
          </a:prstGeom>
        </p:spPr>
      </p:pic>
      <p:graphicFrame>
        <p:nvGraphicFramePr>
          <p:cNvPr id="5" name="Tabelle 2">
            <a:extLst>
              <a:ext uri="{FF2B5EF4-FFF2-40B4-BE49-F238E27FC236}">
                <a16:creationId xmlns:a16="http://schemas.microsoft.com/office/drawing/2014/main" id="{DD13BA0D-60B0-4797-AE2A-1AAC9AA6F343}"/>
              </a:ext>
            </a:extLst>
          </p:cNvPr>
          <p:cNvGraphicFramePr>
            <a:graphicFrameLocks noGrp="1"/>
          </p:cNvGraphicFramePr>
          <p:nvPr/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84178E6-E0B2-43A5-9815-57B453A3D46E}"/>
              </a:ext>
            </a:extLst>
          </p:cNvPr>
          <p:cNvGrpSpPr>
            <a:grpSpLocks noChangeAspect="1"/>
          </p:cNvGrpSpPr>
          <p:nvPr/>
        </p:nvGrpSpPr>
        <p:grpSpPr>
          <a:xfrm>
            <a:off x="8218112" y="5071688"/>
            <a:ext cx="576000" cy="100534"/>
            <a:chOff x="1195207" y="4594399"/>
            <a:chExt cx="987632" cy="17237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C4281B0-35A1-41CB-9F53-80B91E79C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BA09C67-A1CF-43C6-B248-155E81035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FAEDBF0-40FF-4F01-8209-CD8FB1E90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D2702FF-899E-40AC-B67C-809EFDACE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222928B-CE16-4E99-BD57-6F5DC2E55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B66EC7FE-3D17-4847-B815-539A863FE2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112" y="5204277"/>
            <a:ext cx="98680" cy="98682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4BE44F1-91D0-445E-906B-94F6F07513A5}"/>
              </a:ext>
            </a:extLst>
          </p:cNvPr>
          <p:cNvGrpSpPr>
            <a:grpSpLocks noChangeAspect="1"/>
          </p:cNvGrpSpPr>
          <p:nvPr/>
        </p:nvGrpSpPr>
        <p:grpSpPr>
          <a:xfrm>
            <a:off x="7547059" y="5066746"/>
            <a:ext cx="576000" cy="100534"/>
            <a:chOff x="1195207" y="4594399"/>
            <a:chExt cx="987632" cy="17237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EA8D513-B7E1-4778-BBF3-E4D12712A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2A8FD19-B84A-4543-99F3-E31B52CF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D669340-86AE-4DA4-B691-620DCB71A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73800F81-DF85-453B-BA59-6948946BC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D07407C-B12E-452B-A317-311D722ED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465A4E8A-B137-4EB1-B85F-2069601A34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059" y="5204277"/>
            <a:ext cx="98680" cy="98682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8BC0E2B-07BD-43DC-96F6-D723277B9631}"/>
              </a:ext>
            </a:extLst>
          </p:cNvPr>
          <p:cNvGrpSpPr>
            <a:grpSpLocks noChangeAspect="1"/>
          </p:cNvGrpSpPr>
          <p:nvPr/>
        </p:nvGrpSpPr>
        <p:grpSpPr>
          <a:xfrm>
            <a:off x="9513256" y="5066746"/>
            <a:ext cx="576000" cy="100534"/>
            <a:chOff x="1195207" y="4594399"/>
            <a:chExt cx="987632" cy="172375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0A431B4-93DD-4F5E-8AC4-F0461408A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0F96785-D861-4EFA-BEDA-C99F36DF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FB78C43B-2A83-41A9-9ADA-9D7FA4531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A058902-7051-4D82-8F0D-66CEF289E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A6117A0-480D-4ADF-AD71-F309DE94E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F7B3021-D48F-4984-8464-44B7EAEBF2BC}"/>
              </a:ext>
            </a:extLst>
          </p:cNvPr>
          <p:cNvGrpSpPr>
            <a:grpSpLocks noChangeAspect="1"/>
          </p:cNvGrpSpPr>
          <p:nvPr/>
        </p:nvGrpSpPr>
        <p:grpSpPr>
          <a:xfrm>
            <a:off x="10828467" y="5071810"/>
            <a:ext cx="576000" cy="100534"/>
            <a:chOff x="1195207" y="4594399"/>
            <a:chExt cx="987632" cy="172375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B15AC877-647E-416C-B02B-7ED7D4111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27B4B657-8BFA-48B2-AD4B-C6CE4BE7C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F970A2D-2D88-41B4-962E-F956A193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79610C5-9B89-4164-A4F9-66636B60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BC5F3BE7-17EE-4143-9F40-1A6566DD2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07E90A22-5F91-4A33-B53C-83A4415386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467" y="5204277"/>
            <a:ext cx="98680" cy="98682"/>
          </a:xfrm>
          <a:prstGeom prst="rect">
            <a:avLst/>
          </a:prstGeom>
        </p:spPr>
      </p:pic>
      <p:pic>
        <p:nvPicPr>
          <p:cNvPr id="40" name="616616">
            <a:hlinkClick r:id="" action="ppaction://media"/>
            <a:extLst>
              <a:ext uri="{FF2B5EF4-FFF2-40B4-BE49-F238E27FC236}">
                <a16:creationId xmlns:a16="http://schemas.microsoft.com/office/drawing/2014/main" id="{F4A4A5FC-85EF-4216-8A6C-B6F134D28C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81B452D-C859-EC41-950F-0507AFDF0F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256" y="5205468"/>
            <a:ext cx="98680" cy="98944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AB67474-8156-DE43-81F9-738F623FF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738" y="5068620"/>
            <a:ext cx="98680" cy="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616 616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660 616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616616">
            <a:hlinkClick r:id="" action="ppaction://media"/>
            <a:extLst>
              <a:ext uri="{FF2B5EF4-FFF2-40B4-BE49-F238E27FC236}">
                <a16:creationId xmlns:a16="http://schemas.microsoft.com/office/drawing/2014/main" id="{1F062673-CDE8-44FE-81EE-58272E0E3B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616 616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660 616</a:t>
            </a:r>
          </a:p>
        </p:txBody>
      </p:sp>
      <p:graphicFrame>
        <p:nvGraphicFramePr>
          <p:cNvPr id="8" name="Tabelle 2">
            <a:extLst>
              <a:ext uri="{FF2B5EF4-FFF2-40B4-BE49-F238E27FC236}">
                <a16:creationId xmlns:a16="http://schemas.microsoft.com/office/drawing/2014/main" id="{49CEC131-254F-48CB-A119-63C59B49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04412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pic>
        <p:nvPicPr>
          <p:cNvPr id="17" name="Grafik 16">
            <a:extLst>
              <a:ext uri="{FF2B5EF4-FFF2-40B4-BE49-F238E27FC236}">
                <a16:creationId xmlns:a16="http://schemas.microsoft.com/office/drawing/2014/main" id="{F45D710C-38C3-4689-9821-2BA33CAC66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969" y="5219919"/>
            <a:ext cx="98680" cy="9868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20DE137-66DD-4AF6-ADC8-7CC031BF29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786" y="5062454"/>
            <a:ext cx="98680" cy="9868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ED5CFB7-93AE-46E6-97B7-EF55DE45A5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305" y="5070812"/>
            <a:ext cx="98680" cy="9868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35B1CD9-60DA-4715-8639-44FF131A91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276" y="5219919"/>
            <a:ext cx="98680" cy="9868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ECC0793-192F-4B4A-AE47-53F2667990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31" y="5221477"/>
            <a:ext cx="98680" cy="98682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C812E257-EC36-41AD-83B0-6E0065574F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786" y="5219919"/>
            <a:ext cx="98680" cy="98682"/>
          </a:xfrm>
          <a:prstGeom prst="rect">
            <a:avLst/>
          </a:prstGeom>
        </p:spPr>
      </p:pic>
      <p:pic>
        <p:nvPicPr>
          <p:cNvPr id="47" name="616616">
            <a:hlinkClick r:id="" action="ppaction://media"/>
            <a:extLst>
              <a:ext uri="{FF2B5EF4-FFF2-40B4-BE49-F238E27FC236}">
                <a16:creationId xmlns:a16="http://schemas.microsoft.com/office/drawing/2014/main" id="{0185F486-7627-4049-B15D-EB14470C16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17DCC9C5-0C05-41A4-B53A-DB9A246722C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CF83FDD2-EFB8-466C-B683-B8F6FE9C1B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81A83BB-7795-8844-BD2F-1BB88008F504}"/>
              </a:ext>
            </a:extLst>
          </p:cNvPr>
          <p:cNvGrpSpPr>
            <a:grpSpLocks/>
          </p:cNvGrpSpPr>
          <p:nvPr/>
        </p:nvGrpSpPr>
        <p:grpSpPr>
          <a:xfrm>
            <a:off x="1426969" y="5062454"/>
            <a:ext cx="576000" cy="100800"/>
            <a:chOff x="1195207" y="4594399"/>
            <a:chExt cx="987632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F406FFA2-6FF6-DF46-816D-8BE5ABD3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28CC3300-488E-5D48-A7BC-D1A1BEFF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CBB48AAD-177D-C344-962F-9F6D8751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C0AFE625-FE18-674B-AC39-48F2AF0CA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8CDE397E-848E-F84F-823C-AEA18CEA3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9A495269-C762-CB49-B649-90B4877B79F5}"/>
              </a:ext>
            </a:extLst>
          </p:cNvPr>
          <p:cNvGrpSpPr>
            <a:grpSpLocks/>
          </p:cNvGrpSpPr>
          <p:nvPr/>
        </p:nvGrpSpPr>
        <p:grpSpPr>
          <a:xfrm>
            <a:off x="2746572" y="5062454"/>
            <a:ext cx="576000" cy="100800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633CE63-B6C8-9743-81B8-726EEC822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543314AD-BFE2-714E-80A7-254747E01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DFB7FE81-AF2B-724F-B13C-64888B7E4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DDD66A4B-F0F7-9346-9AF4-294E57106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7CE0938B-BCAC-8D47-A6C0-AAEB8888D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1CACF5FE-0F05-724A-B1B4-A312DC84BACC}"/>
              </a:ext>
            </a:extLst>
          </p:cNvPr>
          <p:cNvGrpSpPr>
            <a:grpSpLocks/>
          </p:cNvGrpSpPr>
          <p:nvPr/>
        </p:nvGrpSpPr>
        <p:grpSpPr>
          <a:xfrm>
            <a:off x="3414031" y="5062454"/>
            <a:ext cx="576000" cy="100800"/>
            <a:chOff x="1195207" y="4594399"/>
            <a:chExt cx="987632" cy="172375"/>
          </a:xfrm>
        </p:grpSpPr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D0277701-2DB7-1448-8D31-BBDB133D4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5BD86ADF-6344-E645-A876-371DC527B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B2DA0723-0DE7-3244-8BEC-0DCC98D4D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27033DD8-5D5C-8D4B-8F4B-BC186E7C4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63DBCE7-565A-B94B-A445-584C2802E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D44ACB73-F766-5D4F-AA58-EF55AA30556A}"/>
              </a:ext>
            </a:extLst>
          </p:cNvPr>
          <p:cNvGrpSpPr>
            <a:grpSpLocks/>
          </p:cNvGrpSpPr>
          <p:nvPr/>
        </p:nvGrpSpPr>
        <p:grpSpPr>
          <a:xfrm>
            <a:off x="4722786" y="5060336"/>
            <a:ext cx="576000" cy="100800"/>
            <a:chOff x="1195207" y="4594399"/>
            <a:chExt cx="987632" cy="172375"/>
          </a:xfrm>
        </p:grpSpPr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1B92BF19-E780-1640-AB95-49155FC1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A8EE111A-30F5-4341-9D90-8CD38644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20616AEA-7B1C-9B45-8DAB-BD4D40282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8DFC6954-C9B6-D644-8077-1C7F85CA2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BC261CBB-D296-C14B-BAD4-E63047DFD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7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3 000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31 000</a:t>
            </a:r>
          </a:p>
        </p:txBody>
      </p:sp>
      <p:pic>
        <p:nvPicPr>
          <p:cNvPr id="2" name="3000">
            <a:hlinkClick r:id="" action="ppaction://media"/>
            <a:extLst>
              <a:ext uri="{FF2B5EF4-FFF2-40B4-BE49-F238E27FC236}">
                <a16:creationId xmlns:a16="http://schemas.microsoft.com/office/drawing/2014/main" id="{D203D0A1-0554-408F-817C-25B40AF6E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6F080C6-C263-4590-B737-885C7BE44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3411"/>
              </p:ext>
            </p:extLst>
          </p:nvPr>
        </p:nvGraphicFramePr>
        <p:xfrm>
          <a:off x="6850800" y="4514400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549250628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87993960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0143435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49880421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138728901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61661417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6389925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48808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814044"/>
                  </a:ext>
                </a:extLst>
              </a:tr>
            </a:tbl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4CCE176-181D-42FE-981D-9584057BBD9A}"/>
              </a:ext>
            </a:extLst>
          </p:cNvPr>
          <p:cNvGrpSpPr>
            <a:grpSpLocks noChangeAspect="1"/>
          </p:cNvGrpSpPr>
          <p:nvPr/>
        </p:nvGrpSpPr>
        <p:grpSpPr>
          <a:xfrm>
            <a:off x="8263874" y="5076566"/>
            <a:ext cx="336777" cy="100534"/>
            <a:chOff x="1195207" y="4594399"/>
            <a:chExt cx="577450" cy="172375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CBE5F42-5A90-4B69-BECB-9DC4C4822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3E35877-7EA4-4B9F-9C51-A82E4185F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05C52D6-06E7-4B0B-8C14-886861AAA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CEE84F25-461A-4A80-9B90-1176323D1D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403" y="5078728"/>
            <a:ext cx="98680" cy="98682"/>
          </a:xfrm>
          <a:prstGeom prst="rect">
            <a:avLst/>
          </a:prstGeom>
        </p:spPr>
      </p:pic>
      <p:pic>
        <p:nvPicPr>
          <p:cNvPr id="4" name="31000">
            <a:hlinkClick r:id="" action="ppaction://media"/>
            <a:extLst>
              <a:ext uri="{FF2B5EF4-FFF2-40B4-BE49-F238E27FC236}">
                <a16:creationId xmlns:a16="http://schemas.microsoft.com/office/drawing/2014/main" id="{CA62FA74-1011-43FE-94E2-DCA6CCE05C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0800" y="274656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4AED1A0D-F9AF-491B-AF53-B4067C4FFB6B}"/>
              </a:ext>
            </a:extLst>
          </p:cNvPr>
          <p:cNvCxnSpPr>
            <a:cxnSpLocks/>
          </p:cNvCxnSpPr>
          <p:nvPr/>
        </p:nvCxnSpPr>
        <p:spPr>
          <a:xfrm>
            <a:off x="9118524" y="336036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9">
            <a:extLst>
              <a:ext uri="{FF2B5EF4-FFF2-40B4-BE49-F238E27FC236}">
                <a16:creationId xmlns:a16="http://schemas.microsoft.com/office/drawing/2014/main" id="{FAC1E101-040E-4390-8EA3-B95275AA5D8C}"/>
              </a:ext>
            </a:extLst>
          </p:cNvPr>
          <p:cNvCxnSpPr>
            <a:cxnSpLocks/>
          </p:cNvCxnSpPr>
          <p:nvPr/>
        </p:nvCxnSpPr>
        <p:spPr>
          <a:xfrm>
            <a:off x="8297431" y="33723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6F880128-65DB-4608-A8BF-4B6164496408}"/>
              </a:ext>
            </a:extLst>
          </p:cNvPr>
          <p:cNvCxnSpPr>
            <a:cxnSpLocks/>
          </p:cNvCxnSpPr>
          <p:nvPr/>
        </p:nvCxnSpPr>
        <p:spPr>
          <a:xfrm>
            <a:off x="4030231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DEF1EFA6-6E57-4CAB-94BF-011E2AF767A5}"/>
              </a:ext>
            </a:extLst>
          </p:cNvPr>
          <p:cNvCxnSpPr>
            <a:cxnSpLocks/>
          </p:cNvCxnSpPr>
          <p:nvPr/>
        </p:nvCxnSpPr>
        <p:spPr>
          <a:xfrm>
            <a:off x="3444142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D5CA261A-A1AF-4E15-B1D7-2EC6F71FB21B}"/>
              </a:ext>
            </a:extLst>
          </p:cNvPr>
          <p:cNvCxnSpPr>
            <a:cxnSpLocks/>
          </p:cNvCxnSpPr>
          <p:nvPr/>
        </p:nvCxnSpPr>
        <p:spPr>
          <a:xfrm>
            <a:off x="1710018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74 477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47 744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74477">
            <a:hlinkClick r:id="" action="ppaction://media"/>
            <a:extLst>
              <a:ext uri="{FF2B5EF4-FFF2-40B4-BE49-F238E27FC236}">
                <a16:creationId xmlns:a16="http://schemas.microsoft.com/office/drawing/2014/main" id="{EDA788F9-5AB6-4D48-A5B0-1FB42F034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74 477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47 744</a:t>
            </a:r>
          </a:p>
        </p:txBody>
      </p:sp>
      <p:pic>
        <p:nvPicPr>
          <p:cNvPr id="2" name="74477">
            <a:hlinkClick r:id="" action="ppaction://media"/>
            <a:extLst>
              <a:ext uri="{FF2B5EF4-FFF2-40B4-BE49-F238E27FC236}">
                <a16:creationId xmlns:a16="http://schemas.microsoft.com/office/drawing/2014/main" id="{EDA788F9-5AB6-4D48-A5B0-1FB42F034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47744">
            <a:hlinkClick r:id="" action="ppaction://media"/>
            <a:extLst>
              <a:ext uri="{FF2B5EF4-FFF2-40B4-BE49-F238E27FC236}">
                <a16:creationId xmlns:a16="http://schemas.microsoft.com/office/drawing/2014/main" id="{EC5B7B84-6609-4689-9D01-D789FDDFD6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49509" y="2679803"/>
            <a:ext cx="540000" cy="540000"/>
          </a:xfrm>
          <a:prstGeom prst="rect">
            <a:avLst/>
          </a:prstGeom>
        </p:spPr>
      </p:pic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7E705C3C-85EB-4430-A26B-DDB4C174F52A}"/>
              </a:ext>
            </a:extLst>
          </p:cNvPr>
          <p:cNvCxnSpPr>
            <a:cxnSpLocks/>
          </p:cNvCxnSpPr>
          <p:nvPr/>
        </p:nvCxnSpPr>
        <p:spPr>
          <a:xfrm>
            <a:off x="1704524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E499F722-6B29-4229-AED9-B93EBF5BA7EA}"/>
              </a:ext>
            </a:extLst>
          </p:cNvPr>
          <p:cNvCxnSpPr>
            <a:cxnSpLocks/>
          </p:cNvCxnSpPr>
          <p:nvPr/>
        </p:nvCxnSpPr>
        <p:spPr>
          <a:xfrm>
            <a:off x="3523268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9">
            <a:extLst>
              <a:ext uri="{FF2B5EF4-FFF2-40B4-BE49-F238E27FC236}">
                <a16:creationId xmlns:a16="http://schemas.microsoft.com/office/drawing/2014/main" id="{7EDDB177-C7B1-49B7-8C0B-010B2F7D0EC8}"/>
              </a:ext>
            </a:extLst>
          </p:cNvPr>
          <p:cNvCxnSpPr>
            <a:cxnSpLocks/>
          </p:cNvCxnSpPr>
          <p:nvPr/>
        </p:nvCxnSpPr>
        <p:spPr>
          <a:xfrm>
            <a:off x="4036451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9">
            <a:extLst>
              <a:ext uri="{FF2B5EF4-FFF2-40B4-BE49-F238E27FC236}">
                <a16:creationId xmlns:a16="http://schemas.microsoft.com/office/drawing/2014/main" id="{8530D4FD-26BE-433D-A8E7-C13EF2DAAC33}"/>
              </a:ext>
            </a:extLst>
          </p:cNvPr>
          <p:cNvCxnSpPr>
            <a:cxnSpLocks/>
          </p:cNvCxnSpPr>
          <p:nvPr/>
        </p:nvCxnSpPr>
        <p:spPr>
          <a:xfrm>
            <a:off x="9115414" y="342011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5121A2DB-54FD-454F-B78E-1F70C202C480}"/>
              </a:ext>
            </a:extLst>
          </p:cNvPr>
          <p:cNvCxnSpPr>
            <a:cxnSpLocks/>
          </p:cNvCxnSpPr>
          <p:nvPr/>
        </p:nvCxnSpPr>
        <p:spPr>
          <a:xfrm>
            <a:off x="8303651" y="3378578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le 2">
            <a:extLst>
              <a:ext uri="{FF2B5EF4-FFF2-40B4-BE49-F238E27FC236}">
                <a16:creationId xmlns:a16="http://schemas.microsoft.com/office/drawing/2014/main" id="{5A4FF514-ABD0-4258-B728-91704CB8F530}"/>
              </a:ext>
            </a:extLst>
          </p:cNvPr>
          <p:cNvGraphicFramePr>
            <a:graphicFrameLocks noGrp="1"/>
          </p:cNvGraphicFramePr>
          <p:nvPr/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5EA92D0-5E09-4F08-977F-3556C3633B7A}"/>
              </a:ext>
            </a:extLst>
          </p:cNvPr>
          <p:cNvGrpSpPr>
            <a:grpSpLocks noChangeAspect="1"/>
          </p:cNvGrpSpPr>
          <p:nvPr/>
        </p:nvGrpSpPr>
        <p:grpSpPr>
          <a:xfrm>
            <a:off x="8873331" y="5052142"/>
            <a:ext cx="576000" cy="100534"/>
            <a:chOff x="1195207" y="4594399"/>
            <a:chExt cx="987632" cy="17237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84267B1-F841-4118-9BAE-DD3E3FA99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83246C9-FFB3-4613-AB42-C90BCE8B2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0869B34-8EC9-4479-83B6-3F4015B41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3C52D557-1DC8-4E71-B90F-9F5AA3C8A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A58620D-85E7-4B1B-833D-F1BD8B65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E58BDDC-59B5-4141-8955-0CD177479D12}"/>
              </a:ext>
            </a:extLst>
          </p:cNvPr>
          <p:cNvGrpSpPr>
            <a:grpSpLocks noChangeAspect="1"/>
          </p:cNvGrpSpPr>
          <p:nvPr/>
        </p:nvGrpSpPr>
        <p:grpSpPr>
          <a:xfrm>
            <a:off x="9532139" y="5044533"/>
            <a:ext cx="576000" cy="100534"/>
            <a:chOff x="1195207" y="4594399"/>
            <a:chExt cx="987632" cy="172375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E0A91FF0-8E58-480F-AE8B-C77B3A4D1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019D538C-44A6-48C0-8966-D6D7F95E3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06F110CE-3676-425E-BB26-8957B59B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14317DDD-8A8F-4C54-BC6A-965CDF66E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3A5E250-0B70-4192-900D-FBBC50E07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F1A77C3-B5BD-534E-AF7A-A93ADA4D632F}"/>
              </a:ext>
            </a:extLst>
          </p:cNvPr>
          <p:cNvGrpSpPr>
            <a:grpSpLocks/>
          </p:cNvGrpSpPr>
          <p:nvPr/>
        </p:nvGrpSpPr>
        <p:grpSpPr>
          <a:xfrm>
            <a:off x="8876773" y="5196773"/>
            <a:ext cx="217728" cy="98943"/>
            <a:chOff x="1195207" y="4597574"/>
            <a:chExt cx="373325" cy="169200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11C97999-0A49-FE4F-A8C4-3E96678E4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2BEAF763-EF26-084C-9651-8E0D7B299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16A15D57-0CD6-7B46-B188-B22472F8FF36}"/>
              </a:ext>
            </a:extLst>
          </p:cNvPr>
          <p:cNvGrpSpPr>
            <a:grpSpLocks/>
          </p:cNvGrpSpPr>
          <p:nvPr/>
        </p:nvGrpSpPr>
        <p:grpSpPr>
          <a:xfrm>
            <a:off x="9531576" y="5198647"/>
            <a:ext cx="217728" cy="98944"/>
            <a:chOff x="1195207" y="4597574"/>
            <a:chExt cx="373325" cy="169200"/>
          </a:xfrm>
        </p:grpSpPr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98A63811-4B5A-DD4C-AD7E-BF34D9D53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652EC051-768B-644D-8EC3-947C0CD23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F67ACCCB-7E3D-E641-AED4-14E4B11482AD}"/>
              </a:ext>
            </a:extLst>
          </p:cNvPr>
          <p:cNvGrpSpPr>
            <a:grpSpLocks noChangeAspect="1"/>
          </p:cNvGrpSpPr>
          <p:nvPr/>
        </p:nvGrpSpPr>
        <p:grpSpPr>
          <a:xfrm>
            <a:off x="10184694" y="5044533"/>
            <a:ext cx="455825" cy="100534"/>
            <a:chOff x="1195207" y="4594399"/>
            <a:chExt cx="781575" cy="172375"/>
          </a:xfrm>
        </p:grpSpPr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1ECA48B6-81DF-8D48-A1BC-57FAF0304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8557652F-583C-7C43-82E2-75F41FF78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05C42CDA-AB67-2A4D-AAF5-A32E5E5F9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8D7A58E6-ED40-D643-97B8-82952F687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2649015-D483-4A4F-A95B-7DF682005D7B}"/>
              </a:ext>
            </a:extLst>
          </p:cNvPr>
          <p:cNvGrpSpPr>
            <a:grpSpLocks noChangeAspect="1"/>
          </p:cNvGrpSpPr>
          <p:nvPr/>
        </p:nvGrpSpPr>
        <p:grpSpPr>
          <a:xfrm>
            <a:off x="10842024" y="5052142"/>
            <a:ext cx="455825" cy="100534"/>
            <a:chOff x="1195207" y="4594399"/>
            <a:chExt cx="781575" cy="172375"/>
          </a:xfrm>
        </p:grpSpPr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9CC69BBB-F345-8F43-917C-E9C93F0E9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7B1B37A1-A58B-BA44-9CBB-FB8F3B91F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AD6C20F0-877B-254A-A2F4-E1F9A0A2E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3A672F33-30A0-9D4E-85E4-90B8075E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0929803-C5A3-824E-938D-5E26AE7B4F16}"/>
              </a:ext>
            </a:extLst>
          </p:cNvPr>
          <p:cNvGrpSpPr>
            <a:grpSpLocks noChangeAspect="1"/>
          </p:cNvGrpSpPr>
          <p:nvPr/>
        </p:nvGrpSpPr>
        <p:grpSpPr>
          <a:xfrm>
            <a:off x="8204338" y="5052142"/>
            <a:ext cx="455825" cy="100534"/>
            <a:chOff x="1195207" y="4594399"/>
            <a:chExt cx="781575" cy="172375"/>
          </a:xfrm>
        </p:grpSpPr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8A3B7E13-B94C-1C41-977A-38BEF9DF5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F5CF5A6E-721E-664D-9ABC-491CDB32C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DCE9A1D4-2884-7C4E-BA4F-D97321C82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3F3FC5E5-CE0C-3F48-93F2-54C8EF0A0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9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39">
            <a:extLst>
              <a:ext uri="{FF2B5EF4-FFF2-40B4-BE49-F238E27FC236}">
                <a16:creationId xmlns:a16="http://schemas.microsoft.com/office/drawing/2014/main" id="{4AED1A0D-F9AF-491B-AF53-B4067C4FFB6B}"/>
              </a:ext>
            </a:extLst>
          </p:cNvPr>
          <p:cNvCxnSpPr>
            <a:cxnSpLocks/>
          </p:cNvCxnSpPr>
          <p:nvPr/>
        </p:nvCxnSpPr>
        <p:spPr>
          <a:xfrm>
            <a:off x="9118524" y="336036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9">
            <a:extLst>
              <a:ext uri="{FF2B5EF4-FFF2-40B4-BE49-F238E27FC236}">
                <a16:creationId xmlns:a16="http://schemas.microsoft.com/office/drawing/2014/main" id="{FAC1E101-040E-4390-8EA3-B95275AA5D8C}"/>
              </a:ext>
            </a:extLst>
          </p:cNvPr>
          <p:cNvCxnSpPr>
            <a:cxnSpLocks/>
          </p:cNvCxnSpPr>
          <p:nvPr/>
        </p:nvCxnSpPr>
        <p:spPr>
          <a:xfrm>
            <a:off x="8297431" y="33723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9">
            <a:extLst>
              <a:ext uri="{FF2B5EF4-FFF2-40B4-BE49-F238E27FC236}">
                <a16:creationId xmlns:a16="http://schemas.microsoft.com/office/drawing/2014/main" id="{6F880128-65DB-4608-A8BF-4B6164496408}"/>
              </a:ext>
            </a:extLst>
          </p:cNvPr>
          <p:cNvCxnSpPr>
            <a:cxnSpLocks/>
          </p:cNvCxnSpPr>
          <p:nvPr/>
        </p:nvCxnSpPr>
        <p:spPr>
          <a:xfrm>
            <a:off x="4030231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DEF1EFA6-6E57-4CAB-94BF-011E2AF767A5}"/>
              </a:ext>
            </a:extLst>
          </p:cNvPr>
          <p:cNvCxnSpPr>
            <a:cxnSpLocks/>
          </p:cNvCxnSpPr>
          <p:nvPr/>
        </p:nvCxnSpPr>
        <p:spPr>
          <a:xfrm>
            <a:off x="3444142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D5CA261A-A1AF-4E15-B1D7-2EC6F71FB21B}"/>
              </a:ext>
            </a:extLst>
          </p:cNvPr>
          <p:cNvCxnSpPr>
            <a:cxnSpLocks/>
          </p:cNvCxnSpPr>
          <p:nvPr/>
        </p:nvCxnSpPr>
        <p:spPr>
          <a:xfrm>
            <a:off x="1710018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74 477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47 744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74477">
            <a:hlinkClick r:id="" action="ppaction://media"/>
            <a:extLst>
              <a:ext uri="{FF2B5EF4-FFF2-40B4-BE49-F238E27FC236}">
                <a16:creationId xmlns:a16="http://schemas.microsoft.com/office/drawing/2014/main" id="{EDA788F9-5AB6-4D48-A5B0-1FB42F034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596397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74 477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47 744</a:t>
            </a:r>
          </a:p>
        </p:txBody>
      </p:sp>
      <p:pic>
        <p:nvPicPr>
          <p:cNvPr id="2" name="74477">
            <a:hlinkClick r:id="" action="ppaction://media"/>
            <a:extLst>
              <a:ext uri="{FF2B5EF4-FFF2-40B4-BE49-F238E27FC236}">
                <a16:creationId xmlns:a16="http://schemas.microsoft.com/office/drawing/2014/main" id="{EDA788F9-5AB6-4D48-A5B0-1FB42F034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5" name="Gerade Verbindung 39">
            <a:extLst>
              <a:ext uri="{FF2B5EF4-FFF2-40B4-BE49-F238E27FC236}">
                <a16:creationId xmlns:a16="http://schemas.microsoft.com/office/drawing/2014/main" id="{860383A1-B47F-48E0-A9F0-B62F344AD3A8}"/>
              </a:ext>
            </a:extLst>
          </p:cNvPr>
          <p:cNvCxnSpPr>
            <a:cxnSpLocks/>
          </p:cNvCxnSpPr>
          <p:nvPr/>
        </p:nvCxnSpPr>
        <p:spPr>
          <a:xfrm>
            <a:off x="1722459" y="341078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39">
            <a:extLst>
              <a:ext uri="{FF2B5EF4-FFF2-40B4-BE49-F238E27FC236}">
                <a16:creationId xmlns:a16="http://schemas.microsoft.com/office/drawing/2014/main" id="{2DA4BE28-C9FB-4988-94AD-0227192060BC}"/>
              </a:ext>
            </a:extLst>
          </p:cNvPr>
          <p:cNvCxnSpPr>
            <a:cxnSpLocks/>
          </p:cNvCxnSpPr>
          <p:nvPr/>
        </p:nvCxnSpPr>
        <p:spPr>
          <a:xfrm>
            <a:off x="3473504" y="3408125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39">
            <a:extLst>
              <a:ext uri="{FF2B5EF4-FFF2-40B4-BE49-F238E27FC236}">
                <a16:creationId xmlns:a16="http://schemas.microsoft.com/office/drawing/2014/main" id="{B16B68B5-23CD-455F-888E-783583881C8A}"/>
              </a:ext>
            </a:extLst>
          </p:cNvPr>
          <p:cNvCxnSpPr>
            <a:cxnSpLocks/>
          </p:cNvCxnSpPr>
          <p:nvPr/>
        </p:nvCxnSpPr>
        <p:spPr>
          <a:xfrm>
            <a:off x="3999129" y="341078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39">
            <a:extLst>
              <a:ext uri="{FF2B5EF4-FFF2-40B4-BE49-F238E27FC236}">
                <a16:creationId xmlns:a16="http://schemas.microsoft.com/office/drawing/2014/main" id="{FBDD7214-5BC2-454F-AB57-75A9F0E4EB5F}"/>
              </a:ext>
            </a:extLst>
          </p:cNvPr>
          <p:cNvCxnSpPr>
            <a:cxnSpLocks/>
          </p:cNvCxnSpPr>
          <p:nvPr/>
        </p:nvCxnSpPr>
        <p:spPr>
          <a:xfrm>
            <a:off x="8368965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39">
            <a:extLst>
              <a:ext uri="{FF2B5EF4-FFF2-40B4-BE49-F238E27FC236}">
                <a16:creationId xmlns:a16="http://schemas.microsoft.com/office/drawing/2014/main" id="{3FE4D730-904E-43C4-8008-C7707960784D}"/>
              </a:ext>
            </a:extLst>
          </p:cNvPr>
          <p:cNvCxnSpPr>
            <a:cxnSpLocks/>
          </p:cNvCxnSpPr>
          <p:nvPr/>
        </p:nvCxnSpPr>
        <p:spPr>
          <a:xfrm>
            <a:off x="9124745" y="3384350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4B0AAA25-B251-47F0-B1B6-E8F95EEDD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850238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707E4ED-E64D-4902-9029-D4644A61F3E8}"/>
              </a:ext>
            </a:extLst>
          </p:cNvPr>
          <p:cNvGrpSpPr>
            <a:grpSpLocks noChangeAspect="1"/>
          </p:cNvGrpSpPr>
          <p:nvPr/>
        </p:nvGrpSpPr>
        <p:grpSpPr>
          <a:xfrm>
            <a:off x="2092411" y="5052142"/>
            <a:ext cx="576000" cy="100534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F026EA-57E0-46A3-889C-93B82A396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8E799ED-7D8F-4B11-A8F8-8530F776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241F7CC6-3B58-496D-94D3-C0C510079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69D226F-29B5-4D30-8FFF-3C8ABBBE4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AEB821C3-3D51-43C5-87B7-73082BEBB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2257AE9-C284-4D7E-AE9C-69F9894AA372}"/>
              </a:ext>
            </a:extLst>
          </p:cNvPr>
          <p:cNvGrpSpPr>
            <a:grpSpLocks noChangeAspect="1"/>
          </p:cNvGrpSpPr>
          <p:nvPr/>
        </p:nvGrpSpPr>
        <p:grpSpPr>
          <a:xfrm>
            <a:off x="4055316" y="5053203"/>
            <a:ext cx="576000" cy="100534"/>
            <a:chOff x="1195207" y="4594399"/>
            <a:chExt cx="987632" cy="1723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D9290F4-87F6-4C83-B0AD-7E43CFAAE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92E5E6D7-5C33-4D3A-9CDD-BF2EB51BB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97F492F4-E80F-4FA7-98D2-7D69F393B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815F1A8-9F16-4B34-B47D-25D64139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A870C3D-AFF5-4671-A2DC-14800B066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BCAD671-5620-4DE1-B66B-13A8E67C03B2}"/>
              </a:ext>
            </a:extLst>
          </p:cNvPr>
          <p:cNvGrpSpPr>
            <a:grpSpLocks noChangeAspect="1"/>
          </p:cNvGrpSpPr>
          <p:nvPr/>
        </p:nvGrpSpPr>
        <p:grpSpPr>
          <a:xfrm>
            <a:off x="4736891" y="5052142"/>
            <a:ext cx="576000" cy="100534"/>
            <a:chOff x="1195207" y="4594399"/>
            <a:chExt cx="987632" cy="172375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479E1B3D-1FEC-4923-84A3-A21EC218E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13934A2A-E908-4056-9FB1-404BE6F74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0CD5F598-213C-4A83-AA03-CCF93F2B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F8BBCFE2-7C84-444F-A915-058CDC0D2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AD260C6-0ED5-4908-BC6C-778B751B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8AB9858C-3518-49B7-A6C4-7DB37D3CB50B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863DCD32-3DCE-4985-BCBB-95744179D6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FB94244-52CC-7544-99A0-99B15DD1A956}"/>
              </a:ext>
            </a:extLst>
          </p:cNvPr>
          <p:cNvGrpSpPr>
            <a:grpSpLocks noChangeAspect="1"/>
          </p:cNvGrpSpPr>
          <p:nvPr/>
        </p:nvGrpSpPr>
        <p:grpSpPr>
          <a:xfrm>
            <a:off x="3405521" y="5056011"/>
            <a:ext cx="455825" cy="100534"/>
            <a:chOff x="1195207" y="4594399"/>
            <a:chExt cx="781575" cy="172375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51C6D2A3-D6B3-AF48-8DDB-456498B63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1060F2AD-4BDA-BD4C-853D-BA0A102BB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49105E55-369D-5A48-9112-4F7121F22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6D6665F7-4BF7-EA4C-8B39-7F05C1D7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A2739D3-690D-8F4C-A33B-A580A64E2849}"/>
              </a:ext>
            </a:extLst>
          </p:cNvPr>
          <p:cNvGrpSpPr>
            <a:grpSpLocks noChangeAspect="1"/>
          </p:cNvGrpSpPr>
          <p:nvPr/>
        </p:nvGrpSpPr>
        <p:grpSpPr>
          <a:xfrm>
            <a:off x="2755027" y="5060143"/>
            <a:ext cx="455825" cy="100534"/>
            <a:chOff x="1195207" y="4594399"/>
            <a:chExt cx="781575" cy="172375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7C4378E8-E4A1-4C42-81E1-D151C9B1C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91B9A69C-7B41-454A-9866-EC3CEAF75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73F36DC1-F06C-B84A-98B7-D5A2E1801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B89BB1F-2DB0-9E43-A8FB-1719E91D5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9453653-52D6-644C-82AE-BF846C0CF7A3}"/>
              </a:ext>
            </a:extLst>
          </p:cNvPr>
          <p:cNvGrpSpPr>
            <a:grpSpLocks noChangeAspect="1"/>
          </p:cNvGrpSpPr>
          <p:nvPr/>
        </p:nvGrpSpPr>
        <p:grpSpPr>
          <a:xfrm>
            <a:off x="2084563" y="5174277"/>
            <a:ext cx="217728" cy="98683"/>
            <a:chOff x="1195207" y="4597574"/>
            <a:chExt cx="373325" cy="169200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61A756E-28CD-594B-A95F-FB5781878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04E0F921-D71B-E646-AB88-6615D4E51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0F80779F-99E7-AF45-B1EB-F9840BF132DF}"/>
              </a:ext>
            </a:extLst>
          </p:cNvPr>
          <p:cNvGrpSpPr>
            <a:grpSpLocks noChangeAspect="1"/>
          </p:cNvGrpSpPr>
          <p:nvPr/>
        </p:nvGrpSpPr>
        <p:grpSpPr>
          <a:xfrm>
            <a:off x="4055316" y="5174277"/>
            <a:ext cx="217728" cy="98683"/>
            <a:chOff x="1195207" y="4597574"/>
            <a:chExt cx="373325" cy="169200"/>
          </a:xfrm>
        </p:grpSpPr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98E77024-D824-3545-A000-EE91FF9F4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932314E6-A939-8F40-A538-A925AFC45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7C3BD586-8B93-F444-8DE1-77567E3E4E02}"/>
              </a:ext>
            </a:extLst>
          </p:cNvPr>
          <p:cNvGrpSpPr>
            <a:grpSpLocks noChangeAspect="1"/>
          </p:cNvGrpSpPr>
          <p:nvPr/>
        </p:nvGrpSpPr>
        <p:grpSpPr>
          <a:xfrm>
            <a:off x="4736891" y="5174276"/>
            <a:ext cx="217728" cy="98683"/>
            <a:chOff x="1195207" y="4597574"/>
            <a:chExt cx="373325" cy="169200"/>
          </a:xfrm>
        </p:grpSpPr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33147A9F-6B22-8B4A-BC33-B17D2C366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72A36A9-B11B-4A40-87B0-06B79B026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5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11 111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111 111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111111">
            <a:hlinkClick r:id="" action="ppaction://media"/>
            <a:extLst>
              <a:ext uri="{FF2B5EF4-FFF2-40B4-BE49-F238E27FC236}">
                <a16:creationId xmlns:a16="http://schemas.microsoft.com/office/drawing/2014/main" id="{C11E5094-A631-4166-AB20-A72551A04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1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11 111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111 111</a:t>
            </a:r>
          </a:p>
        </p:txBody>
      </p:sp>
      <p:pic>
        <p:nvPicPr>
          <p:cNvPr id="2" name="111111">
            <a:hlinkClick r:id="" action="ppaction://media"/>
            <a:extLst>
              <a:ext uri="{FF2B5EF4-FFF2-40B4-BE49-F238E27FC236}">
                <a16:creationId xmlns:a16="http://schemas.microsoft.com/office/drawing/2014/main" id="{C11E5094-A631-4166-AB20-A72551A04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10000" cy="810000"/>
          </a:xfrm>
          <a:prstGeom prst="rect">
            <a:avLst/>
          </a:prstGeom>
        </p:spPr>
      </p:pic>
      <p:graphicFrame>
        <p:nvGraphicFramePr>
          <p:cNvPr id="8" name="Tabelle 2">
            <a:extLst>
              <a:ext uri="{FF2B5EF4-FFF2-40B4-BE49-F238E27FC236}">
                <a16:creationId xmlns:a16="http://schemas.microsoft.com/office/drawing/2014/main" id="{04042D03-42B7-4897-B291-A1A507D2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15206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pic>
        <p:nvPicPr>
          <p:cNvPr id="3" name="11111">
            <a:hlinkClick r:id="" action="ppaction://media"/>
            <a:extLst>
              <a:ext uri="{FF2B5EF4-FFF2-40B4-BE49-F238E27FC236}">
                <a16:creationId xmlns:a16="http://schemas.microsoft.com/office/drawing/2014/main" id="{3A448FD5-F42D-4E49-9302-7280293EF3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493" y="2679803"/>
            <a:ext cx="540000" cy="54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24EFF78-08FF-1A43-B564-0E50229D40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238" y="5070824"/>
            <a:ext cx="98680" cy="9868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949B509-4052-6D4C-AC14-C6BA75C0C9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897" y="5070823"/>
            <a:ext cx="98680" cy="9868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A0B3AE8-1A9F-E641-9AEE-010C4522F2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556" y="5070822"/>
            <a:ext cx="98680" cy="9868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0606D0D-50C3-B946-8A36-7C0158B6D9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215" y="5070821"/>
            <a:ext cx="98680" cy="9868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43F996A-2F58-D745-A24F-140A4249A9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874" y="5070821"/>
            <a:ext cx="98680" cy="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8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11 111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111 111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111111">
            <a:hlinkClick r:id="" action="ppaction://media"/>
            <a:extLst>
              <a:ext uri="{FF2B5EF4-FFF2-40B4-BE49-F238E27FC236}">
                <a16:creationId xmlns:a16="http://schemas.microsoft.com/office/drawing/2014/main" id="{C11E5094-A631-4166-AB20-A72551A04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1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11 111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111 111</a:t>
            </a:r>
          </a:p>
        </p:txBody>
      </p:sp>
      <p:pic>
        <p:nvPicPr>
          <p:cNvPr id="2" name="111111">
            <a:hlinkClick r:id="" action="ppaction://media"/>
            <a:extLst>
              <a:ext uri="{FF2B5EF4-FFF2-40B4-BE49-F238E27FC236}">
                <a16:creationId xmlns:a16="http://schemas.microsoft.com/office/drawing/2014/main" id="{C11E5094-A631-4166-AB20-A72551A04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10000" cy="810000"/>
          </a:xfrm>
          <a:prstGeom prst="rect">
            <a:avLst/>
          </a:prstGeom>
        </p:spPr>
      </p:pic>
      <p:graphicFrame>
        <p:nvGraphicFramePr>
          <p:cNvPr id="5" name="Tabelle 2">
            <a:extLst>
              <a:ext uri="{FF2B5EF4-FFF2-40B4-BE49-F238E27FC236}">
                <a16:creationId xmlns:a16="http://schemas.microsoft.com/office/drawing/2014/main" id="{9AE9C9B3-5C96-4415-A8BF-0D9C5934B0BB}"/>
              </a:ext>
            </a:extLst>
          </p:cNvPr>
          <p:cNvGraphicFramePr>
            <a:graphicFrameLocks noGrp="1"/>
          </p:cNvGraphicFramePr>
          <p:nvPr/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DBB0F448-380A-4244-8CD5-B6E4DD0289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374" y="5050093"/>
            <a:ext cx="98680" cy="986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8BC09B1-B058-4439-87F6-0A2615EDE9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230" y="5048453"/>
            <a:ext cx="98680" cy="986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F29C3C2-9429-4125-B2D3-8DE5ADF404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223" y="5048453"/>
            <a:ext cx="98680" cy="9868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A805AD7-F71D-4BE7-B45C-6437FCE622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625" y="5050093"/>
            <a:ext cx="98680" cy="986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C5C76B5-33BF-4795-938B-82BF9CA242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574" y="5048453"/>
            <a:ext cx="98680" cy="986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38BD376-B2AD-40D8-800C-84559227C7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72" y="5050093"/>
            <a:ext cx="98680" cy="9868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3BAE177-74C1-4D65-991D-DF8B6F5ED0BF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C35DA85-1A86-4347-A518-F1B14718BB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53 000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530 000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53000">
            <a:hlinkClick r:id="" action="ppaction://media"/>
            <a:extLst>
              <a:ext uri="{FF2B5EF4-FFF2-40B4-BE49-F238E27FC236}">
                <a16:creationId xmlns:a16="http://schemas.microsoft.com/office/drawing/2014/main" id="{085A0213-796C-4223-8B7B-3197E388D4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53 000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530 000</a:t>
            </a:r>
          </a:p>
        </p:txBody>
      </p:sp>
      <p:pic>
        <p:nvPicPr>
          <p:cNvPr id="2" name="53000">
            <a:hlinkClick r:id="" action="ppaction://media"/>
            <a:extLst>
              <a:ext uri="{FF2B5EF4-FFF2-40B4-BE49-F238E27FC236}">
                <a16:creationId xmlns:a16="http://schemas.microsoft.com/office/drawing/2014/main" id="{085A0213-796C-4223-8B7B-3197E388D4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530000">
            <a:hlinkClick r:id="" action="ppaction://media"/>
            <a:extLst>
              <a:ext uri="{FF2B5EF4-FFF2-40B4-BE49-F238E27FC236}">
                <a16:creationId xmlns:a16="http://schemas.microsoft.com/office/drawing/2014/main" id="{654D62A6-7381-439D-A7AB-77D4E21F38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49509" y="2679803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40286F21-966D-4997-968C-F40BBED5CA6A}"/>
              </a:ext>
            </a:extLst>
          </p:cNvPr>
          <p:cNvGraphicFramePr>
            <a:graphicFrameLocks noGrp="1"/>
          </p:cNvGraphicFramePr>
          <p:nvPr/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3377DEB-66B9-4314-BF6B-C559AECDEF8C}"/>
              </a:ext>
            </a:extLst>
          </p:cNvPr>
          <p:cNvGrpSpPr>
            <a:grpSpLocks noChangeAspect="1"/>
          </p:cNvGrpSpPr>
          <p:nvPr/>
        </p:nvGrpSpPr>
        <p:grpSpPr>
          <a:xfrm>
            <a:off x="7538909" y="5060111"/>
            <a:ext cx="576000" cy="100534"/>
            <a:chOff x="1195207" y="4594399"/>
            <a:chExt cx="987632" cy="17237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97B7796-E4DF-4F86-B04E-F560420E1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CD377A7-B80F-42DC-BDAE-D47D357A1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561726F-503C-426B-A6C2-244718B1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5780534-87CC-44BD-90E6-AC86E675E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21D203B-D6CB-4F96-87EC-D001D488C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E618155-9A2E-45C5-ACC2-CD7A192821F6}"/>
              </a:ext>
            </a:extLst>
          </p:cNvPr>
          <p:cNvGrpSpPr>
            <a:grpSpLocks noChangeAspect="1"/>
          </p:cNvGrpSpPr>
          <p:nvPr/>
        </p:nvGrpSpPr>
        <p:grpSpPr>
          <a:xfrm>
            <a:off x="8218667" y="5059744"/>
            <a:ext cx="336777" cy="100534"/>
            <a:chOff x="1195207" y="4594399"/>
            <a:chExt cx="577450" cy="17237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5CA7A28-DC82-4126-BA05-F2B295D5C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AEC81A2-94E2-4320-8336-3B270E499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642E6F1-3923-45C8-8840-597AAAB2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0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3 000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31 000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709684" y="2558954"/>
            <a:ext cx="10868758" cy="1685983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3000">
            <a:hlinkClick r:id="" action="ppaction://media"/>
            <a:extLst>
              <a:ext uri="{FF2B5EF4-FFF2-40B4-BE49-F238E27FC236}">
                <a16:creationId xmlns:a16="http://schemas.microsoft.com/office/drawing/2014/main" id="{D203D0A1-0554-408F-817C-25B40AF6E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53 000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530 000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53000">
            <a:hlinkClick r:id="" action="ppaction://media"/>
            <a:extLst>
              <a:ext uri="{FF2B5EF4-FFF2-40B4-BE49-F238E27FC236}">
                <a16:creationId xmlns:a16="http://schemas.microsoft.com/office/drawing/2014/main" id="{085A0213-796C-4223-8B7B-3197E388D4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53 000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530 000</a:t>
            </a:r>
          </a:p>
        </p:txBody>
      </p:sp>
      <p:pic>
        <p:nvPicPr>
          <p:cNvPr id="2" name="53000">
            <a:hlinkClick r:id="" action="ppaction://media"/>
            <a:extLst>
              <a:ext uri="{FF2B5EF4-FFF2-40B4-BE49-F238E27FC236}">
                <a16:creationId xmlns:a16="http://schemas.microsoft.com/office/drawing/2014/main" id="{085A0213-796C-4223-8B7B-3197E388D4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8" name="Tabelle 2">
            <a:extLst>
              <a:ext uri="{FF2B5EF4-FFF2-40B4-BE49-F238E27FC236}">
                <a16:creationId xmlns:a16="http://schemas.microsoft.com/office/drawing/2014/main" id="{B6316CBA-E3B2-45A4-B8F9-7AA043B57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82034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9BCA67B5-FFA1-4431-8AC2-210A927D7131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F48E4CBE-51A9-4C1D-AD01-3CF30B611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79404D8-0124-674C-AD3B-D5EBF02B4117}"/>
              </a:ext>
            </a:extLst>
          </p:cNvPr>
          <p:cNvGrpSpPr>
            <a:grpSpLocks noChangeAspect="1"/>
          </p:cNvGrpSpPr>
          <p:nvPr/>
        </p:nvGrpSpPr>
        <p:grpSpPr>
          <a:xfrm>
            <a:off x="2097869" y="5060603"/>
            <a:ext cx="576000" cy="100534"/>
            <a:chOff x="1195207" y="4594399"/>
            <a:chExt cx="987632" cy="172375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72245EA-02EB-D547-AC3C-2260E30DC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54922C8F-04B7-F142-9BBC-D0BAA54A3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6B19A7D-C6A6-2746-9521-1F4C8F4C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DE0A1FF-B85F-1147-97DF-E2CC1B27B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D901EC7-07B5-554A-90F0-B089B7CDB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A8763C5-5FFD-7D41-A149-4062742A2DCF}"/>
              </a:ext>
            </a:extLst>
          </p:cNvPr>
          <p:cNvGrpSpPr>
            <a:grpSpLocks noChangeAspect="1"/>
          </p:cNvGrpSpPr>
          <p:nvPr/>
        </p:nvGrpSpPr>
        <p:grpSpPr>
          <a:xfrm>
            <a:off x="2747402" y="5060603"/>
            <a:ext cx="336776" cy="100534"/>
            <a:chOff x="1195207" y="4594399"/>
            <a:chExt cx="577450" cy="1723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5338923B-0D88-CA4A-BF46-9775213E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E436EE82-9218-E940-BA72-52277AF5F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9324D0C6-F53D-5943-87C5-74B9DD14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7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103 301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301 103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103301">
            <a:hlinkClick r:id="" action="ppaction://media"/>
            <a:extLst>
              <a:ext uri="{FF2B5EF4-FFF2-40B4-BE49-F238E27FC236}">
                <a16:creationId xmlns:a16="http://schemas.microsoft.com/office/drawing/2014/main" id="{EB199AE9-2D72-4325-89BB-13111C082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103 301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FF0000">
              <a:alpha val="26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301 103</a:t>
            </a:r>
          </a:p>
        </p:txBody>
      </p:sp>
      <p:pic>
        <p:nvPicPr>
          <p:cNvPr id="2" name="103301">
            <a:hlinkClick r:id="" action="ppaction://media"/>
            <a:extLst>
              <a:ext uri="{FF2B5EF4-FFF2-40B4-BE49-F238E27FC236}">
                <a16:creationId xmlns:a16="http://schemas.microsoft.com/office/drawing/2014/main" id="{EB199AE9-2D72-4325-89BB-13111C082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301103">
            <a:hlinkClick r:id="" action="ppaction://media"/>
            <a:extLst>
              <a:ext uri="{FF2B5EF4-FFF2-40B4-BE49-F238E27FC236}">
                <a16:creationId xmlns:a16="http://schemas.microsoft.com/office/drawing/2014/main" id="{CBCFD093-FDF4-47F1-8003-723BEB44B1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49509" y="2679803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26CF4945-C652-41E1-AB46-8684FF50F02B}"/>
              </a:ext>
            </a:extLst>
          </p:cNvPr>
          <p:cNvGraphicFramePr>
            <a:graphicFrameLocks noGrp="1"/>
          </p:cNvGraphicFramePr>
          <p:nvPr/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030F48C-E260-46B6-B0FE-F8E107BBAB18}"/>
              </a:ext>
            </a:extLst>
          </p:cNvPr>
          <p:cNvGrpSpPr>
            <a:grpSpLocks noChangeAspect="1"/>
          </p:cNvGrpSpPr>
          <p:nvPr/>
        </p:nvGrpSpPr>
        <p:grpSpPr>
          <a:xfrm>
            <a:off x="7544130" y="5092973"/>
            <a:ext cx="336778" cy="100520"/>
            <a:chOff x="1195207" y="4594423"/>
            <a:chExt cx="577452" cy="172351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9E0E952-6B9D-4892-B57D-B6EFC4C31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B020606-3214-4911-9EF2-12BADA00E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D816E8A-F354-40AA-B207-475CBB772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9" y="4594423"/>
              <a:ext cx="169200" cy="169200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26A606F-E1BE-4195-81E0-3CB92D3A3E9F}"/>
              </a:ext>
            </a:extLst>
          </p:cNvPr>
          <p:cNvGrpSpPr>
            <a:grpSpLocks noChangeAspect="1"/>
          </p:cNvGrpSpPr>
          <p:nvPr/>
        </p:nvGrpSpPr>
        <p:grpSpPr>
          <a:xfrm>
            <a:off x="10834655" y="5091121"/>
            <a:ext cx="336777" cy="100534"/>
            <a:chOff x="1195207" y="4594399"/>
            <a:chExt cx="577450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11433DDD-382D-43A3-BB87-CCEAFAE66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A76607D-CAF5-4E96-9EB2-5C2D649F3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C13F0D4-5EE0-468C-9C3F-4405FB451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499BBF93-05D5-46E7-A4B5-B33923815A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866" y="5092973"/>
            <a:ext cx="98680" cy="9868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C13361D4-6C20-482D-A914-C8BBA81793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703" y="5092973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103 301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301 103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103301">
            <a:hlinkClick r:id="" action="ppaction://media"/>
            <a:extLst>
              <a:ext uri="{FF2B5EF4-FFF2-40B4-BE49-F238E27FC236}">
                <a16:creationId xmlns:a16="http://schemas.microsoft.com/office/drawing/2014/main" id="{EB199AE9-2D72-4325-89BB-13111C082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103 301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301 103</a:t>
            </a:r>
          </a:p>
        </p:txBody>
      </p:sp>
      <p:pic>
        <p:nvPicPr>
          <p:cNvPr id="2" name="103301">
            <a:hlinkClick r:id="" action="ppaction://media"/>
            <a:extLst>
              <a:ext uri="{FF2B5EF4-FFF2-40B4-BE49-F238E27FC236}">
                <a16:creationId xmlns:a16="http://schemas.microsoft.com/office/drawing/2014/main" id="{EB199AE9-2D72-4325-89BB-13111C082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5" name="Tabelle 2">
            <a:extLst>
              <a:ext uri="{FF2B5EF4-FFF2-40B4-BE49-F238E27FC236}">
                <a16:creationId xmlns:a16="http://schemas.microsoft.com/office/drawing/2014/main" id="{D5CCA737-44F5-4CEB-86EB-D3DC5A391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954975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B4D2D99D-A539-4A55-ACFD-AC5B7F3DDD8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181470E-A04C-45B5-A6D4-CF291482D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F07BD28-4E26-8F45-8B4E-C2DD3B1DFC9D}"/>
              </a:ext>
            </a:extLst>
          </p:cNvPr>
          <p:cNvGrpSpPr>
            <a:grpSpLocks noChangeAspect="1"/>
          </p:cNvGrpSpPr>
          <p:nvPr/>
        </p:nvGrpSpPr>
        <p:grpSpPr>
          <a:xfrm>
            <a:off x="2733913" y="5062161"/>
            <a:ext cx="336777" cy="100534"/>
            <a:chOff x="1195207" y="4594399"/>
            <a:chExt cx="577450" cy="172375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CD5394A-FBD1-8B4F-A9A7-CE5761FA4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2F3B2A76-50F7-364B-A478-1E3ED37FB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BD1A0CE6-27AF-6C43-A884-2C9B0EEF4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6A79557-BA71-B549-AFF5-554C42A192C1}"/>
              </a:ext>
            </a:extLst>
          </p:cNvPr>
          <p:cNvGrpSpPr>
            <a:grpSpLocks noChangeAspect="1"/>
          </p:cNvGrpSpPr>
          <p:nvPr/>
        </p:nvGrpSpPr>
        <p:grpSpPr>
          <a:xfrm>
            <a:off x="3405233" y="5062161"/>
            <a:ext cx="336776" cy="100534"/>
            <a:chOff x="1195207" y="4594399"/>
            <a:chExt cx="577450" cy="172375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1E5A271-A393-6343-B1BD-3A09EEBDD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05ECA06A-85DD-BF43-8B42-EB9ACEF65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473C8B9-7A02-1042-B2B8-45E54BF04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3B373890-3AB5-BF44-B0AA-3724E07D61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203" y="5057191"/>
            <a:ext cx="98680" cy="9868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BCD5178C-25D6-AB44-B4B9-517E580FE6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49" y="5059036"/>
            <a:ext cx="98680" cy="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C19A2C9E-7D7F-4B49-AC8A-6730190C491C}"/>
              </a:ext>
            </a:extLst>
          </p:cNvPr>
          <p:cNvCxnSpPr>
            <a:cxnSpLocks/>
          </p:cNvCxnSpPr>
          <p:nvPr/>
        </p:nvCxnSpPr>
        <p:spPr>
          <a:xfrm>
            <a:off x="10104460" y="3408125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3E5DFC84-31A7-4CDD-849F-E6982824FF2B}"/>
              </a:ext>
            </a:extLst>
          </p:cNvPr>
          <p:cNvCxnSpPr>
            <a:cxnSpLocks/>
          </p:cNvCxnSpPr>
          <p:nvPr/>
        </p:nvCxnSpPr>
        <p:spPr>
          <a:xfrm>
            <a:off x="3753422" y="3408125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5 387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53 807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53807">
            <a:hlinkClick r:id="" action="ppaction://media"/>
            <a:extLst>
              <a:ext uri="{FF2B5EF4-FFF2-40B4-BE49-F238E27FC236}">
                <a16:creationId xmlns:a16="http://schemas.microsoft.com/office/drawing/2014/main" id="{576CC9B7-AA28-4102-B145-E96543CD1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C19A2C9E-7D7F-4B49-AC8A-6730190C491C}"/>
              </a:ext>
            </a:extLst>
          </p:cNvPr>
          <p:cNvCxnSpPr>
            <a:cxnSpLocks/>
          </p:cNvCxnSpPr>
          <p:nvPr/>
        </p:nvCxnSpPr>
        <p:spPr>
          <a:xfrm>
            <a:off x="10104460" y="3408125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3E5DFC84-31A7-4CDD-849F-E6982824FF2B}"/>
              </a:ext>
            </a:extLst>
          </p:cNvPr>
          <p:cNvCxnSpPr>
            <a:cxnSpLocks/>
          </p:cNvCxnSpPr>
          <p:nvPr/>
        </p:nvCxnSpPr>
        <p:spPr>
          <a:xfrm>
            <a:off x="3753422" y="3408125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5 387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53 807</a:t>
            </a:r>
          </a:p>
        </p:txBody>
      </p:sp>
      <p:pic>
        <p:nvPicPr>
          <p:cNvPr id="2" name="53807">
            <a:hlinkClick r:id="" action="ppaction://media"/>
            <a:extLst>
              <a:ext uri="{FF2B5EF4-FFF2-40B4-BE49-F238E27FC236}">
                <a16:creationId xmlns:a16="http://schemas.microsoft.com/office/drawing/2014/main" id="{576CC9B7-AA28-4102-B145-E96543CD1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5387">
            <a:hlinkClick r:id="" action="ppaction://media"/>
            <a:extLst>
              <a:ext uri="{FF2B5EF4-FFF2-40B4-BE49-F238E27FC236}">
                <a16:creationId xmlns:a16="http://schemas.microsoft.com/office/drawing/2014/main" id="{A817863A-76D4-444D-8EBB-BA1D434194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493" y="2679803"/>
            <a:ext cx="540000" cy="540000"/>
          </a:xfrm>
          <a:prstGeom prst="rect">
            <a:avLst/>
          </a:prstGeom>
        </p:spPr>
      </p:pic>
      <p:graphicFrame>
        <p:nvGraphicFramePr>
          <p:cNvPr id="12" name="Tabelle 2">
            <a:extLst>
              <a:ext uri="{FF2B5EF4-FFF2-40B4-BE49-F238E27FC236}">
                <a16:creationId xmlns:a16="http://schemas.microsoft.com/office/drawing/2014/main" id="{FBE00C66-D870-47C5-9326-F116B6A1D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93297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FB140FA-21E8-40D3-A7AE-C939FF15B208}"/>
              </a:ext>
            </a:extLst>
          </p:cNvPr>
          <p:cNvGrpSpPr>
            <a:grpSpLocks noChangeAspect="1"/>
          </p:cNvGrpSpPr>
          <p:nvPr/>
        </p:nvGrpSpPr>
        <p:grpSpPr>
          <a:xfrm>
            <a:off x="4727900" y="5216215"/>
            <a:ext cx="217728" cy="98682"/>
            <a:chOff x="1195207" y="4597574"/>
            <a:chExt cx="373325" cy="169200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9DC17E3-29CC-46FA-B652-D1487554B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30C9CB62-DBCB-4A40-B48C-5809BC3A5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B6BC354-8C98-4C3B-A1C9-A98ACB35721D}"/>
              </a:ext>
            </a:extLst>
          </p:cNvPr>
          <p:cNvGrpSpPr>
            <a:grpSpLocks noChangeAspect="1"/>
          </p:cNvGrpSpPr>
          <p:nvPr/>
        </p:nvGrpSpPr>
        <p:grpSpPr>
          <a:xfrm>
            <a:off x="4062353" y="5213065"/>
            <a:ext cx="336777" cy="100534"/>
            <a:chOff x="1195207" y="4594399"/>
            <a:chExt cx="577450" cy="172375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C0DF56B2-643C-41B2-B244-F5CC1290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4163F71A-4AF9-416F-8A27-37C51F5D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61B6B6B9-E47C-491E-A3FE-804D5E48D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CE7D4338-D9B6-1A4D-AF06-28867E0EC632}"/>
              </a:ext>
            </a:extLst>
          </p:cNvPr>
          <p:cNvGrpSpPr>
            <a:grpSpLocks noChangeAspect="1"/>
          </p:cNvGrpSpPr>
          <p:nvPr/>
        </p:nvGrpSpPr>
        <p:grpSpPr>
          <a:xfrm>
            <a:off x="2749097" y="5059298"/>
            <a:ext cx="576000" cy="100534"/>
            <a:chOff x="1195207" y="4594399"/>
            <a:chExt cx="987632" cy="172375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76F0D8EF-789E-4940-95C3-E76B70CEE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6E00AC61-2CEA-EA47-822D-7DA71E6D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9E5D834-F364-0543-8B61-0FC4DA627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F4536AF3-0AE0-8A47-BCFE-E2BA12E10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EFA5A598-A6F4-A44F-81C1-404FAAC7F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6A17129-33A3-1947-BA9B-4285B3D6BA32}"/>
              </a:ext>
            </a:extLst>
          </p:cNvPr>
          <p:cNvGrpSpPr>
            <a:grpSpLocks noChangeAspect="1"/>
          </p:cNvGrpSpPr>
          <p:nvPr/>
        </p:nvGrpSpPr>
        <p:grpSpPr>
          <a:xfrm>
            <a:off x="3399522" y="5059298"/>
            <a:ext cx="336776" cy="100534"/>
            <a:chOff x="1195207" y="4594399"/>
            <a:chExt cx="577450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31772128-EF5F-734B-B717-E1C5C1A21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A837991-CF24-DF4B-AC3F-2BACF3107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27D4AA08-4E7C-AD42-AEA5-1F276BFE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98E19C8-59F6-704F-9C76-C56B05667783}"/>
              </a:ext>
            </a:extLst>
          </p:cNvPr>
          <p:cNvGrpSpPr>
            <a:grpSpLocks noChangeAspect="1"/>
          </p:cNvGrpSpPr>
          <p:nvPr/>
        </p:nvGrpSpPr>
        <p:grpSpPr>
          <a:xfrm>
            <a:off x="4059444" y="5059298"/>
            <a:ext cx="576000" cy="100534"/>
            <a:chOff x="1195207" y="4594399"/>
            <a:chExt cx="987632" cy="172375"/>
          </a:xfrm>
        </p:grpSpPr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9C870F9B-E547-984D-9384-61F35176E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D2EA7790-E030-3244-8606-5369800F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CF26615-9645-2249-ABEF-168B85B04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1FA72EDB-65B3-E448-B7D8-AB261BF7B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94B14919-C45F-AC4D-AEE5-94BAF502E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0F069146-0FBC-8742-AC39-02C8C438FBF4}"/>
              </a:ext>
            </a:extLst>
          </p:cNvPr>
          <p:cNvGrpSpPr>
            <a:grpSpLocks noChangeAspect="1"/>
          </p:cNvGrpSpPr>
          <p:nvPr/>
        </p:nvGrpSpPr>
        <p:grpSpPr>
          <a:xfrm>
            <a:off x="4727900" y="5059298"/>
            <a:ext cx="576000" cy="100534"/>
            <a:chOff x="1195207" y="4594399"/>
            <a:chExt cx="987632" cy="172375"/>
          </a:xfrm>
        </p:grpSpPr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6569DF59-3A8F-1347-9BEB-9C853D92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9D9975C8-73C6-AF4D-BB41-FA6AE34AC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6A965D6D-22D1-4746-AA73-20199693E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4B0FA2A1-7F66-604F-B0CE-605A20069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327F87F-9F1C-3549-AB8E-84ECEA372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15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C19A2C9E-7D7F-4B49-AC8A-6730190C491C}"/>
              </a:ext>
            </a:extLst>
          </p:cNvPr>
          <p:cNvCxnSpPr>
            <a:cxnSpLocks/>
          </p:cNvCxnSpPr>
          <p:nvPr/>
        </p:nvCxnSpPr>
        <p:spPr>
          <a:xfrm>
            <a:off x="10104460" y="3408125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3E5DFC84-31A7-4CDD-849F-E6982824FF2B}"/>
              </a:ext>
            </a:extLst>
          </p:cNvPr>
          <p:cNvCxnSpPr>
            <a:cxnSpLocks/>
          </p:cNvCxnSpPr>
          <p:nvPr/>
        </p:nvCxnSpPr>
        <p:spPr>
          <a:xfrm>
            <a:off x="3753422" y="3408125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5 387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53 807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53807">
            <a:hlinkClick r:id="" action="ppaction://media"/>
            <a:extLst>
              <a:ext uri="{FF2B5EF4-FFF2-40B4-BE49-F238E27FC236}">
                <a16:creationId xmlns:a16="http://schemas.microsoft.com/office/drawing/2014/main" id="{576CC9B7-AA28-4102-B145-E96543CD1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C19A2C9E-7D7F-4B49-AC8A-6730190C491C}"/>
              </a:ext>
            </a:extLst>
          </p:cNvPr>
          <p:cNvCxnSpPr>
            <a:cxnSpLocks/>
          </p:cNvCxnSpPr>
          <p:nvPr/>
        </p:nvCxnSpPr>
        <p:spPr>
          <a:xfrm>
            <a:off x="10104460" y="3408125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9">
            <a:extLst>
              <a:ext uri="{FF2B5EF4-FFF2-40B4-BE49-F238E27FC236}">
                <a16:creationId xmlns:a16="http://schemas.microsoft.com/office/drawing/2014/main" id="{3E5DFC84-31A7-4CDD-849F-E6982824FF2B}"/>
              </a:ext>
            </a:extLst>
          </p:cNvPr>
          <p:cNvCxnSpPr>
            <a:cxnSpLocks/>
          </p:cNvCxnSpPr>
          <p:nvPr/>
        </p:nvCxnSpPr>
        <p:spPr>
          <a:xfrm>
            <a:off x="3753422" y="3408125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5 387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53 807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2" name="53807">
            <a:hlinkClick r:id="" action="ppaction://media"/>
            <a:extLst>
              <a:ext uri="{FF2B5EF4-FFF2-40B4-BE49-F238E27FC236}">
                <a16:creationId xmlns:a16="http://schemas.microsoft.com/office/drawing/2014/main" id="{576CC9B7-AA28-4102-B145-E96543CD1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C2F4969-B217-43BE-AAD7-266B3D295D9E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aphicFrame>
        <p:nvGraphicFramePr>
          <p:cNvPr id="13" name="Tabelle 2">
            <a:extLst>
              <a:ext uri="{FF2B5EF4-FFF2-40B4-BE49-F238E27FC236}">
                <a16:creationId xmlns:a16="http://schemas.microsoft.com/office/drawing/2014/main" id="{08A44214-9116-4F1E-98D9-DDE94F21D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670056"/>
              </p:ext>
            </p:extLst>
          </p:nvPr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CF79129-2C49-4F01-9F38-209F736A4C85}"/>
              </a:ext>
            </a:extLst>
          </p:cNvPr>
          <p:cNvGrpSpPr>
            <a:grpSpLocks noChangeAspect="1"/>
          </p:cNvGrpSpPr>
          <p:nvPr/>
        </p:nvGrpSpPr>
        <p:grpSpPr>
          <a:xfrm>
            <a:off x="8218112" y="5050100"/>
            <a:ext cx="576000" cy="100534"/>
            <a:chOff x="1195207" y="4594399"/>
            <a:chExt cx="987632" cy="172375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B067911-CD16-4752-A4E9-701D99340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E86075-D04A-49CB-8D44-4102E066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FFCBB14-9970-4E5D-8122-93D9BEF3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C930015-55C9-43E0-9671-51C21BF65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932A3C0-15A5-4EAE-B5FD-8095DB7D2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E46CAE8-8730-4A14-8C96-3D1C45297B32}"/>
              </a:ext>
            </a:extLst>
          </p:cNvPr>
          <p:cNvGrpSpPr>
            <a:grpSpLocks noChangeAspect="1"/>
          </p:cNvGrpSpPr>
          <p:nvPr/>
        </p:nvGrpSpPr>
        <p:grpSpPr>
          <a:xfrm>
            <a:off x="8864375" y="5048248"/>
            <a:ext cx="336777" cy="100534"/>
            <a:chOff x="1195207" y="4594399"/>
            <a:chExt cx="577450" cy="172375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C46F45D-15F4-47DA-87D5-99C2E9970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EF80D07-1849-4E28-B75A-B738FEDC4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064A538F-0C2B-43CB-B00C-3F4097058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5E7F7D33-5C46-4922-A8F0-240E19BF0460}"/>
              </a:ext>
            </a:extLst>
          </p:cNvPr>
          <p:cNvGrpSpPr>
            <a:grpSpLocks noChangeAspect="1"/>
          </p:cNvGrpSpPr>
          <p:nvPr/>
        </p:nvGrpSpPr>
        <p:grpSpPr>
          <a:xfrm>
            <a:off x="10827874" y="5046881"/>
            <a:ext cx="576000" cy="100534"/>
            <a:chOff x="1195207" y="4594399"/>
            <a:chExt cx="987632" cy="172375"/>
          </a:xfrm>
        </p:grpSpPr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41521348-5A44-4481-8DB6-43472F53C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7E0723D1-4EBB-4966-BD42-6ABD07BEC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54507B9F-B68F-4CEB-8C31-C2EC690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B3513B6-1D5A-4825-96BD-6EAE83B6E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F65D0C0B-43FB-455F-93D1-0EE41834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C73DA36B-D9BC-410D-8816-4A854C09708C}"/>
              </a:ext>
            </a:extLst>
          </p:cNvPr>
          <p:cNvGrpSpPr>
            <a:grpSpLocks noChangeAspect="1"/>
          </p:cNvGrpSpPr>
          <p:nvPr/>
        </p:nvGrpSpPr>
        <p:grpSpPr>
          <a:xfrm>
            <a:off x="10834548" y="5202493"/>
            <a:ext cx="217728" cy="98682"/>
            <a:chOff x="1195207" y="4597574"/>
            <a:chExt cx="373325" cy="169200"/>
          </a:xfrm>
        </p:grpSpPr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D5BB8498-CC1E-4AC1-90C7-0E333B508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AEFBE1AD-1F5A-400A-9815-51FAC93A7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434E37D2-2BFE-422A-AB2D-2AA1B62074EE}"/>
              </a:ext>
            </a:extLst>
          </p:cNvPr>
          <p:cNvGrpSpPr>
            <a:grpSpLocks noChangeAspect="1"/>
          </p:cNvGrpSpPr>
          <p:nvPr/>
        </p:nvGrpSpPr>
        <p:grpSpPr>
          <a:xfrm>
            <a:off x="9525980" y="5051952"/>
            <a:ext cx="576000" cy="100534"/>
            <a:chOff x="1195207" y="4594399"/>
            <a:chExt cx="987632" cy="172375"/>
          </a:xfrm>
        </p:grpSpPr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6D9DBA5D-C310-4BF9-9969-14C47054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C3347683-7D4F-4C7A-BD19-1B9C87727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D9269FDA-E3A1-4FA9-BB19-5E19633AD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4727172C-063B-440A-935E-0A879C83B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93954D71-D74B-48D8-A570-F14C04F1B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F0739F68-2F23-4756-8EF6-00B2022C0351}"/>
              </a:ext>
            </a:extLst>
          </p:cNvPr>
          <p:cNvGrpSpPr>
            <a:grpSpLocks noChangeAspect="1"/>
          </p:cNvGrpSpPr>
          <p:nvPr/>
        </p:nvGrpSpPr>
        <p:grpSpPr>
          <a:xfrm>
            <a:off x="9525981" y="5205719"/>
            <a:ext cx="336777" cy="100534"/>
            <a:chOff x="1195207" y="4594399"/>
            <a:chExt cx="577450" cy="172375"/>
          </a:xfrm>
        </p:grpSpPr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3CACF0CE-1E70-4AD5-BDA6-AC4E46520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305282E8-6F9B-4A2A-81D8-3999F6D73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DDCA88DC-AE66-4FDA-A5AD-CA7FC92A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3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3 000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31 000</a:t>
            </a:r>
          </a:p>
        </p:txBody>
      </p:sp>
      <p:pic>
        <p:nvPicPr>
          <p:cNvPr id="2" name="3000">
            <a:hlinkClick r:id="" action="ppaction://media"/>
            <a:extLst>
              <a:ext uri="{FF2B5EF4-FFF2-40B4-BE49-F238E27FC236}">
                <a16:creationId xmlns:a16="http://schemas.microsoft.com/office/drawing/2014/main" id="{D203D0A1-0554-408F-817C-25B40AF6E4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187F909-1056-4FC1-BAF9-52CC06693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1919"/>
              </p:ext>
            </p:extLst>
          </p:nvPr>
        </p:nvGraphicFramePr>
        <p:xfrm>
          <a:off x="734400" y="4514400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8930434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93748089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076281768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161667779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065225622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42999130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157188973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2376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46064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4DC14EE-72FD-4746-A881-04D3308B341D}"/>
              </a:ext>
            </a:extLst>
          </p:cNvPr>
          <p:cNvGrpSpPr>
            <a:grpSpLocks noChangeAspect="1"/>
          </p:cNvGrpSpPr>
          <p:nvPr/>
        </p:nvGrpSpPr>
        <p:grpSpPr>
          <a:xfrm>
            <a:off x="2745757" y="5096353"/>
            <a:ext cx="336777" cy="100534"/>
            <a:chOff x="1195207" y="4594399"/>
            <a:chExt cx="577450" cy="172375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868448D-A78A-458A-A610-BFDBCA21A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9946A0D-C86E-4346-968E-392471EF6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FEA0D25-F59F-4409-BECA-1A3E06618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4D1AF93D-CF8D-46E8-A0B4-6A02662F243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8581842-2ADD-4B1E-98E3-38E5FAB214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23 465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23 456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23456">
            <a:hlinkClick r:id="" action="ppaction://media"/>
            <a:extLst>
              <a:ext uri="{FF2B5EF4-FFF2-40B4-BE49-F238E27FC236}">
                <a16:creationId xmlns:a16="http://schemas.microsoft.com/office/drawing/2014/main" id="{B27836B5-2336-4DAF-A7B4-94ED51E6B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23 465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23 456</a:t>
            </a:r>
          </a:p>
        </p:txBody>
      </p:sp>
      <p:pic>
        <p:nvPicPr>
          <p:cNvPr id="2" name="23456">
            <a:hlinkClick r:id="" action="ppaction://media"/>
            <a:extLst>
              <a:ext uri="{FF2B5EF4-FFF2-40B4-BE49-F238E27FC236}">
                <a16:creationId xmlns:a16="http://schemas.microsoft.com/office/drawing/2014/main" id="{B27836B5-2336-4DAF-A7B4-94ED51E6B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23465">
            <a:hlinkClick r:id="" action="ppaction://media"/>
            <a:extLst>
              <a:ext uri="{FF2B5EF4-FFF2-40B4-BE49-F238E27FC236}">
                <a16:creationId xmlns:a16="http://schemas.microsoft.com/office/drawing/2014/main" id="{0F127923-65BC-4BEA-ABA2-07523111FB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493" y="2679803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0A31DE38-CE91-4714-9DF2-0CC567A82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63902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10BA0E2-EFAA-4B56-AFAC-4D37F1087760}"/>
              </a:ext>
            </a:extLst>
          </p:cNvPr>
          <p:cNvGrpSpPr>
            <a:grpSpLocks noChangeAspect="1"/>
          </p:cNvGrpSpPr>
          <p:nvPr/>
        </p:nvGrpSpPr>
        <p:grpSpPr>
          <a:xfrm>
            <a:off x="2070464" y="5064013"/>
            <a:ext cx="217728" cy="98682"/>
            <a:chOff x="1195207" y="4597574"/>
            <a:chExt cx="373325" cy="16920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335EA64-5E37-4807-9C63-89BA2E82A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04D628C-9705-41D2-B325-9348A40F9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57E12C5-A4FF-4F46-92C6-5D6E3A886801}"/>
              </a:ext>
            </a:extLst>
          </p:cNvPr>
          <p:cNvGrpSpPr>
            <a:grpSpLocks noChangeAspect="1"/>
          </p:cNvGrpSpPr>
          <p:nvPr/>
        </p:nvGrpSpPr>
        <p:grpSpPr>
          <a:xfrm>
            <a:off x="2750492" y="5062161"/>
            <a:ext cx="336776" cy="100534"/>
            <a:chOff x="1195207" y="4594399"/>
            <a:chExt cx="577450" cy="172375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0D1750DB-37D1-5744-A6DE-115B46BA1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35DEB45-7FDB-CC4A-A58E-4946F30FA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9E22B49D-2809-894F-9A58-35A97EF6A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79C3835-FFB5-4A41-BCDA-C4B611EB44D6}"/>
              </a:ext>
            </a:extLst>
          </p:cNvPr>
          <p:cNvGrpSpPr>
            <a:grpSpLocks noChangeAspect="1"/>
          </p:cNvGrpSpPr>
          <p:nvPr/>
        </p:nvGrpSpPr>
        <p:grpSpPr>
          <a:xfrm>
            <a:off x="3396762" y="5061235"/>
            <a:ext cx="455825" cy="100534"/>
            <a:chOff x="1195207" y="4594399"/>
            <a:chExt cx="781575" cy="172375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32972AF-EE14-A54A-B1E3-D0AEDDBCE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C2603F29-D82C-BA4F-9413-2F8BC910C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2773F7F5-2FFA-A342-BC9E-F814509C8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97490F62-D6B1-8A46-A022-2692306CE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B17BD28E-A9A7-3D4D-8BBA-D28550F851FE}"/>
              </a:ext>
            </a:extLst>
          </p:cNvPr>
          <p:cNvGrpSpPr>
            <a:grpSpLocks noChangeAspect="1"/>
          </p:cNvGrpSpPr>
          <p:nvPr/>
        </p:nvGrpSpPr>
        <p:grpSpPr>
          <a:xfrm>
            <a:off x="4061115" y="5061235"/>
            <a:ext cx="576000" cy="100534"/>
            <a:chOff x="1195207" y="4594399"/>
            <a:chExt cx="987632" cy="172375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CCE95E9-D2AC-FD44-B5D9-78F97AAB1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F1E44F7F-B8A3-0247-82A9-F99A82A9C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96EF282-AAFE-D04D-91F2-4DEDCFD51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40F1D6F-3B45-A34A-AEC2-5F0F9E11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07D0947-CA42-C645-9381-58A237B34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58" name="Grafik 57">
            <a:extLst>
              <a:ext uri="{FF2B5EF4-FFF2-40B4-BE49-F238E27FC236}">
                <a16:creationId xmlns:a16="http://schemas.microsoft.com/office/drawing/2014/main" id="{3297DAA9-CDAB-CF4F-9972-0BC1C99D9F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394" y="5202611"/>
            <a:ext cx="98680" cy="98682"/>
          </a:xfrm>
          <a:prstGeom prst="rect">
            <a:avLst/>
          </a:prstGeom>
        </p:spPr>
      </p:pic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1D5CEE0-6981-BB4F-BFB0-DC183CD7EEFC}"/>
              </a:ext>
            </a:extLst>
          </p:cNvPr>
          <p:cNvGrpSpPr>
            <a:grpSpLocks noChangeAspect="1"/>
          </p:cNvGrpSpPr>
          <p:nvPr/>
        </p:nvGrpSpPr>
        <p:grpSpPr>
          <a:xfrm>
            <a:off x="4712943" y="5061235"/>
            <a:ext cx="576000" cy="100534"/>
            <a:chOff x="1195207" y="4594399"/>
            <a:chExt cx="987632" cy="172375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AB8D6212-2F3E-844B-9FC8-FD7554CF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7714BDDD-4BA3-2145-969F-03ED7AA6C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19DDAD18-9731-C146-BCA2-726CA10B4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9FCFB8EE-3E21-0D42-878E-ACD730184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CF85B46B-7941-BB43-B4A4-333119B8A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99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23 465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23 456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23456">
            <a:hlinkClick r:id="" action="ppaction://media"/>
            <a:extLst>
              <a:ext uri="{FF2B5EF4-FFF2-40B4-BE49-F238E27FC236}">
                <a16:creationId xmlns:a16="http://schemas.microsoft.com/office/drawing/2014/main" id="{B27836B5-2336-4DAF-A7B4-94ED51E6B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23 465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23 456</a:t>
            </a:r>
          </a:p>
        </p:txBody>
      </p:sp>
      <p:pic>
        <p:nvPicPr>
          <p:cNvPr id="2" name="23456">
            <a:hlinkClick r:id="" action="ppaction://media"/>
            <a:extLst>
              <a:ext uri="{FF2B5EF4-FFF2-40B4-BE49-F238E27FC236}">
                <a16:creationId xmlns:a16="http://schemas.microsoft.com/office/drawing/2014/main" id="{B27836B5-2336-4DAF-A7B4-94ED51E6B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5" name="Tabelle 2">
            <a:extLst>
              <a:ext uri="{FF2B5EF4-FFF2-40B4-BE49-F238E27FC236}">
                <a16:creationId xmlns:a16="http://schemas.microsoft.com/office/drawing/2014/main" id="{6B912EC1-9499-4673-AFF7-68965AB2D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30859"/>
              </p:ext>
            </p:extLst>
          </p:nvPr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2ECDE4-C11A-408C-8FA7-0BC37A4C2B6F}"/>
              </a:ext>
            </a:extLst>
          </p:cNvPr>
          <p:cNvGrpSpPr>
            <a:grpSpLocks noChangeAspect="1"/>
          </p:cNvGrpSpPr>
          <p:nvPr/>
        </p:nvGrpSpPr>
        <p:grpSpPr>
          <a:xfrm>
            <a:off x="8218112" y="5051945"/>
            <a:ext cx="217728" cy="98682"/>
            <a:chOff x="1195207" y="4597574"/>
            <a:chExt cx="373325" cy="16920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A94CC5B-9740-413E-96ED-8BF013E86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252A2A3-7D47-434A-8461-A3694164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8C90205-62A1-40D1-925C-D54AE980E8E1}"/>
              </a:ext>
            </a:extLst>
          </p:cNvPr>
          <p:cNvGrpSpPr>
            <a:grpSpLocks noChangeAspect="1"/>
          </p:cNvGrpSpPr>
          <p:nvPr/>
        </p:nvGrpSpPr>
        <p:grpSpPr>
          <a:xfrm>
            <a:off x="8864375" y="5048248"/>
            <a:ext cx="336777" cy="100534"/>
            <a:chOff x="1195207" y="4594399"/>
            <a:chExt cx="577450" cy="17237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069F0E0E-FA23-4ED5-A690-4DA6825A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C4D8B08-7E20-44A6-B362-201F8D22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D0E3A46-B4B4-4868-9659-F4F2C3334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33DF3B7-7A3A-4A4B-BFA7-BED88AC49FCD}"/>
              </a:ext>
            </a:extLst>
          </p:cNvPr>
          <p:cNvGrpSpPr>
            <a:grpSpLocks noChangeAspect="1"/>
          </p:cNvGrpSpPr>
          <p:nvPr/>
        </p:nvGrpSpPr>
        <p:grpSpPr>
          <a:xfrm>
            <a:off x="10191692" y="5048248"/>
            <a:ext cx="576000" cy="100534"/>
            <a:chOff x="1195207" y="4594399"/>
            <a:chExt cx="987632" cy="172375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1100265-F368-44B4-93BD-3D4EBEF8B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1C289A41-0FC0-4B00-8773-E9B97956F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DB37E82-CE58-46C8-9DB4-7DF5163B9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ED9495E-C9D2-4766-A7A2-BFDB04969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C3D7A36-1BAC-45A0-BE5B-067B38F4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26F129C1-4BAD-454A-B5F6-137E89AF462C}"/>
              </a:ext>
            </a:extLst>
          </p:cNvPr>
          <p:cNvGrpSpPr>
            <a:grpSpLocks noChangeAspect="1"/>
          </p:cNvGrpSpPr>
          <p:nvPr/>
        </p:nvGrpSpPr>
        <p:grpSpPr>
          <a:xfrm>
            <a:off x="10825014" y="5051161"/>
            <a:ext cx="576000" cy="100534"/>
            <a:chOff x="1195207" y="4594399"/>
            <a:chExt cx="987632" cy="172375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09821E53-6FDD-4D04-9721-CEB2884B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CC4780A-C4E4-4171-953B-0018A1F6B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1" y="4597574"/>
              <a:ext cx="169201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5F71432-37B1-4F0B-A85D-561C6B514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E724816-F6B6-4B69-A00C-08E876DCE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0BC5A9D7-ECCE-46AA-A3AB-BC63B2A08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157669A4-81FE-4715-AACD-D3C04F42F4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518" y="5205719"/>
            <a:ext cx="98680" cy="98682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A0D2FA9-6BFD-48C6-B43D-2031D29F6E42}"/>
              </a:ext>
            </a:extLst>
          </p:cNvPr>
          <p:cNvGrpSpPr>
            <a:grpSpLocks noChangeAspect="1"/>
          </p:cNvGrpSpPr>
          <p:nvPr/>
        </p:nvGrpSpPr>
        <p:grpSpPr>
          <a:xfrm>
            <a:off x="9534616" y="5053013"/>
            <a:ext cx="455825" cy="100534"/>
            <a:chOff x="1195207" y="4594399"/>
            <a:chExt cx="781575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1600CA1D-D144-4C24-A4FE-0D709DE2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ED3BCB5-05EE-4E27-84C3-60E910A3C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538FA7CD-B19D-4AAB-AC91-BF56A1F6C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981AF06-1B66-488A-800A-0D2AA5A6E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pic>
        <p:nvPicPr>
          <p:cNvPr id="42" name="Grafik 41">
            <a:extLst>
              <a:ext uri="{FF2B5EF4-FFF2-40B4-BE49-F238E27FC236}">
                <a16:creationId xmlns:a16="http://schemas.microsoft.com/office/drawing/2014/main" id="{CB77FAB5-5AA4-4E5B-9549-279BA0D48F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6B728A18-ED5D-4431-AA7A-51C97081B36A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8677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8 546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81 546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8546">
            <a:hlinkClick r:id="" action="ppaction://media"/>
            <a:extLst>
              <a:ext uri="{FF2B5EF4-FFF2-40B4-BE49-F238E27FC236}">
                <a16:creationId xmlns:a16="http://schemas.microsoft.com/office/drawing/2014/main" id="{0E2CD45D-28DE-43B5-85BA-A523050E7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8 546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81 546</a:t>
            </a:r>
          </a:p>
        </p:txBody>
      </p:sp>
      <p:pic>
        <p:nvPicPr>
          <p:cNvPr id="2" name="8546">
            <a:hlinkClick r:id="" action="ppaction://media"/>
            <a:extLst>
              <a:ext uri="{FF2B5EF4-FFF2-40B4-BE49-F238E27FC236}">
                <a16:creationId xmlns:a16="http://schemas.microsoft.com/office/drawing/2014/main" id="{0E2CD45D-28DE-43B5-85BA-A523050E7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81546">
            <a:hlinkClick r:id="" action="ppaction://media"/>
            <a:extLst>
              <a:ext uri="{FF2B5EF4-FFF2-40B4-BE49-F238E27FC236}">
                <a16:creationId xmlns:a16="http://schemas.microsoft.com/office/drawing/2014/main" id="{86F2026E-69AC-4979-BDC0-4649DC77B3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49509" y="2679803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70F378D2-0075-4B16-9332-24423E236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12399"/>
              </p:ext>
            </p:extLst>
          </p:nvPr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0CEF3BD-01E1-499B-ADE0-CD0F98316C87}"/>
              </a:ext>
            </a:extLst>
          </p:cNvPr>
          <p:cNvGrpSpPr>
            <a:grpSpLocks noChangeAspect="1"/>
          </p:cNvGrpSpPr>
          <p:nvPr/>
        </p:nvGrpSpPr>
        <p:grpSpPr>
          <a:xfrm>
            <a:off x="8194970" y="5055309"/>
            <a:ext cx="576000" cy="100534"/>
            <a:chOff x="1195207" y="4594399"/>
            <a:chExt cx="987632" cy="17237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7DC7B48-8304-44BB-9BC5-13A609642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935AC49-5B63-4B8A-89B8-91BEE199B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0C8CC41-1E91-429D-8658-62F6213A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5B79F61-0576-4E27-9A0A-5F6EFC2B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A695A331-1501-4F1D-B7C5-EAFCA71B9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7EAD44E-2444-4C8D-8453-D57813F1333E}"/>
              </a:ext>
            </a:extLst>
          </p:cNvPr>
          <p:cNvGrpSpPr>
            <a:grpSpLocks noChangeAspect="1"/>
          </p:cNvGrpSpPr>
          <p:nvPr/>
        </p:nvGrpSpPr>
        <p:grpSpPr>
          <a:xfrm>
            <a:off x="8194969" y="5203867"/>
            <a:ext cx="336777" cy="100534"/>
            <a:chOff x="1195207" y="4594399"/>
            <a:chExt cx="577450" cy="17237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C5B1BDD-3D30-46B6-891A-813848862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03E2AF8-480E-44CA-A329-5C45BD41B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52B9184-DBD8-4F29-8078-1390A0279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54157624-73DE-48B6-BC4B-791BCF9BA5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375" y="5055309"/>
            <a:ext cx="98680" cy="98682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564DBCC-F148-41C4-9294-D5DD12464EA6}"/>
              </a:ext>
            </a:extLst>
          </p:cNvPr>
          <p:cNvGrpSpPr>
            <a:grpSpLocks noChangeAspect="1"/>
          </p:cNvGrpSpPr>
          <p:nvPr/>
        </p:nvGrpSpPr>
        <p:grpSpPr>
          <a:xfrm>
            <a:off x="10180199" y="5056370"/>
            <a:ext cx="777740" cy="254301"/>
            <a:chOff x="1195207" y="4594399"/>
            <a:chExt cx="1333542" cy="436023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4F81E9A-A681-4DEF-8787-E1568542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B0C2963-B4FF-45FC-B1AA-003552E2B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FDCE798-C70E-4D0A-845A-51213E1E0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A892CE69-696F-4A1F-B2E0-A5001325D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8841FD4-F18C-4778-80EC-2BEB0F07F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9549" y="4861222"/>
              <a:ext cx="169200" cy="169200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84C67FE-1FF9-4680-89B2-13EFCEC724FE}"/>
              </a:ext>
            </a:extLst>
          </p:cNvPr>
          <p:cNvGrpSpPr>
            <a:grpSpLocks noChangeAspect="1"/>
          </p:cNvGrpSpPr>
          <p:nvPr/>
        </p:nvGrpSpPr>
        <p:grpSpPr>
          <a:xfrm>
            <a:off x="9522287" y="5055309"/>
            <a:ext cx="576000" cy="100534"/>
            <a:chOff x="1195207" y="4594399"/>
            <a:chExt cx="987632" cy="172375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5338F755-633C-4D2E-9C43-E6DDF5B56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8B28D5CE-7DC6-4565-9992-58795F8ED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6E659E5-C31E-4477-A561-F33FE2A20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054F1BE3-86AE-460D-AED3-307C4FE3E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AA87D60-80EB-4AE0-8E5E-97385984F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81D60CA-8B00-4E74-9CC9-4F31D8746AD3}"/>
              </a:ext>
            </a:extLst>
          </p:cNvPr>
          <p:cNvGrpSpPr>
            <a:grpSpLocks noChangeAspect="1"/>
          </p:cNvGrpSpPr>
          <p:nvPr/>
        </p:nvGrpSpPr>
        <p:grpSpPr>
          <a:xfrm>
            <a:off x="10854701" y="5049912"/>
            <a:ext cx="576000" cy="100534"/>
            <a:chOff x="1195207" y="4594399"/>
            <a:chExt cx="987632" cy="172375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040E4D5-B87E-4F5F-90F0-768BC807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A81733B7-2362-43BB-9956-634911497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E665F87B-40D1-41E0-BCB3-2F02ED00E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C3099D74-8721-4EB5-999A-C1629A3F8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61BEF710-9A5F-4146-8271-66526BF80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6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8 546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81 546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8546">
            <a:hlinkClick r:id="" action="ppaction://media"/>
            <a:extLst>
              <a:ext uri="{FF2B5EF4-FFF2-40B4-BE49-F238E27FC236}">
                <a16:creationId xmlns:a16="http://schemas.microsoft.com/office/drawing/2014/main" id="{0E2CD45D-28DE-43B5-85BA-A523050E7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8 546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81 546</a:t>
            </a:r>
          </a:p>
        </p:txBody>
      </p:sp>
      <p:pic>
        <p:nvPicPr>
          <p:cNvPr id="2" name="8546">
            <a:hlinkClick r:id="" action="ppaction://media"/>
            <a:extLst>
              <a:ext uri="{FF2B5EF4-FFF2-40B4-BE49-F238E27FC236}">
                <a16:creationId xmlns:a16="http://schemas.microsoft.com/office/drawing/2014/main" id="{0E2CD45D-28DE-43B5-85BA-A523050E7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5" name="Tabelle 2">
            <a:extLst>
              <a:ext uri="{FF2B5EF4-FFF2-40B4-BE49-F238E27FC236}">
                <a16:creationId xmlns:a16="http://schemas.microsoft.com/office/drawing/2014/main" id="{6502E9F1-4BC3-4568-8FD6-1F5CE979A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10321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C42A4E2-CD75-498C-A851-BCFFECED7881}"/>
              </a:ext>
            </a:extLst>
          </p:cNvPr>
          <p:cNvGrpSpPr>
            <a:grpSpLocks noChangeAspect="1"/>
          </p:cNvGrpSpPr>
          <p:nvPr/>
        </p:nvGrpSpPr>
        <p:grpSpPr>
          <a:xfrm>
            <a:off x="2756751" y="5216222"/>
            <a:ext cx="336777" cy="100534"/>
            <a:chOff x="1195207" y="4594399"/>
            <a:chExt cx="577450" cy="172375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7AE39DF-F4B1-43F3-BCC0-CD4482C56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2DDEF96-3AA8-4411-B6F7-C12DC96A2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D429889-A815-497E-9AF0-2660EDED2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36" name="Grafik 35">
            <a:extLst>
              <a:ext uri="{FF2B5EF4-FFF2-40B4-BE49-F238E27FC236}">
                <a16:creationId xmlns:a16="http://schemas.microsoft.com/office/drawing/2014/main" id="{7A01634C-CA82-4D6A-9BF3-E31CA16E81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1C77A282-F3D2-40E2-8F31-F9BF0B48B7C6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1AB5444-97D9-754C-8094-64970BB44D75}"/>
              </a:ext>
            </a:extLst>
          </p:cNvPr>
          <p:cNvGrpSpPr>
            <a:grpSpLocks noChangeAspect="1"/>
          </p:cNvGrpSpPr>
          <p:nvPr/>
        </p:nvGrpSpPr>
        <p:grpSpPr>
          <a:xfrm>
            <a:off x="2752734" y="5060603"/>
            <a:ext cx="576000" cy="100534"/>
            <a:chOff x="1195207" y="4594399"/>
            <a:chExt cx="987632" cy="17237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000636E6-82CC-B045-942A-E6771D637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76C8B0F-7498-D249-ADE8-60E2B018E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F3B0F3EC-5296-934A-A941-1401B6290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6F86598-4F78-594B-B629-255F7341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BFCE12B-C235-E841-8C60-DF31B034C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4EB99200-7E4F-974F-A675-36015B2369ED}"/>
              </a:ext>
            </a:extLst>
          </p:cNvPr>
          <p:cNvGrpSpPr>
            <a:grpSpLocks noChangeAspect="1"/>
          </p:cNvGrpSpPr>
          <p:nvPr/>
        </p:nvGrpSpPr>
        <p:grpSpPr>
          <a:xfrm>
            <a:off x="3409934" y="5060603"/>
            <a:ext cx="576000" cy="100534"/>
            <a:chOff x="1195207" y="4594399"/>
            <a:chExt cx="987632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9214CB8-03AA-514D-AE96-340197E1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49E032BF-9F00-2D41-9C17-9ECADAAFE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F212A116-6940-B64A-A53F-F4C5DA5DC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357D118-5DBD-3C4E-9F32-5D462BC97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98E2833-98EA-2E46-AFF3-84D7864C8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FF01739-AAE6-EE44-8355-40E71DEF44E2}"/>
              </a:ext>
            </a:extLst>
          </p:cNvPr>
          <p:cNvGrpSpPr>
            <a:grpSpLocks noChangeAspect="1"/>
          </p:cNvGrpSpPr>
          <p:nvPr/>
        </p:nvGrpSpPr>
        <p:grpSpPr>
          <a:xfrm>
            <a:off x="4083101" y="5060603"/>
            <a:ext cx="455825" cy="100534"/>
            <a:chOff x="1195207" y="4594399"/>
            <a:chExt cx="781575" cy="172375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81BFF7CC-79FB-4049-8331-C1AA75FDD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9AAB6984-21FC-6746-A46E-76A857174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AA2D7F93-96A9-5C42-8DA2-801C30AB7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B9C1D843-3324-8E4E-9C43-B8FEAE2E9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B486E90B-4344-D74F-90F7-A3D41E55CB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971" y="5212304"/>
            <a:ext cx="98680" cy="98683"/>
          </a:xfrm>
          <a:prstGeom prst="rect">
            <a:avLst/>
          </a:prstGeom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38E7B65-F4F2-2A4D-9237-FC631047D5E8}"/>
              </a:ext>
            </a:extLst>
          </p:cNvPr>
          <p:cNvGrpSpPr>
            <a:grpSpLocks noChangeAspect="1"/>
          </p:cNvGrpSpPr>
          <p:nvPr/>
        </p:nvGrpSpPr>
        <p:grpSpPr>
          <a:xfrm>
            <a:off x="4730941" y="5060603"/>
            <a:ext cx="576000" cy="100534"/>
            <a:chOff x="1195207" y="4594399"/>
            <a:chExt cx="987632" cy="172375"/>
          </a:xfrm>
        </p:grpSpPr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635DEB62-34DA-BD4C-BE64-9F34C14F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25F9F758-EAF9-DB48-BDCB-FBD993875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896F97B7-5647-7F43-882D-D756472DE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7B897FCD-7E9F-D54C-BC95-2EE8CC965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3403DB64-6BCF-C645-81AB-8F60AEC90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9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698 698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968 968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698698">
            <a:hlinkClick r:id="" action="ppaction://media"/>
            <a:extLst>
              <a:ext uri="{FF2B5EF4-FFF2-40B4-BE49-F238E27FC236}">
                <a16:creationId xmlns:a16="http://schemas.microsoft.com/office/drawing/2014/main" id="{2C4931A0-8BD9-4051-B7B4-6CBCA4FE5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698 698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968 968</a:t>
            </a:r>
          </a:p>
        </p:txBody>
      </p:sp>
      <p:pic>
        <p:nvPicPr>
          <p:cNvPr id="3" name="698698">
            <a:hlinkClick r:id="" action="ppaction://media"/>
            <a:extLst>
              <a:ext uri="{FF2B5EF4-FFF2-40B4-BE49-F238E27FC236}">
                <a16:creationId xmlns:a16="http://schemas.microsoft.com/office/drawing/2014/main" id="{2C4931A0-8BD9-4051-B7B4-6CBCA4FE5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968968">
            <a:hlinkClick r:id="" action="ppaction://media"/>
            <a:extLst>
              <a:ext uri="{FF2B5EF4-FFF2-40B4-BE49-F238E27FC236}">
                <a16:creationId xmlns:a16="http://schemas.microsoft.com/office/drawing/2014/main" id="{1779CB54-CB33-417D-A7CF-AF91B81257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49509" y="2679803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00B754F5-1710-403B-B04A-96AB003CD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96455"/>
              </p:ext>
            </p:extLst>
          </p:nvPr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8C933-A2E6-490C-AF81-14C4B00C7EEA}"/>
              </a:ext>
            </a:extLst>
          </p:cNvPr>
          <p:cNvGrpSpPr>
            <a:grpSpLocks noChangeAspect="1"/>
          </p:cNvGrpSpPr>
          <p:nvPr/>
        </p:nvGrpSpPr>
        <p:grpSpPr>
          <a:xfrm>
            <a:off x="8218112" y="5050100"/>
            <a:ext cx="576000" cy="100534"/>
            <a:chOff x="1195207" y="4594399"/>
            <a:chExt cx="987632" cy="17237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5AFF939-F780-427A-ABD6-A069823DF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5B39385E-99E5-492E-94A8-A5335EDB8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F6C84C5-6CF4-40B4-A491-510C4B488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CB17B67-EA36-44EC-84CB-7026741A8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562107F-CE64-4535-80F5-E1F7CC3B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A719C6F9-C719-4077-A298-A0C38FCE44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112" y="5205712"/>
            <a:ext cx="98680" cy="98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975A90B-EB30-4952-A433-FD61EB5C6167}"/>
              </a:ext>
            </a:extLst>
          </p:cNvPr>
          <p:cNvGrpSpPr>
            <a:grpSpLocks noChangeAspect="1"/>
          </p:cNvGrpSpPr>
          <p:nvPr/>
        </p:nvGrpSpPr>
        <p:grpSpPr>
          <a:xfrm>
            <a:off x="7537871" y="5046881"/>
            <a:ext cx="576000" cy="100534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97F41C2-B887-48C1-A8C4-75836FFB6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5F5CE999-C93A-4A99-A8B5-55C33C04A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591FDC6-9B12-4C49-8190-B1AAB7335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E593BBC-E5CA-4E2B-ABD6-40E62DF2A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9B39873-911F-42E2-8D6A-D3BEF9AD1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1F83E36-0552-4A46-991F-9E87BCF6DDF1}"/>
              </a:ext>
            </a:extLst>
          </p:cNvPr>
          <p:cNvGrpSpPr>
            <a:grpSpLocks noChangeAspect="1"/>
          </p:cNvGrpSpPr>
          <p:nvPr/>
        </p:nvGrpSpPr>
        <p:grpSpPr>
          <a:xfrm>
            <a:off x="7539823" y="5203860"/>
            <a:ext cx="336777" cy="100534"/>
            <a:chOff x="1195207" y="4594399"/>
            <a:chExt cx="577450" cy="172375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47824047-1B1D-4B39-91CB-E23C64B14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A5D7229F-FF4A-43B6-8B84-E94E9C86C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3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DDA6595-8E59-4387-A361-7CB9B152C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C14E9A26-605B-4B4D-B2A2-59193A8699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704" y="5203860"/>
            <a:ext cx="98680" cy="98682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FC890EF-C905-4B2A-9714-7DDC4C25CB25}"/>
              </a:ext>
            </a:extLst>
          </p:cNvPr>
          <p:cNvGrpSpPr>
            <a:grpSpLocks noChangeAspect="1"/>
          </p:cNvGrpSpPr>
          <p:nvPr/>
        </p:nvGrpSpPr>
        <p:grpSpPr>
          <a:xfrm>
            <a:off x="8855888" y="5051952"/>
            <a:ext cx="576000" cy="100534"/>
            <a:chOff x="1195207" y="4594399"/>
            <a:chExt cx="987632" cy="172375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A3FB0B7-F30D-42D0-8B1A-95478A5E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C3B4980-8C9C-4C8D-8815-EE2DA3B37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C711542-26A2-4C3F-9C63-89ED2ED80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0C0AEB5B-5777-47DD-8DB6-BF284A5C6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F3EBCFB2-4114-47C6-8B90-5B76E2AFB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77B6B36F-CF85-42AC-BD4A-B60B14592445}"/>
              </a:ext>
            </a:extLst>
          </p:cNvPr>
          <p:cNvGrpSpPr>
            <a:grpSpLocks noChangeAspect="1"/>
          </p:cNvGrpSpPr>
          <p:nvPr/>
        </p:nvGrpSpPr>
        <p:grpSpPr>
          <a:xfrm>
            <a:off x="8855889" y="5205719"/>
            <a:ext cx="336777" cy="100534"/>
            <a:chOff x="1195207" y="4594399"/>
            <a:chExt cx="577450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89DE8540-4ED6-4081-BDC6-39A4D0CE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1CD656B3-B231-4124-B325-30CD3A2AF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70F868DF-0F84-41B1-B7A9-B7747683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A8C5AB4-09B3-4715-B7D2-6E830BD6FA7F}"/>
              </a:ext>
            </a:extLst>
          </p:cNvPr>
          <p:cNvGrpSpPr>
            <a:grpSpLocks noChangeAspect="1"/>
          </p:cNvGrpSpPr>
          <p:nvPr/>
        </p:nvGrpSpPr>
        <p:grpSpPr>
          <a:xfrm>
            <a:off x="9523171" y="5057667"/>
            <a:ext cx="576000" cy="100534"/>
            <a:chOff x="1195207" y="4594399"/>
            <a:chExt cx="987632" cy="172375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DD8FF367-975A-4AA6-A126-55924BDCA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AC58B5F7-7594-4034-860E-79686EE06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FCE975E3-AB4A-4B7D-963C-0AE029442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264FD65-452D-4D04-A3E2-A90C6E176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EFF5B6C4-ABF3-452C-BEDB-CDCE0AF0A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6910476-F855-450A-B7B8-1F752B4E9ECB}"/>
              </a:ext>
            </a:extLst>
          </p:cNvPr>
          <p:cNvGrpSpPr>
            <a:grpSpLocks noChangeAspect="1"/>
          </p:cNvGrpSpPr>
          <p:nvPr/>
        </p:nvGrpSpPr>
        <p:grpSpPr>
          <a:xfrm>
            <a:off x="9521143" y="5205145"/>
            <a:ext cx="336777" cy="100534"/>
            <a:chOff x="1195207" y="4594399"/>
            <a:chExt cx="577450" cy="172375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4D667AB0-C236-46EE-994F-523311088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93F1C961-5D1A-4527-8863-C671D57D7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3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C240FC12-E70C-4303-9EF4-44C2728AD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192E11EE-5E7E-4C9B-9F97-C541688D7E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288" y="5203860"/>
            <a:ext cx="98680" cy="98682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0EF6325-2F4B-49EA-8CFD-876A471EBBE4}"/>
              </a:ext>
            </a:extLst>
          </p:cNvPr>
          <p:cNvGrpSpPr>
            <a:grpSpLocks noChangeAspect="1"/>
          </p:cNvGrpSpPr>
          <p:nvPr/>
        </p:nvGrpSpPr>
        <p:grpSpPr>
          <a:xfrm>
            <a:off x="10178114" y="5053013"/>
            <a:ext cx="576000" cy="100534"/>
            <a:chOff x="1195207" y="4594399"/>
            <a:chExt cx="987632" cy="172375"/>
          </a:xfrm>
        </p:grpSpPr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693F870A-06C3-4AE7-A4B7-6C7CC45B6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874F2C81-5BE9-489C-9309-E24C3E68D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8A8AF474-7D4B-46F3-ACF6-065E8880F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01CC3831-6526-401D-B9B8-8477F18DA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8C118687-31BA-4CD0-882A-7EDBB58E5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64" name="Grafik 63">
            <a:extLst>
              <a:ext uri="{FF2B5EF4-FFF2-40B4-BE49-F238E27FC236}">
                <a16:creationId xmlns:a16="http://schemas.microsoft.com/office/drawing/2014/main" id="{B41CA1A3-7EF3-4C22-B5CA-FF7A4A97E5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114" y="5208625"/>
            <a:ext cx="98680" cy="98682"/>
          </a:xfrm>
          <a:prstGeom prst="rect">
            <a:avLst/>
          </a:prstGeom>
        </p:spPr>
      </p:pic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58EB0670-267D-49F8-8835-0551D8D231F7}"/>
              </a:ext>
            </a:extLst>
          </p:cNvPr>
          <p:cNvGrpSpPr>
            <a:grpSpLocks noChangeAspect="1"/>
          </p:cNvGrpSpPr>
          <p:nvPr/>
        </p:nvGrpSpPr>
        <p:grpSpPr>
          <a:xfrm>
            <a:off x="10849878" y="5058875"/>
            <a:ext cx="576000" cy="100534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521B30E6-18BA-4CFC-B275-E70DC25DF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25F33A94-4EEF-4A23-809D-49CF32C99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DDD548D1-D5C5-4B69-95E1-C2C5572AA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C0BD3177-FB71-42C8-BAB4-1F75FE686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AD7AD787-0937-4D04-8DF5-C429CC98C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F166C982-9FE9-4777-9CC4-A209211A30B1}"/>
              </a:ext>
            </a:extLst>
          </p:cNvPr>
          <p:cNvGrpSpPr>
            <a:grpSpLocks noChangeAspect="1"/>
          </p:cNvGrpSpPr>
          <p:nvPr/>
        </p:nvGrpSpPr>
        <p:grpSpPr>
          <a:xfrm>
            <a:off x="10849878" y="5202934"/>
            <a:ext cx="336777" cy="100534"/>
            <a:chOff x="1195207" y="4594399"/>
            <a:chExt cx="577450" cy="172375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DA5459A8-6327-4A40-9D65-CCFCEC486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06C3C5F8-66F2-4D17-9282-4093C74F7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377815B4-858C-45EB-BF1B-0943CD412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76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5 042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5 024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5042">
            <a:hlinkClick r:id="" action="ppaction://media"/>
            <a:extLst>
              <a:ext uri="{FF2B5EF4-FFF2-40B4-BE49-F238E27FC236}">
                <a16:creationId xmlns:a16="http://schemas.microsoft.com/office/drawing/2014/main" id="{D015E3AF-9A85-48B3-ADF0-54A021415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698 698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968 968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3" name="698698">
            <a:hlinkClick r:id="" action="ppaction://media"/>
            <a:extLst>
              <a:ext uri="{FF2B5EF4-FFF2-40B4-BE49-F238E27FC236}">
                <a16:creationId xmlns:a16="http://schemas.microsoft.com/office/drawing/2014/main" id="{2C4931A0-8BD9-4051-B7B4-6CBCA4FE5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698 698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968 968</a:t>
            </a:r>
          </a:p>
        </p:txBody>
      </p:sp>
      <p:pic>
        <p:nvPicPr>
          <p:cNvPr id="3" name="698698">
            <a:hlinkClick r:id="" action="ppaction://media"/>
            <a:extLst>
              <a:ext uri="{FF2B5EF4-FFF2-40B4-BE49-F238E27FC236}">
                <a16:creationId xmlns:a16="http://schemas.microsoft.com/office/drawing/2014/main" id="{2C4931A0-8BD9-4051-B7B4-6CBCA4FE5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aphicFrame>
        <p:nvGraphicFramePr>
          <p:cNvPr id="5" name="Tabelle 2">
            <a:extLst>
              <a:ext uri="{FF2B5EF4-FFF2-40B4-BE49-F238E27FC236}">
                <a16:creationId xmlns:a16="http://schemas.microsoft.com/office/drawing/2014/main" id="{D3AF1FC2-54A8-47FC-BB56-15B10DA34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30622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3DEF8C0-6E19-49E2-BC51-9D57B9E3C57D}"/>
              </a:ext>
            </a:extLst>
          </p:cNvPr>
          <p:cNvGrpSpPr>
            <a:grpSpLocks noChangeAspect="1"/>
          </p:cNvGrpSpPr>
          <p:nvPr/>
        </p:nvGrpSpPr>
        <p:grpSpPr>
          <a:xfrm>
            <a:off x="1430257" y="5049661"/>
            <a:ext cx="576000" cy="100534"/>
            <a:chOff x="1195207" y="4594399"/>
            <a:chExt cx="987632" cy="172375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7EC1F6A-F4B0-4A14-9C00-460B60870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B789E9C-FDC2-410C-BCFB-53E4C5CCD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F9C1BC8-CEAE-4C1E-B423-FAC5977B9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7B42AC3D-7BAF-4B19-A076-392D652E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0A00E436-D0C8-4ADE-BE40-7641168DD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3FDACA2E-F029-4DAD-9809-F8D06365F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257" y="5205273"/>
            <a:ext cx="98680" cy="98682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B9DE8A9-F3C5-4E6E-8395-C39B9E17ACE8}"/>
              </a:ext>
            </a:extLst>
          </p:cNvPr>
          <p:cNvGrpSpPr>
            <a:grpSpLocks noChangeAspect="1"/>
          </p:cNvGrpSpPr>
          <p:nvPr/>
        </p:nvGrpSpPr>
        <p:grpSpPr>
          <a:xfrm>
            <a:off x="2076751" y="5051513"/>
            <a:ext cx="576000" cy="100534"/>
            <a:chOff x="1195207" y="4594399"/>
            <a:chExt cx="987632" cy="172375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9C46B89-6F9D-4358-A2A5-110C948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AF001BD-F2D9-461F-AE81-218537DCE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9E0EFCF-A2D7-49DE-B43A-13680A2A2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E52E87C-3762-43F9-922B-585B5078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92067BD-6351-4167-A8F2-39BB2CCD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5C74BDC-9F35-47F0-878F-5F2D03E18A8F}"/>
              </a:ext>
            </a:extLst>
          </p:cNvPr>
          <p:cNvGrpSpPr>
            <a:grpSpLocks noChangeAspect="1"/>
          </p:cNvGrpSpPr>
          <p:nvPr/>
        </p:nvGrpSpPr>
        <p:grpSpPr>
          <a:xfrm>
            <a:off x="2076752" y="5205280"/>
            <a:ext cx="336777" cy="100534"/>
            <a:chOff x="1195207" y="4594399"/>
            <a:chExt cx="577450" cy="172375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F331A20-DABE-4FEA-B522-1AFC04FDC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327D697D-BB7B-4558-8BBB-6D6F0EF32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3" y="4597574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4FD13EE-D5CB-4B8F-9EE6-1A0630EC2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7483BE28-1B24-4E49-AA38-30D767C8B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750" y="5207132"/>
            <a:ext cx="98680" cy="98682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2026907-36BD-4845-9253-47994AE754E4}"/>
              </a:ext>
            </a:extLst>
          </p:cNvPr>
          <p:cNvGrpSpPr>
            <a:grpSpLocks noChangeAspect="1"/>
          </p:cNvGrpSpPr>
          <p:nvPr/>
        </p:nvGrpSpPr>
        <p:grpSpPr>
          <a:xfrm>
            <a:off x="2747433" y="5043223"/>
            <a:ext cx="576000" cy="100534"/>
            <a:chOff x="1195207" y="4594399"/>
            <a:chExt cx="987632" cy="172375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FAF239F3-6CDC-4ADD-91CE-354C4DE2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9A2E8B91-7E22-4D38-9615-A33EA348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D4F6DE8B-9467-467C-9A7F-2874E279C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02F05A3-DA51-468A-877D-1362AF786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9308AF67-4CB9-4EE5-935C-CDD212133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6820ECA-C271-4656-8568-8D7AE06B48C3}"/>
              </a:ext>
            </a:extLst>
          </p:cNvPr>
          <p:cNvGrpSpPr>
            <a:grpSpLocks noChangeAspect="1"/>
          </p:cNvGrpSpPr>
          <p:nvPr/>
        </p:nvGrpSpPr>
        <p:grpSpPr>
          <a:xfrm>
            <a:off x="2747434" y="5196990"/>
            <a:ext cx="336777" cy="100534"/>
            <a:chOff x="1195207" y="4594399"/>
            <a:chExt cx="577450" cy="17237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0477388E-12A3-4CFE-8656-20059E961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846EDAFF-BEC3-489A-ADE0-368DED920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FB8E904-8CB6-4E75-991F-8E9BE6DF9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F4BFAE64-2228-43FB-BFF0-1CB2F350A5C8}"/>
              </a:ext>
            </a:extLst>
          </p:cNvPr>
          <p:cNvGrpSpPr>
            <a:grpSpLocks noChangeAspect="1"/>
          </p:cNvGrpSpPr>
          <p:nvPr/>
        </p:nvGrpSpPr>
        <p:grpSpPr>
          <a:xfrm>
            <a:off x="3418299" y="5049661"/>
            <a:ext cx="576000" cy="100534"/>
            <a:chOff x="1195207" y="4594399"/>
            <a:chExt cx="987632" cy="172375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5AD28672-613F-4DB7-B235-F20E5531F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B19C4EB6-B978-474F-8453-7C7D1AC86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7531A4B4-951E-44CC-A173-6184B87FF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ED2DDEAE-051D-4EB2-8A1C-8F08F8CCD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4B6EAC1E-6971-475C-8D44-2ADD8649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880A314C-D34E-4A86-9D66-F45CDEF1E5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299" y="5205273"/>
            <a:ext cx="98680" cy="98682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5054FA7-4B7D-4131-9B78-9BE29ECB6D04}"/>
              </a:ext>
            </a:extLst>
          </p:cNvPr>
          <p:cNvGrpSpPr>
            <a:grpSpLocks noChangeAspect="1"/>
          </p:cNvGrpSpPr>
          <p:nvPr/>
        </p:nvGrpSpPr>
        <p:grpSpPr>
          <a:xfrm>
            <a:off x="4072032" y="5045075"/>
            <a:ext cx="576000" cy="100534"/>
            <a:chOff x="1195207" y="4594399"/>
            <a:chExt cx="987632" cy="172375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B9DF48ED-FA8D-43C4-9F0D-8A80696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EB5A226F-0C09-4C6B-9243-51356059E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4208051F-C07B-4E5B-B04C-AE991D76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F00C0653-1720-4810-B62A-9383B059D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334AED0A-1CB9-4D6C-95F8-7B50B3F1D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EB37522-DF69-42C0-A8D5-FFE501967EEB}"/>
              </a:ext>
            </a:extLst>
          </p:cNvPr>
          <p:cNvGrpSpPr>
            <a:grpSpLocks noChangeAspect="1"/>
          </p:cNvGrpSpPr>
          <p:nvPr/>
        </p:nvGrpSpPr>
        <p:grpSpPr>
          <a:xfrm>
            <a:off x="4072033" y="5198842"/>
            <a:ext cx="336777" cy="100534"/>
            <a:chOff x="1195207" y="4594399"/>
            <a:chExt cx="577450" cy="172375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DBD87397-5F0E-47BE-A8B6-B2D1356D2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4A1926B7-8B2C-491B-B1FF-26C826204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3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56249F2-4BE3-45FD-944E-471EBFCC9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59" name="Grafik 58">
            <a:extLst>
              <a:ext uri="{FF2B5EF4-FFF2-40B4-BE49-F238E27FC236}">
                <a16:creationId xmlns:a16="http://schemas.microsoft.com/office/drawing/2014/main" id="{9FBAD645-B529-4F9B-9533-93168ECB91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77" y="5200694"/>
            <a:ext cx="98680" cy="98682"/>
          </a:xfrm>
          <a:prstGeom prst="rect">
            <a:avLst/>
          </a:prstGeom>
        </p:spPr>
      </p:pic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6D1F21F-2D1C-4686-9EAE-843224106B19}"/>
              </a:ext>
            </a:extLst>
          </p:cNvPr>
          <p:cNvGrpSpPr>
            <a:grpSpLocks noChangeAspect="1"/>
          </p:cNvGrpSpPr>
          <p:nvPr/>
        </p:nvGrpSpPr>
        <p:grpSpPr>
          <a:xfrm>
            <a:off x="4708554" y="5040004"/>
            <a:ext cx="576000" cy="100534"/>
            <a:chOff x="1195207" y="4594399"/>
            <a:chExt cx="987632" cy="172375"/>
          </a:xfrm>
        </p:grpSpPr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801F1228-CAD5-4219-87D1-F1BE2FB7A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4802E34E-47DE-41E8-BF1D-B6474B5EA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8C30A61E-6488-4FFC-827D-C9B99AA7C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AD1A7F78-B79B-40C9-8C17-BCC87B578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F74582EB-8A76-49EB-A609-7B129231E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8AE89BBC-E95E-4FA6-B186-514D88619DF3}"/>
              </a:ext>
            </a:extLst>
          </p:cNvPr>
          <p:cNvGrpSpPr>
            <a:grpSpLocks noChangeAspect="1"/>
          </p:cNvGrpSpPr>
          <p:nvPr/>
        </p:nvGrpSpPr>
        <p:grpSpPr>
          <a:xfrm>
            <a:off x="4708555" y="5193771"/>
            <a:ext cx="336777" cy="100534"/>
            <a:chOff x="1195207" y="4594399"/>
            <a:chExt cx="577450" cy="172375"/>
          </a:xfrm>
        </p:grpSpPr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49F328F4-D408-48A0-99CC-DADA31065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AE8E6EE-BBA6-438A-AD91-A7BF8EAAA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3CFB2059-9C65-40EE-A4FE-EEF960608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70" name="Grafik 69">
            <a:extLst>
              <a:ext uri="{FF2B5EF4-FFF2-40B4-BE49-F238E27FC236}">
                <a16:creationId xmlns:a16="http://schemas.microsoft.com/office/drawing/2014/main" id="{E1D46216-DCF0-46DF-9F44-B1DE182179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71" name="Textfeld 70">
            <a:extLst>
              <a:ext uri="{FF2B5EF4-FFF2-40B4-BE49-F238E27FC236}">
                <a16:creationId xmlns:a16="http://schemas.microsoft.com/office/drawing/2014/main" id="{A2E8ADBD-0899-448B-BF44-E7713B0B250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245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EC4BA7-DA7C-3A49-90EF-125652F9E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53" y="1485144"/>
            <a:ext cx="2459821" cy="1522747"/>
          </a:xfrm>
          <a:prstGeom prst="rect">
            <a:avLst/>
          </a:prstGeom>
        </p:spPr>
      </p:pic>
      <p:sp>
        <p:nvSpPr>
          <p:cNvPr id="9" name="Band nach oben 8">
            <a:extLst>
              <a:ext uri="{FF2B5EF4-FFF2-40B4-BE49-F238E27FC236}">
                <a16:creationId xmlns:a16="http://schemas.microsoft.com/office/drawing/2014/main" id="{35B45DDD-5E19-0845-914E-625A3DEA4128}"/>
              </a:ext>
            </a:extLst>
          </p:cNvPr>
          <p:cNvSpPr/>
          <p:nvPr/>
        </p:nvSpPr>
        <p:spPr>
          <a:xfrm>
            <a:off x="3347314" y="3176625"/>
            <a:ext cx="5168900" cy="1028700"/>
          </a:xfrm>
          <a:prstGeom prst="ribbon2">
            <a:avLst>
              <a:gd name="adj1" fmla="val 16667"/>
              <a:gd name="adj2" fmla="val 68182"/>
            </a:avLst>
          </a:prstGeom>
          <a:solidFill>
            <a:srgbClr val="4785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650B5C-13B9-1D42-8E6C-B92757A7FD23}"/>
              </a:ext>
            </a:extLst>
          </p:cNvPr>
          <p:cNvSpPr txBox="1"/>
          <p:nvPr/>
        </p:nvSpPr>
        <p:spPr>
          <a:xfrm>
            <a:off x="4672155" y="3344998"/>
            <a:ext cx="26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75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5 042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5 024</a:t>
            </a:r>
          </a:p>
        </p:txBody>
      </p:sp>
      <p:pic>
        <p:nvPicPr>
          <p:cNvPr id="2" name="5042">
            <a:hlinkClick r:id="" action="ppaction://media"/>
            <a:extLst>
              <a:ext uri="{FF2B5EF4-FFF2-40B4-BE49-F238E27FC236}">
                <a16:creationId xmlns:a16="http://schemas.microsoft.com/office/drawing/2014/main" id="{D015E3AF-9A85-48B3-ADF0-54A021415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5024">
            <a:hlinkClick r:id="" action="ppaction://media"/>
            <a:extLst>
              <a:ext uri="{FF2B5EF4-FFF2-40B4-BE49-F238E27FC236}">
                <a16:creationId xmlns:a16="http://schemas.microsoft.com/office/drawing/2014/main" id="{54C4DC3A-B3E9-45A3-B851-D1BF4245D9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49509" y="2679803"/>
            <a:ext cx="540000" cy="540000"/>
          </a:xfrm>
          <a:prstGeom prst="rect">
            <a:avLst/>
          </a:prstGeom>
        </p:spPr>
      </p:pic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CD3CC0A2-099E-4DF9-A407-123705F65CC1}"/>
              </a:ext>
            </a:extLst>
          </p:cNvPr>
          <p:cNvGraphicFramePr>
            <a:graphicFrameLocks noGrp="1"/>
          </p:cNvGraphicFramePr>
          <p:nvPr/>
        </p:nvGraphicFramePr>
        <p:xfrm>
          <a:off x="6849508" y="4514915"/>
          <a:ext cx="4608002" cy="126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983E5A3-35A6-4E1B-9534-C95C75863BE5}"/>
              </a:ext>
            </a:extLst>
          </p:cNvPr>
          <p:cNvGrpSpPr>
            <a:grpSpLocks noChangeAspect="1"/>
          </p:cNvGrpSpPr>
          <p:nvPr/>
        </p:nvGrpSpPr>
        <p:grpSpPr>
          <a:xfrm>
            <a:off x="8865509" y="5082432"/>
            <a:ext cx="576000" cy="100534"/>
            <a:chOff x="1195207" y="4594399"/>
            <a:chExt cx="987632" cy="17237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83F00D5-8D5A-439D-A791-14943B927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6C45857-28D7-49A5-9C8C-7D2CA9B3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D8E7592-F399-4CF7-B3F7-D4DBF3C9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122659F2-91A1-4755-B6E0-8D5000934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58D19C5-265E-4788-9CDC-25F31C4CE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DDC1D38-7FC0-42D4-A124-2B85BB7898B6}"/>
              </a:ext>
            </a:extLst>
          </p:cNvPr>
          <p:cNvGrpSpPr>
            <a:grpSpLocks noChangeAspect="1"/>
          </p:cNvGrpSpPr>
          <p:nvPr/>
        </p:nvGrpSpPr>
        <p:grpSpPr>
          <a:xfrm>
            <a:off x="10881510" y="5080580"/>
            <a:ext cx="455825" cy="100534"/>
            <a:chOff x="1195207" y="4594399"/>
            <a:chExt cx="781575" cy="17237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B58B9F0-3B7A-48F0-90E6-F7A917B11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3832B1E1-FF97-4579-8CA1-FD11B831B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D143344-6418-406E-89D6-763DA23DA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E6B21375-9A9C-4FDC-A202-BAB00D921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4C496B1-0279-4098-9C07-56A45D99D66B}"/>
              </a:ext>
            </a:extLst>
          </p:cNvPr>
          <p:cNvGrpSpPr>
            <a:grpSpLocks noChangeAspect="1"/>
          </p:cNvGrpSpPr>
          <p:nvPr/>
        </p:nvGrpSpPr>
        <p:grpSpPr>
          <a:xfrm>
            <a:off x="10231781" y="5083880"/>
            <a:ext cx="217728" cy="98682"/>
            <a:chOff x="1195207" y="4597574"/>
            <a:chExt cx="373325" cy="16920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D944442-129C-4EE0-A9AA-83EF97A0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6CDE094-A8A9-47BF-A398-17003FD11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1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5 042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5 024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9DF0762-507B-5448-B5F2-78383C454013}"/>
              </a:ext>
            </a:extLst>
          </p:cNvPr>
          <p:cNvSpPr txBox="1"/>
          <p:nvPr/>
        </p:nvSpPr>
        <p:spPr>
          <a:xfrm>
            <a:off x="629392" y="2516938"/>
            <a:ext cx="1094905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2" name="5042">
            <a:hlinkClick r:id="" action="ppaction://media"/>
            <a:extLst>
              <a:ext uri="{FF2B5EF4-FFF2-40B4-BE49-F238E27FC236}">
                <a16:creationId xmlns:a16="http://schemas.microsoft.com/office/drawing/2014/main" id="{D015E3AF-9A85-48B3-ADF0-54A021415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734493" y="2679803"/>
            <a:ext cx="4608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5 042</a:t>
            </a:r>
          </a:p>
        </p:txBody>
      </p:sp>
      <p:sp>
        <p:nvSpPr>
          <p:cNvPr id="28" name="Textfeld 27">
            <a:hlinkClick r:id="rId5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6849509" y="2679803"/>
            <a:ext cx="4608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5 024</a:t>
            </a:r>
          </a:p>
        </p:txBody>
      </p:sp>
      <p:pic>
        <p:nvPicPr>
          <p:cNvPr id="2" name="5042">
            <a:hlinkClick r:id="" action="ppaction://media"/>
            <a:extLst>
              <a:ext uri="{FF2B5EF4-FFF2-40B4-BE49-F238E27FC236}">
                <a16:creationId xmlns:a16="http://schemas.microsoft.com/office/drawing/2014/main" id="{D015E3AF-9A85-48B3-ADF0-54A021415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6837E50-C4F3-40BB-97E3-03FBC4057EA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666415-D5EA-4C82-BE70-1421A7816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aphicFrame>
        <p:nvGraphicFramePr>
          <p:cNvPr id="25" name="Tabelle 2">
            <a:extLst>
              <a:ext uri="{FF2B5EF4-FFF2-40B4-BE49-F238E27FC236}">
                <a16:creationId xmlns:a16="http://schemas.microsoft.com/office/drawing/2014/main" id="{7ABEA69A-818C-4E6B-9653-E55ABFBC8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38323"/>
              </p:ext>
            </p:extLst>
          </p:nvPr>
        </p:nvGraphicFramePr>
        <p:xfrm>
          <a:off x="734492" y="4514915"/>
          <a:ext cx="4608002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>
                  <a:extLst>
                    <a:ext uri="{9D8B030D-6E8A-4147-A177-3AD203B41FA5}">
                      <a16:colId xmlns:a16="http://schemas.microsoft.com/office/drawing/2014/main" val="336481043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648183121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42514586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816182167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39235199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3310241736"/>
                    </a:ext>
                  </a:extLst>
                </a:gridCol>
                <a:gridCol w="658286">
                  <a:extLst>
                    <a:ext uri="{9D8B030D-6E8A-4147-A177-3AD203B41FA5}">
                      <a16:colId xmlns:a16="http://schemas.microsoft.com/office/drawing/2014/main" val="2790321715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05331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>
                        <a:latin typeface="Comic Sans MS" panose="030F09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71417"/>
                  </a:ext>
                </a:extLst>
              </a:tr>
            </a:tbl>
          </a:graphicData>
        </a:graphic>
      </p:graphicFrame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19E2AF5-3F66-BF44-9D9E-285A3915555A}"/>
              </a:ext>
            </a:extLst>
          </p:cNvPr>
          <p:cNvGrpSpPr>
            <a:grpSpLocks noChangeAspect="1"/>
          </p:cNvGrpSpPr>
          <p:nvPr/>
        </p:nvGrpSpPr>
        <p:grpSpPr>
          <a:xfrm>
            <a:off x="4723547" y="5072179"/>
            <a:ext cx="217728" cy="98682"/>
            <a:chOff x="1195207" y="4597574"/>
            <a:chExt cx="373325" cy="1692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3C7615E-7CC4-0A48-8D6B-87CC564D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5CBBE8F-CB8A-8448-9CC5-1DF2F469D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3DA3545-115D-574E-8F55-29B9400F392B}"/>
              </a:ext>
            </a:extLst>
          </p:cNvPr>
          <p:cNvGrpSpPr>
            <a:grpSpLocks noChangeAspect="1"/>
          </p:cNvGrpSpPr>
          <p:nvPr/>
        </p:nvGrpSpPr>
        <p:grpSpPr>
          <a:xfrm>
            <a:off x="4073124" y="5070334"/>
            <a:ext cx="455825" cy="100534"/>
            <a:chOff x="1195207" y="4594399"/>
            <a:chExt cx="781575" cy="172375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6880F9D-B793-764D-9DB7-C1D802917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FE5B053B-8D08-004A-9257-3A4D7125E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4B04985-0C53-3147-BFDE-D23945FC6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DBF81EAF-5E11-8448-BBBA-C0676D0B4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F6F4177-448F-5642-8D0A-9EA91F74881E}"/>
              </a:ext>
            </a:extLst>
          </p:cNvPr>
          <p:cNvGrpSpPr>
            <a:grpSpLocks noChangeAspect="1"/>
          </p:cNvGrpSpPr>
          <p:nvPr/>
        </p:nvGrpSpPr>
        <p:grpSpPr>
          <a:xfrm>
            <a:off x="2750493" y="5070334"/>
            <a:ext cx="576000" cy="100534"/>
            <a:chOff x="1195207" y="4594399"/>
            <a:chExt cx="987632" cy="172375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81D12CE5-CAAB-8446-A2A0-27AA9820B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99D4B0BA-0DE0-7F43-BDE1-5215582B8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CAF8BC70-393D-754F-9296-F192EF35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B1126E9B-95FA-7A41-A135-310ADE9B5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50AA82AA-6A04-344A-89B0-6DC5B2501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1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Macintosh PowerPoint</Application>
  <PresentationFormat>Breitbild</PresentationFormat>
  <Paragraphs>498</Paragraphs>
  <Slides>62</Slides>
  <Notes>0</Notes>
  <HiddenSlides>0</HiddenSlides>
  <MMClips>75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Comic Sans MS</vt:lpstr>
      <vt:lpstr>Office</vt:lpstr>
      <vt:lpstr>Zahlen hören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Zehnerzahlen  am Rechenrahmen</dc:title>
  <dc:creator>Microsoft Office User</dc:creator>
  <cp:lastModifiedBy>Microsoft Office User</cp:lastModifiedBy>
  <cp:revision>83</cp:revision>
  <dcterms:created xsi:type="dcterms:W3CDTF">2020-08-09T15:31:26Z</dcterms:created>
  <dcterms:modified xsi:type="dcterms:W3CDTF">2020-12-10T10:00:50Z</dcterms:modified>
</cp:coreProperties>
</file>