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2" r:id="rId3"/>
    <p:sldId id="343" r:id="rId4"/>
    <p:sldId id="346" r:id="rId5"/>
    <p:sldId id="344" r:id="rId6"/>
    <p:sldId id="347" r:id="rId7"/>
    <p:sldId id="345" r:id="rId8"/>
    <p:sldId id="331" r:id="rId9"/>
    <p:sldId id="330" r:id="rId10"/>
    <p:sldId id="332" r:id="rId11"/>
    <p:sldId id="333" r:id="rId12"/>
    <p:sldId id="335" r:id="rId13"/>
    <p:sldId id="334" r:id="rId14"/>
    <p:sldId id="348" r:id="rId15"/>
    <p:sldId id="349" r:id="rId16"/>
    <p:sldId id="352" r:id="rId17"/>
    <p:sldId id="350" r:id="rId18"/>
    <p:sldId id="353" r:id="rId19"/>
    <p:sldId id="351" r:id="rId20"/>
    <p:sldId id="402" r:id="rId21"/>
    <p:sldId id="403" r:id="rId22"/>
    <p:sldId id="406" r:id="rId23"/>
    <p:sldId id="404" r:id="rId24"/>
    <p:sldId id="407" r:id="rId25"/>
    <p:sldId id="405" r:id="rId26"/>
    <p:sldId id="360" r:id="rId27"/>
    <p:sldId id="361" r:id="rId28"/>
    <p:sldId id="364" r:id="rId29"/>
    <p:sldId id="362" r:id="rId30"/>
    <p:sldId id="365" r:id="rId31"/>
    <p:sldId id="363" r:id="rId32"/>
    <p:sldId id="372" r:id="rId33"/>
    <p:sldId id="373" r:id="rId34"/>
    <p:sldId id="376" r:id="rId35"/>
    <p:sldId id="374" r:id="rId36"/>
    <p:sldId id="377" r:id="rId37"/>
    <p:sldId id="375" r:id="rId38"/>
    <p:sldId id="336" r:id="rId39"/>
    <p:sldId id="337" r:id="rId40"/>
    <p:sldId id="340" r:id="rId41"/>
    <p:sldId id="339" r:id="rId42"/>
    <p:sldId id="341" r:id="rId43"/>
    <p:sldId id="338" r:id="rId44"/>
    <p:sldId id="426" r:id="rId45"/>
    <p:sldId id="427" r:id="rId46"/>
    <p:sldId id="430" r:id="rId47"/>
    <p:sldId id="428" r:id="rId48"/>
    <p:sldId id="431" r:id="rId49"/>
    <p:sldId id="429" r:id="rId50"/>
    <p:sldId id="384" r:id="rId51"/>
    <p:sldId id="385" r:id="rId52"/>
    <p:sldId id="388" r:id="rId53"/>
    <p:sldId id="386" r:id="rId54"/>
    <p:sldId id="389" r:id="rId55"/>
    <p:sldId id="387" r:id="rId56"/>
    <p:sldId id="396" r:id="rId57"/>
    <p:sldId id="397" r:id="rId58"/>
    <p:sldId id="400" r:id="rId59"/>
    <p:sldId id="399" r:id="rId60"/>
    <p:sldId id="401" r:id="rId61"/>
    <p:sldId id="398" r:id="rId62"/>
    <p:sldId id="354" r:id="rId63"/>
    <p:sldId id="355" r:id="rId64"/>
    <p:sldId id="358" r:id="rId65"/>
    <p:sldId id="356" r:id="rId66"/>
    <p:sldId id="359" r:id="rId67"/>
    <p:sldId id="357" r:id="rId68"/>
    <p:sldId id="408" r:id="rId69"/>
    <p:sldId id="409" r:id="rId70"/>
    <p:sldId id="412" r:id="rId71"/>
    <p:sldId id="410" r:id="rId72"/>
    <p:sldId id="413" r:id="rId73"/>
    <p:sldId id="411" r:id="rId74"/>
    <p:sldId id="390" r:id="rId75"/>
    <p:sldId id="391" r:id="rId76"/>
    <p:sldId id="394" r:id="rId77"/>
    <p:sldId id="392" r:id="rId78"/>
    <p:sldId id="395" r:id="rId79"/>
    <p:sldId id="393" r:id="rId80"/>
    <p:sldId id="414" r:id="rId81"/>
    <p:sldId id="415" r:id="rId82"/>
    <p:sldId id="418" r:id="rId83"/>
    <p:sldId id="416" r:id="rId84"/>
    <p:sldId id="419" r:id="rId85"/>
    <p:sldId id="417" r:id="rId86"/>
    <p:sldId id="378" r:id="rId87"/>
    <p:sldId id="379" r:id="rId88"/>
    <p:sldId id="382" r:id="rId89"/>
    <p:sldId id="380" r:id="rId90"/>
    <p:sldId id="383" r:id="rId91"/>
    <p:sldId id="381" r:id="rId92"/>
    <p:sldId id="420" r:id="rId93"/>
    <p:sldId id="421" r:id="rId94"/>
    <p:sldId id="424" r:id="rId95"/>
    <p:sldId id="422" r:id="rId96"/>
    <p:sldId id="425" r:id="rId97"/>
    <p:sldId id="423" r:id="rId98"/>
    <p:sldId id="366" r:id="rId99"/>
    <p:sldId id="367" r:id="rId100"/>
    <p:sldId id="370" r:id="rId101"/>
    <p:sldId id="368" r:id="rId102"/>
    <p:sldId id="371" r:id="rId103"/>
    <p:sldId id="369" r:id="rId104"/>
    <p:sldId id="432" r:id="rId105"/>
    <p:sldId id="433" r:id="rId106"/>
    <p:sldId id="436" r:id="rId107"/>
    <p:sldId id="434" r:id="rId108"/>
    <p:sldId id="437" r:id="rId109"/>
    <p:sldId id="435" r:id="rId110"/>
    <p:sldId id="260" r:id="rId1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3DDEF-AD4E-4C39-827F-EE5DC195667E}" v="138" dt="2020-11-20T16:16:14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/>
    <p:restoredTop sz="94651"/>
  </p:normalViewPr>
  <p:slideViewPr>
    <p:cSldViewPr snapToGrid="0" snapToObjects="1">
      <p:cViewPr>
        <p:scale>
          <a:sx n="227" d="100"/>
          <a:sy n="227" d="100"/>
        </p:scale>
        <p:origin x="-9512" y="-4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23.11.20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03.xml"/><Relationship Id="rId5" Type="http://schemas.openxmlformats.org/officeDocument/2006/relationships/slide" Target="slide101.xml"/><Relationship Id="rId4" Type="http://schemas.openxmlformats.org/officeDocument/2006/relationships/slide" Target="slide99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media" Target="../media/media50.m4a"/><Relationship Id="rId7" Type="http://schemas.openxmlformats.org/officeDocument/2006/relationships/slide" Target="slide27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3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50.m4a"/><Relationship Id="rId9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03.xml"/><Relationship Id="rId5" Type="http://schemas.openxmlformats.org/officeDocument/2006/relationships/slide" Target="slide101.xml"/><Relationship Id="rId4" Type="http://schemas.openxmlformats.org/officeDocument/2006/relationships/slide" Target="slide99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Relationship Id="rId9" Type="http://schemas.openxmlformats.org/officeDocument/2006/relationships/image" Target="../media/image4.tif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109.xml"/><Relationship Id="rId5" Type="http://schemas.openxmlformats.org/officeDocument/2006/relationships/slide" Target="slide107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microsoft.com/office/2007/relationships/media" Target="../media/media52.m4a"/><Relationship Id="rId7" Type="http://schemas.openxmlformats.org/officeDocument/2006/relationships/slide" Target="slide45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4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52.m4a"/><Relationship Id="rId9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109.xml"/><Relationship Id="rId5" Type="http://schemas.openxmlformats.org/officeDocument/2006/relationships/slide" Target="slide107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microsoft.com/office/2007/relationships/media" Target="../media/media53.m4a"/><Relationship Id="rId7" Type="http://schemas.openxmlformats.org/officeDocument/2006/relationships/slide" Target="slide45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4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53.m4a"/><Relationship Id="rId9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109.xml"/><Relationship Id="rId5" Type="http://schemas.openxmlformats.org/officeDocument/2006/relationships/slide" Target="slide107.xml"/><Relationship Id="rId4" Type="http://schemas.openxmlformats.org/officeDocument/2006/relationships/slide" Target="slide105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9.xml"/><Relationship Id="rId9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tif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tif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8.m4a"/><Relationship Id="rId7" Type="http://schemas.openxmlformats.org/officeDocument/2006/relationships/slide" Target="slide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9.m4a"/><Relationship Id="rId7" Type="http://schemas.openxmlformats.org/officeDocument/2006/relationships/slide" Target="slide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9.m4a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microsoft.com/office/2007/relationships/media" Target="../media/media11.m4a"/><Relationship Id="rId7" Type="http://schemas.openxmlformats.org/officeDocument/2006/relationships/slide" Target="slide6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5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11.m4a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microsoft.com/office/2007/relationships/media" Target="../media/media12.m4a"/><Relationship Id="rId7" Type="http://schemas.openxmlformats.org/officeDocument/2006/relationships/slide" Target="slide6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5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57.xml"/><Relationship Id="rId9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microsoft.com/office/2007/relationships/media" Target="../media/media14.m4a"/><Relationship Id="rId7" Type="http://schemas.openxmlformats.org/officeDocument/2006/relationships/slide" Target="slide6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6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14.m4a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microsoft.com/office/2007/relationships/media" Target="../media/media15.m4a"/><Relationship Id="rId7" Type="http://schemas.openxmlformats.org/officeDocument/2006/relationships/slide" Target="slide6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6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15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2.m4a"/><Relationship Id="rId7" Type="http://schemas.openxmlformats.org/officeDocument/2006/relationships/slide" Target="slide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Relationship Id="rId9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microsoft.com/office/2007/relationships/media" Target="../media/media17.m4a"/><Relationship Id="rId7" Type="http://schemas.openxmlformats.org/officeDocument/2006/relationships/slide" Target="slide10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9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microsoft.com/office/2007/relationships/media" Target="../media/media18.m4a"/><Relationship Id="rId7" Type="http://schemas.openxmlformats.org/officeDocument/2006/relationships/slide" Target="slide10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9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18.m4a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3.xml"/><Relationship Id="rId5" Type="http://schemas.openxmlformats.org/officeDocument/2006/relationships/slide" Target="slide101.xml"/><Relationship Id="rId4" Type="http://schemas.openxmlformats.org/officeDocument/2006/relationships/slide" Target="slide99.xml"/><Relationship Id="rId9" Type="http://schemas.openxmlformats.org/officeDocument/2006/relationships/image" Target="../media/image4.tif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15.m4a"/><Relationship Id="rId7" Type="http://schemas.openxmlformats.org/officeDocument/2006/relationships/slide" Target="slide1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15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20.m4a"/><Relationship Id="rId7" Type="http://schemas.openxmlformats.org/officeDocument/2006/relationships/slide" Target="slide1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20.m4a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4.tif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microsoft.com/office/2007/relationships/media" Target="../media/media22.m4a"/><Relationship Id="rId7" Type="http://schemas.openxmlformats.org/officeDocument/2006/relationships/slide" Target="slide95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9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22.m4a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microsoft.com/office/2007/relationships/media" Target="../media/media23.m4a"/><Relationship Id="rId7" Type="http://schemas.openxmlformats.org/officeDocument/2006/relationships/slide" Target="slide95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9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23.m4a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Relationship Id="rId9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3.m4a"/><Relationship Id="rId7" Type="http://schemas.openxmlformats.org/officeDocument/2006/relationships/slide" Target="slide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5.m4a"/><Relationship Id="rId7" Type="http://schemas.openxmlformats.org/officeDocument/2006/relationships/slide" Target="slide89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25.m4a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6.m4a"/><Relationship Id="rId7" Type="http://schemas.openxmlformats.org/officeDocument/2006/relationships/slide" Target="slide89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26.m4a"/><Relationship Id="rId9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Relationship Id="rId9" Type="http://schemas.openxmlformats.org/officeDocument/2006/relationships/image" Target="../media/image4.tif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microsoft.com/office/2007/relationships/media" Target="../media/media28.m4a"/><Relationship Id="rId7" Type="http://schemas.openxmlformats.org/officeDocument/2006/relationships/slide" Target="slide7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7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28.m4a"/><Relationship Id="rId9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microsoft.com/office/2007/relationships/media" Target="../media/media29.m4a"/><Relationship Id="rId7" Type="http://schemas.openxmlformats.org/officeDocument/2006/relationships/slide" Target="slide7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7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29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Relationship Id="rId9" Type="http://schemas.openxmlformats.org/officeDocument/2006/relationships/image" Target="../media/image4.tif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31.m4a"/><Relationship Id="rId7" Type="http://schemas.openxmlformats.org/officeDocument/2006/relationships/slide" Target="slide1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31.m4a"/><Relationship Id="rId9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32.m4a"/><Relationship Id="rId7" Type="http://schemas.openxmlformats.org/officeDocument/2006/relationships/slide" Target="slide1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32.m4a"/><Relationship Id="rId9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Relationship Id="rId9" Type="http://schemas.openxmlformats.org/officeDocument/2006/relationships/image" Target="../media/image4.tif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73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34.m4a"/><Relationship Id="rId7" Type="http://schemas.openxmlformats.org/officeDocument/2006/relationships/slide" Target="slide13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34.m4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4.tif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73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35.m4a"/><Relationship Id="rId7" Type="http://schemas.openxmlformats.org/officeDocument/2006/relationships/slide" Target="slide13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35.m4a"/><Relationship Id="rId9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73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4.tif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microsoft.com/office/2007/relationships/media" Target="../media/media37.m4a"/><Relationship Id="rId7" Type="http://schemas.openxmlformats.org/officeDocument/2006/relationships/slide" Target="slide55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5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37.m4a"/><Relationship Id="rId9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microsoft.com/office/2007/relationships/media" Target="../media/media38.m4a"/><Relationship Id="rId7" Type="http://schemas.openxmlformats.org/officeDocument/2006/relationships/slide" Target="slide55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5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38.m4a"/><Relationship Id="rId9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Relationship Id="rId9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microsoft.com/office/2007/relationships/media" Target="../media/media40.m4a"/><Relationship Id="rId7" Type="http://schemas.openxmlformats.org/officeDocument/2006/relationships/slide" Target="slide7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7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40.m4a"/><Relationship Id="rId9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microsoft.com/office/2007/relationships/media" Target="../media/media41.m4a"/><Relationship Id="rId7" Type="http://schemas.openxmlformats.org/officeDocument/2006/relationships/slide" Target="slide7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7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41.m4a"/><Relationship Id="rId9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Relationship Id="rId9" Type="http://schemas.openxmlformats.org/officeDocument/2006/relationships/image" Target="../media/image4.tif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microsoft.com/office/2007/relationships/media" Target="../media/media43.m4a"/><Relationship Id="rId7" Type="http://schemas.openxmlformats.org/officeDocument/2006/relationships/slide" Target="slide3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3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43.m4a"/><Relationship Id="rId9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microsoft.com/office/2007/relationships/media" Target="../media/media44.m4a"/><Relationship Id="rId7" Type="http://schemas.openxmlformats.org/officeDocument/2006/relationships/slide" Target="slide3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3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44.m4a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4.tif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3.xml"/><Relationship Id="rId9" Type="http://schemas.openxmlformats.org/officeDocument/2006/relationships/image" Target="../media/image4.tif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microsoft.com/office/2007/relationships/media" Target="../media/media46.m4a"/><Relationship Id="rId7" Type="http://schemas.openxmlformats.org/officeDocument/2006/relationships/slide" Target="slide85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46.m4a"/><Relationship Id="rId9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microsoft.com/office/2007/relationships/media" Target="../media/media47.m4a"/><Relationship Id="rId7" Type="http://schemas.openxmlformats.org/officeDocument/2006/relationships/slide" Target="slide85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47.m4a"/><Relationship Id="rId9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1.xml"/><Relationship Id="rId9" Type="http://schemas.openxmlformats.org/officeDocument/2006/relationships/image" Target="../media/image4.tif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03.xml"/><Relationship Id="rId5" Type="http://schemas.openxmlformats.org/officeDocument/2006/relationships/slide" Target="slide101.xml"/><Relationship Id="rId4" Type="http://schemas.openxmlformats.org/officeDocument/2006/relationships/slide" Target="slide99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media" Target="../media/media49.m4a"/><Relationship Id="rId7" Type="http://schemas.openxmlformats.org/officeDocument/2006/relationships/slide" Target="slide27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3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tiff"/><Relationship Id="rId4" Type="http://schemas.openxmlformats.org/officeDocument/2006/relationships/audio" Target="../media/media49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einmal.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3" name="710">
            <a:hlinkClick r:id="" action="ppaction://media"/>
            <a:extLst>
              <a:ext uri="{FF2B5EF4-FFF2-40B4-BE49-F238E27FC236}">
                <a16:creationId xmlns:a16="http://schemas.microsoft.com/office/drawing/2014/main" id="{E00AEAD8-9CFC-4547-894E-6CEA1D84D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BAF4E786-1A3E-FB4E-A704-2A4A47E27777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24">
            <a:hlinkClick r:id="" action="ppaction://media"/>
            <a:extLst>
              <a:ext uri="{FF2B5EF4-FFF2-40B4-BE49-F238E27FC236}">
                <a16:creationId xmlns:a16="http://schemas.microsoft.com/office/drawing/2014/main" id="{1B5574BE-E3A9-4D87-88F6-B09DF409E1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cxnSp>
        <p:nvCxnSpPr>
          <p:cNvPr id="18" name="Gerade Verbindung 39">
            <a:extLst>
              <a:ext uri="{FF2B5EF4-FFF2-40B4-BE49-F238E27FC236}">
                <a16:creationId xmlns:a16="http://schemas.microsoft.com/office/drawing/2014/main" id="{977F538B-9500-D24C-8649-912754D00B9D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elle 2">
            <a:extLst>
              <a:ext uri="{FF2B5EF4-FFF2-40B4-BE49-F238E27FC236}">
                <a16:creationId xmlns:a16="http://schemas.microsoft.com/office/drawing/2014/main" id="{833FF82E-A721-4875-93CD-E936651B0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07442"/>
              </p:ext>
            </p:extLst>
          </p:nvPr>
        </p:nvGraphicFramePr>
        <p:xfrm>
          <a:off x="4670817" y="4628598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D8DC394-8959-463A-B936-1060BC111EB0}"/>
              </a:ext>
            </a:extLst>
          </p:cNvPr>
          <p:cNvGrpSpPr>
            <a:grpSpLocks noChangeAspect="1"/>
          </p:cNvGrpSpPr>
          <p:nvPr/>
        </p:nvGrpSpPr>
        <p:grpSpPr>
          <a:xfrm>
            <a:off x="6595600" y="5437371"/>
            <a:ext cx="455825" cy="100534"/>
            <a:chOff x="1195207" y="4594399"/>
            <a:chExt cx="781575" cy="172375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F0901CB-3F52-4FDB-A644-1ED8263C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ECEE70A-D799-4A28-9951-1F41D50E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226148B-7F3B-47C0-B10D-09FAA9149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EC5F63A-DF06-480D-9922-94E2BADC7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99CF1AB-688E-493D-96A1-EF8E1FBD8F4A}"/>
              </a:ext>
            </a:extLst>
          </p:cNvPr>
          <p:cNvGrpSpPr>
            <a:grpSpLocks noChangeAspect="1"/>
          </p:cNvGrpSpPr>
          <p:nvPr/>
        </p:nvGrpSpPr>
        <p:grpSpPr>
          <a:xfrm>
            <a:off x="5335616" y="5436672"/>
            <a:ext cx="336777" cy="100534"/>
            <a:chOff x="1195207" y="4594399"/>
            <a:chExt cx="577450" cy="172375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C5BDAC99-9678-4459-8656-3DC1C380F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4731ED88-8B16-46AC-AFFF-119F8B4FD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C692E395-3DE9-464F-8EF7-442276B0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1ED1931-C467-4E54-BD95-85132C47C97C}"/>
              </a:ext>
            </a:extLst>
          </p:cNvPr>
          <p:cNvGrpSpPr>
            <a:grpSpLocks noChangeAspect="1"/>
          </p:cNvGrpSpPr>
          <p:nvPr/>
        </p:nvGrpSpPr>
        <p:grpSpPr>
          <a:xfrm>
            <a:off x="5975780" y="5436672"/>
            <a:ext cx="217728" cy="98682"/>
            <a:chOff x="1195207" y="4597574"/>
            <a:chExt cx="373325" cy="169200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6719D5F3-669C-45C8-B449-AA650B39A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00035937-D483-40FF-B52B-4F99D0C3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B3843D0F-0DDC-5447-9435-F47AE4B43BD9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B7AE900-FC1D-4F57-83BC-A89836A8B96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BF6858-38BE-45C3-932B-872346A564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7726AA0C-3ED2-6944-A24F-B65A5B5FEC11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le 2">
            <a:extLst>
              <a:ext uri="{FF2B5EF4-FFF2-40B4-BE49-F238E27FC236}">
                <a16:creationId xmlns:a16="http://schemas.microsoft.com/office/drawing/2014/main" id="{883F6487-1AC3-4681-BA84-50796F0F0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65219"/>
              </p:ext>
            </p:extLst>
          </p:nvPr>
        </p:nvGraphicFramePr>
        <p:xfrm>
          <a:off x="8596046" y="4592914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49AFA77-F316-4F66-888E-047E00965646}"/>
              </a:ext>
            </a:extLst>
          </p:cNvPr>
          <p:cNvGrpSpPr>
            <a:grpSpLocks noChangeAspect="1"/>
          </p:cNvGrpSpPr>
          <p:nvPr/>
        </p:nvGrpSpPr>
        <p:grpSpPr>
          <a:xfrm>
            <a:off x="9892485" y="5402840"/>
            <a:ext cx="455825" cy="100534"/>
            <a:chOff x="1195207" y="4594399"/>
            <a:chExt cx="781575" cy="17237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20F6043-444A-4F4C-A806-D9CDE553F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805E513-4D8A-41B6-8098-24A59AB30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DC22F9C-A0CC-4D65-85FE-E3480D6C3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8006EE1-3DC5-40C6-8AD4-FC1B73420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C6FC25A-9369-4E56-B932-926CC005DEE3}"/>
              </a:ext>
            </a:extLst>
          </p:cNvPr>
          <p:cNvGrpSpPr>
            <a:grpSpLocks noChangeAspect="1"/>
          </p:cNvGrpSpPr>
          <p:nvPr/>
        </p:nvGrpSpPr>
        <p:grpSpPr>
          <a:xfrm>
            <a:off x="9255235" y="5400988"/>
            <a:ext cx="336777" cy="100534"/>
            <a:chOff x="1195207" y="4594399"/>
            <a:chExt cx="577450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D52C5D64-E233-4A79-9F89-32E52B04E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41A4D46-B303-4BA6-B1E5-CB3FCAF4D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820C0B4-6B13-40BE-AE63-D78988D60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1EB9D84-8DDE-4B1C-8B4C-4C86C5C8F427}"/>
              </a:ext>
            </a:extLst>
          </p:cNvPr>
          <p:cNvGrpSpPr>
            <a:grpSpLocks noChangeAspect="1"/>
          </p:cNvGrpSpPr>
          <p:nvPr/>
        </p:nvGrpSpPr>
        <p:grpSpPr>
          <a:xfrm>
            <a:off x="10524167" y="5401151"/>
            <a:ext cx="217728" cy="98682"/>
            <a:chOff x="1195207" y="4597574"/>
            <a:chExt cx="373325" cy="169200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DEDE257-5A21-4CF2-A9C9-BC68F6F9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1ACD287-4507-4930-8C4F-F1DBAE887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1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40">
            <a:extLst>
              <a:ext uri="{FF2B5EF4-FFF2-40B4-BE49-F238E27FC236}">
                <a16:creationId xmlns:a16="http://schemas.microsoft.com/office/drawing/2014/main" id="{19BF6CE3-C34B-4547-8546-1A5493AEB73C}"/>
              </a:ext>
            </a:extLst>
          </p:cNvPr>
          <p:cNvCxnSpPr>
            <a:cxnSpLocks/>
          </p:cNvCxnSpPr>
          <p:nvPr/>
        </p:nvCxnSpPr>
        <p:spPr>
          <a:xfrm>
            <a:off x="9768948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40">
            <a:extLst>
              <a:ext uri="{FF2B5EF4-FFF2-40B4-BE49-F238E27FC236}">
                <a16:creationId xmlns:a16="http://schemas.microsoft.com/office/drawing/2014/main" id="{739C1858-851A-4800-93E1-1EAA7AE27EC3}"/>
              </a:ext>
            </a:extLst>
          </p:cNvPr>
          <p:cNvCxnSpPr>
            <a:cxnSpLocks/>
          </p:cNvCxnSpPr>
          <p:nvPr/>
        </p:nvCxnSpPr>
        <p:spPr>
          <a:xfrm>
            <a:off x="9785084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39">
            <a:hlinkClick r:id="" action="ppaction://media"/>
            <a:extLst>
              <a:ext uri="{FF2B5EF4-FFF2-40B4-BE49-F238E27FC236}">
                <a16:creationId xmlns:a16="http://schemas.microsoft.com/office/drawing/2014/main" id="{0EE623CE-C691-4770-88BC-BF5949DE67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aphicFrame>
        <p:nvGraphicFramePr>
          <p:cNvPr id="43" name="Tabelle 2">
            <a:extLst>
              <a:ext uri="{FF2B5EF4-FFF2-40B4-BE49-F238E27FC236}">
                <a16:creationId xmlns:a16="http://schemas.microsoft.com/office/drawing/2014/main" id="{42AF0D13-7A77-4230-9A02-CE0BEEE28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36080"/>
              </p:ext>
            </p:extLst>
          </p:nvPr>
        </p:nvGraphicFramePr>
        <p:xfrm>
          <a:off x="964152" y="459737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3D7BDA2-F52A-4AE4-BE49-C2D0F9502551}"/>
              </a:ext>
            </a:extLst>
          </p:cNvPr>
          <p:cNvGrpSpPr>
            <a:grpSpLocks noChangeAspect="1"/>
          </p:cNvGrpSpPr>
          <p:nvPr/>
        </p:nvGrpSpPr>
        <p:grpSpPr>
          <a:xfrm>
            <a:off x="2893430" y="5408796"/>
            <a:ext cx="576000" cy="100534"/>
            <a:chOff x="1195207" y="4594399"/>
            <a:chExt cx="987632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84D80432-0872-4674-9E31-34A7B34EE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8F96A469-0ABD-40C3-876A-2A8DFA5EB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DE0BE23B-D661-45D9-A402-D3BBFDDF6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B8720284-5CE3-40E8-B37A-8645DD4D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09A824A3-614A-451A-A95A-E54D14653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9912187-7D5F-4FF4-985D-E17C242B586F}"/>
              </a:ext>
            </a:extLst>
          </p:cNvPr>
          <p:cNvGrpSpPr>
            <a:grpSpLocks noChangeAspect="1"/>
          </p:cNvGrpSpPr>
          <p:nvPr/>
        </p:nvGrpSpPr>
        <p:grpSpPr>
          <a:xfrm>
            <a:off x="2268585" y="5408115"/>
            <a:ext cx="336777" cy="100534"/>
            <a:chOff x="1195207" y="4594399"/>
            <a:chExt cx="577450" cy="172375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382D55CF-7650-4175-AAA1-5C06267FE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8D1B8E62-096F-42FB-AACE-FCBF1755A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71EA8F17-B0A4-4594-A3B2-2E13067FC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CE71229-B748-42E2-99DE-97C38E83A727}"/>
              </a:ext>
            </a:extLst>
          </p:cNvPr>
          <p:cNvGrpSpPr>
            <a:grpSpLocks noChangeAspect="1"/>
          </p:cNvGrpSpPr>
          <p:nvPr/>
        </p:nvGrpSpPr>
        <p:grpSpPr>
          <a:xfrm>
            <a:off x="1623350" y="5564526"/>
            <a:ext cx="217728" cy="98682"/>
            <a:chOff x="1195207" y="4597574"/>
            <a:chExt cx="373325" cy="169200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002D2551-774A-4D4B-BE2F-2F7C4CBB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8DAB9177-71D7-40E0-9DB2-D148E99CE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9CB37685-3A9F-4740-A233-5F659231814C}"/>
              </a:ext>
            </a:extLst>
          </p:cNvPr>
          <p:cNvGrpSpPr>
            <a:grpSpLocks noChangeAspect="1"/>
          </p:cNvGrpSpPr>
          <p:nvPr/>
        </p:nvGrpSpPr>
        <p:grpSpPr>
          <a:xfrm>
            <a:off x="2901240" y="5560223"/>
            <a:ext cx="455825" cy="100534"/>
            <a:chOff x="1195207" y="4594399"/>
            <a:chExt cx="781575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6C70F36A-F651-46DE-87F2-AABC4AE96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86CADC00-762D-4DDC-941A-B4AD980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A2CB04CF-0D37-4622-B32A-FC21C31E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A44C768F-19AB-4A44-A9D6-8E24DD360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275F5B9-CA9B-4E3E-A84A-00D5E3776308}"/>
              </a:ext>
            </a:extLst>
          </p:cNvPr>
          <p:cNvGrpSpPr>
            <a:grpSpLocks noChangeAspect="1"/>
          </p:cNvGrpSpPr>
          <p:nvPr/>
        </p:nvGrpSpPr>
        <p:grpSpPr>
          <a:xfrm>
            <a:off x="1623350" y="5408115"/>
            <a:ext cx="576000" cy="100534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AA707178-5888-4B27-84F7-BD20A9E7A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4463AD98-8E54-4AD5-B7AC-A6F6F6668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5ED92335-96AC-4245-80BC-8133D68C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1CD194E1-4732-40E0-BB79-3BFB395F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7E213C87-1BEE-4F68-9C2A-08F52F078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F617BBF4-97D7-4496-82F8-0828D2E74CE3}"/>
              </a:ext>
            </a:extLst>
          </p:cNvPr>
          <p:cNvCxnSpPr>
            <a:cxnSpLocks/>
          </p:cNvCxnSpPr>
          <p:nvPr/>
        </p:nvCxnSpPr>
        <p:spPr>
          <a:xfrm>
            <a:off x="9795333" y="339451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40">
            <a:extLst>
              <a:ext uri="{FF2B5EF4-FFF2-40B4-BE49-F238E27FC236}">
                <a16:creationId xmlns:a16="http://schemas.microsoft.com/office/drawing/2014/main" id="{19BF6CE3-C34B-4547-8546-1A5493AEB73C}"/>
              </a:ext>
            </a:extLst>
          </p:cNvPr>
          <p:cNvCxnSpPr>
            <a:cxnSpLocks/>
          </p:cNvCxnSpPr>
          <p:nvPr/>
        </p:nvCxnSpPr>
        <p:spPr>
          <a:xfrm>
            <a:off x="9784368" y="3401909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97">
            <a:hlinkClick r:id="" action="ppaction://media"/>
            <a:extLst>
              <a:ext uri="{FF2B5EF4-FFF2-40B4-BE49-F238E27FC236}">
                <a16:creationId xmlns:a16="http://schemas.microsoft.com/office/drawing/2014/main" id="{2DED30EC-6E46-4CDF-B7BF-F9E8A02D1D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aphicFrame>
        <p:nvGraphicFramePr>
          <p:cNvPr id="33" name="Tabelle 2">
            <a:extLst>
              <a:ext uri="{FF2B5EF4-FFF2-40B4-BE49-F238E27FC236}">
                <a16:creationId xmlns:a16="http://schemas.microsoft.com/office/drawing/2014/main" id="{C330D094-1F5F-4F38-874B-0949801B6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73451"/>
              </p:ext>
            </p:extLst>
          </p:nvPr>
        </p:nvGraphicFramePr>
        <p:xfrm>
          <a:off x="4804632" y="459737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9E49A0E-F6B8-4CCD-A878-A7FFF8273B39}"/>
              </a:ext>
            </a:extLst>
          </p:cNvPr>
          <p:cNvGrpSpPr>
            <a:grpSpLocks noChangeAspect="1"/>
          </p:cNvGrpSpPr>
          <p:nvPr/>
        </p:nvGrpSpPr>
        <p:grpSpPr>
          <a:xfrm>
            <a:off x="6732806" y="5409744"/>
            <a:ext cx="576000" cy="100534"/>
            <a:chOff x="1195207" y="4594399"/>
            <a:chExt cx="987632" cy="1723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2463CCC-23D8-4289-8A06-EB3E82C8A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A93DE08-BE12-4EFA-8495-28EC598E9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218CA93-A571-4458-A5DA-0D514A78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27E2BD5C-FA82-4DFA-9812-84099D3C8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E7C795F-E85D-4CF5-A6B9-28A459441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F3C1D9E-D10B-44BB-881A-915D9BD43074}"/>
              </a:ext>
            </a:extLst>
          </p:cNvPr>
          <p:cNvGrpSpPr>
            <a:grpSpLocks noChangeAspect="1"/>
          </p:cNvGrpSpPr>
          <p:nvPr/>
        </p:nvGrpSpPr>
        <p:grpSpPr>
          <a:xfrm>
            <a:off x="5477377" y="5409755"/>
            <a:ext cx="336777" cy="100534"/>
            <a:chOff x="1195207" y="4594399"/>
            <a:chExt cx="577450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399C16B-5128-49F7-B5A6-F7EC72B95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A29A2C04-68EA-4ADB-B0B3-E60CC9A5B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2856A6E-75CB-4C5D-8C82-C10B87D5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3486663C-691D-4A65-A9DA-3754B9921241}"/>
              </a:ext>
            </a:extLst>
          </p:cNvPr>
          <p:cNvGrpSpPr>
            <a:grpSpLocks noChangeAspect="1"/>
          </p:cNvGrpSpPr>
          <p:nvPr/>
        </p:nvGrpSpPr>
        <p:grpSpPr>
          <a:xfrm>
            <a:off x="6731720" y="5567147"/>
            <a:ext cx="217728" cy="98682"/>
            <a:chOff x="1195207" y="4597574"/>
            <a:chExt cx="373325" cy="169200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8B8AA8EF-BC17-4CFD-9046-EAEA32C9D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46A2DBAE-264C-40ED-873E-776242FB4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727887A4-3693-4449-AF1C-3C10CCAD7108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0" y="5567147"/>
            <a:ext cx="455825" cy="100534"/>
            <a:chOff x="1195207" y="4594399"/>
            <a:chExt cx="781575" cy="172375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74BA443E-32CB-4D90-BE8A-F952BB372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30695C87-F4FE-4FD6-B3E7-9D2BAFF58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0A6562A5-ACC1-4238-BD2A-9791635DA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AC64F82-78F6-4DC0-B87F-7CA4DC52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ADD69DC-86FF-490B-9DC8-ECC0483D987D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0" y="5407903"/>
            <a:ext cx="576000" cy="100534"/>
            <a:chOff x="1195207" y="4594399"/>
            <a:chExt cx="987632" cy="172375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3391A9E0-C4CE-405B-B73E-8F7EA2078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1E8F331C-EBC7-492A-A652-64057D27B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3AEC4076-5407-4BCD-B690-3185D83E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4BD0F541-BAE1-466C-9E97-60BBEB572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2AF7657D-E5D7-4C93-B5F3-490EF486E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3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069015B8-D806-44DF-BE40-8F28FCF6AB7C}"/>
              </a:ext>
            </a:extLst>
          </p:cNvPr>
          <p:cNvCxnSpPr>
            <a:cxnSpLocks/>
          </p:cNvCxnSpPr>
          <p:nvPr/>
        </p:nvCxnSpPr>
        <p:spPr>
          <a:xfrm>
            <a:off x="9804210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erade Verbindung 40">
            <a:extLst>
              <a:ext uri="{FF2B5EF4-FFF2-40B4-BE49-F238E27FC236}">
                <a16:creationId xmlns:a16="http://schemas.microsoft.com/office/drawing/2014/main" id="{C398EC7C-EA03-4425-8D8A-9A720FE99048}"/>
              </a:ext>
            </a:extLst>
          </p:cNvPr>
          <p:cNvCxnSpPr>
            <a:cxnSpLocks/>
          </p:cNvCxnSpPr>
          <p:nvPr/>
        </p:nvCxnSpPr>
        <p:spPr>
          <a:xfrm>
            <a:off x="9821991" y="3378479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827440-F7ED-40E4-BB6D-2988AD76433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A197BB-E59F-4C0E-BA17-315FF1B97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41" name="Tabelle 2">
            <a:extLst>
              <a:ext uri="{FF2B5EF4-FFF2-40B4-BE49-F238E27FC236}">
                <a16:creationId xmlns:a16="http://schemas.microsoft.com/office/drawing/2014/main" id="{E01A1F83-47C8-41DA-BD17-10A8D5317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97033"/>
              </p:ext>
            </p:extLst>
          </p:nvPr>
        </p:nvGraphicFramePr>
        <p:xfrm>
          <a:off x="8658494" y="455723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9C3B1D0-F6E5-4EAD-986C-68A13F701C9F}"/>
              </a:ext>
            </a:extLst>
          </p:cNvPr>
          <p:cNvGrpSpPr>
            <a:grpSpLocks noChangeAspect="1"/>
          </p:cNvGrpSpPr>
          <p:nvPr/>
        </p:nvGrpSpPr>
        <p:grpSpPr>
          <a:xfrm>
            <a:off x="9312221" y="5370599"/>
            <a:ext cx="576000" cy="100534"/>
            <a:chOff x="1195207" y="4594399"/>
            <a:chExt cx="987632" cy="1723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2356537-3BAB-4EBC-9E63-99DEC06BD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2D945681-AA46-440E-A216-DCFCF0A5F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04651DD-395E-4060-9335-96236773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C6C12948-D529-49D0-9086-0D5961FB0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8219F2AD-B866-4B86-AEFB-EAFC44D94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C005452-F0DB-4983-97BA-A0D646222EAD}"/>
              </a:ext>
            </a:extLst>
          </p:cNvPr>
          <p:cNvGrpSpPr>
            <a:grpSpLocks noChangeAspect="1"/>
          </p:cNvGrpSpPr>
          <p:nvPr/>
        </p:nvGrpSpPr>
        <p:grpSpPr>
          <a:xfrm>
            <a:off x="10580349" y="5371655"/>
            <a:ext cx="336777" cy="100534"/>
            <a:chOff x="1195207" y="4594399"/>
            <a:chExt cx="577450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78CF3A1A-F997-4CFE-9A97-654D11662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DBCC5B17-40E1-45C8-8923-E3368172B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FF915A41-C3F0-4929-8517-48132EC27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DB773FB9-A637-41AD-84E8-ACC13D74B572}"/>
              </a:ext>
            </a:extLst>
          </p:cNvPr>
          <p:cNvGrpSpPr>
            <a:grpSpLocks noChangeAspect="1"/>
          </p:cNvGrpSpPr>
          <p:nvPr/>
        </p:nvGrpSpPr>
        <p:grpSpPr>
          <a:xfrm>
            <a:off x="9951226" y="5524392"/>
            <a:ext cx="217728" cy="98682"/>
            <a:chOff x="1195207" y="4597574"/>
            <a:chExt cx="373325" cy="169200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FCF46A11-ACF3-4EB8-8D8A-CDE7FEB7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B3A179E8-3192-4131-A746-6508C732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CFE0167-FA95-4B5B-B3F4-AB414143ADB8}"/>
              </a:ext>
            </a:extLst>
          </p:cNvPr>
          <p:cNvGrpSpPr>
            <a:grpSpLocks noChangeAspect="1"/>
          </p:cNvGrpSpPr>
          <p:nvPr/>
        </p:nvGrpSpPr>
        <p:grpSpPr>
          <a:xfrm>
            <a:off x="9316886" y="5528150"/>
            <a:ext cx="455825" cy="100534"/>
            <a:chOff x="1195207" y="4594399"/>
            <a:chExt cx="781575" cy="172375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0CE441A6-5A1C-4259-A34A-2369DEBCB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FF465F38-F840-45EA-8A42-8D25724F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1146080E-BCFB-4DF1-A054-25FF2A457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DEDFDBD7-769E-4C2F-97B9-A41DAC27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0CE8AF22-2B23-4467-ABA0-1FBC24B5A4A4}"/>
              </a:ext>
            </a:extLst>
          </p:cNvPr>
          <p:cNvGrpSpPr>
            <a:grpSpLocks noChangeAspect="1"/>
          </p:cNvGrpSpPr>
          <p:nvPr/>
        </p:nvGrpSpPr>
        <p:grpSpPr>
          <a:xfrm>
            <a:off x="9948872" y="5367897"/>
            <a:ext cx="576000" cy="100534"/>
            <a:chOff x="1195207" y="4594399"/>
            <a:chExt cx="987632" cy="172375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D23A7AC-27C2-461D-B309-0A054E2F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52FDF71B-9BE6-4B02-9BB1-96E4DD75B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AA295D96-656E-4540-B6E9-8BA6DCFE5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E0A4ECA6-9AF4-40B3-B063-321B8FB93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31FABF5E-485F-4C8E-8F27-09FE2D548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9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B8C605A2-6ADD-A04B-AAF4-B45EDA774BD3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009A655-8DB0-F048-8DC3-FA6D1B3106BC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F8EA620A-1A61-764E-A4C3-CC5EDDEAC255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710">
            <a:hlinkClick r:id="" action="ppaction://media"/>
            <a:extLst>
              <a:ext uri="{FF2B5EF4-FFF2-40B4-BE49-F238E27FC236}">
                <a16:creationId xmlns:a16="http://schemas.microsoft.com/office/drawing/2014/main" id="{B31BACF4-1FD5-974C-8A50-1EE034ECE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01">
            <a:hlinkClick r:id="" action="ppaction://media"/>
            <a:extLst>
              <a:ext uri="{FF2B5EF4-FFF2-40B4-BE49-F238E27FC236}">
                <a16:creationId xmlns:a16="http://schemas.microsoft.com/office/drawing/2014/main" id="{89586E7A-751C-4F5E-8ED4-BBBC06E1F2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aphicFrame>
        <p:nvGraphicFramePr>
          <p:cNvPr id="20" name="Tabelle 2">
            <a:extLst>
              <a:ext uri="{FF2B5EF4-FFF2-40B4-BE49-F238E27FC236}">
                <a16:creationId xmlns:a16="http://schemas.microsoft.com/office/drawing/2014/main" id="{0F0C7ECF-3BC4-4BD1-8034-43853A064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58641"/>
              </p:ext>
            </p:extLst>
          </p:nvPr>
        </p:nvGraphicFramePr>
        <p:xfrm>
          <a:off x="8701650" y="478800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E7666A2-2706-4DC8-85CF-0146ED0B8FF7}"/>
              </a:ext>
            </a:extLst>
          </p:cNvPr>
          <p:cNvGrpSpPr>
            <a:grpSpLocks noChangeAspect="1"/>
          </p:cNvGrpSpPr>
          <p:nvPr/>
        </p:nvGrpSpPr>
        <p:grpSpPr>
          <a:xfrm>
            <a:off x="9360860" y="5605591"/>
            <a:ext cx="576000" cy="100534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1A5FAF4-5258-48CA-A45A-8B807922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7797328-46B3-45F3-B8DB-F79395022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DEF2463-5695-4009-AF36-4910068E6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17A4C4C-30B9-486A-9497-4E9BAE48F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FC00ED56-4950-4CFF-B16C-EE74F80C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BAC0D49-894D-4937-9D07-163A4567A5E3}"/>
              </a:ext>
            </a:extLst>
          </p:cNvPr>
          <p:cNvGrpSpPr>
            <a:grpSpLocks noChangeAspect="1"/>
          </p:cNvGrpSpPr>
          <p:nvPr/>
        </p:nvGrpSpPr>
        <p:grpSpPr>
          <a:xfrm>
            <a:off x="9360860" y="5765412"/>
            <a:ext cx="217728" cy="98682"/>
            <a:chOff x="1195207" y="4597574"/>
            <a:chExt cx="373325" cy="1692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E60DF5A-D7C9-44E7-AA75-17164CAFD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23B9FB8C-2AAB-4D81-8BED-50F59DC98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170A52AE-1D35-4B7A-8943-627E525891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623" y="5605591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einmal.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710">
            <a:hlinkClick r:id="" action="ppaction://media"/>
            <a:extLst>
              <a:ext uri="{FF2B5EF4-FFF2-40B4-BE49-F238E27FC236}">
                <a16:creationId xmlns:a16="http://schemas.microsoft.com/office/drawing/2014/main" id="{8E9A3C63-1269-DA48-A74F-5B2C04583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601474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B8C605A2-6ADD-A04B-AAF4-B45EDA774BD3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009A655-8DB0-F048-8DC3-FA6D1B3106BC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F8EA620A-1A61-764E-A4C3-CC5EDDEAC255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710">
            <a:hlinkClick r:id="" action="ppaction://media"/>
            <a:extLst>
              <a:ext uri="{FF2B5EF4-FFF2-40B4-BE49-F238E27FC236}">
                <a16:creationId xmlns:a16="http://schemas.microsoft.com/office/drawing/2014/main" id="{F99D178C-520B-AF45-8427-A30708A90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D273C98-6D12-48EF-98D6-CDB6BCEF146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ED1A84-E326-41B7-8219-5135133AD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97F3DC9-4712-4338-876A-65EF6212C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34681"/>
              </p:ext>
            </p:extLst>
          </p:nvPr>
        </p:nvGraphicFramePr>
        <p:xfrm>
          <a:off x="4831993" y="452748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2870900073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838309155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0971515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419848185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0905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246251"/>
                  </a:ext>
                </a:extLst>
              </a:tr>
            </a:tbl>
          </a:graphicData>
        </a:graphic>
      </p:graphicFrame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BD48BC0-D6C2-40A9-9650-B912272FFC9F}"/>
              </a:ext>
            </a:extLst>
          </p:cNvPr>
          <p:cNvGrpSpPr>
            <a:grpSpLocks noChangeAspect="1"/>
          </p:cNvGrpSpPr>
          <p:nvPr/>
        </p:nvGrpSpPr>
        <p:grpSpPr>
          <a:xfrm>
            <a:off x="5481896" y="5342147"/>
            <a:ext cx="576000" cy="100534"/>
            <a:chOff x="1195207" y="4594399"/>
            <a:chExt cx="987632" cy="172375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44E7C96-1003-4D74-B26A-EFEF2F455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27C5C464-CD79-4648-80B7-B7DFC944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04B9ACC-A5E0-4D15-9C5A-6BE62D702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C7F677F-E481-4323-AB25-DCD8E5320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39E5CAC-D31B-4B1A-85F7-7368AFE4F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D307721-A527-4B07-9835-0D10D55EC9BE}"/>
              </a:ext>
            </a:extLst>
          </p:cNvPr>
          <p:cNvGrpSpPr>
            <a:grpSpLocks noChangeAspect="1"/>
          </p:cNvGrpSpPr>
          <p:nvPr/>
        </p:nvGrpSpPr>
        <p:grpSpPr>
          <a:xfrm>
            <a:off x="5481896" y="5501968"/>
            <a:ext cx="217728" cy="98682"/>
            <a:chOff x="1195207" y="4597574"/>
            <a:chExt cx="373325" cy="16920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8AD8E73B-C845-4492-902D-D97E5173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73E4FC22-51EA-471D-AAE1-C63D0739B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F4B125CF-FD28-4F28-A0A9-4693AC66BB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944" y="5342147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56">
            <a:hlinkClick r:id="" action="ppaction://media"/>
            <a:extLst>
              <a:ext uri="{FF2B5EF4-FFF2-40B4-BE49-F238E27FC236}">
                <a16:creationId xmlns:a16="http://schemas.microsoft.com/office/drawing/2014/main" id="{FC6E5555-56F2-44EA-9FBD-47EBF663BE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A95BA05F-785C-44E9-A52A-2CD19FE90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00218"/>
              </p:ext>
            </p:extLst>
          </p:nvPr>
        </p:nvGraphicFramePr>
        <p:xfrm>
          <a:off x="972000" y="438594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1032159254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12083185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88469066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8723438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1956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894743"/>
                  </a:ext>
                </a:extLst>
              </a:tr>
            </a:tbl>
          </a:graphicData>
        </a:graphic>
      </p:graphicFrame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0AD1DD4-01AB-431F-B27E-0A57E08C0063}"/>
              </a:ext>
            </a:extLst>
          </p:cNvPr>
          <p:cNvGrpSpPr>
            <a:grpSpLocks noChangeAspect="1"/>
          </p:cNvGrpSpPr>
          <p:nvPr/>
        </p:nvGrpSpPr>
        <p:grpSpPr>
          <a:xfrm>
            <a:off x="1631036" y="5200544"/>
            <a:ext cx="217728" cy="98682"/>
            <a:chOff x="1195207" y="4597574"/>
            <a:chExt cx="373325" cy="16920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145FEAC-2994-4151-B3C7-8CEA15663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8A73E79-1697-4497-AF3E-D80A2DDCE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8389FB9-4AC9-4F23-826E-CDD4162C2665}"/>
              </a:ext>
            </a:extLst>
          </p:cNvPr>
          <p:cNvGrpSpPr>
            <a:grpSpLocks noChangeAspect="1"/>
          </p:cNvGrpSpPr>
          <p:nvPr/>
        </p:nvGrpSpPr>
        <p:grpSpPr>
          <a:xfrm>
            <a:off x="2256043" y="5200544"/>
            <a:ext cx="576000" cy="100534"/>
            <a:chOff x="1195207" y="4594399"/>
            <a:chExt cx="987632" cy="1723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D3FDE66-8166-40B4-93B0-725EABFE3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CCEB8AEF-3547-4BAF-B8A2-CF0D0E336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BDF2088-3AC9-4B0C-8771-882CAE5D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87A2CFC-5BAC-4AD0-B620-1B755EF1C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6D25FC9-C5E0-4265-A5E2-86F5CAAF4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1EB80B6-CDA6-4FDD-ADD1-0964F0495DFF}"/>
              </a:ext>
            </a:extLst>
          </p:cNvPr>
          <p:cNvGrpSpPr>
            <a:grpSpLocks noChangeAspect="1"/>
          </p:cNvGrpSpPr>
          <p:nvPr/>
        </p:nvGrpSpPr>
        <p:grpSpPr>
          <a:xfrm>
            <a:off x="2912040" y="5200544"/>
            <a:ext cx="576000" cy="100534"/>
            <a:chOff x="1195207" y="4594399"/>
            <a:chExt cx="987632" cy="172375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7136703-D8F3-44F5-8085-53D183994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78C1ACB-A806-4D71-B99D-AA74AB4A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336D3E0B-226A-4884-9ABC-1ABDC11C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6EF9222F-A1C0-4F07-B981-662A80247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82E3132C-F674-4888-9AF2-756CF7B9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6" name="Grafik 45">
            <a:extLst>
              <a:ext uri="{FF2B5EF4-FFF2-40B4-BE49-F238E27FC236}">
                <a16:creationId xmlns:a16="http://schemas.microsoft.com/office/drawing/2014/main" id="{49DD1957-4345-41E8-A264-A76C89FB59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040" y="5367581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95">
            <a:hlinkClick r:id="" action="ppaction://media"/>
            <a:extLst>
              <a:ext uri="{FF2B5EF4-FFF2-40B4-BE49-F238E27FC236}">
                <a16:creationId xmlns:a16="http://schemas.microsoft.com/office/drawing/2014/main" id="{E48162C0-57D1-46B2-BCE9-A4F8A1E918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2CFEC1B-337E-4BD7-952E-8FF57C24E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40694"/>
              </p:ext>
            </p:extLst>
          </p:nvPr>
        </p:nvGraphicFramePr>
        <p:xfrm>
          <a:off x="4836000" y="438818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250450741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1324370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542175350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95843183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58233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965145"/>
                  </a:ext>
                </a:extLst>
              </a:tr>
            </a:tbl>
          </a:graphicData>
        </a:graphic>
      </p:graphicFrame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7CA3795-09EB-4E7D-B253-180C773F5293}"/>
              </a:ext>
            </a:extLst>
          </p:cNvPr>
          <p:cNvGrpSpPr>
            <a:grpSpLocks noChangeAspect="1"/>
          </p:cNvGrpSpPr>
          <p:nvPr/>
        </p:nvGrpSpPr>
        <p:grpSpPr>
          <a:xfrm>
            <a:off x="5524712" y="5197719"/>
            <a:ext cx="217728" cy="98682"/>
            <a:chOff x="1195207" y="4597574"/>
            <a:chExt cx="373325" cy="16920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D54D51C-4FD9-4470-B39B-6579A4571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FE4637F8-8ACB-45E3-BF29-17A51227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5CB95E4-03D9-4EC2-BCDA-307809CD239B}"/>
              </a:ext>
            </a:extLst>
          </p:cNvPr>
          <p:cNvGrpSpPr>
            <a:grpSpLocks noChangeAspect="1"/>
          </p:cNvGrpSpPr>
          <p:nvPr/>
        </p:nvGrpSpPr>
        <p:grpSpPr>
          <a:xfrm>
            <a:off x="6120481" y="5201363"/>
            <a:ext cx="576000" cy="100534"/>
            <a:chOff x="1195207" y="4594399"/>
            <a:chExt cx="987632" cy="17237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3C357092-7486-46D9-B77F-4C2EA924F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55D3F7F5-B71B-46C5-B878-D18B4141D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891FAC8C-4680-4C63-9731-2441FA062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F04AB7C-D78E-4CB2-AAE7-4F4AB790E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9B47EC7-6472-4CA0-BEFD-5EAB7269E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92E9536-0818-4E46-99F4-B00A3A891181}"/>
              </a:ext>
            </a:extLst>
          </p:cNvPr>
          <p:cNvGrpSpPr>
            <a:grpSpLocks noChangeAspect="1"/>
          </p:cNvGrpSpPr>
          <p:nvPr/>
        </p:nvGrpSpPr>
        <p:grpSpPr>
          <a:xfrm>
            <a:off x="6124146" y="5351790"/>
            <a:ext cx="455825" cy="100534"/>
            <a:chOff x="1195207" y="4594399"/>
            <a:chExt cx="781575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736BAF3E-0379-4231-A483-CAC25F508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493C9AA1-C4BE-46A5-9F08-8A81C9B4E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E1548E2E-8BE7-4A29-98E2-F24F0DE76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1C7C0F9-BE76-4CEB-BF16-B081239D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F1AB9CE-A20D-4D27-B050-93F7B346672D}"/>
              </a:ext>
            </a:extLst>
          </p:cNvPr>
          <p:cNvGrpSpPr>
            <a:grpSpLocks noChangeAspect="1"/>
          </p:cNvGrpSpPr>
          <p:nvPr/>
        </p:nvGrpSpPr>
        <p:grpSpPr>
          <a:xfrm>
            <a:off x="6767607" y="5195867"/>
            <a:ext cx="576000" cy="100534"/>
            <a:chOff x="1195207" y="4594399"/>
            <a:chExt cx="987632" cy="172375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43065AD-B441-41EA-8547-C3AE65AB7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A0BE4A10-4C6B-40F5-A44C-0C1A27555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8BFFC7E8-17C2-431E-8F38-0CF70910A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9EE65F6A-79BF-43F9-9DE8-AF904742E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584AB2FE-4FFC-4C0D-BFC0-EE99A874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3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106DA2E-6A84-4CCE-9B2A-C8AE036CF051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17729A-A9EA-4392-9237-FC623426F0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33" name="Tabelle 2">
            <a:extLst>
              <a:ext uri="{FF2B5EF4-FFF2-40B4-BE49-F238E27FC236}">
                <a16:creationId xmlns:a16="http://schemas.microsoft.com/office/drawing/2014/main" id="{8B7BF190-E44A-4EDD-90F6-C96F0AADB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34752"/>
              </p:ext>
            </p:extLst>
          </p:nvPr>
        </p:nvGraphicFramePr>
        <p:xfrm>
          <a:off x="8701650" y="453082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F5A5C65-84AE-4DFB-B6EF-3A7BD57CCF9B}"/>
              </a:ext>
            </a:extLst>
          </p:cNvPr>
          <p:cNvGrpSpPr>
            <a:grpSpLocks noChangeAspect="1"/>
          </p:cNvGrpSpPr>
          <p:nvPr/>
        </p:nvGrpSpPr>
        <p:grpSpPr>
          <a:xfrm>
            <a:off x="9373475" y="5343502"/>
            <a:ext cx="217728" cy="98682"/>
            <a:chOff x="1195207" y="4597574"/>
            <a:chExt cx="373325" cy="16920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3B1C486-FED0-44AF-BDC3-03E0549AD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3CFC967-36DB-48CF-A75C-1A8347C75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3B472F3-D67A-49B7-9B9F-0E4E5A6C00BF}"/>
              </a:ext>
            </a:extLst>
          </p:cNvPr>
          <p:cNvGrpSpPr>
            <a:grpSpLocks noChangeAspect="1"/>
          </p:cNvGrpSpPr>
          <p:nvPr/>
        </p:nvGrpSpPr>
        <p:grpSpPr>
          <a:xfrm>
            <a:off x="9986121" y="5337892"/>
            <a:ext cx="576000" cy="100534"/>
            <a:chOff x="1195207" y="4594399"/>
            <a:chExt cx="987632" cy="172375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72BE144-B7D5-4E9E-AF00-828A62471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4E03AA57-31D0-4AC6-8364-F1DF6903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3B54425F-629F-4922-AD3D-9A655DCF0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F9E427D-38E8-4D38-BC35-18B91D059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523ADF77-B386-4775-BA45-D9772C0A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5545CD9-3D10-404E-945E-18AE275CD44B}"/>
              </a:ext>
            </a:extLst>
          </p:cNvPr>
          <p:cNvGrpSpPr>
            <a:grpSpLocks noChangeAspect="1"/>
          </p:cNvGrpSpPr>
          <p:nvPr/>
        </p:nvGrpSpPr>
        <p:grpSpPr>
          <a:xfrm>
            <a:off x="10628820" y="5341677"/>
            <a:ext cx="576000" cy="100534"/>
            <a:chOff x="1195207" y="4594399"/>
            <a:chExt cx="987632" cy="172375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2F6E9E0-AC7A-40E7-976D-508D307A4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CB7FD92F-4D8C-49BE-A9C7-E590B01E7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B543CCFD-50F1-431A-ACD8-A4CB75C29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36CDFF47-2E5D-4460-94EC-DDC74016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9843F69D-F15B-4946-8922-D17C64604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E701D2D-EF2C-455A-88AB-7059B96900A8}"/>
              </a:ext>
            </a:extLst>
          </p:cNvPr>
          <p:cNvGrpSpPr>
            <a:grpSpLocks noChangeAspect="1"/>
          </p:cNvGrpSpPr>
          <p:nvPr/>
        </p:nvGrpSpPr>
        <p:grpSpPr>
          <a:xfrm>
            <a:off x="10628820" y="5495134"/>
            <a:ext cx="455825" cy="100534"/>
            <a:chOff x="1195207" y="4594399"/>
            <a:chExt cx="781575" cy="172375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9BFFF4D9-0E9B-4E21-80FD-6B9D5C7B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15227A67-003B-4E68-8973-19FDA62C9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0C1E6DB-E397-44D9-83CD-A89B4EC04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EA2C2D75-1051-4709-A34C-CA02D4FFA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2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676">
            <a:hlinkClick r:id="" action="ppaction://media"/>
            <a:extLst>
              <a:ext uri="{FF2B5EF4-FFF2-40B4-BE49-F238E27FC236}">
                <a16:creationId xmlns:a16="http://schemas.microsoft.com/office/drawing/2014/main" id="{14F3576B-5B90-4850-A142-634409EE94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02202" y="2732533"/>
            <a:ext cx="540000" cy="54000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9C59863-D88C-4651-897E-7A2348BE9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85401"/>
              </p:ext>
            </p:extLst>
          </p:nvPr>
        </p:nvGraphicFramePr>
        <p:xfrm>
          <a:off x="4829400" y="4776812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955416115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9389142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738443672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6069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2218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671749"/>
                  </a:ext>
                </a:extLst>
              </a:tr>
            </a:tbl>
          </a:graphicData>
        </a:graphic>
      </p:graphicFrame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D214E7F-7D73-48C4-B79A-69FEA7AE21F6}"/>
              </a:ext>
            </a:extLst>
          </p:cNvPr>
          <p:cNvGrpSpPr>
            <a:grpSpLocks noChangeAspect="1"/>
          </p:cNvGrpSpPr>
          <p:nvPr/>
        </p:nvGrpSpPr>
        <p:grpSpPr>
          <a:xfrm>
            <a:off x="6120102" y="5587938"/>
            <a:ext cx="576000" cy="100534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35AC40C-31A2-4679-92F6-060A924F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13D5114A-F2DA-4041-95CB-F81F69EC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F45082E-3EB6-4ABE-889B-4992A6F31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0AE86D2-0674-4019-A3E9-2FBF33DA2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CCDCF2A-87EE-40C0-BF45-63151F948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765C5F3-DDA3-4ECC-8330-04030000CF8C}"/>
              </a:ext>
            </a:extLst>
          </p:cNvPr>
          <p:cNvGrpSpPr>
            <a:grpSpLocks noChangeAspect="1"/>
          </p:cNvGrpSpPr>
          <p:nvPr/>
        </p:nvGrpSpPr>
        <p:grpSpPr>
          <a:xfrm>
            <a:off x="6119770" y="5749920"/>
            <a:ext cx="217728" cy="98682"/>
            <a:chOff x="1195207" y="4597574"/>
            <a:chExt cx="373325" cy="169200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D386F70-228A-4FF6-AF3D-960CE53EF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F1D1DDA-A72F-4468-8F9A-1A3FBFB5E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0F62EEE-7E8F-41D9-AAFD-6B416800A07F}"/>
              </a:ext>
            </a:extLst>
          </p:cNvPr>
          <p:cNvGrpSpPr>
            <a:grpSpLocks noChangeAspect="1"/>
          </p:cNvGrpSpPr>
          <p:nvPr/>
        </p:nvGrpSpPr>
        <p:grpSpPr>
          <a:xfrm>
            <a:off x="5488113" y="5587938"/>
            <a:ext cx="576000" cy="100534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C1218B9D-6AD1-4D7B-BA79-7A0BF1454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690EA2C7-E1A5-4163-8E26-7C30F4562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C2E03557-9CBC-41A1-991B-44E99792F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C6E8FB36-83BB-47E6-ADF9-343C553F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DA126901-1C28-4220-88A2-229103A90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6" name="Grafik 65">
            <a:extLst>
              <a:ext uri="{FF2B5EF4-FFF2-40B4-BE49-F238E27FC236}">
                <a16:creationId xmlns:a16="http://schemas.microsoft.com/office/drawing/2014/main" id="{A592C8EA-A2F5-4404-815E-834EE5E2A9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113" y="5753369"/>
            <a:ext cx="98680" cy="98682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D8B0A624-D8CD-4399-8B97-29EDA1A2A579}"/>
              </a:ext>
            </a:extLst>
          </p:cNvPr>
          <p:cNvGrpSpPr>
            <a:grpSpLocks noChangeAspect="1"/>
          </p:cNvGrpSpPr>
          <p:nvPr/>
        </p:nvGrpSpPr>
        <p:grpSpPr>
          <a:xfrm>
            <a:off x="6760823" y="5589205"/>
            <a:ext cx="576000" cy="100534"/>
            <a:chOff x="1195207" y="4594399"/>
            <a:chExt cx="987632" cy="172375"/>
          </a:xfrm>
        </p:grpSpPr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129B2679-69E3-473A-9510-80ABFA17C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933B9701-D1EC-4E34-9967-22D1778D9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0BBF096-74C9-4C48-86CB-2E9055DD4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042E52CC-D768-46A6-A11F-F78DFAE92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3FD5D8E3-ECE3-4730-A4C3-A94887827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74" name="Grafik 73">
            <a:extLst>
              <a:ext uri="{FF2B5EF4-FFF2-40B4-BE49-F238E27FC236}">
                <a16:creationId xmlns:a16="http://schemas.microsoft.com/office/drawing/2014/main" id="{411A2654-7932-41F0-B3BC-EC4CFFA5B7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823" y="5749920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66896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697">
            <a:hlinkClick r:id="" action="ppaction://media"/>
            <a:extLst>
              <a:ext uri="{FF2B5EF4-FFF2-40B4-BE49-F238E27FC236}">
                <a16:creationId xmlns:a16="http://schemas.microsoft.com/office/drawing/2014/main" id="{3AAAC24D-2236-4FFF-89DB-8AB58C7D43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BFDD91E-B1B4-4C42-910E-ACBD8E2D0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030302"/>
              </p:ext>
            </p:extLst>
          </p:nvPr>
        </p:nvGraphicFramePr>
        <p:xfrm>
          <a:off x="8701650" y="456882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3502768933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4005652883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73044894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8384293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16358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284406"/>
                  </a:ext>
                </a:extLst>
              </a:tr>
            </a:tbl>
          </a:graphicData>
        </a:graphic>
      </p:graphicFrame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B22F5BC-FCAF-43C4-A714-EB3BA2F26C8D}"/>
              </a:ext>
            </a:extLst>
          </p:cNvPr>
          <p:cNvGrpSpPr>
            <a:grpSpLocks noChangeAspect="1"/>
          </p:cNvGrpSpPr>
          <p:nvPr/>
        </p:nvGrpSpPr>
        <p:grpSpPr>
          <a:xfrm>
            <a:off x="9358436" y="5381290"/>
            <a:ext cx="576000" cy="100534"/>
            <a:chOff x="1195207" y="4594399"/>
            <a:chExt cx="987632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ED7544AA-DC27-475C-9534-4E69CC8B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F8FD716-3C36-435E-B3B4-C2F58696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440EF25E-EC03-40D8-8C8E-D5E6C465E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5C3AAFFD-D354-419C-9F03-9BA7DF1D2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668748BC-C0A0-4091-ACD9-1FF62CA06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99365A95-D41B-428B-A822-F5B6F50331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436" y="5535487"/>
            <a:ext cx="98680" cy="98682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26F87140-3AAA-4BF0-B48F-A228502A2445}"/>
              </a:ext>
            </a:extLst>
          </p:cNvPr>
          <p:cNvGrpSpPr>
            <a:grpSpLocks noChangeAspect="1"/>
          </p:cNvGrpSpPr>
          <p:nvPr/>
        </p:nvGrpSpPr>
        <p:grpSpPr>
          <a:xfrm>
            <a:off x="10629892" y="5382838"/>
            <a:ext cx="576000" cy="100534"/>
            <a:chOff x="1195207" y="4594399"/>
            <a:chExt cx="987632" cy="172375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63EC297C-5DDB-42B3-8F26-7B27103A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A910C54-E20B-4623-88B7-01F222C28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9A72AD1-41F8-4840-A944-966B977D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14EB9861-896B-4BEB-853B-1FF9462E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79A20FE6-8A82-4603-97FA-0BCC05C38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F878D9F-6142-4CD4-9C10-A7F3C2C39F6C}"/>
              </a:ext>
            </a:extLst>
          </p:cNvPr>
          <p:cNvGrpSpPr>
            <a:grpSpLocks noChangeAspect="1"/>
          </p:cNvGrpSpPr>
          <p:nvPr/>
        </p:nvGrpSpPr>
        <p:grpSpPr>
          <a:xfrm>
            <a:off x="10632816" y="5535487"/>
            <a:ext cx="217728" cy="98682"/>
            <a:chOff x="1195207" y="4597574"/>
            <a:chExt cx="373325" cy="169200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DBE1CDE7-6D73-46E3-AFFC-9DE24B58C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5880632B-630B-4F82-BF62-1BED74658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2BAD9C72-AAD8-4CDC-8569-9BA823650E80}"/>
              </a:ext>
            </a:extLst>
          </p:cNvPr>
          <p:cNvGrpSpPr>
            <a:grpSpLocks noChangeAspect="1"/>
          </p:cNvGrpSpPr>
          <p:nvPr/>
        </p:nvGrpSpPr>
        <p:grpSpPr>
          <a:xfrm>
            <a:off x="9984506" y="5379438"/>
            <a:ext cx="576000" cy="100534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54EC6F2B-9A86-4A62-A1A8-90BCB31A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FBF3D141-06D7-4D5E-A1A0-6FE61A4E6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8512BC85-72DC-40F1-87F7-865F0672C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B55358BD-17C5-46AE-9314-EA1837B26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2333755A-9D7A-4CB6-A2F9-237721B24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9C3BA370-E15D-4483-9557-00D696945537}"/>
              </a:ext>
            </a:extLst>
          </p:cNvPr>
          <p:cNvGrpSpPr>
            <a:grpSpLocks noChangeAspect="1"/>
          </p:cNvGrpSpPr>
          <p:nvPr/>
        </p:nvGrpSpPr>
        <p:grpSpPr>
          <a:xfrm>
            <a:off x="9984506" y="5539375"/>
            <a:ext cx="455825" cy="100534"/>
            <a:chOff x="1195207" y="4594399"/>
            <a:chExt cx="781575" cy="172375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A04246E2-2C6B-4067-9EE9-BB5BFB731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CF9CF007-992D-4D2B-9A33-E9C133437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3A81D37A-34F3-45F3-A451-4F8E6D3A8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2DDA0230-58DE-439F-8390-81595A0E9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2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1D98745-08EC-4968-8FE1-C867A9CC814D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C760BC-93EF-4666-AE8E-B0B4C2EDD4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68" name="Tabelle 67">
            <a:extLst>
              <a:ext uri="{FF2B5EF4-FFF2-40B4-BE49-F238E27FC236}">
                <a16:creationId xmlns:a16="http://schemas.microsoft.com/office/drawing/2014/main" id="{46613898-083B-4961-B94D-B3BB957F6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62843"/>
              </p:ext>
            </p:extLst>
          </p:nvPr>
        </p:nvGraphicFramePr>
        <p:xfrm>
          <a:off x="987827" y="4345547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3502768933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4005652883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73044894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8384293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16358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284406"/>
                  </a:ext>
                </a:extLst>
              </a:tr>
            </a:tbl>
          </a:graphicData>
        </a:graphic>
      </p:graphicFrame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FD24F6F-B7EC-4C86-9D55-E04663BDFCF2}"/>
              </a:ext>
            </a:extLst>
          </p:cNvPr>
          <p:cNvGrpSpPr>
            <a:grpSpLocks noChangeAspect="1"/>
          </p:cNvGrpSpPr>
          <p:nvPr/>
        </p:nvGrpSpPr>
        <p:grpSpPr>
          <a:xfrm>
            <a:off x="1643670" y="5159849"/>
            <a:ext cx="576000" cy="100534"/>
            <a:chOff x="1195207" y="4594399"/>
            <a:chExt cx="987632" cy="172375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8D3F6FB0-E1D1-4FBC-B89E-924880D41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3E5B29C-7CCD-42B3-AD8C-C9C58E81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5E4BEF81-96E6-481D-A95A-8CA6FAB99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D3B2DBBA-EA82-48E8-93E5-0B42126A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675233D7-B0CD-4615-8DFB-3B49B895A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75" name="Grafik 74">
            <a:extLst>
              <a:ext uri="{FF2B5EF4-FFF2-40B4-BE49-F238E27FC236}">
                <a16:creationId xmlns:a16="http://schemas.microsoft.com/office/drawing/2014/main" id="{DDD28B6D-BC98-4E11-B43B-CAC120CD7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70" y="5319670"/>
            <a:ext cx="98680" cy="98682"/>
          </a:xfrm>
          <a:prstGeom prst="rect">
            <a:avLst/>
          </a:prstGeom>
        </p:spPr>
      </p:pic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80CE6ED0-9CF6-468D-BA3A-0DE2F78FFD6F}"/>
              </a:ext>
            </a:extLst>
          </p:cNvPr>
          <p:cNvGrpSpPr>
            <a:grpSpLocks noChangeAspect="1"/>
          </p:cNvGrpSpPr>
          <p:nvPr/>
        </p:nvGrpSpPr>
        <p:grpSpPr>
          <a:xfrm>
            <a:off x="2275575" y="5157997"/>
            <a:ext cx="576000" cy="100534"/>
            <a:chOff x="1195207" y="4594399"/>
            <a:chExt cx="987632" cy="172375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28C75306-B4EF-4439-B1A0-4A532233B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03BE2C96-3EBB-4759-88A9-0EC68D8B1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E372E38B-07E5-4124-BB2A-906B1AA4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DEA6FEE3-7FA4-4F48-B095-3FE033CCB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EB4AB5D3-B909-427A-A6E8-9A0676C8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187CB41F-7F8E-4C7C-BC47-1F5455A878ED}"/>
              </a:ext>
            </a:extLst>
          </p:cNvPr>
          <p:cNvGrpSpPr>
            <a:grpSpLocks noChangeAspect="1"/>
          </p:cNvGrpSpPr>
          <p:nvPr/>
        </p:nvGrpSpPr>
        <p:grpSpPr>
          <a:xfrm>
            <a:off x="2270583" y="5305447"/>
            <a:ext cx="217728" cy="98682"/>
            <a:chOff x="1195207" y="4597574"/>
            <a:chExt cx="373325" cy="169200"/>
          </a:xfrm>
        </p:grpSpPr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6825CDC2-EF08-4391-8500-FE6111FEB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22FEBDB0-AED8-4F89-BB95-D9FC8147B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2BFFAD6-19D3-4CA1-8C87-F7D8FD27B0D4}"/>
              </a:ext>
            </a:extLst>
          </p:cNvPr>
          <p:cNvGrpSpPr>
            <a:grpSpLocks noChangeAspect="1"/>
          </p:cNvGrpSpPr>
          <p:nvPr/>
        </p:nvGrpSpPr>
        <p:grpSpPr>
          <a:xfrm>
            <a:off x="2918745" y="5305447"/>
            <a:ext cx="455825" cy="100534"/>
            <a:chOff x="1195207" y="4594399"/>
            <a:chExt cx="781575" cy="172375"/>
          </a:xfrm>
        </p:grpSpPr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007D2BBE-3697-4918-97C3-CBE64295C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BDE3FA40-1BDA-4BA7-A52A-8D9678F93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70A898C0-09E9-4730-A66A-4CCD6719F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1C154BD6-1593-4E90-BC89-31BC6C383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E3C0565E-3462-43A6-9A14-19F850BC4A09}"/>
              </a:ext>
            </a:extLst>
          </p:cNvPr>
          <p:cNvGrpSpPr>
            <a:grpSpLocks noChangeAspect="1"/>
          </p:cNvGrpSpPr>
          <p:nvPr/>
        </p:nvGrpSpPr>
        <p:grpSpPr>
          <a:xfrm>
            <a:off x="2918745" y="5161827"/>
            <a:ext cx="576000" cy="100534"/>
            <a:chOff x="1195207" y="4594399"/>
            <a:chExt cx="987632" cy="172375"/>
          </a:xfrm>
        </p:grpSpPr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A47DC2CA-C902-4520-AF73-010EFE40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2CC59A87-5212-44A0-9F50-736D71FD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A13D3ACA-8123-4E4E-85B5-156125EF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5B2DEAB3-91D3-47A5-8F9B-6704ADE75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46C1D3E9-14FC-4D7E-8B39-B955970A9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0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03">
            <a:hlinkClick r:id="" action="ppaction://media"/>
            <a:extLst>
              <a:ext uri="{FF2B5EF4-FFF2-40B4-BE49-F238E27FC236}">
                <a16:creationId xmlns:a16="http://schemas.microsoft.com/office/drawing/2014/main" id="{8F855942-B24B-43BF-90C5-99AEF42E8B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F8C9840-7335-404A-B37D-750621D85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45462"/>
              </p:ext>
            </p:extLst>
          </p:nvPr>
        </p:nvGraphicFramePr>
        <p:xfrm>
          <a:off x="4836000" y="469074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1357875901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6420750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1949764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0434173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9838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97416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D95A0EA3-29E2-4F25-AF81-3B3333D608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021" y="5497843"/>
            <a:ext cx="98680" cy="98682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4850715-5425-48EB-AA09-C21533BB0183}"/>
              </a:ext>
            </a:extLst>
          </p:cNvPr>
          <p:cNvGrpSpPr>
            <a:grpSpLocks noChangeAspect="1"/>
          </p:cNvGrpSpPr>
          <p:nvPr/>
        </p:nvGrpSpPr>
        <p:grpSpPr>
          <a:xfrm>
            <a:off x="6761776" y="5500744"/>
            <a:ext cx="336776" cy="100534"/>
            <a:chOff x="1195207" y="4594399"/>
            <a:chExt cx="577450" cy="172375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A914236-58C8-4CE1-8F5F-965D7950E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CEC203B9-F638-46D6-99FC-B4E4B855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527EB7F-4E90-4B61-8378-8B6A626DB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1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00">
            <a:hlinkClick r:id="" action="ppaction://media"/>
            <a:extLst>
              <a:ext uri="{FF2B5EF4-FFF2-40B4-BE49-F238E27FC236}">
                <a16:creationId xmlns:a16="http://schemas.microsoft.com/office/drawing/2014/main" id="{E2E1865C-5827-4A1E-B5BE-A6A6A9C0A2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B7218C1-25A3-4B71-B5FA-DCD41D3C3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70650"/>
              </p:ext>
            </p:extLst>
          </p:nvPr>
        </p:nvGraphicFramePr>
        <p:xfrm>
          <a:off x="8701650" y="4638494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1588805323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49755348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416016270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06653197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72718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14156"/>
                  </a:ext>
                </a:extLst>
              </a:tr>
            </a:tbl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74D1D92-EED3-4BDA-AC9B-46983C66228F}"/>
              </a:ext>
            </a:extLst>
          </p:cNvPr>
          <p:cNvGrpSpPr>
            <a:grpSpLocks noChangeAspect="1"/>
          </p:cNvGrpSpPr>
          <p:nvPr/>
        </p:nvGrpSpPr>
        <p:grpSpPr>
          <a:xfrm>
            <a:off x="9370925" y="5453698"/>
            <a:ext cx="217728" cy="98682"/>
            <a:chOff x="1195207" y="4597574"/>
            <a:chExt cx="373325" cy="16920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8F077DE-1660-4969-8C7D-595D6EF46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24A1950-240C-41ED-8CA1-171F374F7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0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1010">
            <a:hlinkClick r:id="" action="ppaction://media"/>
            <a:extLst>
              <a:ext uri="{FF2B5EF4-FFF2-40B4-BE49-F238E27FC236}">
                <a16:creationId xmlns:a16="http://schemas.microsoft.com/office/drawing/2014/main" id="{F486E440-C296-4AC4-B283-2D22AF0765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5200" y="2664000"/>
            <a:ext cx="540000" cy="540000"/>
          </a:xfrm>
          <a:prstGeom prst="rect">
            <a:avLst/>
          </a:prstGeom>
        </p:spPr>
      </p:pic>
      <p:graphicFrame>
        <p:nvGraphicFramePr>
          <p:cNvPr id="13" name="Tabelle 2">
            <a:extLst>
              <a:ext uri="{FF2B5EF4-FFF2-40B4-BE49-F238E27FC236}">
                <a16:creationId xmlns:a16="http://schemas.microsoft.com/office/drawing/2014/main" id="{1B8A3895-09F5-4F33-A350-6481A2B0B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46256"/>
              </p:ext>
            </p:extLst>
          </p:nvPr>
        </p:nvGraphicFramePr>
        <p:xfrm>
          <a:off x="4885200" y="468640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0131D732-D91C-40C9-97A7-8A85EAB13B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200" y="5497843"/>
            <a:ext cx="98680" cy="986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E1B8CB7-45CC-4BE6-B12D-BC001519DB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432" y="5497843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BED3CF-2D46-4DA6-9D84-D357810D2E5F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F38105-0CD5-4922-9D49-4EB73790C9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2ED8E7F-83EC-4B58-A137-7CB7E97B2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90175"/>
              </p:ext>
            </p:extLst>
          </p:nvPr>
        </p:nvGraphicFramePr>
        <p:xfrm>
          <a:off x="972000" y="4412204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2152665072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156425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425461615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9660569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344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865552"/>
                  </a:ext>
                </a:extLst>
              </a:tr>
            </a:tbl>
          </a:graphicData>
        </a:graphic>
      </p:graphicFrame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9D3F499-A8F3-418B-9483-5A209F9ADFE6}"/>
              </a:ext>
            </a:extLst>
          </p:cNvPr>
          <p:cNvGrpSpPr>
            <a:grpSpLocks noChangeAspect="1"/>
          </p:cNvGrpSpPr>
          <p:nvPr/>
        </p:nvGrpSpPr>
        <p:grpSpPr>
          <a:xfrm>
            <a:off x="1639171" y="5226646"/>
            <a:ext cx="336777" cy="100534"/>
            <a:chOff x="1195207" y="4594399"/>
            <a:chExt cx="577450" cy="17237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7D0DC4F-C90C-42CC-98C7-CF55C9492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354F875-678E-465C-AC11-F14F03427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FB88FEA-B339-4A66-AC46-29A114B4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9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cxnSp>
        <p:nvCxnSpPr>
          <p:cNvPr id="10" name="Gerade Verbindung 40">
            <a:extLst>
              <a:ext uri="{FF2B5EF4-FFF2-40B4-BE49-F238E27FC236}">
                <a16:creationId xmlns:a16="http://schemas.microsoft.com/office/drawing/2014/main" id="{B75A7C0F-743D-AA4B-9995-1035B0FEFF2B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FD26E435-610F-2942-A9E2-97051F0522AB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B8F832B3-C34F-1F40-ACE3-4BC97DADD637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470">
            <a:hlinkClick r:id="" action="ppaction://media"/>
            <a:extLst>
              <a:ext uri="{FF2B5EF4-FFF2-40B4-BE49-F238E27FC236}">
                <a16:creationId xmlns:a16="http://schemas.microsoft.com/office/drawing/2014/main" id="{9D15CFFB-607C-4FFD-8E98-367554DF9D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cxnSp>
        <p:nvCxnSpPr>
          <p:cNvPr id="21" name="Gerade Verbindung 40">
            <a:extLst>
              <a:ext uri="{FF2B5EF4-FFF2-40B4-BE49-F238E27FC236}">
                <a16:creationId xmlns:a16="http://schemas.microsoft.com/office/drawing/2014/main" id="{825B27EE-3536-4B4A-9BB4-F784145E8D49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40">
            <a:extLst>
              <a:ext uri="{FF2B5EF4-FFF2-40B4-BE49-F238E27FC236}">
                <a16:creationId xmlns:a16="http://schemas.microsoft.com/office/drawing/2014/main" id="{A1D1D64C-5354-5C48-9B19-F2D312999177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40">
            <a:extLst>
              <a:ext uri="{FF2B5EF4-FFF2-40B4-BE49-F238E27FC236}">
                <a16:creationId xmlns:a16="http://schemas.microsoft.com/office/drawing/2014/main" id="{E88E8302-3F28-E643-96FF-09F56977EA5A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B58359D-E986-4709-A98A-DA4A76A53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39228"/>
              </p:ext>
            </p:extLst>
          </p:nvPr>
        </p:nvGraphicFramePr>
        <p:xfrm>
          <a:off x="967620" y="444690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356785515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008109741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4160186394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83809456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3248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996307"/>
                  </a:ext>
                </a:extLst>
              </a:tr>
            </a:tbl>
          </a:graphicData>
        </a:graphic>
      </p:graphicFrame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8E13DB6-6299-4663-9423-61FD18A22DDF}"/>
              </a:ext>
            </a:extLst>
          </p:cNvPr>
          <p:cNvGrpSpPr>
            <a:grpSpLocks noChangeAspect="1"/>
          </p:cNvGrpSpPr>
          <p:nvPr/>
        </p:nvGrpSpPr>
        <p:grpSpPr>
          <a:xfrm>
            <a:off x="1625726" y="5257591"/>
            <a:ext cx="455825" cy="100534"/>
            <a:chOff x="1195207" y="4594399"/>
            <a:chExt cx="781575" cy="172375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44257CFA-CBB1-4A2D-8455-F1B6C91BA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47457BE5-554A-460A-BB6C-5EC0FFB63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C1005662-0BE6-4249-BE3F-2B16881C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6095FB7-2532-4878-934B-BBB070699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B8E75D8C-0EA8-4304-913C-4520B234A815}"/>
              </a:ext>
            </a:extLst>
          </p:cNvPr>
          <p:cNvGrpSpPr>
            <a:grpSpLocks noChangeAspect="1"/>
          </p:cNvGrpSpPr>
          <p:nvPr/>
        </p:nvGrpSpPr>
        <p:grpSpPr>
          <a:xfrm>
            <a:off x="2258488" y="5255739"/>
            <a:ext cx="576000" cy="100534"/>
            <a:chOff x="1195207" y="4594399"/>
            <a:chExt cx="987632" cy="172375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918BE574-12CA-4BEB-A417-F69874496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74B29611-21AD-4C70-8C86-188674BD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E478921F-9110-4503-945B-58947BEDB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D681522-41D1-48D8-95BC-411194568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A02C1F1-260F-45AD-8B02-FAF86770A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6414928-46F5-4F4C-A4A1-D3A28EB9F8FF}"/>
              </a:ext>
            </a:extLst>
          </p:cNvPr>
          <p:cNvGrpSpPr>
            <a:grpSpLocks noChangeAspect="1"/>
          </p:cNvGrpSpPr>
          <p:nvPr/>
        </p:nvGrpSpPr>
        <p:grpSpPr>
          <a:xfrm>
            <a:off x="2268672" y="5405749"/>
            <a:ext cx="217728" cy="98682"/>
            <a:chOff x="1195207" y="4597574"/>
            <a:chExt cx="373325" cy="169200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A168F486-B6A1-44E3-A9BB-B2170525E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CD8017FE-6277-49F6-BF64-95C007F8A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9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cxnSp>
        <p:nvCxnSpPr>
          <p:cNvPr id="10" name="Gerade Verbindung 40">
            <a:extLst>
              <a:ext uri="{FF2B5EF4-FFF2-40B4-BE49-F238E27FC236}">
                <a16:creationId xmlns:a16="http://schemas.microsoft.com/office/drawing/2014/main" id="{760DFAAF-F65E-4341-BCCF-74326B331B80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DCCEDD58-C1F1-0449-A300-795C279A00BC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449ACDDA-CA00-FE4D-A8D5-04685AE629A6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41">
            <a:hlinkClick r:id="" action="ppaction://media"/>
            <a:extLst>
              <a:ext uri="{FF2B5EF4-FFF2-40B4-BE49-F238E27FC236}">
                <a16:creationId xmlns:a16="http://schemas.microsoft.com/office/drawing/2014/main" id="{A33DCE10-8DD2-4432-9931-2A22C97C85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cxnSp>
        <p:nvCxnSpPr>
          <p:cNvPr id="23" name="Gerade Verbindung 40">
            <a:extLst>
              <a:ext uri="{FF2B5EF4-FFF2-40B4-BE49-F238E27FC236}">
                <a16:creationId xmlns:a16="http://schemas.microsoft.com/office/drawing/2014/main" id="{58C9B15D-F612-504B-860F-73A8EE89DBC6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40">
            <a:extLst>
              <a:ext uri="{FF2B5EF4-FFF2-40B4-BE49-F238E27FC236}">
                <a16:creationId xmlns:a16="http://schemas.microsoft.com/office/drawing/2014/main" id="{9953C20F-40F8-214D-955E-C5588B5FA95C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40">
            <a:extLst>
              <a:ext uri="{FF2B5EF4-FFF2-40B4-BE49-F238E27FC236}">
                <a16:creationId xmlns:a16="http://schemas.microsoft.com/office/drawing/2014/main" id="{780A785A-FAC9-7D43-B433-5A402750BFEF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le 2">
            <a:extLst>
              <a:ext uri="{FF2B5EF4-FFF2-40B4-BE49-F238E27FC236}">
                <a16:creationId xmlns:a16="http://schemas.microsoft.com/office/drawing/2014/main" id="{333F86E0-4CF6-414D-8BE0-730E7428A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65654"/>
              </p:ext>
            </p:extLst>
          </p:nvPr>
        </p:nvGraphicFramePr>
        <p:xfrm>
          <a:off x="8701650" y="478800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34B5708-E2CA-452C-8492-F014E378F77A}"/>
              </a:ext>
            </a:extLst>
          </p:cNvPr>
          <p:cNvGrpSpPr>
            <a:grpSpLocks noChangeAspect="1"/>
          </p:cNvGrpSpPr>
          <p:nvPr/>
        </p:nvGrpSpPr>
        <p:grpSpPr>
          <a:xfrm>
            <a:off x="9360860" y="5605591"/>
            <a:ext cx="576000" cy="100534"/>
            <a:chOff x="1195207" y="4594399"/>
            <a:chExt cx="987632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0662D2A-0331-4459-84B1-ECC893BFB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60D1487C-EEF1-480C-9A41-F6C6D9C4E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D02AFC4-4F87-48F2-98B6-B64436A1F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8CB16C7-2843-48FE-9238-A6AF8E8CE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13D3AD5-38A2-4684-9169-979C9479A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06ECA90-9C60-415B-8617-BBD839E93529}"/>
              </a:ext>
            </a:extLst>
          </p:cNvPr>
          <p:cNvGrpSpPr>
            <a:grpSpLocks noChangeAspect="1"/>
          </p:cNvGrpSpPr>
          <p:nvPr/>
        </p:nvGrpSpPr>
        <p:grpSpPr>
          <a:xfrm>
            <a:off x="9360860" y="5759802"/>
            <a:ext cx="217728" cy="98682"/>
            <a:chOff x="1195207" y="4597574"/>
            <a:chExt cx="373325" cy="169200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68713AD9-292D-4AB4-92F1-5B44B8CE8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96ED72D-720B-478A-A0E4-063D1597D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3BDBF05C-B6AA-49E4-8887-7EC42C5DCD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927" y="5600838"/>
            <a:ext cx="98680" cy="98682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433D552-6DEE-4CD4-95F0-3524AADA9837}"/>
              </a:ext>
            </a:extLst>
          </p:cNvPr>
          <p:cNvGrpSpPr>
            <a:grpSpLocks noChangeAspect="1"/>
          </p:cNvGrpSpPr>
          <p:nvPr/>
        </p:nvGrpSpPr>
        <p:grpSpPr>
          <a:xfrm>
            <a:off x="9990431" y="5600838"/>
            <a:ext cx="455825" cy="100534"/>
            <a:chOff x="1195207" y="4594399"/>
            <a:chExt cx="781575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FD9C363C-4AE8-4684-970E-EC31C88C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3D631DD1-B9DA-4A19-9292-D7C76D876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17E8376-DF4E-4A8C-9D67-16619B2C3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8AA95BCA-6F66-4E28-8340-9E3A46944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cxnSp>
        <p:nvCxnSpPr>
          <p:cNvPr id="10" name="Gerade Verbindung 40">
            <a:extLst>
              <a:ext uri="{FF2B5EF4-FFF2-40B4-BE49-F238E27FC236}">
                <a16:creationId xmlns:a16="http://schemas.microsoft.com/office/drawing/2014/main" id="{89382AFB-19FA-2C47-B9A0-6823C55010DF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726D39D1-CC98-7841-A185-6FAFF08CF551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6C043DD1-95D1-0C4B-945A-02BBE0926E0E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0FD856C-42BF-4786-8B31-9753B60C2BB0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37230A-209F-4E9A-B247-9911FC962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32" name="Gerade Verbindung 40">
            <a:extLst>
              <a:ext uri="{FF2B5EF4-FFF2-40B4-BE49-F238E27FC236}">
                <a16:creationId xmlns:a16="http://schemas.microsoft.com/office/drawing/2014/main" id="{DD0DC836-75C6-F340-81AE-817C269F0D43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40">
            <a:extLst>
              <a:ext uri="{FF2B5EF4-FFF2-40B4-BE49-F238E27FC236}">
                <a16:creationId xmlns:a16="http://schemas.microsoft.com/office/drawing/2014/main" id="{B4D3BA46-A59C-5448-89A3-46C8407E99CD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40">
            <a:extLst>
              <a:ext uri="{FF2B5EF4-FFF2-40B4-BE49-F238E27FC236}">
                <a16:creationId xmlns:a16="http://schemas.microsoft.com/office/drawing/2014/main" id="{F5171A3B-2325-7C45-8DB1-DC06690AA17A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elle 2">
            <a:extLst>
              <a:ext uri="{FF2B5EF4-FFF2-40B4-BE49-F238E27FC236}">
                <a16:creationId xmlns:a16="http://schemas.microsoft.com/office/drawing/2014/main" id="{0F4116C3-DB2F-4FDA-A13C-9890B63B8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86500"/>
              </p:ext>
            </p:extLst>
          </p:nvPr>
        </p:nvGraphicFramePr>
        <p:xfrm>
          <a:off x="4836000" y="452748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5E5339B-96DB-48D9-B1FD-F543AC0AB64E}"/>
              </a:ext>
            </a:extLst>
          </p:cNvPr>
          <p:cNvGrpSpPr>
            <a:grpSpLocks noChangeAspect="1"/>
          </p:cNvGrpSpPr>
          <p:nvPr/>
        </p:nvGrpSpPr>
        <p:grpSpPr>
          <a:xfrm>
            <a:off x="6768780" y="5341367"/>
            <a:ext cx="576000" cy="100534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96720A15-780E-489D-B969-62C7E343C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AF2D6C9-ED75-44EA-B17E-823305325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D6A2A10-38E5-46A0-A5A6-8814C9D9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B7D2835-BF9B-4060-A554-F1D71A8D0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68DF586-F078-408B-80F6-E6335774F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AA269D5-2776-4346-B8A6-133FFA13CE36}"/>
              </a:ext>
            </a:extLst>
          </p:cNvPr>
          <p:cNvGrpSpPr>
            <a:grpSpLocks noChangeAspect="1"/>
          </p:cNvGrpSpPr>
          <p:nvPr/>
        </p:nvGrpSpPr>
        <p:grpSpPr>
          <a:xfrm>
            <a:off x="6773354" y="5499282"/>
            <a:ext cx="217728" cy="98682"/>
            <a:chOff x="1195207" y="4597574"/>
            <a:chExt cx="373325" cy="169200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859727C-EFE8-40B5-B2C7-EEA9668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B7739C93-ABEA-4BC0-B4A0-3BF80A26A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E52884A4-C5C5-4B7F-8624-E953BD7C69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584" y="5343219"/>
            <a:ext cx="98680" cy="98682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E053A73-8360-4A54-AA3A-42913A44B851}"/>
              </a:ext>
            </a:extLst>
          </p:cNvPr>
          <p:cNvGrpSpPr>
            <a:grpSpLocks noChangeAspect="1"/>
          </p:cNvGrpSpPr>
          <p:nvPr/>
        </p:nvGrpSpPr>
        <p:grpSpPr>
          <a:xfrm>
            <a:off x="5481792" y="5343219"/>
            <a:ext cx="455825" cy="100534"/>
            <a:chOff x="1195207" y="4594399"/>
            <a:chExt cx="781575" cy="172375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43AC35BE-F5D6-4527-A554-29A390CD6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39DE2629-5713-441F-8A58-97FF6BE36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7495F69-E9A5-4CE2-8405-6D98326DF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FB5E8BA5-644F-41F1-9FA1-1CE3B6158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0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00">
            <a:hlinkClick r:id="" action="ppaction://media"/>
            <a:extLst>
              <a:ext uri="{FF2B5EF4-FFF2-40B4-BE49-F238E27FC236}">
                <a16:creationId xmlns:a16="http://schemas.microsoft.com/office/drawing/2014/main" id="{347A651A-9DC2-48B0-BEF0-A3F6461D11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A7D3CFCA-E09D-4E87-998E-5CB98CB15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15933"/>
              </p:ext>
            </p:extLst>
          </p:nvPr>
        </p:nvGraphicFramePr>
        <p:xfrm>
          <a:off x="1026420" y="450606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03B8C18-18C5-43A0-8772-21D39EB71A45}"/>
              </a:ext>
            </a:extLst>
          </p:cNvPr>
          <p:cNvGrpSpPr>
            <a:grpSpLocks noChangeAspect="1"/>
          </p:cNvGrpSpPr>
          <p:nvPr/>
        </p:nvGrpSpPr>
        <p:grpSpPr>
          <a:xfrm>
            <a:off x="1695814" y="5319852"/>
            <a:ext cx="217728" cy="98682"/>
            <a:chOff x="1195207" y="4597574"/>
            <a:chExt cx="373325" cy="16920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F412C92-2BFB-44EF-BDFB-B5C1C9C25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01D79A8-DCCC-429B-9BEE-6C9E0AD0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01">
            <a:hlinkClick r:id="" action="ppaction://media"/>
            <a:extLst>
              <a:ext uri="{FF2B5EF4-FFF2-40B4-BE49-F238E27FC236}">
                <a16:creationId xmlns:a16="http://schemas.microsoft.com/office/drawing/2014/main" id="{89B5309A-5E63-497C-B1E4-5BA744DA44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aphicFrame>
        <p:nvGraphicFramePr>
          <p:cNvPr id="11" name="Tabelle 2">
            <a:extLst>
              <a:ext uri="{FF2B5EF4-FFF2-40B4-BE49-F238E27FC236}">
                <a16:creationId xmlns:a16="http://schemas.microsoft.com/office/drawing/2014/main" id="{D5D7F9E1-D75A-489E-9B8B-E8C916074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42310"/>
              </p:ext>
            </p:extLst>
          </p:nvPr>
        </p:nvGraphicFramePr>
        <p:xfrm>
          <a:off x="8720684" y="4407378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FE1396-2B26-4E58-BFDB-EA9CE20DE479}"/>
              </a:ext>
            </a:extLst>
          </p:cNvPr>
          <p:cNvGrpSpPr>
            <a:grpSpLocks noChangeAspect="1"/>
          </p:cNvGrpSpPr>
          <p:nvPr/>
        </p:nvGrpSpPr>
        <p:grpSpPr>
          <a:xfrm>
            <a:off x="9390078" y="5221170"/>
            <a:ext cx="217728" cy="98682"/>
            <a:chOff x="1195207" y="4597574"/>
            <a:chExt cx="373325" cy="16920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F110A6F-DCF3-4B1F-AB9B-9D6BFD3D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CEDDAF2-624B-4DF1-A8EC-6CF04F27B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8F67208C-C6B2-4F58-B3DF-FE6247200B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842" y="5221170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7B16419-E940-4BE6-91F3-0D6F3A678D9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9BD5D58-3058-4E00-8908-B589D20854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16" name="Tabelle 2">
            <a:extLst>
              <a:ext uri="{FF2B5EF4-FFF2-40B4-BE49-F238E27FC236}">
                <a16:creationId xmlns:a16="http://schemas.microsoft.com/office/drawing/2014/main" id="{4E9F4E48-4E67-4B92-B9C6-3E1CBECC1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41049"/>
              </p:ext>
            </p:extLst>
          </p:nvPr>
        </p:nvGraphicFramePr>
        <p:xfrm>
          <a:off x="4836000" y="4416477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E929673-4DCC-4490-8598-0AC68A0F27D3}"/>
              </a:ext>
            </a:extLst>
          </p:cNvPr>
          <p:cNvGrpSpPr>
            <a:grpSpLocks noChangeAspect="1"/>
          </p:cNvGrpSpPr>
          <p:nvPr/>
        </p:nvGrpSpPr>
        <p:grpSpPr>
          <a:xfrm>
            <a:off x="6755495" y="5224285"/>
            <a:ext cx="217728" cy="98682"/>
            <a:chOff x="1195207" y="4597574"/>
            <a:chExt cx="373325" cy="16920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CC513E4-676B-409D-AE2C-6E7D65CE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81B071A-ED50-4697-9A47-91C4A50BB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9CAE7026-788A-47A0-A9C0-D49FB2A3D6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564" y="5224659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13">
            <a:hlinkClick r:id="" action="ppaction://media"/>
            <a:extLst>
              <a:ext uri="{FF2B5EF4-FFF2-40B4-BE49-F238E27FC236}">
                <a16:creationId xmlns:a16="http://schemas.microsoft.com/office/drawing/2014/main" id="{8BC096C1-6D57-4ACB-8C1D-B4AE826DE4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aphicFrame>
        <p:nvGraphicFramePr>
          <p:cNvPr id="55" name="Tabelle 2">
            <a:extLst>
              <a:ext uri="{FF2B5EF4-FFF2-40B4-BE49-F238E27FC236}">
                <a16:creationId xmlns:a16="http://schemas.microsoft.com/office/drawing/2014/main" id="{A4850B07-4238-405C-9C1D-DF3AEB256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44420"/>
              </p:ext>
            </p:extLst>
          </p:nvPr>
        </p:nvGraphicFramePr>
        <p:xfrm>
          <a:off x="4836000" y="482400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34BFA5F-BB8B-4B3F-9CD3-92E0D0A3C754}"/>
              </a:ext>
            </a:extLst>
          </p:cNvPr>
          <p:cNvGrpSpPr>
            <a:grpSpLocks noChangeAspect="1"/>
          </p:cNvGrpSpPr>
          <p:nvPr/>
        </p:nvGrpSpPr>
        <p:grpSpPr>
          <a:xfrm>
            <a:off x="5487506" y="5631836"/>
            <a:ext cx="576000" cy="100534"/>
            <a:chOff x="1195207" y="4594399"/>
            <a:chExt cx="987632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AE121A08-613F-4B69-907B-0FE97096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085D9F3-C48C-4DBC-AD28-477F86F0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55A2366A-55B6-4BD7-938E-687E9FF4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44BBC9C4-B570-4DC3-87BD-8653272E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B5A7F18F-9EA1-43B8-8E5A-376FD3AF4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DCEE8D6-F93E-418B-9B71-D52DE66A97A6}"/>
              </a:ext>
            </a:extLst>
          </p:cNvPr>
          <p:cNvGrpSpPr>
            <a:grpSpLocks noChangeAspect="1"/>
          </p:cNvGrpSpPr>
          <p:nvPr/>
        </p:nvGrpSpPr>
        <p:grpSpPr>
          <a:xfrm>
            <a:off x="5487506" y="5786088"/>
            <a:ext cx="455825" cy="100534"/>
            <a:chOff x="1195207" y="4594399"/>
            <a:chExt cx="781575" cy="172375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F6469D77-29C8-4E7F-8C74-9776B196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CC814BC2-5B3E-4838-9757-D41980F57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EC9146B2-4FE7-47A4-A2E2-BFF38BEB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B1F3CF08-6C0C-426A-9C99-95C67374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pic>
        <p:nvPicPr>
          <p:cNvPr id="68" name="Grafik 67">
            <a:extLst>
              <a:ext uri="{FF2B5EF4-FFF2-40B4-BE49-F238E27FC236}">
                <a16:creationId xmlns:a16="http://schemas.microsoft.com/office/drawing/2014/main" id="{AD6519E7-E52D-4BF8-AF6E-C3AB3F258D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496" y="5631836"/>
            <a:ext cx="98680" cy="98682"/>
          </a:xfrm>
          <a:prstGeom prst="rect">
            <a:avLst/>
          </a:prstGeom>
        </p:spPr>
      </p:pic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C3797DB4-56FB-47A7-BEE8-CD84EBB69E2D}"/>
              </a:ext>
            </a:extLst>
          </p:cNvPr>
          <p:cNvGrpSpPr>
            <a:grpSpLocks noChangeAspect="1"/>
          </p:cNvGrpSpPr>
          <p:nvPr/>
        </p:nvGrpSpPr>
        <p:grpSpPr>
          <a:xfrm>
            <a:off x="6761291" y="5631836"/>
            <a:ext cx="336777" cy="100534"/>
            <a:chOff x="1195207" y="4594399"/>
            <a:chExt cx="577450" cy="172375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6F6C139C-F6F4-41AD-B190-2E442CC37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8514D3D7-0FEC-4986-A4DE-9E8F67327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0BEED4C7-3B7F-46B4-8FBC-82C7A6FD4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931">
            <a:hlinkClick r:id="" action="ppaction://media"/>
            <a:extLst>
              <a:ext uri="{FF2B5EF4-FFF2-40B4-BE49-F238E27FC236}">
                <a16:creationId xmlns:a16="http://schemas.microsoft.com/office/drawing/2014/main" id="{8B6F68BA-21E2-4B48-951D-C8F6E68DEA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aphicFrame>
        <p:nvGraphicFramePr>
          <p:cNvPr id="31" name="Tabelle 2">
            <a:extLst>
              <a:ext uri="{FF2B5EF4-FFF2-40B4-BE49-F238E27FC236}">
                <a16:creationId xmlns:a16="http://schemas.microsoft.com/office/drawing/2014/main" id="{00D75CDC-8F92-4969-9A0B-0DE974EFF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453664"/>
              </p:ext>
            </p:extLst>
          </p:nvPr>
        </p:nvGraphicFramePr>
        <p:xfrm>
          <a:off x="8694286" y="4723466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14CD4A5-CB96-4A96-93FC-E2346CEA16FD}"/>
              </a:ext>
            </a:extLst>
          </p:cNvPr>
          <p:cNvGrpSpPr>
            <a:grpSpLocks noChangeAspect="1"/>
          </p:cNvGrpSpPr>
          <p:nvPr/>
        </p:nvGrpSpPr>
        <p:grpSpPr>
          <a:xfrm>
            <a:off x="9351402" y="5531302"/>
            <a:ext cx="576000" cy="100534"/>
            <a:chOff x="1195207" y="4594399"/>
            <a:chExt cx="987632" cy="17237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A64BC1B-E8A4-41EC-BDD4-224963FE4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D9C1041-E4B3-49C0-A3B8-EE3767E8E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D06813B-BA5C-48EC-9F1F-EDC836934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902ABC74-9D46-415A-95E0-E348F9361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0599CC07-FDBB-42A7-A71E-F5CAEB0C8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6234E34-08F8-4EAF-BBCD-8F9882909C04}"/>
              </a:ext>
            </a:extLst>
          </p:cNvPr>
          <p:cNvGrpSpPr>
            <a:grpSpLocks noChangeAspect="1"/>
          </p:cNvGrpSpPr>
          <p:nvPr/>
        </p:nvGrpSpPr>
        <p:grpSpPr>
          <a:xfrm>
            <a:off x="9351402" y="5685554"/>
            <a:ext cx="455825" cy="100534"/>
            <a:chOff x="1195207" y="4594399"/>
            <a:chExt cx="781575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47411B0-5852-41DA-993F-4BC55C5E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C26A50C-2948-470D-AD18-6D0F488A3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46B2C0B-925A-483E-BCD6-12793854F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870336A-ABF2-414B-B7A6-463CA6D91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pic>
        <p:nvPicPr>
          <p:cNvPr id="43" name="Grafik 42">
            <a:extLst>
              <a:ext uri="{FF2B5EF4-FFF2-40B4-BE49-F238E27FC236}">
                <a16:creationId xmlns:a16="http://schemas.microsoft.com/office/drawing/2014/main" id="{D63125FD-C7A6-4942-AEC9-A2CCAE3910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363" y="5527544"/>
            <a:ext cx="98680" cy="98682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22A9900-72DF-4406-9AA0-376BA3DF13CC}"/>
              </a:ext>
            </a:extLst>
          </p:cNvPr>
          <p:cNvGrpSpPr>
            <a:grpSpLocks noChangeAspect="1"/>
          </p:cNvGrpSpPr>
          <p:nvPr/>
        </p:nvGrpSpPr>
        <p:grpSpPr>
          <a:xfrm>
            <a:off x="9988761" y="5527544"/>
            <a:ext cx="336777" cy="100534"/>
            <a:chOff x="1195207" y="4594399"/>
            <a:chExt cx="577450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970BE35E-A466-4D60-A463-60FA43445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56A5F29F-9E70-4F73-AA12-30A15AEF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A1CCBF3D-AFF5-4D12-9670-D71A4A20E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2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B3D96EC-13A5-4579-BFEF-BE5102BBB04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A9420E-9E2D-4AEF-804D-F05CE86A8D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40" name="Tabelle 2">
            <a:extLst>
              <a:ext uri="{FF2B5EF4-FFF2-40B4-BE49-F238E27FC236}">
                <a16:creationId xmlns:a16="http://schemas.microsoft.com/office/drawing/2014/main" id="{065CF8CA-CF94-48DE-A31C-3DAF5CBE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31233"/>
              </p:ext>
            </p:extLst>
          </p:nvPr>
        </p:nvGraphicFramePr>
        <p:xfrm>
          <a:off x="1026817" y="4415379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6081D4E-0452-4E58-B878-4F078A0FF29C}"/>
              </a:ext>
            </a:extLst>
          </p:cNvPr>
          <p:cNvGrpSpPr>
            <a:grpSpLocks noChangeAspect="1"/>
          </p:cNvGrpSpPr>
          <p:nvPr/>
        </p:nvGrpSpPr>
        <p:grpSpPr>
          <a:xfrm>
            <a:off x="1683933" y="5223215"/>
            <a:ext cx="576000" cy="100534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FE74AF5-B63E-4515-B261-2DAC2F1FF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EA19AA60-2B1D-4A00-B93D-69CA758F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FC50867-84AE-40FF-AAB5-913C04C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301016F5-2F99-4711-86BC-41B92FA34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CA3CFB14-4085-45E2-8401-C60C7D01F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F9EE138-D77E-4254-A8AE-7FC9E11324A3}"/>
              </a:ext>
            </a:extLst>
          </p:cNvPr>
          <p:cNvGrpSpPr>
            <a:grpSpLocks noChangeAspect="1"/>
          </p:cNvGrpSpPr>
          <p:nvPr/>
        </p:nvGrpSpPr>
        <p:grpSpPr>
          <a:xfrm>
            <a:off x="1683933" y="5377467"/>
            <a:ext cx="455825" cy="100534"/>
            <a:chOff x="1195207" y="4594399"/>
            <a:chExt cx="781575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6960D26E-1606-4893-A554-CC5FD58E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D5B0110-CE84-4175-8165-36D04AEA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9D78F4B4-7F05-4E42-9532-793C652FC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CB2385A7-AB1F-4E46-B1A2-51E48BD5A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BEB87FA-1547-4EDB-8C34-B2A1DC0AE285}"/>
              </a:ext>
            </a:extLst>
          </p:cNvPr>
          <p:cNvGrpSpPr>
            <a:grpSpLocks noChangeAspect="1"/>
          </p:cNvGrpSpPr>
          <p:nvPr/>
        </p:nvGrpSpPr>
        <p:grpSpPr>
          <a:xfrm>
            <a:off x="2332512" y="5223215"/>
            <a:ext cx="336777" cy="100534"/>
            <a:chOff x="1195207" y="4594399"/>
            <a:chExt cx="577450" cy="172375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DD413D1F-F496-4BE9-9220-5B712134C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34074984-2B57-48CB-8700-8066B5D69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0BC468A5-12EC-4921-8C44-7F7905BF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BE0F2F0-FEFC-4564-98DF-EAB0313A04D2}"/>
              </a:ext>
            </a:extLst>
          </p:cNvPr>
          <p:cNvGrpSpPr>
            <a:grpSpLocks noChangeAspect="1"/>
          </p:cNvGrpSpPr>
          <p:nvPr/>
        </p:nvGrpSpPr>
        <p:grpSpPr>
          <a:xfrm>
            <a:off x="2949364" y="5223215"/>
            <a:ext cx="576000" cy="100534"/>
            <a:chOff x="1195207" y="4594399"/>
            <a:chExt cx="987632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6F7B80F1-61B4-4541-A92A-F27349C44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C9C466EE-55AB-42A5-BA3A-924474F3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59444AF5-D476-4BAF-BF28-B78AB954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5D082A38-C540-40C7-9AA3-9B2DA2144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E88050DC-3004-4575-98E9-5CAD4B719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95BA4BA-6F07-4974-88A0-5F3201C2818E}"/>
              </a:ext>
            </a:extLst>
          </p:cNvPr>
          <p:cNvGrpSpPr>
            <a:grpSpLocks noChangeAspect="1"/>
          </p:cNvGrpSpPr>
          <p:nvPr/>
        </p:nvGrpSpPr>
        <p:grpSpPr>
          <a:xfrm>
            <a:off x="2949364" y="5377467"/>
            <a:ext cx="217728" cy="98682"/>
            <a:chOff x="1195207" y="4597574"/>
            <a:chExt cx="373325" cy="169200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1A6A365-E8E4-48B1-B659-5E438781B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538876E7-DA9B-4BDD-B2E0-0F896800B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1000">
            <a:hlinkClick r:id="" action="ppaction://media"/>
            <a:extLst>
              <a:ext uri="{FF2B5EF4-FFF2-40B4-BE49-F238E27FC236}">
                <a16:creationId xmlns:a16="http://schemas.microsoft.com/office/drawing/2014/main" id="{A659F14D-492E-4659-98E0-C2B9180E1A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E7FE9D9-F3BC-46D0-AC5B-0814E9D5F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41989"/>
              </p:ext>
            </p:extLst>
          </p:nvPr>
        </p:nvGraphicFramePr>
        <p:xfrm>
          <a:off x="8701650" y="454850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1592788632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8390218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29250338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35511190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274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826538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ECFB517-1303-41EC-A30D-4939971679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50" y="5357596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>
                <a:latin typeface="Comic Sans MS" panose="030F0902030302020204" pitchFamily="66" charset="0"/>
              </a:rPr>
              <a:t>515</a:t>
            </a:r>
            <a:endParaRPr lang="de-DE" sz="6600" dirty="0">
              <a:latin typeface="Comic Sans MS" panose="030F0902030302020204" pitchFamily="66" charset="0"/>
            </a:endParaRPr>
          </a:p>
        </p:txBody>
      </p:sp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05">
            <a:hlinkClick r:id="" action="ppaction://media"/>
            <a:extLst>
              <a:ext uri="{FF2B5EF4-FFF2-40B4-BE49-F238E27FC236}">
                <a16:creationId xmlns:a16="http://schemas.microsoft.com/office/drawing/2014/main" id="{745F44C3-DE4F-4EBA-A02B-6965250362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706848"/>
            <a:ext cx="540000" cy="540000"/>
          </a:xfrm>
          <a:prstGeom prst="rect">
            <a:avLst/>
          </a:prstGeom>
        </p:spPr>
      </p:pic>
      <p:graphicFrame>
        <p:nvGraphicFramePr>
          <p:cNvPr id="22" name="Tabelle 2">
            <a:extLst>
              <a:ext uri="{FF2B5EF4-FFF2-40B4-BE49-F238E27FC236}">
                <a16:creationId xmlns:a16="http://schemas.microsoft.com/office/drawing/2014/main" id="{E09E37B1-55F9-46FC-B33A-51E06C97F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86965"/>
              </p:ext>
            </p:extLst>
          </p:nvPr>
        </p:nvGraphicFramePr>
        <p:xfrm>
          <a:off x="972000" y="438179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419F709-0384-429B-AEF8-631A31D8AFA2}"/>
              </a:ext>
            </a:extLst>
          </p:cNvPr>
          <p:cNvGrpSpPr>
            <a:grpSpLocks noChangeAspect="1"/>
          </p:cNvGrpSpPr>
          <p:nvPr/>
        </p:nvGrpSpPr>
        <p:grpSpPr>
          <a:xfrm>
            <a:off x="1623506" y="5189626"/>
            <a:ext cx="576000" cy="100534"/>
            <a:chOff x="1195207" y="4594399"/>
            <a:chExt cx="987632" cy="17237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8164CDB-A876-4D81-8599-D2FC98FD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7E43899-67BF-4787-A74D-5F26ECBBE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F419F30E-3651-435A-8BEF-955466D8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992E93E-AE82-4B6C-A67B-D2E83C6D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196DBE50-B458-41D9-AF45-C9FF3C47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F3339AA-F825-469F-A903-B51072A30C4C}"/>
              </a:ext>
            </a:extLst>
          </p:cNvPr>
          <p:cNvGrpSpPr>
            <a:grpSpLocks noChangeAspect="1"/>
          </p:cNvGrpSpPr>
          <p:nvPr/>
        </p:nvGrpSpPr>
        <p:grpSpPr>
          <a:xfrm>
            <a:off x="2894868" y="5187110"/>
            <a:ext cx="576000" cy="100534"/>
            <a:chOff x="1195207" y="4594399"/>
            <a:chExt cx="987632" cy="17237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E40BF26-06DB-4C8E-A0FD-BC2F8533C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28CD6D4-909D-4058-9CC7-420FEE331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F62F4E3-85BA-4C76-B4F9-F7E60F1A4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3E2B755-95F7-4FF8-989C-D00BEB94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40E7D0C-E12D-4731-91D8-574DA57C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8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15">
            <a:hlinkClick r:id="" action="ppaction://media"/>
            <a:extLst>
              <a:ext uri="{FF2B5EF4-FFF2-40B4-BE49-F238E27FC236}">
                <a16:creationId xmlns:a16="http://schemas.microsoft.com/office/drawing/2014/main" id="{4E77061B-39DD-4908-AB28-C2739DC2C8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0000" y="2664000"/>
            <a:ext cx="540000" cy="540000"/>
          </a:xfrm>
          <a:prstGeom prst="rect">
            <a:avLst/>
          </a:prstGeom>
        </p:spPr>
      </p:pic>
      <p:graphicFrame>
        <p:nvGraphicFramePr>
          <p:cNvPr id="23" name="Tabelle 2">
            <a:extLst>
              <a:ext uri="{FF2B5EF4-FFF2-40B4-BE49-F238E27FC236}">
                <a16:creationId xmlns:a16="http://schemas.microsoft.com/office/drawing/2014/main" id="{F4689DB8-470E-423E-BD14-8F5725FB8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59175"/>
              </p:ext>
            </p:extLst>
          </p:nvPr>
        </p:nvGraphicFramePr>
        <p:xfrm>
          <a:off x="8546066" y="4719069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84FFFCF-7FB1-40CA-8BFD-F44B9863151C}"/>
              </a:ext>
            </a:extLst>
          </p:cNvPr>
          <p:cNvGrpSpPr>
            <a:grpSpLocks noChangeAspect="1"/>
          </p:cNvGrpSpPr>
          <p:nvPr/>
        </p:nvGrpSpPr>
        <p:grpSpPr>
          <a:xfrm>
            <a:off x="9197572" y="5532515"/>
            <a:ext cx="576000" cy="100534"/>
            <a:chOff x="1195207" y="4594399"/>
            <a:chExt cx="987632" cy="172375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9C798C9-67C7-4948-86F0-969154B8B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ACCC837-0D56-4BC6-A8E0-6588822A1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E9AD310-D90B-4AFE-A08D-4290362D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1CB63BDA-2AED-43F8-A358-4F6B6C391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DE7D9145-466A-495E-8288-71222EE9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FB787870-DA30-4731-AB9F-65864F88EF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858" y="5532515"/>
            <a:ext cx="98680" cy="98682"/>
          </a:xfrm>
          <a:prstGeom prst="rect">
            <a:avLst/>
          </a:prstGeo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BFFD63D-CE0D-44FE-AF61-584EBF36A104}"/>
              </a:ext>
            </a:extLst>
          </p:cNvPr>
          <p:cNvGrpSpPr>
            <a:grpSpLocks noChangeAspect="1"/>
          </p:cNvGrpSpPr>
          <p:nvPr/>
        </p:nvGrpSpPr>
        <p:grpSpPr>
          <a:xfrm>
            <a:off x="10478846" y="5528846"/>
            <a:ext cx="576000" cy="100534"/>
            <a:chOff x="1195207" y="4594399"/>
            <a:chExt cx="987632" cy="1723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02C2B89A-2A5F-41E5-BC05-87E64DA72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3CF3910-7243-4F81-B669-1252C61A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DAF4BC3-2675-4C5B-B642-1DABB574C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887DC94F-8170-4456-ADCC-C172E570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69F9D79D-008B-4881-9D4B-7141B403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4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E028724-C85C-4AE7-9EC6-84533D4EAF4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6D2B3C-B763-4BED-992E-45CEA40C8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22" name="Tabelle 2">
            <a:extLst>
              <a:ext uri="{FF2B5EF4-FFF2-40B4-BE49-F238E27FC236}">
                <a16:creationId xmlns:a16="http://schemas.microsoft.com/office/drawing/2014/main" id="{100C7927-869E-4CB9-9B1F-D5FBF4136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64978"/>
              </p:ext>
            </p:extLst>
          </p:nvPr>
        </p:nvGraphicFramePr>
        <p:xfrm>
          <a:off x="4761050" y="452748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9008948-A49F-45A8-8FD9-B796B4497CB6}"/>
              </a:ext>
            </a:extLst>
          </p:cNvPr>
          <p:cNvGrpSpPr>
            <a:grpSpLocks noChangeAspect="1"/>
          </p:cNvGrpSpPr>
          <p:nvPr/>
        </p:nvGrpSpPr>
        <p:grpSpPr>
          <a:xfrm>
            <a:off x="5412556" y="5335316"/>
            <a:ext cx="576000" cy="100534"/>
            <a:chOff x="1195207" y="4594399"/>
            <a:chExt cx="987632" cy="17237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BDB31BD-08E6-484E-B288-7284C9277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6B51DAF-3BEC-4B7C-A824-520E8ADE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84DF08A-812D-48EA-8C7D-545CADF4C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1C69AF2-B21D-49A4-AC6A-0E350C83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C1CFAB0-32A0-4A2C-8D35-632F0DBC5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87FF4E2-F1F3-4E34-AD85-3FE6C27C80BD}"/>
              </a:ext>
            </a:extLst>
          </p:cNvPr>
          <p:cNvGrpSpPr>
            <a:grpSpLocks noChangeAspect="1"/>
          </p:cNvGrpSpPr>
          <p:nvPr/>
        </p:nvGrpSpPr>
        <p:grpSpPr>
          <a:xfrm>
            <a:off x="6055998" y="5339074"/>
            <a:ext cx="576000" cy="100534"/>
            <a:chOff x="1195207" y="4594399"/>
            <a:chExt cx="987632" cy="17237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6C2ED20F-E529-4527-8434-B041ABC8A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22B29D35-B68E-47B8-81AF-AFF488CE2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2AA5643-DA66-43C1-A7EB-DE8C8D3D4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89F9C35F-3D84-421E-B8B1-A153FD81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E615B7F6-A8BF-43A4-97D9-0458F2B3B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7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24">
            <a:hlinkClick r:id="" action="ppaction://media"/>
            <a:extLst>
              <a:ext uri="{FF2B5EF4-FFF2-40B4-BE49-F238E27FC236}">
                <a16:creationId xmlns:a16="http://schemas.microsoft.com/office/drawing/2014/main" id="{9FECCBC3-5575-4467-91E3-073E94D050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aphicFrame>
        <p:nvGraphicFramePr>
          <p:cNvPr id="30" name="Tabelle 2">
            <a:extLst>
              <a:ext uri="{FF2B5EF4-FFF2-40B4-BE49-F238E27FC236}">
                <a16:creationId xmlns:a16="http://schemas.microsoft.com/office/drawing/2014/main" id="{1764F0D5-AD87-46AE-9A45-3FDCA0951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4767"/>
              </p:ext>
            </p:extLst>
          </p:nvPr>
        </p:nvGraphicFramePr>
        <p:xfrm>
          <a:off x="972000" y="4881558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0221026-B548-41AE-832B-426FC77960D8}"/>
              </a:ext>
            </a:extLst>
          </p:cNvPr>
          <p:cNvGrpSpPr>
            <a:grpSpLocks noChangeAspect="1"/>
          </p:cNvGrpSpPr>
          <p:nvPr/>
        </p:nvGrpSpPr>
        <p:grpSpPr>
          <a:xfrm>
            <a:off x="1629116" y="5689394"/>
            <a:ext cx="576000" cy="100534"/>
            <a:chOff x="1195207" y="4594399"/>
            <a:chExt cx="987632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B3B3ADB-25E6-4153-BCE7-E6C58A3BB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56ECA02-BF4D-45B5-B323-93160BB7B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4E9E8D3-83CF-4B1B-82BB-0654C1D1B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3454FF63-58AB-434D-94EB-0892296F1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7A0E472-1A2C-4B32-B39F-F6160900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B678801-FB8B-4FA3-A817-EAF1DDCB1886}"/>
              </a:ext>
            </a:extLst>
          </p:cNvPr>
          <p:cNvGrpSpPr>
            <a:grpSpLocks noChangeAspect="1"/>
          </p:cNvGrpSpPr>
          <p:nvPr/>
        </p:nvGrpSpPr>
        <p:grpSpPr>
          <a:xfrm>
            <a:off x="1629116" y="5839942"/>
            <a:ext cx="455825" cy="100534"/>
            <a:chOff x="1195207" y="4594399"/>
            <a:chExt cx="781575" cy="172375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EDB3230-EB0C-4F70-87F3-635E5B63C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60C3D777-E98C-4C91-9022-4F10681AE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FFCED352-A4CA-431B-9003-F2D23AD5E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9DDA0ADD-69B9-49F6-B86A-769884E20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2D0F01C-D2AD-41D3-9A9F-47814054920B}"/>
              </a:ext>
            </a:extLst>
          </p:cNvPr>
          <p:cNvGrpSpPr>
            <a:grpSpLocks noChangeAspect="1"/>
          </p:cNvGrpSpPr>
          <p:nvPr/>
        </p:nvGrpSpPr>
        <p:grpSpPr>
          <a:xfrm>
            <a:off x="2890400" y="5692991"/>
            <a:ext cx="455825" cy="100534"/>
            <a:chOff x="1195207" y="4594399"/>
            <a:chExt cx="781575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54167F76-72F5-4324-95C2-BC7B8C18A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1016877F-4E47-4551-AC0A-CBAFB79CB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A0DDB3BD-D7E9-4EFD-9051-3783E80EB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6137FAA2-7DBF-4D23-B983-DE37FC3B4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11CC33C-EF9B-4317-B44D-FFABA860B1ED}"/>
              </a:ext>
            </a:extLst>
          </p:cNvPr>
          <p:cNvGrpSpPr>
            <a:grpSpLocks noChangeAspect="1"/>
          </p:cNvGrpSpPr>
          <p:nvPr/>
        </p:nvGrpSpPr>
        <p:grpSpPr>
          <a:xfrm>
            <a:off x="2259758" y="5685636"/>
            <a:ext cx="217728" cy="98682"/>
            <a:chOff x="1195207" y="4597574"/>
            <a:chExt cx="373325" cy="169200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12D7611C-54E2-4A94-99D2-14047B21D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DFB453B-A136-4151-8310-D35243C5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3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642">
            <a:hlinkClick r:id="" action="ppaction://media"/>
            <a:extLst>
              <a:ext uri="{FF2B5EF4-FFF2-40B4-BE49-F238E27FC236}">
                <a16:creationId xmlns:a16="http://schemas.microsoft.com/office/drawing/2014/main" id="{6060ED93-461F-4A52-AEC1-377A56D3E8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0000" y="2664000"/>
            <a:ext cx="540000" cy="540000"/>
          </a:xfrm>
          <a:prstGeom prst="rect">
            <a:avLst/>
          </a:prstGeom>
        </p:spPr>
      </p:pic>
      <p:graphicFrame>
        <p:nvGraphicFramePr>
          <p:cNvPr id="25" name="Tabelle 2">
            <a:extLst>
              <a:ext uri="{FF2B5EF4-FFF2-40B4-BE49-F238E27FC236}">
                <a16:creationId xmlns:a16="http://schemas.microsoft.com/office/drawing/2014/main" id="{69C9AFED-776E-48A0-AD35-B11C54AD9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07964"/>
              </p:ext>
            </p:extLst>
          </p:nvPr>
        </p:nvGraphicFramePr>
        <p:xfrm>
          <a:off x="8555625" y="4556438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25D7D1F-0FF0-4401-B83F-3FFC854173B0}"/>
              </a:ext>
            </a:extLst>
          </p:cNvPr>
          <p:cNvGrpSpPr>
            <a:grpSpLocks noChangeAspect="1"/>
          </p:cNvGrpSpPr>
          <p:nvPr/>
        </p:nvGrpSpPr>
        <p:grpSpPr>
          <a:xfrm>
            <a:off x="9209565" y="5362839"/>
            <a:ext cx="576000" cy="100534"/>
            <a:chOff x="1195207" y="4594399"/>
            <a:chExt cx="987632" cy="1723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EA985C7-5D0C-46D7-BC96-BDB0168DE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8E9002AD-5AC6-44FA-B628-CDB035BA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44E0DC6D-012D-45BE-8A74-E5B30BF2E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9AF8148-C0DA-4219-B4D2-2972A2AF5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610426F-9319-424F-B4C4-5ED361A3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B806478B-F0E8-4288-BE0E-5A4B18D07C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998" y="5534605"/>
            <a:ext cx="98680" cy="98682"/>
          </a:xfrm>
          <a:prstGeom prst="rect">
            <a:avLst/>
          </a:prstGeom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5C4F72C-20BC-45A8-B16B-8488383CC687}"/>
              </a:ext>
            </a:extLst>
          </p:cNvPr>
          <p:cNvGrpSpPr>
            <a:grpSpLocks noChangeAspect="1"/>
          </p:cNvGrpSpPr>
          <p:nvPr/>
        </p:nvGrpSpPr>
        <p:grpSpPr>
          <a:xfrm>
            <a:off x="10475294" y="5362778"/>
            <a:ext cx="217728" cy="98682"/>
            <a:chOff x="1195207" y="4597574"/>
            <a:chExt cx="373325" cy="169200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CE3F663D-5280-4848-9268-1A9567E44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16B858EF-89A8-4616-933C-EA69198E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49EAF4E-7F16-4BE6-A51A-C1A258ED809C}"/>
              </a:ext>
            </a:extLst>
          </p:cNvPr>
          <p:cNvGrpSpPr>
            <a:grpSpLocks noChangeAspect="1"/>
          </p:cNvGrpSpPr>
          <p:nvPr/>
        </p:nvGrpSpPr>
        <p:grpSpPr>
          <a:xfrm>
            <a:off x="9854594" y="5368449"/>
            <a:ext cx="455825" cy="100534"/>
            <a:chOff x="1195207" y="4594399"/>
            <a:chExt cx="781575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EF14697D-9503-41B0-B7DD-9E4DDF08E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6DE9EAF8-A8C7-4F5E-90EF-459C41181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C87399FE-8688-42B2-91F0-BBE7B4D4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4871863C-9316-4558-9969-FCDA84B57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5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</a:t>
            </a:r>
            <a:r>
              <a:rPr lang="de-DE" sz="2400">
                <a:latin typeface="Comic Sans MS" panose="030F0902030302020204" pitchFamily="66" charset="0"/>
              </a:rPr>
              <a:t>Zahl 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C5E4791-A632-4977-8A81-08972FEF55E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B1BFF8-F6C4-4937-8BA8-76050CD0B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29" name="Tabelle 2">
            <a:extLst>
              <a:ext uri="{FF2B5EF4-FFF2-40B4-BE49-F238E27FC236}">
                <a16:creationId xmlns:a16="http://schemas.microsoft.com/office/drawing/2014/main" id="{A56BA8C9-C889-46DF-999F-721BED984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34332"/>
              </p:ext>
            </p:extLst>
          </p:nvPr>
        </p:nvGraphicFramePr>
        <p:xfrm>
          <a:off x="4836000" y="452748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201902B-9914-48C6-A113-E2805B86B759}"/>
              </a:ext>
            </a:extLst>
          </p:cNvPr>
          <p:cNvGrpSpPr>
            <a:grpSpLocks noChangeAspect="1"/>
          </p:cNvGrpSpPr>
          <p:nvPr/>
        </p:nvGrpSpPr>
        <p:grpSpPr>
          <a:xfrm>
            <a:off x="5487782" y="5336900"/>
            <a:ext cx="576000" cy="100534"/>
            <a:chOff x="1195207" y="4594399"/>
            <a:chExt cx="987632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A2C6660-339A-4A57-9CC3-1AE1D9B4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7CD0770-8CA7-467A-8F53-B2AAD2AEA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96C96D3-87FB-4B95-9E85-9480EAD0C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5037560-D5C3-4E7D-AECF-EAEBB124E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30C18369-9D34-4A2F-B7D6-3DEF2D54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0E0758F0-9AAB-4338-95B3-5DD69E28EF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898" y="5505647"/>
            <a:ext cx="98680" cy="98682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64E1E43-CD56-4A69-8259-E2AB0F4AA979}"/>
              </a:ext>
            </a:extLst>
          </p:cNvPr>
          <p:cNvGrpSpPr>
            <a:grpSpLocks noChangeAspect="1"/>
          </p:cNvGrpSpPr>
          <p:nvPr/>
        </p:nvGrpSpPr>
        <p:grpSpPr>
          <a:xfrm>
            <a:off x="6129301" y="5338235"/>
            <a:ext cx="217728" cy="98682"/>
            <a:chOff x="1195207" y="4597574"/>
            <a:chExt cx="373325" cy="169200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CB1EF41-3650-42AF-9AC3-48C7E9B03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8C243BA-0878-46F2-AE0D-BFFAA2C48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630E47D-E306-4A2F-8E66-0F0F67C32D62}"/>
              </a:ext>
            </a:extLst>
          </p:cNvPr>
          <p:cNvGrpSpPr>
            <a:grpSpLocks noChangeAspect="1"/>
          </p:cNvGrpSpPr>
          <p:nvPr/>
        </p:nvGrpSpPr>
        <p:grpSpPr>
          <a:xfrm>
            <a:off x="6764546" y="5334718"/>
            <a:ext cx="455825" cy="100534"/>
            <a:chOff x="1195207" y="4594399"/>
            <a:chExt cx="781575" cy="172375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E04DAFB-CF9E-40F4-B813-DC7B1D34B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3129484-8E89-4933-82BC-6E68EB00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876101E-EA68-42EF-BCF3-5FB6B3109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6D08FA3-D19A-4908-8E06-272352FA2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7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36">
            <a:hlinkClick r:id="" action="ppaction://media"/>
            <a:extLst>
              <a:ext uri="{FF2B5EF4-FFF2-40B4-BE49-F238E27FC236}">
                <a16:creationId xmlns:a16="http://schemas.microsoft.com/office/drawing/2014/main" id="{63822FB1-324B-4D69-B787-187CC51197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aphicFrame>
        <p:nvGraphicFramePr>
          <p:cNvPr id="20" name="Tabelle 2">
            <a:extLst>
              <a:ext uri="{FF2B5EF4-FFF2-40B4-BE49-F238E27FC236}">
                <a16:creationId xmlns:a16="http://schemas.microsoft.com/office/drawing/2014/main" id="{C4AC69C4-44D4-4FC7-99E4-A7FEE2CFE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69711"/>
              </p:ext>
            </p:extLst>
          </p:nvPr>
        </p:nvGraphicFramePr>
        <p:xfrm>
          <a:off x="972000" y="4516254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02389D7-827A-4B00-B429-EA817D34D8EE}"/>
              </a:ext>
            </a:extLst>
          </p:cNvPr>
          <p:cNvGrpSpPr>
            <a:grpSpLocks noChangeAspect="1"/>
          </p:cNvGrpSpPr>
          <p:nvPr/>
        </p:nvGrpSpPr>
        <p:grpSpPr>
          <a:xfrm>
            <a:off x="2887961" y="5326597"/>
            <a:ext cx="576000" cy="100534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7955C45-1169-4CE2-B354-4790BCF34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97F545A-D121-4B8F-A95A-4F62D2584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AA54BD3-C21F-4920-B4BB-ED1779A0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241E4FD-BFDC-4064-A17D-5B23B24C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9FC5E84-7BD1-464B-9822-D7D91CD5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0BAF0DAD-2546-47DC-874B-B3897BEC5A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351" y="5494423"/>
            <a:ext cx="98680" cy="98682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94150D4-5723-4369-A974-A7AE665D3BBD}"/>
              </a:ext>
            </a:extLst>
          </p:cNvPr>
          <p:cNvGrpSpPr>
            <a:grpSpLocks noChangeAspect="1"/>
          </p:cNvGrpSpPr>
          <p:nvPr/>
        </p:nvGrpSpPr>
        <p:grpSpPr>
          <a:xfrm>
            <a:off x="1640031" y="5324384"/>
            <a:ext cx="217728" cy="98682"/>
            <a:chOff x="1195207" y="4597574"/>
            <a:chExt cx="373325" cy="169200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09CAAC48-D257-4B51-8FBA-1277E46A1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9DCA02F0-905E-47BB-9ED7-AA58746BA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B4D56C4-7D6B-436E-BABB-83D09C233BCD}"/>
              </a:ext>
            </a:extLst>
          </p:cNvPr>
          <p:cNvGrpSpPr>
            <a:grpSpLocks noChangeAspect="1"/>
          </p:cNvGrpSpPr>
          <p:nvPr/>
        </p:nvGrpSpPr>
        <p:grpSpPr>
          <a:xfrm>
            <a:off x="2263996" y="5324384"/>
            <a:ext cx="336777" cy="100534"/>
            <a:chOff x="1195207" y="4594399"/>
            <a:chExt cx="577450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E96DBF04-E4C8-47FB-B1AC-7FCE91652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71A5654-2D30-4627-BF60-9C016A98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375E1053-AADF-4977-AF53-162013BA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8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93">
            <a:hlinkClick r:id="" action="ppaction://media"/>
            <a:extLst>
              <a:ext uri="{FF2B5EF4-FFF2-40B4-BE49-F238E27FC236}">
                <a16:creationId xmlns:a16="http://schemas.microsoft.com/office/drawing/2014/main" id="{B77EEADF-6185-49B6-B922-1633F0AEB4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aphicFrame>
        <p:nvGraphicFramePr>
          <p:cNvPr id="25" name="Tabelle 2">
            <a:extLst>
              <a:ext uri="{FF2B5EF4-FFF2-40B4-BE49-F238E27FC236}">
                <a16:creationId xmlns:a16="http://schemas.microsoft.com/office/drawing/2014/main" id="{41127CB4-1BBB-4DC9-A766-10C6F74EA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88702"/>
              </p:ext>
            </p:extLst>
          </p:nvPr>
        </p:nvGraphicFramePr>
        <p:xfrm>
          <a:off x="4836000" y="4642264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E0E3096-1C63-421A-B282-FA749D3BEFA5}"/>
              </a:ext>
            </a:extLst>
          </p:cNvPr>
          <p:cNvGrpSpPr>
            <a:grpSpLocks noChangeAspect="1"/>
          </p:cNvGrpSpPr>
          <p:nvPr/>
        </p:nvGrpSpPr>
        <p:grpSpPr>
          <a:xfrm>
            <a:off x="6119696" y="5457018"/>
            <a:ext cx="576000" cy="100534"/>
            <a:chOff x="1195207" y="4594399"/>
            <a:chExt cx="987632" cy="172375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BF2CCF4-F0C7-46DB-AABF-812B5446D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6714F32-350F-4FB5-9470-6EF9A0C7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7985340-9AC3-4C17-960A-6405C245A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E0EAD8A-8C1E-4722-9078-EA2D12645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F2B9BE9-B3E8-4757-9C1B-B979FB75D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DCBD3A5-B674-4BB8-8480-EABAB25374D6}"/>
              </a:ext>
            </a:extLst>
          </p:cNvPr>
          <p:cNvGrpSpPr>
            <a:grpSpLocks noChangeAspect="1"/>
          </p:cNvGrpSpPr>
          <p:nvPr/>
        </p:nvGrpSpPr>
        <p:grpSpPr>
          <a:xfrm>
            <a:off x="5508841" y="5457018"/>
            <a:ext cx="217728" cy="98682"/>
            <a:chOff x="1195207" y="4597574"/>
            <a:chExt cx="373325" cy="169200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5CE3B90-622B-4D2C-B92A-517ADDD0B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A3F1B144-A4A6-4609-9FA4-77E2135BE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BFF5118-9C3C-49FB-8EC6-2BF9638A7928}"/>
              </a:ext>
            </a:extLst>
          </p:cNvPr>
          <p:cNvGrpSpPr>
            <a:grpSpLocks noChangeAspect="1"/>
          </p:cNvGrpSpPr>
          <p:nvPr/>
        </p:nvGrpSpPr>
        <p:grpSpPr>
          <a:xfrm>
            <a:off x="6762140" y="5457951"/>
            <a:ext cx="336777" cy="100534"/>
            <a:chOff x="1195207" y="4594399"/>
            <a:chExt cx="577450" cy="172375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D51F1728-B075-4ECC-AFC7-240282385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EB30F12-F301-4172-B3CC-1E0D6FF7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8C30DEE6-3D29-496E-8290-1D22B48B6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B4FDA8E-84E6-414D-8B2E-143C0E25ECB6}"/>
              </a:ext>
            </a:extLst>
          </p:cNvPr>
          <p:cNvGrpSpPr>
            <a:grpSpLocks noChangeAspect="1"/>
          </p:cNvGrpSpPr>
          <p:nvPr/>
        </p:nvGrpSpPr>
        <p:grpSpPr>
          <a:xfrm>
            <a:off x="6119696" y="5615211"/>
            <a:ext cx="455825" cy="100534"/>
            <a:chOff x="1195207" y="4594399"/>
            <a:chExt cx="781575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8A02CDF9-E9A5-4D92-A5ED-F873D2B8B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DEAC9922-9660-45F6-9B14-4587E376E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89176A65-0420-4FA0-8DED-8CA4CE21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2E1B3A64-D8F6-43DB-BAA8-71FC59366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8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60EFFE2-93E8-420C-B92D-A487E918CE3E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841CC0-B4F9-4C33-80B3-90112DB444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25" name="Tabelle 2">
            <a:extLst>
              <a:ext uri="{FF2B5EF4-FFF2-40B4-BE49-F238E27FC236}">
                <a16:creationId xmlns:a16="http://schemas.microsoft.com/office/drawing/2014/main" id="{A04C46BB-83DF-42BE-8BBB-7A863B0F3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34746"/>
              </p:ext>
            </p:extLst>
          </p:nvPr>
        </p:nvGraphicFramePr>
        <p:xfrm>
          <a:off x="8701650" y="4454924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17BF300-E164-4685-93D8-E564359816EE}"/>
              </a:ext>
            </a:extLst>
          </p:cNvPr>
          <p:cNvGrpSpPr>
            <a:grpSpLocks noChangeAspect="1"/>
          </p:cNvGrpSpPr>
          <p:nvPr/>
        </p:nvGrpSpPr>
        <p:grpSpPr>
          <a:xfrm>
            <a:off x="9985346" y="5267642"/>
            <a:ext cx="576000" cy="100534"/>
            <a:chOff x="1195207" y="4594399"/>
            <a:chExt cx="987632" cy="17237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F132B27-F557-4F7C-80D5-32C12027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EDF5A08-35A9-45DB-A77A-B5904E367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523CB4A-441F-4181-BCC5-7E0EC1599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A8DD745-5442-4292-AB4D-E7D13862A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96B1A48-810F-4CBC-8DFA-1D2AFC0F1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709C06F-5B0B-475F-A150-0D91A9E97FB9}"/>
              </a:ext>
            </a:extLst>
          </p:cNvPr>
          <p:cNvGrpSpPr>
            <a:grpSpLocks noChangeAspect="1"/>
          </p:cNvGrpSpPr>
          <p:nvPr/>
        </p:nvGrpSpPr>
        <p:grpSpPr>
          <a:xfrm>
            <a:off x="9371043" y="5269777"/>
            <a:ext cx="217728" cy="98682"/>
            <a:chOff x="1195207" y="4597574"/>
            <a:chExt cx="373325" cy="169200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4E9BD78-4A7B-4116-B9EC-201806561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41B22892-6734-47CB-BBD9-4B30BBD09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0C72F0B-26E6-4992-B791-103BF22BFB0C}"/>
              </a:ext>
            </a:extLst>
          </p:cNvPr>
          <p:cNvGrpSpPr>
            <a:grpSpLocks noChangeAspect="1"/>
          </p:cNvGrpSpPr>
          <p:nvPr/>
        </p:nvGrpSpPr>
        <p:grpSpPr>
          <a:xfrm>
            <a:off x="10620017" y="5267642"/>
            <a:ext cx="336777" cy="100534"/>
            <a:chOff x="1195207" y="4594399"/>
            <a:chExt cx="577450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D2FC842-8ADC-4CED-AF87-BD761F94A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7B7A01E-A4F0-439A-B0DB-E7EE9E59F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EE4E1856-586B-4059-82E3-EB57A1983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43" name="Grafik 42">
            <a:extLst>
              <a:ext uri="{FF2B5EF4-FFF2-40B4-BE49-F238E27FC236}">
                <a16:creationId xmlns:a16="http://schemas.microsoft.com/office/drawing/2014/main" id="{8A67807E-318D-47AC-A79B-9847F35E74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424" y="5440588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69">
            <a:hlinkClick r:id="" action="ppaction://media"/>
            <a:extLst>
              <a:ext uri="{FF2B5EF4-FFF2-40B4-BE49-F238E27FC236}">
                <a16:creationId xmlns:a16="http://schemas.microsoft.com/office/drawing/2014/main" id="{68A1A303-49E6-42D4-B75B-63D811E504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aphicFrame>
        <p:nvGraphicFramePr>
          <p:cNvPr id="43" name="Tabelle 2">
            <a:extLst>
              <a:ext uri="{FF2B5EF4-FFF2-40B4-BE49-F238E27FC236}">
                <a16:creationId xmlns:a16="http://schemas.microsoft.com/office/drawing/2014/main" id="{AC17FA04-BF92-4659-A0B4-7A2EC9DDB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49802"/>
              </p:ext>
            </p:extLst>
          </p:nvPr>
        </p:nvGraphicFramePr>
        <p:xfrm>
          <a:off x="972000" y="469018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CBAF839-009F-4609-8D71-6440CDE2F4FB}"/>
              </a:ext>
            </a:extLst>
          </p:cNvPr>
          <p:cNvGrpSpPr>
            <a:grpSpLocks noChangeAspect="1"/>
          </p:cNvGrpSpPr>
          <p:nvPr/>
        </p:nvGrpSpPr>
        <p:grpSpPr>
          <a:xfrm>
            <a:off x="1623506" y="5503631"/>
            <a:ext cx="576000" cy="100534"/>
            <a:chOff x="1195207" y="4594399"/>
            <a:chExt cx="987632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A49E2672-FBE6-4E66-AC26-EB9AF6ED1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13C4E4A2-66FF-4856-B9C1-429C1214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F4FE03FF-E097-4FF0-AF2D-C318DCA16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05ECBB75-670C-4EC5-ACB5-B50426E2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EA8F8F97-8331-4C8C-80A1-53D50DEAC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1FA683EB-D1D0-4E74-A4B6-7CDFAAE7FACA}"/>
              </a:ext>
            </a:extLst>
          </p:cNvPr>
          <p:cNvGrpSpPr>
            <a:grpSpLocks noChangeAspect="1"/>
          </p:cNvGrpSpPr>
          <p:nvPr/>
        </p:nvGrpSpPr>
        <p:grpSpPr>
          <a:xfrm>
            <a:off x="1623506" y="5652232"/>
            <a:ext cx="217728" cy="98682"/>
            <a:chOff x="1195207" y="4597574"/>
            <a:chExt cx="373325" cy="169200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E1B26E67-40CC-4423-9708-5C247F53E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82673F7-4187-42E4-9BDF-CF85A4592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6D7C681-5615-4320-BAAE-BD9FE9964A7E}"/>
              </a:ext>
            </a:extLst>
          </p:cNvPr>
          <p:cNvGrpSpPr>
            <a:grpSpLocks noChangeAspect="1"/>
          </p:cNvGrpSpPr>
          <p:nvPr/>
        </p:nvGrpSpPr>
        <p:grpSpPr>
          <a:xfrm>
            <a:off x="2253608" y="5503631"/>
            <a:ext cx="576000" cy="100534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B69449FA-7E41-4C22-8B0A-7FDB04C2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54DD6C50-3B24-4D6D-86FA-0813AC312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118ED2DA-B277-4896-A1FA-684D50C3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FC815A40-5121-4C30-BC4E-A2B43575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8D838842-65A1-4523-9013-1D2049733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6" name="Grafik 65">
            <a:extLst>
              <a:ext uri="{FF2B5EF4-FFF2-40B4-BE49-F238E27FC236}">
                <a16:creationId xmlns:a16="http://schemas.microsoft.com/office/drawing/2014/main" id="{D9D46093-DD24-4F8D-BBCE-2D9A510C27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608" y="5652232"/>
            <a:ext cx="98680" cy="98682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36A49867-5731-44C2-BD10-3BB39CAEB58A}"/>
              </a:ext>
            </a:extLst>
          </p:cNvPr>
          <p:cNvGrpSpPr>
            <a:grpSpLocks noChangeAspect="1"/>
          </p:cNvGrpSpPr>
          <p:nvPr/>
        </p:nvGrpSpPr>
        <p:grpSpPr>
          <a:xfrm>
            <a:off x="2916000" y="5505483"/>
            <a:ext cx="576000" cy="100534"/>
            <a:chOff x="1195207" y="4594399"/>
            <a:chExt cx="987632" cy="172375"/>
          </a:xfrm>
        </p:grpSpPr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ADC8DAA1-3A30-4A48-86F7-5FC819D0C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20105F68-BD93-4BF9-A511-90C65E121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786C74C7-3430-4761-8EA0-6E7644D21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0FEC981D-967A-4B48-95E5-DA3B46D27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AA1949CE-A5CA-4195-A44D-3772DBD25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BAC98E3-974D-43D7-9186-327479A6D281}"/>
              </a:ext>
            </a:extLst>
          </p:cNvPr>
          <p:cNvGrpSpPr>
            <a:grpSpLocks noChangeAspect="1"/>
          </p:cNvGrpSpPr>
          <p:nvPr/>
        </p:nvGrpSpPr>
        <p:grpSpPr>
          <a:xfrm>
            <a:off x="2916000" y="5652232"/>
            <a:ext cx="455825" cy="100534"/>
            <a:chOff x="1195207" y="4594399"/>
            <a:chExt cx="781575" cy="172375"/>
          </a:xfrm>
        </p:grpSpPr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8E1509FC-A70F-464C-A499-79804B89E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29FF9AE5-B86D-4440-B0FA-24C6076A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6DFE6A79-5BE4-4ECE-A298-BEF574685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119A667-8F4B-4C53-9AF0-5A8047B5C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5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1B7685C-5740-4B91-B9A9-1F4F6E84C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78600"/>
              </p:ext>
            </p:extLst>
          </p:nvPr>
        </p:nvGraphicFramePr>
        <p:xfrm>
          <a:off x="972000" y="4415379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2192657732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410518010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103588525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5439165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89507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245278"/>
                  </a:ext>
                </a:extLst>
              </a:tr>
            </a:tbl>
          </a:graphicData>
        </a:graphic>
      </p:graphicFrame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EA45B13-820F-4D10-B6A3-D548454788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FC601B-4B2F-44E2-9243-9911B6DF96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D739BF-125B-4ADF-9D31-27AF86E11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904" y="5228332"/>
            <a:ext cx="98680" cy="986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6C7303-E501-4648-A755-F8CDF18DF2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20" y="5228332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66">
            <a:hlinkClick r:id="" action="ppaction://media"/>
            <a:extLst>
              <a:ext uri="{FF2B5EF4-FFF2-40B4-BE49-F238E27FC236}">
                <a16:creationId xmlns:a16="http://schemas.microsoft.com/office/drawing/2014/main" id="{7D16AFA1-83AA-43D1-BA40-A8C631FCC4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aphicFrame>
        <p:nvGraphicFramePr>
          <p:cNvPr id="37" name="Tabelle 2">
            <a:extLst>
              <a:ext uri="{FF2B5EF4-FFF2-40B4-BE49-F238E27FC236}">
                <a16:creationId xmlns:a16="http://schemas.microsoft.com/office/drawing/2014/main" id="{E381404E-0D98-4E35-96D2-B430780FD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48916"/>
              </p:ext>
            </p:extLst>
          </p:nvPr>
        </p:nvGraphicFramePr>
        <p:xfrm>
          <a:off x="4598377" y="4800307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96FAE50-6B81-4ACA-B9B6-DE6A61F79818}"/>
              </a:ext>
            </a:extLst>
          </p:cNvPr>
          <p:cNvGrpSpPr>
            <a:grpSpLocks noChangeAspect="1"/>
          </p:cNvGrpSpPr>
          <p:nvPr/>
        </p:nvGrpSpPr>
        <p:grpSpPr>
          <a:xfrm>
            <a:off x="5249883" y="5613753"/>
            <a:ext cx="576000" cy="100534"/>
            <a:chOff x="1195207" y="4594399"/>
            <a:chExt cx="987632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536F952C-3EBC-4420-B51B-32C7B5CFF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9E7FAB6-2A60-4A9C-9225-9C12683C8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46509A90-3580-4893-AA3C-2CE89A69D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A5D766B-581D-4275-8CF9-41CD66F2A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700CF4A2-539D-4806-B311-8167A055A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D12EC5-5AC9-415E-B303-1870FE374F31}"/>
              </a:ext>
            </a:extLst>
          </p:cNvPr>
          <p:cNvGrpSpPr>
            <a:grpSpLocks noChangeAspect="1"/>
          </p:cNvGrpSpPr>
          <p:nvPr/>
        </p:nvGrpSpPr>
        <p:grpSpPr>
          <a:xfrm>
            <a:off x="5249883" y="5773574"/>
            <a:ext cx="217728" cy="98682"/>
            <a:chOff x="1195207" y="4597574"/>
            <a:chExt cx="373325" cy="169200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3823CF2E-026C-4AF4-9E5E-70E831F0B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BE788A99-5D5A-43BF-BCC5-82C86610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AC088B4-B130-486F-B0BB-571D1109DC56}"/>
              </a:ext>
            </a:extLst>
          </p:cNvPr>
          <p:cNvGrpSpPr>
            <a:grpSpLocks noChangeAspect="1"/>
          </p:cNvGrpSpPr>
          <p:nvPr/>
        </p:nvGrpSpPr>
        <p:grpSpPr>
          <a:xfrm>
            <a:off x="5879985" y="5613753"/>
            <a:ext cx="576000" cy="100534"/>
            <a:chOff x="1195207" y="4594399"/>
            <a:chExt cx="987632" cy="172375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56C68D61-12F2-4C6D-B683-32A9A9712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DC8F9976-CF52-444F-A8F1-DD1454B5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B0DB0C58-A57E-4BF5-993F-9950D128A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874DFA0C-906C-4FC1-974D-2873937A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CF2F04BC-7364-499E-84FD-5C387F9EB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55" name="Grafik 54">
            <a:extLst>
              <a:ext uri="{FF2B5EF4-FFF2-40B4-BE49-F238E27FC236}">
                <a16:creationId xmlns:a16="http://schemas.microsoft.com/office/drawing/2014/main" id="{BFC02CF4-9D62-4FF2-BD33-8303678A17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85" y="5773574"/>
            <a:ext cx="98680" cy="98682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C5C87A-5F55-41C9-A37F-55EA5AC1F1DE}"/>
              </a:ext>
            </a:extLst>
          </p:cNvPr>
          <p:cNvGrpSpPr>
            <a:grpSpLocks noChangeAspect="1"/>
          </p:cNvGrpSpPr>
          <p:nvPr/>
        </p:nvGrpSpPr>
        <p:grpSpPr>
          <a:xfrm>
            <a:off x="6542377" y="5615605"/>
            <a:ext cx="576000" cy="100534"/>
            <a:chOff x="1195207" y="4594399"/>
            <a:chExt cx="987632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1F6E1A90-318B-472A-BF3F-6D1966B3C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023DB234-12CD-41DA-9D30-3C08E22C3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75A499BF-6C3E-47F3-841D-3402D21C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5BF396CA-2787-4E48-AFDC-E87E4899A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ACF9E1F0-0307-4C60-9872-C9B91C586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2" name="Grafik 61">
            <a:extLst>
              <a:ext uri="{FF2B5EF4-FFF2-40B4-BE49-F238E27FC236}">
                <a16:creationId xmlns:a16="http://schemas.microsoft.com/office/drawing/2014/main" id="{1D7157F8-677B-4BE5-986E-3FEEEB0B16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77" y="5773574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214222A-41E0-4831-9A41-182322C98DCD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0C28A6-9142-4F44-8EA8-E983AE9CC7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40" name="Tabelle 2">
            <a:extLst>
              <a:ext uri="{FF2B5EF4-FFF2-40B4-BE49-F238E27FC236}">
                <a16:creationId xmlns:a16="http://schemas.microsoft.com/office/drawing/2014/main" id="{1E4FFC10-FA43-41B9-9022-94A399136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56730"/>
              </p:ext>
            </p:extLst>
          </p:nvPr>
        </p:nvGraphicFramePr>
        <p:xfrm>
          <a:off x="8682955" y="4587594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1A47496-3285-44E6-95BE-5645CAA586FB}"/>
              </a:ext>
            </a:extLst>
          </p:cNvPr>
          <p:cNvGrpSpPr>
            <a:grpSpLocks noChangeAspect="1"/>
          </p:cNvGrpSpPr>
          <p:nvPr/>
        </p:nvGrpSpPr>
        <p:grpSpPr>
          <a:xfrm>
            <a:off x="9334461" y="5401040"/>
            <a:ext cx="576000" cy="100534"/>
            <a:chOff x="1195207" y="4594399"/>
            <a:chExt cx="987632" cy="172375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2A39CE3-7C1F-4B5C-9826-2DF7534FB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4A05780-0832-4AE8-A90A-89D67702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6FD23179-D23E-4469-A8B2-C3566E6E1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09346D0-F189-4718-9C2A-FE10C8CF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CDDB6772-52C2-4219-92CA-EDDEC01A9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F4D1CC3-E4F8-4FCF-8714-510697C71054}"/>
              </a:ext>
            </a:extLst>
          </p:cNvPr>
          <p:cNvGrpSpPr>
            <a:grpSpLocks noChangeAspect="1"/>
          </p:cNvGrpSpPr>
          <p:nvPr/>
        </p:nvGrpSpPr>
        <p:grpSpPr>
          <a:xfrm>
            <a:off x="9339936" y="5555251"/>
            <a:ext cx="217728" cy="98682"/>
            <a:chOff x="1195207" y="4597574"/>
            <a:chExt cx="373325" cy="169200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3621B947-9ABF-4C10-B5B3-0D4B45D3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65DA833A-922A-48C4-A6B4-2787C0E0C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4FEE141-3BBB-4D24-88BB-AE6261E6AA5B}"/>
              </a:ext>
            </a:extLst>
          </p:cNvPr>
          <p:cNvGrpSpPr>
            <a:grpSpLocks noChangeAspect="1"/>
          </p:cNvGrpSpPr>
          <p:nvPr/>
        </p:nvGrpSpPr>
        <p:grpSpPr>
          <a:xfrm>
            <a:off x="9970173" y="5401040"/>
            <a:ext cx="576000" cy="100534"/>
            <a:chOff x="1195207" y="4594399"/>
            <a:chExt cx="987632" cy="172375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0097C3F-4BFB-4572-966A-65E7F07F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3ED28738-F31F-4C2E-8EA8-BF81DF40C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F24492A6-BF82-45F8-B848-4C7D23E3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8E65DA4F-7561-47B9-AAE0-7275CC09E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7BB8E931-178D-46EA-A306-1A02E8909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58" name="Grafik 57">
            <a:extLst>
              <a:ext uri="{FF2B5EF4-FFF2-40B4-BE49-F238E27FC236}">
                <a16:creationId xmlns:a16="http://schemas.microsoft.com/office/drawing/2014/main" id="{A58BBF20-48D5-46FE-B537-54FD3DE14F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540" y="5560861"/>
            <a:ext cx="98680" cy="98682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C69600ED-FB63-4848-A817-BC3A2BF14A92}"/>
              </a:ext>
            </a:extLst>
          </p:cNvPr>
          <p:cNvGrpSpPr>
            <a:grpSpLocks noChangeAspect="1"/>
          </p:cNvGrpSpPr>
          <p:nvPr/>
        </p:nvGrpSpPr>
        <p:grpSpPr>
          <a:xfrm>
            <a:off x="10615735" y="5402892"/>
            <a:ext cx="576000" cy="100534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94107B2D-B4D0-45A2-BAC6-B7C07EFBA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6E205ADC-7BB6-40FF-A849-91F9C979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51458BF9-7C80-4562-8342-7D7711CFB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71125F67-CB4B-4DDC-9682-73650BB7E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8652ADE4-F337-4BDF-845C-4EDBBAC35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D2DB9E1-FAC8-46E5-9CCA-050F58C349E0}"/>
              </a:ext>
            </a:extLst>
          </p:cNvPr>
          <p:cNvGrpSpPr>
            <a:grpSpLocks noChangeAspect="1"/>
          </p:cNvGrpSpPr>
          <p:nvPr/>
        </p:nvGrpSpPr>
        <p:grpSpPr>
          <a:xfrm>
            <a:off x="9970173" y="5557103"/>
            <a:ext cx="455825" cy="100534"/>
            <a:chOff x="1195207" y="4594399"/>
            <a:chExt cx="781575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2BAC67F2-9896-49F1-A54A-6B0DE64F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A94E7FCE-D18A-4DA5-BC61-3314A929D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2EB85602-DAEC-499A-B50E-57664768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9B37829E-0753-4AB9-9A33-609786603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30">
            <a:hlinkClick r:id="" action="ppaction://media"/>
            <a:extLst>
              <a:ext uri="{FF2B5EF4-FFF2-40B4-BE49-F238E27FC236}">
                <a16:creationId xmlns:a16="http://schemas.microsoft.com/office/drawing/2014/main" id="{00F1A9B5-4F2E-432B-86EA-21E5E009C8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350" y="2664000"/>
            <a:ext cx="540000" cy="5400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7CD597B-7CBB-4AE5-B9BD-8454B2E6F723}"/>
              </a:ext>
            </a:extLst>
          </p:cNvPr>
          <p:cNvGrpSpPr>
            <a:grpSpLocks noChangeAspect="1"/>
          </p:cNvGrpSpPr>
          <p:nvPr/>
        </p:nvGrpSpPr>
        <p:grpSpPr>
          <a:xfrm>
            <a:off x="2285099" y="5241761"/>
            <a:ext cx="336777" cy="100534"/>
            <a:chOff x="1195207" y="4594399"/>
            <a:chExt cx="577450" cy="17237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B26C587-6883-40E4-A111-13B487C2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F452BA3-4088-4415-9522-FFF1A2B6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E8F25A2-8681-4BB8-9D60-061309E6E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aphicFrame>
        <p:nvGraphicFramePr>
          <p:cNvPr id="24" name="Tabelle 2">
            <a:extLst>
              <a:ext uri="{FF2B5EF4-FFF2-40B4-BE49-F238E27FC236}">
                <a16:creationId xmlns:a16="http://schemas.microsoft.com/office/drawing/2014/main" id="{A7AF8891-52A0-4B3A-B42C-23DA3BAE7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8359"/>
              </p:ext>
            </p:extLst>
          </p:nvPr>
        </p:nvGraphicFramePr>
        <p:xfrm>
          <a:off x="972000" y="4431477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9D0528B-2B13-4755-B50D-6BA0C186D4EF}"/>
              </a:ext>
            </a:extLst>
          </p:cNvPr>
          <p:cNvGrpSpPr>
            <a:grpSpLocks noChangeAspect="1"/>
          </p:cNvGrpSpPr>
          <p:nvPr/>
        </p:nvGrpSpPr>
        <p:grpSpPr>
          <a:xfrm>
            <a:off x="1629116" y="5239313"/>
            <a:ext cx="576000" cy="100534"/>
            <a:chOff x="1195207" y="4594399"/>
            <a:chExt cx="987632" cy="172375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F04B6466-FBC4-4BB0-9D57-97EF6A8F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1EA8E81-0CEA-4378-A7C2-F9A78E00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6D4A9D7-493A-4E33-89A4-4239B366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6D669E6-70F7-4538-92CE-DD8C1E07F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ED0958D-7105-4D6B-8B66-4A9FC4346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1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518">
            <a:hlinkClick r:id="" action="ppaction://media"/>
            <a:extLst>
              <a:ext uri="{FF2B5EF4-FFF2-40B4-BE49-F238E27FC236}">
                <a16:creationId xmlns:a16="http://schemas.microsoft.com/office/drawing/2014/main" id="{1BACCC21-EB31-4104-A31C-84951DD872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00000" y="2664000"/>
            <a:ext cx="540000" cy="540000"/>
          </a:xfrm>
          <a:prstGeom prst="rect">
            <a:avLst/>
          </a:prstGeom>
        </p:spPr>
      </p:pic>
      <p:graphicFrame>
        <p:nvGraphicFramePr>
          <p:cNvPr id="31" name="Tabelle 2">
            <a:extLst>
              <a:ext uri="{FF2B5EF4-FFF2-40B4-BE49-F238E27FC236}">
                <a16:creationId xmlns:a16="http://schemas.microsoft.com/office/drawing/2014/main" id="{65021028-76CD-46C1-8122-4428C824C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57464"/>
              </p:ext>
            </p:extLst>
          </p:nvPr>
        </p:nvGraphicFramePr>
        <p:xfrm>
          <a:off x="4836000" y="448903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A0F47F4-319A-408E-9B51-3E74F15B9344}"/>
              </a:ext>
            </a:extLst>
          </p:cNvPr>
          <p:cNvGrpSpPr>
            <a:grpSpLocks noChangeAspect="1"/>
          </p:cNvGrpSpPr>
          <p:nvPr/>
        </p:nvGrpSpPr>
        <p:grpSpPr>
          <a:xfrm>
            <a:off x="5487506" y="5302481"/>
            <a:ext cx="576000" cy="100534"/>
            <a:chOff x="1195207" y="4594399"/>
            <a:chExt cx="987632" cy="17237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CAC77FC-BB2E-4DDD-AC5C-1495401E9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2D0AB34E-4754-4E50-8004-0F7D6F1F9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C1ACBC8-A1E2-4D7C-A117-C7755826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33B0171-514E-4DCB-9006-FEABD8D4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8C5241D5-22AE-4141-BBA9-AE32DFFE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206E3624-2201-4409-A425-62EFABDCA2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012" y="5308421"/>
            <a:ext cx="98680" cy="98682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863BA2E-9903-4F3D-B07C-77E45D963CD0}"/>
              </a:ext>
            </a:extLst>
          </p:cNvPr>
          <p:cNvGrpSpPr>
            <a:grpSpLocks noChangeAspect="1"/>
          </p:cNvGrpSpPr>
          <p:nvPr/>
        </p:nvGrpSpPr>
        <p:grpSpPr>
          <a:xfrm>
            <a:off x="6762044" y="5464249"/>
            <a:ext cx="336777" cy="100534"/>
            <a:chOff x="1195207" y="4594399"/>
            <a:chExt cx="577450" cy="172375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141A350-F9DC-41B6-993C-7423575F1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07514FEC-8071-400F-A958-F035D0D00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6C4BC84-0AA3-42AD-B935-9152D6FB6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042995E-E7BC-4D0D-B375-85CA594DA3D1}"/>
              </a:ext>
            </a:extLst>
          </p:cNvPr>
          <p:cNvGrpSpPr>
            <a:grpSpLocks noChangeAspect="1"/>
          </p:cNvGrpSpPr>
          <p:nvPr/>
        </p:nvGrpSpPr>
        <p:grpSpPr>
          <a:xfrm>
            <a:off x="6762045" y="5302539"/>
            <a:ext cx="576000" cy="100534"/>
            <a:chOff x="1195207" y="4594399"/>
            <a:chExt cx="987632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DD6BE852-380D-4EB8-A3C8-65D720CD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4527330-0C0D-40E2-B761-133D40733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D06A9E8E-F741-4038-A82A-06CE2CC5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9B7EE56C-FCD9-4A31-9A9E-BBD1D7BDF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8C4D4FC4-7329-49D2-AB5C-39874D5F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A85C8E4-A591-4831-B531-2572AD47509D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CADFD3-D656-433B-B2BC-92DA68D8FB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24" name="Tabelle 2">
            <a:extLst>
              <a:ext uri="{FF2B5EF4-FFF2-40B4-BE49-F238E27FC236}">
                <a16:creationId xmlns:a16="http://schemas.microsoft.com/office/drawing/2014/main" id="{DE4B398F-1B69-4A8A-AA28-B59666575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7579"/>
              </p:ext>
            </p:extLst>
          </p:nvPr>
        </p:nvGraphicFramePr>
        <p:xfrm>
          <a:off x="8663098" y="4457811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8AAA448-94BE-4435-98BA-F2C4EFE59337}"/>
              </a:ext>
            </a:extLst>
          </p:cNvPr>
          <p:cNvGrpSpPr>
            <a:grpSpLocks noChangeAspect="1"/>
          </p:cNvGrpSpPr>
          <p:nvPr/>
        </p:nvGrpSpPr>
        <p:grpSpPr>
          <a:xfrm>
            <a:off x="9319202" y="5273270"/>
            <a:ext cx="576000" cy="100534"/>
            <a:chOff x="1195207" y="4594399"/>
            <a:chExt cx="987632" cy="172375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92851BC-3059-4957-A55B-88FECEA88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7F8B167-EF93-4D32-AAC0-92415BBA4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5E68C15-C580-49A0-9AC4-58F71D4B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BCF67E1-300F-4B05-84FF-5F9E085A6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03200685-AB0E-4757-92E7-6163A5D50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F5FA82B-4462-4017-87DF-CC3822184730}"/>
              </a:ext>
            </a:extLst>
          </p:cNvPr>
          <p:cNvGrpSpPr>
            <a:grpSpLocks noChangeAspect="1"/>
          </p:cNvGrpSpPr>
          <p:nvPr/>
        </p:nvGrpSpPr>
        <p:grpSpPr>
          <a:xfrm>
            <a:off x="9951390" y="5432441"/>
            <a:ext cx="336777" cy="100534"/>
            <a:chOff x="1195207" y="4594399"/>
            <a:chExt cx="577450" cy="1723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B76FB9D-2D3D-4C4B-B712-5453ABDF9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027012C-4973-493D-97B0-870C5BDC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6FE9117-9800-4AD2-9355-183F54A1A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B7B8774-5B18-4A74-91E6-FA4D928C9289}"/>
              </a:ext>
            </a:extLst>
          </p:cNvPr>
          <p:cNvGrpSpPr>
            <a:grpSpLocks noChangeAspect="1"/>
          </p:cNvGrpSpPr>
          <p:nvPr/>
        </p:nvGrpSpPr>
        <p:grpSpPr>
          <a:xfrm>
            <a:off x="9951391" y="5273270"/>
            <a:ext cx="576000" cy="100534"/>
            <a:chOff x="1195207" y="4594399"/>
            <a:chExt cx="987632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1C6BED3-7341-4AC9-B61F-C534E6E75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8D47EDBC-8237-46E7-B03B-16F4FDE4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6F77A5C-10B3-457F-AA7C-92E0A70C3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6C256913-35BD-4476-AA49-B242D120D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89C3D400-92EA-42D3-B24A-35591EA87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1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46" name="710">
            <a:hlinkClick r:id="" action="ppaction://media"/>
            <a:extLst>
              <a:ext uri="{FF2B5EF4-FFF2-40B4-BE49-F238E27FC236}">
                <a16:creationId xmlns:a16="http://schemas.microsoft.com/office/drawing/2014/main" id="{33F57FBA-FD07-7A49-B532-77FBF0F37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812">
            <a:hlinkClick r:id="" action="ppaction://media"/>
            <a:extLst>
              <a:ext uri="{FF2B5EF4-FFF2-40B4-BE49-F238E27FC236}">
                <a16:creationId xmlns:a16="http://schemas.microsoft.com/office/drawing/2014/main" id="{25882898-2BDF-4654-90E4-60679AB5D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aphicFrame>
        <p:nvGraphicFramePr>
          <p:cNvPr id="29" name="Tabelle 2">
            <a:extLst>
              <a:ext uri="{FF2B5EF4-FFF2-40B4-BE49-F238E27FC236}">
                <a16:creationId xmlns:a16="http://schemas.microsoft.com/office/drawing/2014/main" id="{84F5B1E6-8DAE-4672-AF6D-9ED2AFA87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78277"/>
              </p:ext>
            </p:extLst>
          </p:nvPr>
        </p:nvGraphicFramePr>
        <p:xfrm>
          <a:off x="955111" y="4550297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0E3C453-73A1-4F93-BF9D-19F4DCD25AC4}"/>
              </a:ext>
            </a:extLst>
          </p:cNvPr>
          <p:cNvGrpSpPr>
            <a:grpSpLocks noChangeAspect="1"/>
          </p:cNvGrpSpPr>
          <p:nvPr/>
        </p:nvGrpSpPr>
        <p:grpSpPr>
          <a:xfrm>
            <a:off x="1608070" y="5513622"/>
            <a:ext cx="336777" cy="100534"/>
            <a:chOff x="1195207" y="4594399"/>
            <a:chExt cx="577450" cy="172375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689C1422-D4C7-4243-9914-C432226BB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739BE53-0482-4376-8E97-A2FEAFE67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5273E1A-FF44-41C0-9190-A15DC333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AAA7EF9-64C3-446A-B9CA-D4365600F33E}"/>
              </a:ext>
            </a:extLst>
          </p:cNvPr>
          <p:cNvGrpSpPr>
            <a:grpSpLocks noChangeAspect="1"/>
          </p:cNvGrpSpPr>
          <p:nvPr/>
        </p:nvGrpSpPr>
        <p:grpSpPr>
          <a:xfrm>
            <a:off x="1611377" y="5355150"/>
            <a:ext cx="576000" cy="100534"/>
            <a:chOff x="1195207" y="4594399"/>
            <a:chExt cx="987632" cy="172375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FCAAD5F-BAB3-48D3-8AFD-2A7F20A7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ACCBFAB-79B3-4E00-8D32-790B08EF3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69C08F4-37FA-432F-9F17-341BB55FA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4471A85-FE9A-4904-8275-E77DC516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01925CC-9D02-407D-98E5-4AC39159F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10C722A-9115-4902-B612-68E8637A9F88}"/>
              </a:ext>
            </a:extLst>
          </p:cNvPr>
          <p:cNvGrpSpPr>
            <a:grpSpLocks noChangeAspect="1"/>
          </p:cNvGrpSpPr>
          <p:nvPr/>
        </p:nvGrpSpPr>
        <p:grpSpPr>
          <a:xfrm>
            <a:off x="2883761" y="5355150"/>
            <a:ext cx="217728" cy="98682"/>
            <a:chOff x="1195207" y="4597574"/>
            <a:chExt cx="373325" cy="169200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C20C640-2804-41A2-93A3-0ECA70FA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4FF5BE00-13CF-4759-94E4-936B4776F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12A6FF7D-E205-48CF-9A73-F728082AD6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244" y="5355471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831">
            <a:hlinkClick r:id="" action="ppaction://media"/>
            <a:extLst>
              <a:ext uri="{FF2B5EF4-FFF2-40B4-BE49-F238E27FC236}">
                <a16:creationId xmlns:a16="http://schemas.microsoft.com/office/drawing/2014/main" id="{D63D74FC-B1CC-4EA8-BFCB-7C6E4E1678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aphicFrame>
        <p:nvGraphicFramePr>
          <p:cNvPr id="22" name="Tabelle 2">
            <a:extLst>
              <a:ext uri="{FF2B5EF4-FFF2-40B4-BE49-F238E27FC236}">
                <a16:creationId xmlns:a16="http://schemas.microsoft.com/office/drawing/2014/main" id="{43BF0752-A898-4324-82F8-F469F3490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88127"/>
              </p:ext>
            </p:extLst>
          </p:nvPr>
        </p:nvGraphicFramePr>
        <p:xfrm>
          <a:off x="8701650" y="4655362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31A2A21-0D0E-4781-B586-A35F58F11BA8}"/>
              </a:ext>
            </a:extLst>
          </p:cNvPr>
          <p:cNvGrpSpPr>
            <a:grpSpLocks noChangeAspect="1"/>
          </p:cNvGrpSpPr>
          <p:nvPr/>
        </p:nvGrpSpPr>
        <p:grpSpPr>
          <a:xfrm>
            <a:off x="9352305" y="5622530"/>
            <a:ext cx="336777" cy="100534"/>
            <a:chOff x="1195207" y="4594399"/>
            <a:chExt cx="577450" cy="172375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3989F01-125C-4067-BFC8-95C93175A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542D0E0-83CB-45B9-BDC5-AC84C2E0F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FFF73D8-3D41-4650-AC63-BAB14FAF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892144E-687F-4F13-A98E-947F4C95BFDC}"/>
              </a:ext>
            </a:extLst>
          </p:cNvPr>
          <p:cNvGrpSpPr>
            <a:grpSpLocks noChangeAspect="1"/>
          </p:cNvGrpSpPr>
          <p:nvPr/>
        </p:nvGrpSpPr>
        <p:grpSpPr>
          <a:xfrm>
            <a:off x="9352306" y="5465825"/>
            <a:ext cx="576000" cy="100534"/>
            <a:chOff x="1195207" y="4594399"/>
            <a:chExt cx="987632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0499D68-AA6A-45CC-9237-F0FCB9165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4002263-DDB7-4F0B-B511-1F4F09A7E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A1209E26-60DB-418D-B22F-579E61511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27F6A58-4709-415C-9E42-B52FE0C5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BC5DB8B-636A-4D60-9CCE-198FB9C83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D2F45BCB-1881-43EC-AFCB-E1C57A014D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57" y="5465825"/>
            <a:ext cx="98680" cy="98682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06AE32F-E549-4EE8-A0F7-B7C6321CB1F5}"/>
              </a:ext>
            </a:extLst>
          </p:cNvPr>
          <p:cNvGrpSpPr>
            <a:grpSpLocks noChangeAspect="1"/>
          </p:cNvGrpSpPr>
          <p:nvPr/>
        </p:nvGrpSpPr>
        <p:grpSpPr>
          <a:xfrm>
            <a:off x="10001644" y="5466886"/>
            <a:ext cx="336777" cy="100534"/>
            <a:chOff x="1195207" y="4594399"/>
            <a:chExt cx="577450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1631DAF-E444-4C96-A59D-7C72705D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8EDCD4B5-E569-45BB-A24B-FFDDC5472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7EB9450C-6EBE-4D65-8897-92CA96546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6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34E62BF-7331-47C6-AC02-32786F8673B6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EE73A0-FA42-4C7B-B6C0-B5D26ABB1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22" name="Tabelle 2">
            <a:extLst>
              <a:ext uri="{FF2B5EF4-FFF2-40B4-BE49-F238E27FC236}">
                <a16:creationId xmlns:a16="http://schemas.microsoft.com/office/drawing/2014/main" id="{C5FBAF3F-D866-4F3E-8672-4EC6967A4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24961"/>
              </p:ext>
            </p:extLst>
          </p:nvPr>
        </p:nvGraphicFramePr>
        <p:xfrm>
          <a:off x="4836000" y="452748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6720388-ABF1-48A1-B248-07B038DD7739}"/>
              </a:ext>
            </a:extLst>
          </p:cNvPr>
          <p:cNvGrpSpPr>
            <a:grpSpLocks noChangeAspect="1"/>
          </p:cNvGrpSpPr>
          <p:nvPr/>
        </p:nvGrpSpPr>
        <p:grpSpPr>
          <a:xfrm>
            <a:off x="5494967" y="5500258"/>
            <a:ext cx="336777" cy="100534"/>
            <a:chOff x="1195207" y="4594399"/>
            <a:chExt cx="577450" cy="17237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FD7EE05-AEDD-4042-A907-FED2248E3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D6DC0E6-A6F5-44C0-8DE2-517B1DA1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0116673-972C-4B24-BBD4-AD5C91A2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B06E846-ED43-4D4A-B558-62CCD625184E}"/>
              </a:ext>
            </a:extLst>
          </p:cNvPr>
          <p:cNvGrpSpPr>
            <a:grpSpLocks noChangeAspect="1"/>
          </p:cNvGrpSpPr>
          <p:nvPr/>
        </p:nvGrpSpPr>
        <p:grpSpPr>
          <a:xfrm>
            <a:off x="5492266" y="5337943"/>
            <a:ext cx="576000" cy="100534"/>
            <a:chOff x="1195207" y="4594399"/>
            <a:chExt cx="987632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0A4D656-69ED-42A3-AE04-C85122CDD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E66286E-02DC-477D-B206-FEE24638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5AC45E1-B12F-4001-A65D-683DB4689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F0A1E687-04D5-4A80-846D-4FD5E5E35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516C025-C7E3-4CD7-8CA8-3C1800DB7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F85CF044-4F54-4473-BF48-969CDA212C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17" y="5337943"/>
            <a:ext cx="98680" cy="98682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AD6E052-EBF8-45F7-9986-084A4628FFAF}"/>
              </a:ext>
            </a:extLst>
          </p:cNvPr>
          <p:cNvGrpSpPr>
            <a:grpSpLocks noChangeAspect="1"/>
          </p:cNvGrpSpPr>
          <p:nvPr/>
        </p:nvGrpSpPr>
        <p:grpSpPr>
          <a:xfrm>
            <a:off x="6123827" y="5337943"/>
            <a:ext cx="217728" cy="98682"/>
            <a:chOff x="1195207" y="4597574"/>
            <a:chExt cx="373325" cy="169200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DE09EA6-4757-4336-A929-9F2DAF6E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77BA779-37D1-456F-B959-6826766D3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9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6" name="485">
            <a:hlinkClick r:id="" action="ppaction://media"/>
            <a:extLst>
              <a:ext uri="{FF2B5EF4-FFF2-40B4-BE49-F238E27FC236}">
                <a16:creationId xmlns:a16="http://schemas.microsoft.com/office/drawing/2014/main" id="{C38CC20F-7DBF-40C9-8C71-967D407520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642" y="2685022"/>
            <a:ext cx="540000" cy="540000"/>
          </a:xfrm>
          <a:prstGeom prst="rect">
            <a:avLst/>
          </a:prstGeom>
        </p:spPr>
      </p:pic>
      <p:graphicFrame>
        <p:nvGraphicFramePr>
          <p:cNvPr id="30" name="Tabelle 2">
            <a:extLst>
              <a:ext uri="{FF2B5EF4-FFF2-40B4-BE49-F238E27FC236}">
                <a16:creationId xmlns:a16="http://schemas.microsoft.com/office/drawing/2014/main" id="{79F57799-ECD9-44E7-BE35-3F809ECAA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05625"/>
              </p:ext>
            </p:extLst>
          </p:nvPr>
        </p:nvGraphicFramePr>
        <p:xfrm>
          <a:off x="964152" y="459737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C463750-5D4C-4490-920F-2B93212CE31A}"/>
              </a:ext>
            </a:extLst>
          </p:cNvPr>
          <p:cNvGrpSpPr>
            <a:grpSpLocks noChangeAspect="1"/>
          </p:cNvGrpSpPr>
          <p:nvPr/>
        </p:nvGrpSpPr>
        <p:grpSpPr>
          <a:xfrm>
            <a:off x="1626028" y="5407838"/>
            <a:ext cx="455825" cy="100534"/>
            <a:chOff x="1195207" y="4594399"/>
            <a:chExt cx="781575" cy="172375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4849731-A47A-445C-880E-173894D11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9D78768-AC39-405A-826C-8EA0A9D73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C1B6431-B4D1-46A3-95B5-F7C80C5FC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0F53DEB-9A89-4294-883A-2EF13B335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98E6A14-506E-4F4D-A165-4010F4E138BF}"/>
              </a:ext>
            </a:extLst>
          </p:cNvPr>
          <p:cNvGrpSpPr>
            <a:grpSpLocks noChangeAspect="1"/>
          </p:cNvGrpSpPr>
          <p:nvPr/>
        </p:nvGrpSpPr>
        <p:grpSpPr>
          <a:xfrm>
            <a:off x="2242494" y="5414886"/>
            <a:ext cx="576000" cy="100534"/>
            <a:chOff x="1195207" y="4594399"/>
            <a:chExt cx="987632" cy="172375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F92B6403-0A0C-4FF2-A771-66F460002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58DE2035-6C12-4DFD-BDDE-F1114513A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874DDBCF-D0FE-444E-A8F2-6D78A61D7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3E290D9-E18A-4FEA-AB95-D4E4E1EB8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C3CAC132-63CB-4EBA-BEB2-1E22BD19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9C3C8DA-3A4D-456F-8916-E50740E29B31}"/>
              </a:ext>
            </a:extLst>
          </p:cNvPr>
          <p:cNvGrpSpPr>
            <a:grpSpLocks noChangeAspect="1"/>
          </p:cNvGrpSpPr>
          <p:nvPr/>
        </p:nvGrpSpPr>
        <p:grpSpPr>
          <a:xfrm>
            <a:off x="2879045" y="5414886"/>
            <a:ext cx="576000" cy="100534"/>
            <a:chOff x="1195207" y="4594399"/>
            <a:chExt cx="987632" cy="172375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3853B971-AAC6-41D7-8C2E-1A66A206A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FA73480F-3946-494F-A3B6-91F519B2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4A2D9A5-0096-485C-8B83-E399CBBAD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4961A37-4EDC-4AB6-8A01-EF3130E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256E1111-B0E2-4612-9344-810BC294F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F7E631D-9FD3-417A-8F12-52FAB044D27B}"/>
              </a:ext>
            </a:extLst>
          </p:cNvPr>
          <p:cNvGrpSpPr>
            <a:grpSpLocks noChangeAspect="1"/>
          </p:cNvGrpSpPr>
          <p:nvPr/>
        </p:nvGrpSpPr>
        <p:grpSpPr>
          <a:xfrm>
            <a:off x="2250700" y="5573310"/>
            <a:ext cx="336777" cy="100534"/>
            <a:chOff x="1195207" y="4594399"/>
            <a:chExt cx="577450" cy="172375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627803C7-B2C0-4924-B2EA-DA0789427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F45B608F-FF91-4561-8FF0-7D68EE1DE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4A03CA1-3267-4670-92B9-B2CD43AC9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4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6" name="453">
            <a:hlinkClick r:id="" action="ppaction://media"/>
            <a:extLst>
              <a:ext uri="{FF2B5EF4-FFF2-40B4-BE49-F238E27FC236}">
                <a16:creationId xmlns:a16="http://schemas.microsoft.com/office/drawing/2014/main" id="{C7F95F64-D0A3-4574-96CC-87D9E93E39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7510" y="2664000"/>
            <a:ext cx="540000" cy="540000"/>
          </a:xfrm>
          <a:prstGeom prst="rect">
            <a:avLst/>
          </a:prstGeom>
        </p:spPr>
      </p:pic>
      <p:graphicFrame>
        <p:nvGraphicFramePr>
          <p:cNvPr id="22" name="Tabelle 2">
            <a:extLst>
              <a:ext uri="{FF2B5EF4-FFF2-40B4-BE49-F238E27FC236}">
                <a16:creationId xmlns:a16="http://schemas.microsoft.com/office/drawing/2014/main" id="{E5562CB0-46D9-4915-8981-5905D707B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01109"/>
              </p:ext>
            </p:extLst>
          </p:nvPr>
        </p:nvGraphicFramePr>
        <p:xfrm>
          <a:off x="4836000" y="4655361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543FA65-35E1-4838-B89E-1050A77AA967}"/>
              </a:ext>
            </a:extLst>
          </p:cNvPr>
          <p:cNvGrpSpPr>
            <a:grpSpLocks noChangeAspect="1"/>
          </p:cNvGrpSpPr>
          <p:nvPr/>
        </p:nvGrpSpPr>
        <p:grpSpPr>
          <a:xfrm>
            <a:off x="5497876" y="5465824"/>
            <a:ext cx="455825" cy="100534"/>
            <a:chOff x="1195207" y="4594399"/>
            <a:chExt cx="781575" cy="17237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D58195F-40E9-43A7-B7F9-4CB8B86C9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3783C66-C61E-499C-830A-D4D2FA279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7D68FFDB-1E5B-4D6A-9E53-48A1012F4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14DDB84-DFEC-4225-A2A9-290AB111D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A0A94E3-8ECC-417A-BC06-6338172B4BA8}"/>
              </a:ext>
            </a:extLst>
          </p:cNvPr>
          <p:cNvGrpSpPr>
            <a:grpSpLocks noChangeAspect="1"/>
          </p:cNvGrpSpPr>
          <p:nvPr/>
        </p:nvGrpSpPr>
        <p:grpSpPr>
          <a:xfrm>
            <a:off x="6124517" y="5465824"/>
            <a:ext cx="576000" cy="100534"/>
            <a:chOff x="1195207" y="4594399"/>
            <a:chExt cx="987632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CFCF3C0F-B925-4F17-B652-9D8B83210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2BD561B6-56AC-4A62-B9D5-36D9C2D58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3836093-46AA-49B8-AEE1-365C5BECC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F945D92-146D-4491-9A36-86A4C8E5D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77BAA7F-245E-4895-B966-AECFCC72C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A4B5E28-41C4-47A7-8559-6A82F5C4AC33}"/>
              </a:ext>
            </a:extLst>
          </p:cNvPr>
          <p:cNvGrpSpPr>
            <a:grpSpLocks noChangeAspect="1"/>
          </p:cNvGrpSpPr>
          <p:nvPr/>
        </p:nvGrpSpPr>
        <p:grpSpPr>
          <a:xfrm>
            <a:off x="6758336" y="5463972"/>
            <a:ext cx="336777" cy="100534"/>
            <a:chOff x="1195207" y="4594399"/>
            <a:chExt cx="577450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EBB9C872-36E8-44A7-9C5B-4A701E5F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B001566-A9A0-4A2C-8440-8E9BC519E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D941179-7447-4E76-BB29-68052ACA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1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B8C605A2-6ADD-A04B-AAF4-B45EDA774BD3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009A655-8DB0-F048-8DC3-FA6D1B3106BC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F8EA620A-1A61-764E-A4C3-CC5EDDEAC255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710">
            <a:hlinkClick r:id="" action="ppaction://media"/>
            <a:extLst>
              <a:ext uri="{FF2B5EF4-FFF2-40B4-BE49-F238E27FC236}">
                <a16:creationId xmlns:a16="http://schemas.microsoft.com/office/drawing/2014/main" id="{11A7F2A9-3CF6-0449-9176-9B9F35BC5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010">
            <a:hlinkClick r:id="" action="ppaction://media"/>
            <a:extLst>
              <a:ext uri="{FF2B5EF4-FFF2-40B4-BE49-F238E27FC236}">
                <a16:creationId xmlns:a16="http://schemas.microsoft.com/office/drawing/2014/main" id="{58468C5A-7D58-4577-B155-F0E0F8B0E3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189" y="2664000"/>
            <a:ext cx="540000" cy="54000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CE1E234-5E7D-460E-AAA1-191CF8D60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84921"/>
              </p:ext>
            </p:extLst>
          </p:nvPr>
        </p:nvGraphicFramePr>
        <p:xfrm>
          <a:off x="972000" y="438594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1032159254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12083185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88469066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8723438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1956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894743"/>
                  </a:ext>
                </a:extLst>
              </a:tr>
            </a:tbl>
          </a:graphicData>
        </a:graphic>
      </p:graphicFrame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7C6323C-2306-4125-8D78-52B521C51173}"/>
              </a:ext>
            </a:extLst>
          </p:cNvPr>
          <p:cNvGrpSpPr>
            <a:grpSpLocks noChangeAspect="1"/>
          </p:cNvGrpSpPr>
          <p:nvPr/>
        </p:nvGrpSpPr>
        <p:grpSpPr>
          <a:xfrm>
            <a:off x="987082" y="5204556"/>
            <a:ext cx="576000" cy="100534"/>
            <a:chOff x="1195207" y="4594399"/>
            <a:chExt cx="987632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FC7FDD5-9605-4F65-BFC8-396156253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6FFD38BC-E56F-4257-AC67-6CDC355B3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1BE90CB8-754B-4351-8B8B-4FC0934BE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59ADDB5-DD07-4527-ACCB-9069531A5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591D8B86-A412-4A1B-9C2A-59D874ACA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E56CC05-7390-407C-88CF-65F2B50F1AF6}"/>
              </a:ext>
            </a:extLst>
          </p:cNvPr>
          <p:cNvGrpSpPr>
            <a:grpSpLocks noChangeAspect="1"/>
          </p:cNvGrpSpPr>
          <p:nvPr/>
        </p:nvGrpSpPr>
        <p:grpSpPr>
          <a:xfrm>
            <a:off x="987082" y="5364377"/>
            <a:ext cx="217728" cy="98682"/>
            <a:chOff x="1195207" y="4597574"/>
            <a:chExt cx="373325" cy="169200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9FD6F18D-D5FC-4E8C-8C2B-32D3B0A70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903D1EA9-062B-4E2D-A93C-E035DA421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6B19D6F3-6A5F-4147-8A94-CCE58E8AC5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761" y="5204556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C67B296-6C3F-48EA-976C-739E90C43FC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F0B78D-4841-4E37-97EE-C16E81196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31" name="Tabelle 2">
            <a:extLst>
              <a:ext uri="{FF2B5EF4-FFF2-40B4-BE49-F238E27FC236}">
                <a16:creationId xmlns:a16="http://schemas.microsoft.com/office/drawing/2014/main" id="{14061CB7-FAE4-4746-8AA3-B8DF74B5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01298"/>
              </p:ext>
            </p:extLst>
          </p:nvPr>
        </p:nvGraphicFramePr>
        <p:xfrm>
          <a:off x="8701650" y="4615216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482EF26-144E-4EE5-8188-E0995C4621AB}"/>
              </a:ext>
            </a:extLst>
          </p:cNvPr>
          <p:cNvGrpSpPr>
            <a:grpSpLocks noChangeAspect="1"/>
          </p:cNvGrpSpPr>
          <p:nvPr/>
        </p:nvGrpSpPr>
        <p:grpSpPr>
          <a:xfrm>
            <a:off x="9374657" y="5426736"/>
            <a:ext cx="455825" cy="100534"/>
            <a:chOff x="1195207" y="4594399"/>
            <a:chExt cx="781575" cy="17237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67F8C42B-6D01-4429-9B4E-56CB0D8D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E9C5486-F2F4-4589-9994-77C654EF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4121F787-8AD0-4151-A553-56FE5109C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C82F546D-3F47-4A1E-BEA9-67209DBE4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9867258-44C8-4143-BB71-51339C1583F4}"/>
              </a:ext>
            </a:extLst>
          </p:cNvPr>
          <p:cNvGrpSpPr>
            <a:grpSpLocks noChangeAspect="1"/>
          </p:cNvGrpSpPr>
          <p:nvPr/>
        </p:nvGrpSpPr>
        <p:grpSpPr>
          <a:xfrm>
            <a:off x="10634683" y="5426736"/>
            <a:ext cx="576000" cy="100534"/>
            <a:chOff x="1195207" y="4594399"/>
            <a:chExt cx="987632" cy="172375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569070E-C7D9-4C49-BCBD-108C61BF5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11225F4-B787-48A3-8F1B-3F20EC79F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82F156B2-38B7-4C20-9BBA-A2A1F1E30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99BBD3D2-51A0-45B8-A6ED-5E45372B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9138E5E-4572-4A30-A9C2-31FDF6154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8E4F3B7-66EC-4412-9298-566A631B7EA9}"/>
              </a:ext>
            </a:extLst>
          </p:cNvPr>
          <p:cNvGrpSpPr>
            <a:grpSpLocks noChangeAspect="1"/>
          </p:cNvGrpSpPr>
          <p:nvPr/>
        </p:nvGrpSpPr>
        <p:grpSpPr>
          <a:xfrm>
            <a:off x="10000532" y="5429486"/>
            <a:ext cx="336777" cy="100534"/>
            <a:chOff x="1195207" y="4594399"/>
            <a:chExt cx="577450" cy="172375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6D87FD9C-4EB4-4389-BBA2-5CCB993B3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3FAB2288-F320-4217-BC83-E29E60662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B7C07C8-4BF8-4708-9D17-31A1E7650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2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9" name="Gerade Verbindung 40">
            <a:extLst>
              <a:ext uri="{FF2B5EF4-FFF2-40B4-BE49-F238E27FC236}">
                <a16:creationId xmlns:a16="http://schemas.microsoft.com/office/drawing/2014/main" id="{A5E5305F-C4C3-459E-9E75-68DFB3528A12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847">
            <a:hlinkClick r:id="" action="ppaction://media"/>
            <a:extLst>
              <a:ext uri="{FF2B5EF4-FFF2-40B4-BE49-F238E27FC236}">
                <a16:creationId xmlns:a16="http://schemas.microsoft.com/office/drawing/2014/main" id="{CBC15CAA-A880-4CA3-A77A-B881DD23B9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4785" y="2664000"/>
            <a:ext cx="540000" cy="540000"/>
          </a:xfrm>
          <a:prstGeom prst="rect">
            <a:avLst/>
          </a:prstGeom>
        </p:spPr>
      </p:pic>
      <p:graphicFrame>
        <p:nvGraphicFramePr>
          <p:cNvPr id="38" name="Tabelle 2">
            <a:extLst>
              <a:ext uri="{FF2B5EF4-FFF2-40B4-BE49-F238E27FC236}">
                <a16:creationId xmlns:a16="http://schemas.microsoft.com/office/drawing/2014/main" id="{2DD1B4B0-203F-4ADA-8017-F31B99BCC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0407"/>
              </p:ext>
            </p:extLst>
          </p:nvPr>
        </p:nvGraphicFramePr>
        <p:xfrm>
          <a:off x="964152" y="459737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3A4C588-A9C2-43C9-BCF1-17A15DCCBD84}"/>
              </a:ext>
            </a:extLst>
          </p:cNvPr>
          <p:cNvGrpSpPr>
            <a:grpSpLocks noChangeAspect="1"/>
          </p:cNvGrpSpPr>
          <p:nvPr/>
        </p:nvGrpSpPr>
        <p:grpSpPr>
          <a:xfrm>
            <a:off x="2250739" y="5409551"/>
            <a:ext cx="455825" cy="100534"/>
            <a:chOff x="1195207" y="4594399"/>
            <a:chExt cx="781575" cy="172375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F0A24B7A-EDB4-4773-B185-3E4A26BC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24E590F-5AD9-4359-A480-1D4548F4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0AAB8AC1-1617-4E98-9958-D6479B7AA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5EE769A-72AB-457E-8F9C-E65471D7C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CEF670A-DE68-4ECA-A499-5C1B427B96E3}"/>
              </a:ext>
            </a:extLst>
          </p:cNvPr>
          <p:cNvGrpSpPr>
            <a:grpSpLocks noChangeAspect="1"/>
          </p:cNvGrpSpPr>
          <p:nvPr/>
        </p:nvGrpSpPr>
        <p:grpSpPr>
          <a:xfrm>
            <a:off x="1620659" y="5407074"/>
            <a:ext cx="576000" cy="100533"/>
            <a:chOff x="1195207" y="4594399"/>
            <a:chExt cx="987632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3859FF0F-7598-46C3-8066-32C9CD5B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502FA4F9-DA2D-4246-AEF6-DE5ED2350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83D8BFFE-C161-4CAF-BED2-E48702AAD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69A4B899-183F-4566-9140-D75385F3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79"/>
              <a:ext cx="169201" cy="169202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7ACBF31-E475-4EF4-B2C5-CE6FE6DE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78D9C32-1795-4E01-AB98-50DB66FB25D9}"/>
              </a:ext>
            </a:extLst>
          </p:cNvPr>
          <p:cNvGrpSpPr>
            <a:grpSpLocks noChangeAspect="1"/>
          </p:cNvGrpSpPr>
          <p:nvPr/>
        </p:nvGrpSpPr>
        <p:grpSpPr>
          <a:xfrm>
            <a:off x="2886716" y="5409744"/>
            <a:ext cx="576000" cy="100534"/>
            <a:chOff x="1195207" y="4594399"/>
            <a:chExt cx="987632" cy="172375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222A1FDD-0BD6-4FEA-B872-2C4AEEB0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A5AFFBE-3C96-4860-B62F-7D613028B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C3B707E6-8383-4823-90D9-C30EAC759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4F183085-8440-4E74-9A32-328C7B28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3840B214-A08D-4001-971F-B28FE9A5A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2B1A809-01E8-43EA-A697-0A46B93B98BB}"/>
              </a:ext>
            </a:extLst>
          </p:cNvPr>
          <p:cNvGrpSpPr>
            <a:grpSpLocks noChangeAspect="1"/>
          </p:cNvGrpSpPr>
          <p:nvPr/>
        </p:nvGrpSpPr>
        <p:grpSpPr>
          <a:xfrm>
            <a:off x="1621222" y="5567693"/>
            <a:ext cx="336777" cy="100534"/>
            <a:chOff x="1195207" y="4594399"/>
            <a:chExt cx="577450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64735158-0AF5-46D4-B319-7F7C71D44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68F474EA-AE2B-428E-B716-B8D57C1A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E2C368B1-0BF5-4D63-9790-EA9DC6B00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4523000-FAA1-4198-A8AA-C0D0EC7339B1}"/>
              </a:ext>
            </a:extLst>
          </p:cNvPr>
          <p:cNvGrpSpPr>
            <a:grpSpLocks noChangeAspect="1"/>
          </p:cNvGrpSpPr>
          <p:nvPr/>
        </p:nvGrpSpPr>
        <p:grpSpPr>
          <a:xfrm>
            <a:off x="2890415" y="5565499"/>
            <a:ext cx="217728" cy="98682"/>
            <a:chOff x="1195207" y="4597574"/>
            <a:chExt cx="373325" cy="169200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68F4D26E-318B-4FCC-B910-8AD94AB4B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BCEB577D-2151-4C8C-9E94-6FFE99FBF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1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6" name="Gerade Verbindung 40">
            <a:extLst>
              <a:ext uri="{FF2B5EF4-FFF2-40B4-BE49-F238E27FC236}">
                <a16:creationId xmlns:a16="http://schemas.microsoft.com/office/drawing/2014/main" id="{3734202E-404A-460B-84F9-A859C5587EC8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842">
            <a:hlinkClick r:id="" action="ppaction://media"/>
            <a:extLst>
              <a:ext uri="{FF2B5EF4-FFF2-40B4-BE49-F238E27FC236}">
                <a16:creationId xmlns:a16="http://schemas.microsoft.com/office/drawing/2014/main" id="{4CA36DCE-4C41-4A5D-B31B-2F24DE25C1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3515" y="2664000"/>
            <a:ext cx="540000" cy="540000"/>
          </a:xfrm>
          <a:prstGeom prst="rect">
            <a:avLst/>
          </a:prstGeom>
        </p:spPr>
      </p:pic>
      <p:graphicFrame>
        <p:nvGraphicFramePr>
          <p:cNvPr id="29" name="Tabelle 2">
            <a:extLst>
              <a:ext uri="{FF2B5EF4-FFF2-40B4-BE49-F238E27FC236}">
                <a16:creationId xmlns:a16="http://schemas.microsoft.com/office/drawing/2014/main" id="{0B36F0C3-6F2A-4370-802B-6B5B43FD1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10669"/>
              </p:ext>
            </p:extLst>
          </p:nvPr>
        </p:nvGraphicFramePr>
        <p:xfrm>
          <a:off x="4688659" y="4527480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970B1C3-1C0C-40D7-BFE9-16EEF95BE0D2}"/>
              </a:ext>
            </a:extLst>
          </p:cNvPr>
          <p:cNvGrpSpPr>
            <a:grpSpLocks noChangeAspect="1"/>
          </p:cNvGrpSpPr>
          <p:nvPr/>
        </p:nvGrpSpPr>
        <p:grpSpPr>
          <a:xfrm>
            <a:off x="5975246" y="5339656"/>
            <a:ext cx="455825" cy="100534"/>
            <a:chOff x="1195207" y="4594399"/>
            <a:chExt cx="781575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F62062B-77F6-42FA-9B47-C8928B21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16211120-0BF7-4772-AE8D-EFF0417E3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A267422-31AC-46E1-BDC4-6D2A69C22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65C41A29-C843-4085-BF80-12F5232DE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5603AA0-7F80-4871-9D1F-93F8178A1976}"/>
              </a:ext>
            </a:extLst>
          </p:cNvPr>
          <p:cNvGrpSpPr>
            <a:grpSpLocks noChangeAspect="1"/>
          </p:cNvGrpSpPr>
          <p:nvPr/>
        </p:nvGrpSpPr>
        <p:grpSpPr>
          <a:xfrm>
            <a:off x="5345166" y="5337207"/>
            <a:ext cx="576000" cy="100534"/>
            <a:chOff x="1195207" y="4594399"/>
            <a:chExt cx="987632" cy="172375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3336976-0812-4209-AF54-A79C83D2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66F429E0-449D-4340-B87A-4B0EBE7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676C587-AEB1-4387-9368-B3D91386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B48DD26-E089-4931-93F3-D823C4754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F215DAB8-3B39-4397-8F5E-0AB4D721A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21C5C12-C455-4895-AF60-8EC4F3C315DA}"/>
              </a:ext>
            </a:extLst>
          </p:cNvPr>
          <p:cNvGrpSpPr>
            <a:grpSpLocks noChangeAspect="1"/>
          </p:cNvGrpSpPr>
          <p:nvPr/>
        </p:nvGrpSpPr>
        <p:grpSpPr>
          <a:xfrm>
            <a:off x="5345729" y="5497798"/>
            <a:ext cx="336777" cy="100534"/>
            <a:chOff x="1195207" y="4594399"/>
            <a:chExt cx="577450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34182C83-147F-4BAF-871B-5CC9A3593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8A83D256-1A0D-4BD0-94F5-7458FCE53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EDE11124-88CA-4F4A-A715-2E3DFCD8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B3DD353-5A56-42A8-91B2-CD426AC80DFA}"/>
              </a:ext>
            </a:extLst>
          </p:cNvPr>
          <p:cNvGrpSpPr>
            <a:grpSpLocks noChangeAspect="1"/>
          </p:cNvGrpSpPr>
          <p:nvPr/>
        </p:nvGrpSpPr>
        <p:grpSpPr>
          <a:xfrm>
            <a:off x="6621569" y="5337207"/>
            <a:ext cx="217728" cy="98682"/>
            <a:chOff x="1195207" y="4597574"/>
            <a:chExt cx="373325" cy="169200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E501303B-F40C-435B-98D5-17039E57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29E007F4-B8D2-458A-BCC0-7849B8F9B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8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6" name="Gerade Verbindung 40">
            <a:extLst>
              <a:ext uri="{FF2B5EF4-FFF2-40B4-BE49-F238E27FC236}">
                <a16:creationId xmlns:a16="http://schemas.microsoft.com/office/drawing/2014/main" id="{FE50809C-72D7-4BCD-8EDC-A6826C5EEA12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C4FF12D-154B-4B3D-AD5D-297F3D0EA9F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4254B5-E614-41E8-849D-C2DA2A9F83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25" name="Tabelle 2">
            <a:extLst>
              <a:ext uri="{FF2B5EF4-FFF2-40B4-BE49-F238E27FC236}">
                <a16:creationId xmlns:a16="http://schemas.microsoft.com/office/drawing/2014/main" id="{B87607B3-AABC-4258-B99A-7E6E04213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46989"/>
              </p:ext>
            </p:extLst>
          </p:nvPr>
        </p:nvGraphicFramePr>
        <p:xfrm>
          <a:off x="8596046" y="4603308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DC4211A-46D6-4BCA-91B3-2924430773B5}"/>
              </a:ext>
            </a:extLst>
          </p:cNvPr>
          <p:cNvGrpSpPr>
            <a:grpSpLocks noChangeAspect="1"/>
          </p:cNvGrpSpPr>
          <p:nvPr/>
        </p:nvGrpSpPr>
        <p:grpSpPr>
          <a:xfrm>
            <a:off x="9886396" y="5415707"/>
            <a:ext cx="455825" cy="100534"/>
            <a:chOff x="1195207" y="4594399"/>
            <a:chExt cx="781575" cy="17237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982BB52-B719-4DE9-B965-38186CB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9681C5A-0CDB-4ACA-B37D-A1EACC56A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1F695C8-B9A6-4142-8BB4-CCB66AC82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75025D6E-EC22-4B6E-ADDC-F6AF1F2A4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8EA0E27-0148-4CB7-A861-43BFAF8FE557}"/>
              </a:ext>
            </a:extLst>
          </p:cNvPr>
          <p:cNvGrpSpPr>
            <a:grpSpLocks noChangeAspect="1"/>
          </p:cNvGrpSpPr>
          <p:nvPr/>
        </p:nvGrpSpPr>
        <p:grpSpPr>
          <a:xfrm>
            <a:off x="9253116" y="5415707"/>
            <a:ext cx="576000" cy="100534"/>
            <a:chOff x="1195207" y="4594399"/>
            <a:chExt cx="987632" cy="1723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5102AFC-226D-4A5E-8C1D-2E7B62B2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8504184-A899-4CF2-A9DF-67E98928E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8456F5B-8808-4A44-BCF6-F87DA295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AC8564A-74C8-4F4F-AC4B-36C23BB3E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F5C8C693-56FC-4105-9643-F6D7A6665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C0528BB-AF27-4505-984F-99C38C55CA3D}"/>
              </a:ext>
            </a:extLst>
          </p:cNvPr>
          <p:cNvGrpSpPr>
            <a:grpSpLocks noChangeAspect="1"/>
          </p:cNvGrpSpPr>
          <p:nvPr/>
        </p:nvGrpSpPr>
        <p:grpSpPr>
          <a:xfrm>
            <a:off x="9253116" y="5573626"/>
            <a:ext cx="336777" cy="100534"/>
            <a:chOff x="1195207" y="4594399"/>
            <a:chExt cx="577450" cy="172375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FD20AA4-F525-4A00-88B6-579E916B9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6B5E99B9-DB08-4479-891B-CA61538C1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422ED197-5C6F-4064-9B86-1BB66260A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9A613940-87F4-4122-9EB5-0344F8FA6D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580" y="5415707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49595B8A-BE30-C54E-BEFB-D86485CA8E83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47">
            <a:hlinkClick r:id="" action="ppaction://media"/>
            <a:extLst>
              <a:ext uri="{FF2B5EF4-FFF2-40B4-BE49-F238E27FC236}">
                <a16:creationId xmlns:a16="http://schemas.microsoft.com/office/drawing/2014/main" id="{DDEC124D-745E-486E-8D14-1D5A7B33A4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cxnSp>
        <p:nvCxnSpPr>
          <p:cNvPr id="34" name="Gerade Verbindung 39">
            <a:extLst>
              <a:ext uri="{FF2B5EF4-FFF2-40B4-BE49-F238E27FC236}">
                <a16:creationId xmlns:a16="http://schemas.microsoft.com/office/drawing/2014/main" id="{04C98361-2490-CA45-814F-6D7BEC565FBB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elle 2">
            <a:extLst>
              <a:ext uri="{FF2B5EF4-FFF2-40B4-BE49-F238E27FC236}">
                <a16:creationId xmlns:a16="http://schemas.microsoft.com/office/drawing/2014/main" id="{C75C50F7-A940-4973-83A3-E91FCA49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95199"/>
              </p:ext>
            </p:extLst>
          </p:nvPr>
        </p:nvGraphicFramePr>
        <p:xfrm>
          <a:off x="964152" y="4597375"/>
          <a:ext cx="2520000" cy="14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47858E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217CEFE-D15F-46E7-964B-C426CFB47145}"/>
              </a:ext>
            </a:extLst>
          </p:cNvPr>
          <p:cNvGrpSpPr>
            <a:grpSpLocks noChangeAspect="1"/>
          </p:cNvGrpSpPr>
          <p:nvPr/>
        </p:nvGrpSpPr>
        <p:grpSpPr>
          <a:xfrm>
            <a:off x="2250739" y="5409551"/>
            <a:ext cx="455825" cy="100534"/>
            <a:chOff x="1195207" y="4594399"/>
            <a:chExt cx="781575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97A46CF-C14D-4DAD-850D-4E6E55B7D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04E9446-6C34-48F5-A6B7-1BF2FCCA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FE87AA40-3836-4D70-B348-4548A5977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FB934D38-5C69-4EAB-9162-3A82B5FF1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A4DBD00-8A66-43DB-A052-22A890A2B85A}"/>
              </a:ext>
            </a:extLst>
          </p:cNvPr>
          <p:cNvGrpSpPr>
            <a:grpSpLocks noChangeAspect="1"/>
          </p:cNvGrpSpPr>
          <p:nvPr/>
        </p:nvGrpSpPr>
        <p:grpSpPr>
          <a:xfrm>
            <a:off x="2892326" y="5409744"/>
            <a:ext cx="576000" cy="100534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E8F46E55-5CA6-4557-99F2-8BB48B8B9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28AFB5FA-2095-4F39-9AB4-00CA3FBC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B9947646-60FD-4789-9C8B-BC352D544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E9D96D71-5A59-4586-9175-71EDFF0D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2B455B0F-C0E9-4FDD-B8B0-D9B72AF6E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5034B82-7591-4675-9596-A943B51419CC}"/>
              </a:ext>
            </a:extLst>
          </p:cNvPr>
          <p:cNvGrpSpPr>
            <a:grpSpLocks noChangeAspect="1"/>
          </p:cNvGrpSpPr>
          <p:nvPr/>
        </p:nvGrpSpPr>
        <p:grpSpPr>
          <a:xfrm>
            <a:off x="1621837" y="5414238"/>
            <a:ext cx="336777" cy="100534"/>
            <a:chOff x="1195207" y="4594399"/>
            <a:chExt cx="577450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E0F0AF3-EEE2-4DE7-9038-41B1C84CE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F5A27FC-A0C5-4128-9084-E5FD62C3C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BCAAA84-7871-43DD-A62A-A4F07035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3A184AF-545C-4F42-9A82-7D2915F98025}"/>
              </a:ext>
            </a:extLst>
          </p:cNvPr>
          <p:cNvGrpSpPr>
            <a:grpSpLocks noChangeAspect="1"/>
          </p:cNvGrpSpPr>
          <p:nvPr/>
        </p:nvGrpSpPr>
        <p:grpSpPr>
          <a:xfrm>
            <a:off x="2896025" y="5565499"/>
            <a:ext cx="217728" cy="98682"/>
            <a:chOff x="1195207" y="4597574"/>
            <a:chExt cx="373325" cy="169200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C12AEC65-891F-4007-8571-10665CDE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78078104-0CAB-4011-ACB1-3264D78E8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0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Macintosh PowerPoint</Application>
  <PresentationFormat>Breitbild</PresentationFormat>
  <Paragraphs>813</Paragraphs>
  <Slides>110</Slides>
  <Notes>0</Notes>
  <HiddenSlides>0</HiddenSlides>
  <MMClips>144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110</vt:i4>
      </vt:variant>
    </vt:vector>
  </HeadingPairs>
  <TitlesOfParts>
    <vt:vector size="115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77</cp:revision>
  <dcterms:created xsi:type="dcterms:W3CDTF">2020-08-09T15:31:26Z</dcterms:created>
  <dcterms:modified xsi:type="dcterms:W3CDTF">2020-11-23T15:55:03Z</dcterms:modified>
</cp:coreProperties>
</file>