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2" r:id="rId3"/>
    <p:sldId id="343" r:id="rId4"/>
    <p:sldId id="346" r:id="rId5"/>
    <p:sldId id="344" r:id="rId6"/>
    <p:sldId id="347" r:id="rId7"/>
    <p:sldId id="345" r:id="rId8"/>
    <p:sldId id="331" r:id="rId9"/>
    <p:sldId id="330" r:id="rId10"/>
    <p:sldId id="332" r:id="rId11"/>
    <p:sldId id="333" r:id="rId12"/>
    <p:sldId id="335" r:id="rId13"/>
    <p:sldId id="334" r:id="rId14"/>
    <p:sldId id="348" r:id="rId15"/>
    <p:sldId id="349" r:id="rId16"/>
    <p:sldId id="352" r:id="rId17"/>
    <p:sldId id="350" r:id="rId18"/>
    <p:sldId id="353" r:id="rId19"/>
    <p:sldId id="351" r:id="rId20"/>
    <p:sldId id="402" r:id="rId21"/>
    <p:sldId id="403" r:id="rId22"/>
    <p:sldId id="406" r:id="rId23"/>
    <p:sldId id="404" r:id="rId24"/>
    <p:sldId id="407" r:id="rId25"/>
    <p:sldId id="405" r:id="rId26"/>
    <p:sldId id="360" r:id="rId27"/>
    <p:sldId id="361" r:id="rId28"/>
    <p:sldId id="364" r:id="rId29"/>
    <p:sldId id="362" r:id="rId30"/>
    <p:sldId id="365" r:id="rId31"/>
    <p:sldId id="363" r:id="rId32"/>
    <p:sldId id="372" r:id="rId33"/>
    <p:sldId id="373" r:id="rId34"/>
    <p:sldId id="376" r:id="rId35"/>
    <p:sldId id="374" r:id="rId36"/>
    <p:sldId id="377" r:id="rId37"/>
    <p:sldId id="375" r:id="rId38"/>
    <p:sldId id="336" r:id="rId39"/>
    <p:sldId id="337" r:id="rId40"/>
    <p:sldId id="340" r:id="rId41"/>
    <p:sldId id="339" r:id="rId42"/>
    <p:sldId id="341" r:id="rId43"/>
    <p:sldId id="338" r:id="rId44"/>
    <p:sldId id="426" r:id="rId45"/>
    <p:sldId id="427" r:id="rId46"/>
    <p:sldId id="430" r:id="rId47"/>
    <p:sldId id="428" r:id="rId48"/>
    <p:sldId id="431" r:id="rId49"/>
    <p:sldId id="429" r:id="rId50"/>
    <p:sldId id="384" r:id="rId51"/>
    <p:sldId id="385" r:id="rId52"/>
    <p:sldId id="388" r:id="rId53"/>
    <p:sldId id="386" r:id="rId54"/>
    <p:sldId id="389" r:id="rId55"/>
    <p:sldId id="387" r:id="rId56"/>
    <p:sldId id="396" r:id="rId57"/>
    <p:sldId id="397" r:id="rId58"/>
    <p:sldId id="400" r:id="rId59"/>
    <p:sldId id="399" r:id="rId60"/>
    <p:sldId id="401" r:id="rId61"/>
    <p:sldId id="398" r:id="rId62"/>
    <p:sldId id="354" r:id="rId63"/>
    <p:sldId id="355" r:id="rId64"/>
    <p:sldId id="358" r:id="rId65"/>
    <p:sldId id="356" r:id="rId66"/>
    <p:sldId id="359" r:id="rId67"/>
    <p:sldId id="357" r:id="rId68"/>
    <p:sldId id="408" r:id="rId69"/>
    <p:sldId id="409" r:id="rId70"/>
    <p:sldId id="412" r:id="rId71"/>
    <p:sldId id="410" r:id="rId72"/>
    <p:sldId id="413" r:id="rId73"/>
    <p:sldId id="411" r:id="rId74"/>
    <p:sldId id="390" r:id="rId75"/>
    <p:sldId id="391" r:id="rId76"/>
    <p:sldId id="394" r:id="rId77"/>
    <p:sldId id="392" r:id="rId78"/>
    <p:sldId id="395" r:id="rId79"/>
    <p:sldId id="393" r:id="rId80"/>
    <p:sldId id="414" r:id="rId81"/>
    <p:sldId id="415" r:id="rId82"/>
    <p:sldId id="418" r:id="rId83"/>
    <p:sldId id="416" r:id="rId84"/>
    <p:sldId id="419" r:id="rId85"/>
    <p:sldId id="417" r:id="rId86"/>
    <p:sldId id="378" r:id="rId87"/>
    <p:sldId id="379" r:id="rId88"/>
    <p:sldId id="382" r:id="rId89"/>
    <p:sldId id="380" r:id="rId90"/>
    <p:sldId id="383" r:id="rId91"/>
    <p:sldId id="381" r:id="rId92"/>
    <p:sldId id="420" r:id="rId93"/>
    <p:sldId id="421" r:id="rId94"/>
    <p:sldId id="424" r:id="rId95"/>
    <p:sldId id="422" r:id="rId96"/>
    <p:sldId id="425" r:id="rId97"/>
    <p:sldId id="423" r:id="rId98"/>
    <p:sldId id="366" r:id="rId99"/>
    <p:sldId id="367" r:id="rId100"/>
    <p:sldId id="370" r:id="rId101"/>
    <p:sldId id="368" r:id="rId102"/>
    <p:sldId id="371" r:id="rId103"/>
    <p:sldId id="369" r:id="rId104"/>
    <p:sldId id="432" r:id="rId105"/>
    <p:sldId id="433" r:id="rId106"/>
    <p:sldId id="436" r:id="rId107"/>
    <p:sldId id="434" r:id="rId108"/>
    <p:sldId id="437" r:id="rId109"/>
    <p:sldId id="435" r:id="rId110"/>
    <p:sldId id="260" r:id="rId1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8E"/>
    <a:srgbClr val="6EAE4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24"/>
  </p:normalViewPr>
  <p:slideViewPr>
    <p:cSldViewPr snapToGrid="0" snapToObjects="1">
      <p:cViewPr>
        <p:scale>
          <a:sx n="175" d="100"/>
          <a:sy n="175" d="100"/>
        </p:scale>
        <p:origin x="-1968" y="-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10838-239C-3A4D-9BB2-5B2BB0C39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25196C-489B-764A-BD66-5E4FB70CB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D806BA-ECEF-F447-BDF1-6386BD3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7E589-94D2-1C48-B9E2-23A0AFA9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AF3DD5-6B63-144B-8511-5E5EF619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5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93DA-A683-A344-97DA-4084AF1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822977-08FA-4340-AACF-9C697CEC0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D72003-3E54-E247-87FF-A0BB18FD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C7514-7AEA-744A-8B61-2AFCDC6A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3512CB-0CDD-6340-B65C-10D3341C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9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9EAC61-C41C-224E-8D9A-53624BACC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23DDD-B32A-FD4E-8BEC-0D9764C8D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8A69C-D209-9C41-A8A4-8021C8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0B0EC-38EC-5F40-9A2F-AF54F81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BD99D8-23F1-EE44-A7DE-167D565B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0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3FA8-5A6B-C64D-BE88-BBBDD88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98B89-3FA0-E14A-99A1-0DBF0327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E375D-9930-1849-93B6-7F5AB697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0F4C8-351F-9048-9E93-8D2205A0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02C2F-6F76-454B-BC61-AFEA00C9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3769C-3B58-0149-9B6A-09C56D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53C479-C712-5343-805F-A62EBD61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0EFDB-42F7-3B4D-82C4-5DBAE3A8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8C773E-4DE9-F543-A279-E0752A73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A23BF-1966-1D4E-B7FD-FEF3E95B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9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2EA84-361F-0740-8427-9F905C95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8000E9-EBDD-A64D-B30A-0CC32C0ED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90886-DB93-CF43-A5FB-E7BC10F2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F01E8-38B3-E340-8311-F7E643C0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9927D1-AF68-584D-BFB6-7C192621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722CD9-AA26-2A41-9509-C8C83C6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0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1750-14EC-134E-AF0F-73659F1D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5D891-7739-6B48-8656-8CC31718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B7AB55-1164-7146-8558-035B16123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B86796-92BB-B641-A891-DD670D324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749605-34D7-E44D-8383-D18C9D9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41FFF4-267E-A546-95BC-47A8FD1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743B1A-BC7A-AB4E-BCEE-4C791144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75FAA6-6F71-B840-BBA3-67FACE60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4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B87CA-8A2B-EC41-B961-C90AA99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59E64-8A5E-4B4D-93BA-44F96791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D70ABE-8B47-004B-AD8E-42385832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46CCA1-1D53-6346-9D85-17FA8D11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03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ABA88-2DC1-A840-A1C5-E80019B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9F7C72-F56F-8340-A1CB-61DAAFFA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33390-7080-2D43-8F3A-9696233D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3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89694-86BC-884D-996D-72BEB5A7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2475E-8F4E-2142-9922-D1923276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93FC0D-8983-2E45-B15D-EF776B15F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40AAB-2569-ED4D-9A54-EF36AB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3B93-AA68-FA42-B394-38E17381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C3E2E-7B12-2D4A-9671-6E93C831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9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44D9E-4308-F74E-A5FD-8E9787AB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738596-850C-994B-B8C9-2D8E6AEE3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E33CB-CDC9-D142-B125-A602A3F4D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3E2B3E-86E4-F041-816F-5337392B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3316F-F58A-3147-AA03-5F78487A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1A036B-4793-B145-9A0B-79FA6CFA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4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B9B67EB-2948-8646-B058-10443A16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44ED-25AA-7649-A62F-B9B5BF37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3D3F36-02D3-C648-80C4-C6E695C51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6E9D-4852-7743-8043-294335E0F430}" type="datetimeFigureOut">
              <a:rPr lang="de-DE" smtClean="0"/>
              <a:t>20.11.20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3814-F4AA-054A-81C7-66293461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D95AD-0DBA-E449-8D18-551614CE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E322-7AFE-E340-A6F7-97A727763D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50.m4a"/><Relationship Id="rId7" Type="http://schemas.openxmlformats.org/officeDocument/2006/relationships/slide" Target="slide2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0.m4a"/><Relationship Id="rId9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52.m4a"/><Relationship Id="rId7" Type="http://schemas.openxmlformats.org/officeDocument/2006/relationships/slide" Target="slide45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2.m4a"/><Relationship Id="rId9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microsoft.com/office/2007/relationships/media" Target="../media/media53.m4a"/><Relationship Id="rId7" Type="http://schemas.openxmlformats.org/officeDocument/2006/relationships/slide" Target="slide45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3.m4a"/><Relationship Id="rId9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109.xml"/><Relationship Id="rId5" Type="http://schemas.openxmlformats.org/officeDocument/2006/relationships/slide" Target="slide107.xml"/><Relationship Id="rId4" Type="http://schemas.openxmlformats.org/officeDocument/2006/relationships/slide" Target="slide105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8.m4a"/><Relationship Id="rId7" Type="http://schemas.openxmlformats.org/officeDocument/2006/relationships/slide" Target="slid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media" Target="../media/media9.m4a"/><Relationship Id="rId7" Type="http://schemas.openxmlformats.org/officeDocument/2006/relationships/slide" Target="slide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microsoft.com/office/2007/relationships/media" Target="../media/media11.m4a"/><Relationship Id="rId7" Type="http://schemas.openxmlformats.org/officeDocument/2006/relationships/slide" Target="slide6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microsoft.com/office/2007/relationships/media" Target="../media/media12.m4a"/><Relationship Id="rId7" Type="http://schemas.openxmlformats.org/officeDocument/2006/relationships/slide" Target="slide6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14.m4a"/><Relationship Id="rId7" Type="http://schemas.openxmlformats.org/officeDocument/2006/relationships/slide" Target="slide6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microsoft.com/office/2007/relationships/media" Target="../media/media15.m4a"/><Relationship Id="rId7" Type="http://schemas.openxmlformats.org/officeDocument/2006/relationships/slide" Target="slide6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2.m4a"/><Relationship Id="rId7" Type="http://schemas.openxmlformats.org/officeDocument/2006/relationships/slide" Target="slide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microsoft.com/office/2007/relationships/media" Target="../media/media17.m4a"/><Relationship Id="rId7" Type="http://schemas.openxmlformats.org/officeDocument/2006/relationships/slide" Target="slide10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9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microsoft.com/office/2007/relationships/media" Target="../media/media18.m4a"/><Relationship Id="rId7" Type="http://schemas.openxmlformats.org/officeDocument/2006/relationships/slide" Target="slide10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9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Relationship Id="rId9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15.m4a"/><Relationship Id="rId7" Type="http://schemas.openxmlformats.org/officeDocument/2006/relationships/slide" Target="slide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20.m4a"/><Relationship Id="rId7" Type="http://schemas.openxmlformats.org/officeDocument/2006/relationships/slide" Target="slide1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41.xml"/><Relationship Id="rId5" Type="http://schemas.openxmlformats.org/officeDocument/2006/relationships/slide" Target="slide43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microsoft.com/office/2007/relationships/media" Target="../media/media22.m4a"/><Relationship Id="rId7" Type="http://schemas.openxmlformats.org/officeDocument/2006/relationships/slide" Target="slide9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4a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microsoft.com/office/2007/relationships/media" Target="../media/media23.m4a"/><Relationship Id="rId7" Type="http://schemas.openxmlformats.org/officeDocument/2006/relationships/slide" Target="slide95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47.xml"/><Relationship Id="rId5" Type="http://schemas.openxmlformats.org/officeDocument/2006/relationships/slide" Target="slide45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.m4a"/><Relationship Id="rId7" Type="http://schemas.openxmlformats.org/officeDocument/2006/relationships/slide" Target="slide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5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5.m4a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microsoft.com/office/2007/relationships/media" Target="../media/media26.m4a"/><Relationship Id="rId7" Type="http://schemas.openxmlformats.org/officeDocument/2006/relationships/slide" Target="slide89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8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28.m4a"/><Relationship Id="rId7" Type="http://schemas.openxmlformats.org/officeDocument/2006/relationships/slide" Target="slide7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m4a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29.m4a"/><Relationship Id="rId7" Type="http://schemas.openxmlformats.org/officeDocument/2006/relationships/slide" Target="slide7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9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59.xml"/><Relationship Id="rId5" Type="http://schemas.openxmlformats.org/officeDocument/2006/relationships/slide" Target="slide61.xml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31.m4a"/><Relationship Id="rId7" Type="http://schemas.openxmlformats.org/officeDocument/2006/relationships/slide" Target="slide1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1.m4a"/><Relationship Id="rId9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media" Target="../media/media32.m4a"/><Relationship Id="rId7" Type="http://schemas.openxmlformats.org/officeDocument/2006/relationships/slide" Target="slide1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2.m4a"/><Relationship Id="rId9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4.m4a"/><Relationship Id="rId7" Type="http://schemas.openxmlformats.org/officeDocument/2006/relationships/slide" Target="slide1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4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microsoft.com/office/2007/relationships/media" Target="../media/media35.m4a"/><Relationship Id="rId7" Type="http://schemas.openxmlformats.org/officeDocument/2006/relationships/slide" Target="slide1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5.m4a"/><Relationship Id="rId9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microsoft.com/office/2007/relationships/media" Target="../media/media37.m4a"/><Relationship Id="rId7" Type="http://schemas.openxmlformats.org/officeDocument/2006/relationships/slide" Target="slide55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7.m4a"/><Relationship Id="rId9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microsoft.com/office/2007/relationships/media" Target="../media/media38.m4a"/><Relationship Id="rId7" Type="http://schemas.openxmlformats.org/officeDocument/2006/relationships/slide" Target="slide55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8.m4a"/><Relationship Id="rId9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slide" Target="slide53.xml"/><Relationship Id="rId5" Type="http://schemas.openxmlformats.org/officeDocument/2006/relationships/slide" Target="slide55.xml"/><Relationship Id="rId4" Type="http://schemas.openxmlformats.org/officeDocument/2006/relationships/slide" Target="slide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40.m4a"/><Relationship Id="rId7" Type="http://schemas.openxmlformats.org/officeDocument/2006/relationships/slide" Target="slide7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0.m4a"/><Relationship Id="rId9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microsoft.com/office/2007/relationships/media" Target="../media/media41.m4a"/><Relationship Id="rId7" Type="http://schemas.openxmlformats.org/officeDocument/2006/relationships/slide" Target="slide7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1.m4a"/><Relationship Id="rId9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slide" Target="slide79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microsoft.com/office/2007/relationships/media" Target="../media/media43.m4a"/><Relationship Id="rId7" Type="http://schemas.openxmlformats.org/officeDocument/2006/relationships/slide" Target="slide3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3.m4a"/><Relationship Id="rId9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microsoft.com/office/2007/relationships/media" Target="../media/media44.m4a"/><Relationship Id="rId7" Type="http://schemas.openxmlformats.org/officeDocument/2006/relationships/slide" Target="slide3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4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91.xml"/><Relationship Id="rId5" Type="http://schemas.openxmlformats.org/officeDocument/2006/relationships/slide" Target="slide89.xml"/><Relationship Id="rId4" Type="http://schemas.openxmlformats.org/officeDocument/2006/relationships/slide" Target="slide8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46.m4a"/><Relationship Id="rId7" Type="http://schemas.openxmlformats.org/officeDocument/2006/relationships/slide" Target="slide85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6.m4a"/><Relationship Id="rId9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microsoft.com/office/2007/relationships/media" Target="../media/media47.m4a"/><Relationship Id="rId7" Type="http://schemas.openxmlformats.org/officeDocument/2006/relationships/slide" Target="slide85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7.m4a"/><Relationship Id="rId9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97.xml"/><Relationship Id="rId5" Type="http://schemas.openxmlformats.org/officeDocument/2006/relationships/slide" Target="slide95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slide" Target="slide83.xml"/><Relationship Id="rId5" Type="http://schemas.openxmlformats.org/officeDocument/2006/relationships/slide" Target="slide85.xml"/><Relationship Id="rId4" Type="http://schemas.openxmlformats.org/officeDocument/2006/relationships/slide" Target="slide8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103.xml"/><Relationship Id="rId5" Type="http://schemas.openxmlformats.org/officeDocument/2006/relationships/slide" Target="slide101.xml"/><Relationship Id="rId4" Type="http://schemas.openxmlformats.org/officeDocument/2006/relationships/slide" Target="slide99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microsoft.com/office/2007/relationships/media" Target="../media/media49.m4a"/><Relationship Id="rId7" Type="http://schemas.openxmlformats.org/officeDocument/2006/relationships/slide" Target="slide2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slide" Target="slide3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9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665A9-A369-D44D-9BA2-D619F251E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765"/>
            <a:ext cx="9144000" cy="2387600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Zahlen hören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F0827-AE34-3E4A-8F7C-27B6FDD0D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557" y="1560384"/>
            <a:ext cx="1338244" cy="141766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09D35F-6B7C-E749-9BFA-2B4993E307C7}"/>
              </a:ext>
            </a:extLst>
          </p:cNvPr>
          <p:cNvGrpSpPr/>
          <p:nvPr/>
        </p:nvGrpSpPr>
        <p:grpSpPr>
          <a:xfrm>
            <a:off x="4390571" y="5301341"/>
            <a:ext cx="3410858" cy="1030515"/>
            <a:chOff x="4567786" y="5301341"/>
            <a:chExt cx="3410858" cy="1030515"/>
          </a:xfrm>
        </p:grpSpPr>
        <p:sp>
          <p:nvSpPr>
            <p:cNvPr id="5" name="Richtungspfeil 4">
              <a:hlinkClick r:id="" action="ppaction://noaction"/>
              <a:extLst>
                <a:ext uri="{FF2B5EF4-FFF2-40B4-BE49-F238E27FC236}">
                  <a16:creationId xmlns:a16="http://schemas.microsoft.com/office/drawing/2014/main" id="{43E02223-37E7-3740-B755-8BBED32F9913}"/>
                </a:ext>
              </a:extLst>
            </p:cNvPr>
            <p:cNvSpPr/>
            <p:nvPr/>
          </p:nvSpPr>
          <p:spPr>
            <a:xfrm>
              <a:off x="4567786" y="5301341"/>
              <a:ext cx="3410858" cy="1030515"/>
            </a:xfrm>
            <a:prstGeom prst="homePlate">
              <a:avLst/>
            </a:prstGeom>
            <a:solidFill>
              <a:srgbClr val="47858E"/>
            </a:solidFill>
            <a:ln>
              <a:solidFill>
                <a:srgbClr val="478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E73F665-8B69-4D41-A02C-76A02F75BF4D}"/>
                </a:ext>
              </a:extLst>
            </p:cNvPr>
            <p:cNvSpPr txBox="1"/>
            <p:nvPr/>
          </p:nvSpPr>
          <p:spPr>
            <a:xfrm>
              <a:off x="5104636" y="5554988"/>
              <a:ext cx="256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Los geht‘s!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33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einmal.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3" name="710">
            <a:hlinkClick r:id="" action="ppaction://media"/>
            <a:extLst>
              <a:ext uri="{FF2B5EF4-FFF2-40B4-BE49-F238E27FC236}">
                <a16:creationId xmlns:a16="http://schemas.microsoft.com/office/drawing/2014/main" id="{E00AEAD8-9CFC-4547-894E-6CEA1D84D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BAF4E786-1A3E-FB4E-A704-2A4A47E27777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24">
            <a:hlinkClick r:id="" action="ppaction://media"/>
            <a:extLst>
              <a:ext uri="{FF2B5EF4-FFF2-40B4-BE49-F238E27FC236}">
                <a16:creationId xmlns:a16="http://schemas.microsoft.com/office/drawing/2014/main" id="{1B5574BE-E3A9-4D87-88F6-B09DF409E1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345DAF3-74A2-4918-9A5F-17128526543B}"/>
              </a:ext>
            </a:extLst>
          </p:cNvPr>
          <p:cNvSpPr/>
          <p:nvPr/>
        </p:nvSpPr>
        <p:spPr>
          <a:xfrm>
            <a:off x="4836000" y="43812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EEE996E-1E6E-444F-8299-AC6437DD8F04}"/>
              </a:ext>
            </a:extLst>
          </p:cNvPr>
          <p:cNvSpPr/>
          <p:nvPr/>
        </p:nvSpPr>
        <p:spPr>
          <a:xfrm>
            <a:off x="5432899" y="43812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F0D9C1-BED0-405F-B5CB-2D71DBF988E3}"/>
              </a:ext>
            </a:extLst>
          </p:cNvPr>
          <p:cNvSpPr/>
          <p:nvPr/>
        </p:nvSpPr>
        <p:spPr>
          <a:xfrm>
            <a:off x="6029798" y="43812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598CA5B-6910-48EB-803A-895D5AE88522}"/>
              </a:ext>
            </a:extLst>
          </p:cNvPr>
          <p:cNvGrpSpPr/>
          <p:nvPr/>
        </p:nvGrpSpPr>
        <p:grpSpPr>
          <a:xfrm>
            <a:off x="4836000" y="5084750"/>
            <a:ext cx="504000" cy="118943"/>
            <a:chOff x="5072659" y="4515439"/>
            <a:chExt cx="504000" cy="118943"/>
          </a:xfrm>
        </p:grpSpPr>
        <p:cxnSp>
          <p:nvCxnSpPr>
            <p:cNvPr id="14" name="Gerade Verbindung 164">
              <a:extLst>
                <a:ext uri="{FF2B5EF4-FFF2-40B4-BE49-F238E27FC236}">
                  <a16:creationId xmlns:a16="http://schemas.microsoft.com/office/drawing/2014/main" id="{22843858-81C7-49F2-B06C-322C808CEA7F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6">
              <a:extLst>
                <a:ext uri="{FF2B5EF4-FFF2-40B4-BE49-F238E27FC236}">
                  <a16:creationId xmlns:a16="http://schemas.microsoft.com/office/drawing/2014/main" id="{DBF40361-B785-44E4-A37F-A6936C43BCA4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1852740-9104-471D-AE91-84853C9B2A66}"/>
              </a:ext>
            </a:extLst>
          </p:cNvPr>
          <p:cNvGrpSpPr>
            <a:grpSpLocks/>
          </p:cNvGrpSpPr>
          <p:nvPr/>
        </p:nvGrpSpPr>
        <p:grpSpPr>
          <a:xfrm flipV="1">
            <a:off x="4836000" y="5423416"/>
            <a:ext cx="312598" cy="0"/>
            <a:chOff x="5844000" y="5680048"/>
            <a:chExt cx="270568" cy="0"/>
          </a:xfrm>
        </p:grpSpPr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00248B65-B22E-46EA-A2C4-C268F3E8B914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1">
              <a:extLst>
                <a:ext uri="{FF2B5EF4-FFF2-40B4-BE49-F238E27FC236}">
                  <a16:creationId xmlns:a16="http://schemas.microsoft.com/office/drawing/2014/main" id="{78690080-4FD4-4A72-BB52-535572404EFF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2">
              <a:extLst>
                <a:ext uri="{FF2B5EF4-FFF2-40B4-BE49-F238E27FC236}">
                  <a16:creationId xmlns:a16="http://schemas.microsoft.com/office/drawing/2014/main" id="{CB29C00F-90CD-44DD-8517-895BF8C0ED84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3">
              <a:extLst>
                <a:ext uri="{FF2B5EF4-FFF2-40B4-BE49-F238E27FC236}">
                  <a16:creationId xmlns:a16="http://schemas.microsoft.com/office/drawing/2014/main" id="{6262C39B-C4E0-4591-B512-AAD96016614C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Gerade Verbindung 39">
            <a:extLst>
              <a:ext uri="{FF2B5EF4-FFF2-40B4-BE49-F238E27FC236}">
                <a16:creationId xmlns:a16="http://schemas.microsoft.com/office/drawing/2014/main" id="{977F538B-9500-D24C-8649-912754D00B9D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9" name="Gerade Verbindung 39">
            <a:extLst>
              <a:ext uri="{FF2B5EF4-FFF2-40B4-BE49-F238E27FC236}">
                <a16:creationId xmlns:a16="http://schemas.microsoft.com/office/drawing/2014/main" id="{B3843D0F-0DDC-5447-9435-F47AE4B43BD9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7FF594E-88E4-49D9-A55A-8DA418B65696}"/>
              </a:ext>
            </a:extLst>
          </p:cNvPr>
          <p:cNvSpPr/>
          <p:nvPr/>
        </p:nvSpPr>
        <p:spPr>
          <a:xfrm>
            <a:off x="8701650" y="441821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C33C382-D7EF-40BB-89BB-8026E366C3D5}"/>
              </a:ext>
            </a:extLst>
          </p:cNvPr>
          <p:cNvSpPr/>
          <p:nvPr/>
        </p:nvSpPr>
        <p:spPr>
          <a:xfrm>
            <a:off x="9298549" y="441821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A4977A-6759-4BA3-AAC8-B9BF0214E1D7}"/>
              </a:ext>
            </a:extLst>
          </p:cNvPr>
          <p:cNvSpPr/>
          <p:nvPr/>
        </p:nvSpPr>
        <p:spPr>
          <a:xfrm>
            <a:off x="9895448" y="441821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69D252A-1093-4204-B020-8F95972DFB77}"/>
              </a:ext>
            </a:extLst>
          </p:cNvPr>
          <p:cNvGrpSpPr/>
          <p:nvPr/>
        </p:nvGrpSpPr>
        <p:grpSpPr>
          <a:xfrm>
            <a:off x="8690092" y="5116975"/>
            <a:ext cx="504000" cy="354531"/>
            <a:chOff x="5072659" y="4515439"/>
            <a:chExt cx="504000" cy="354531"/>
          </a:xfrm>
        </p:grpSpPr>
        <p:cxnSp>
          <p:nvCxnSpPr>
            <p:cNvPr id="13" name="Gerade Verbindung 164">
              <a:extLst>
                <a:ext uri="{FF2B5EF4-FFF2-40B4-BE49-F238E27FC236}">
                  <a16:creationId xmlns:a16="http://schemas.microsoft.com/office/drawing/2014/main" id="{870A2178-1A52-417F-9444-BA6E5818A3C0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5">
              <a:extLst>
                <a:ext uri="{FF2B5EF4-FFF2-40B4-BE49-F238E27FC236}">
                  <a16:creationId xmlns:a16="http://schemas.microsoft.com/office/drawing/2014/main" id="{6B0464AE-E35F-4756-A009-675C15FA6DC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66">
              <a:extLst>
                <a:ext uri="{FF2B5EF4-FFF2-40B4-BE49-F238E27FC236}">
                  <a16:creationId xmlns:a16="http://schemas.microsoft.com/office/drawing/2014/main" id="{56C284BB-3DE0-4EBF-A676-7F4D7C4561C7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7">
              <a:extLst>
                <a:ext uri="{FF2B5EF4-FFF2-40B4-BE49-F238E27FC236}">
                  <a16:creationId xmlns:a16="http://schemas.microsoft.com/office/drawing/2014/main" id="{F4900536-0D97-461D-B7B8-B646319D83AE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47D3F2C-0671-4FC1-BD71-E0FE5AD80993}"/>
              </a:ext>
            </a:extLst>
          </p:cNvPr>
          <p:cNvGrpSpPr>
            <a:grpSpLocks/>
          </p:cNvGrpSpPr>
          <p:nvPr/>
        </p:nvGrpSpPr>
        <p:grpSpPr>
          <a:xfrm flipV="1">
            <a:off x="8681573" y="5690871"/>
            <a:ext cx="143313" cy="0"/>
            <a:chOff x="5844000" y="5680048"/>
            <a:chExt cx="124044" cy="0"/>
          </a:xfrm>
        </p:grpSpPr>
        <p:cxnSp>
          <p:nvCxnSpPr>
            <p:cNvPr id="19" name="Gerade Verbindung 9">
              <a:extLst>
                <a:ext uri="{FF2B5EF4-FFF2-40B4-BE49-F238E27FC236}">
                  <a16:creationId xmlns:a16="http://schemas.microsoft.com/office/drawing/2014/main" id="{6AE3DC21-EFBD-400F-8628-C7CE80D4D39C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1">
              <a:extLst>
                <a:ext uri="{FF2B5EF4-FFF2-40B4-BE49-F238E27FC236}">
                  <a16:creationId xmlns:a16="http://schemas.microsoft.com/office/drawing/2014/main" id="{14CE2B9A-BC56-4F05-8CBD-2C71ABA5DE77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B7AE900-FC1D-4F57-83BC-A89836A8B96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BF6858-38BE-45C3-932B-872346A564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7726AA0C-3ED2-6944-A24F-B65A5B5FEC11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40">
            <a:extLst>
              <a:ext uri="{FF2B5EF4-FFF2-40B4-BE49-F238E27FC236}">
                <a16:creationId xmlns:a16="http://schemas.microsoft.com/office/drawing/2014/main" id="{19BF6CE3-C34B-4547-8546-1A5493AEB73C}"/>
              </a:ext>
            </a:extLst>
          </p:cNvPr>
          <p:cNvCxnSpPr>
            <a:cxnSpLocks/>
          </p:cNvCxnSpPr>
          <p:nvPr/>
        </p:nvCxnSpPr>
        <p:spPr>
          <a:xfrm>
            <a:off x="9768948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40">
            <a:extLst>
              <a:ext uri="{FF2B5EF4-FFF2-40B4-BE49-F238E27FC236}">
                <a16:creationId xmlns:a16="http://schemas.microsoft.com/office/drawing/2014/main" id="{739C1858-851A-4800-93E1-1EAA7AE27EC3}"/>
              </a:ext>
            </a:extLst>
          </p:cNvPr>
          <p:cNvCxnSpPr>
            <a:cxnSpLocks/>
          </p:cNvCxnSpPr>
          <p:nvPr/>
        </p:nvCxnSpPr>
        <p:spPr>
          <a:xfrm>
            <a:off x="9785084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39">
            <a:hlinkClick r:id="" action="ppaction://media"/>
            <a:extLst>
              <a:ext uri="{FF2B5EF4-FFF2-40B4-BE49-F238E27FC236}">
                <a16:creationId xmlns:a16="http://schemas.microsoft.com/office/drawing/2014/main" id="{0EE623CE-C691-4770-88BC-BF5949DE67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54D0B32-6DFB-466E-AC6A-0F374394534F}"/>
              </a:ext>
            </a:extLst>
          </p:cNvPr>
          <p:cNvGrpSpPr/>
          <p:nvPr/>
        </p:nvGrpSpPr>
        <p:grpSpPr>
          <a:xfrm>
            <a:off x="814631" y="4310402"/>
            <a:ext cx="2891596" cy="504855"/>
            <a:chOff x="4839101" y="4410454"/>
            <a:chExt cx="2891596" cy="504855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59CDF0F-FBAF-46D6-AACD-A17227B6B011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9F7C3FC-5462-4F22-B5DD-62880002A421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093AEBD-C86B-4B26-A01E-F65D9E531AF3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091EFD7-69CB-4322-8289-1CC817099DCC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EA1933C-17C7-4C64-89AB-65AB09B805F4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7186758-D766-419C-A8B5-56F85BB4D5F6}"/>
              </a:ext>
            </a:extLst>
          </p:cNvPr>
          <p:cNvGrpSpPr/>
          <p:nvPr/>
        </p:nvGrpSpPr>
        <p:grpSpPr>
          <a:xfrm>
            <a:off x="808031" y="4887710"/>
            <a:ext cx="1100899" cy="504000"/>
            <a:chOff x="4839101" y="4411309"/>
            <a:chExt cx="1100899" cy="50400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E7524F4-4E2F-4113-B0D0-5F9A0EA4BA38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AFDB14B-35D9-4386-8AE0-96AE1D000831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1D00325-185F-4A9E-98F9-23A9A9377DDA}"/>
              </a:ext>
            </a:extLst>
          </p:cNvPr>
          <p:cNvGrpSpPr/>
          <p:nvPr/>
        </p:nvGrpSpPr>
        <p:grpSpPr>
          <a:xfrm>
            <a:off x="808031" y="5541258"/>
            <a:ext cx="504000" cy="221602"/>
            <a:chOff x="5072659" y="4515439"/>
            <a:chExt cx="504000" cy="240632"/>
          </a:xfrm>
        </p:grpSpPr>
        <p:cxnSp>
          <p:nvCxnSpPr>
            <p:cNvPr id="32" name="Gerade Verbindung 164">
              <a:extLst>
                <a:ext uri="{FF2B5EF4-FFF2-40B4-BE49-F238E27FC236}">
                  <a16:creationId xmlns:a16="http://schemas.microsoft.com/office/drawing/2014/main" id="{AE548893-E297-43CE-A93A-317DFB684CF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65">
              <a:extLst>
                <a:ext uri="{FF2B5EF4-FFF2-40B4-BE49-F238E27FC236}">
                  <a16:creationId xmlns:a16="http://schemas.microsoft.com/office/drawing/2014/main" id="{B7A51EDF-9F5E-4D89-A978-65E5430E0CB3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66">
              <a:extLst>
                <a:ext uri="{FF2B5EF4-FFF2-40B4-BE49-F238E27FC236}">
                  <a16:creationId xmlns:a16="http://schemas.microsoft.com/office/drawing/2014/main" id="{34172ED1-3277-4008-9B9A-B6616CB44C23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C218115-DE85-4980-AFBF-E3BC6152F9C0}"/>
              </a:ext>
            </a:extLst>
          </p:cNvPr>
          <p:cNvGrpSpPr>
            <a:grpSpLocks/>
          </p:cNvGrpSpPr>
          <p:nvPr/>
        </p:nvGrpSpPr>
        <p:grpSpPr>
          <a:xfrm>
            <a:off x="826210" y="5925956"/>
            <a:ext cx="396000" cy="111205"/>
            <a:chOff x="5844000" y="5680048"/>
            <a:chExt cx="342756" cy="88232"/>
          </a:xfrm>
        </p:grpSpPr>
        <p:cxnSp>
          <p:nvCxnSpPr>
            <p:cNvPr id="36" name="Gerade Verbindung 9">
              <a:extLst>
                <a:ext uri="{FF2B5EF4-FFF2-40B4-BE49-F238E27FC236}">
                  <a16:creationId xmlns:a16="http://schemas.microsoft.com/office/drawing/2014/main" id="{9CFA5865-4D34-4935-8E43-DE367AAFD5D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1">
              <a:extLst>
                <a:ext uri="{FF2B5EF4-FFF2-40B4-BE49-F238E27FC236}">
                  <a16:creationId xmlns:a16="http://schemas.microsoft.com/office/drawing/2014/main" id="{F3BC6E00-23B6-446D-8704-FCDFF1C9E043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12">
              <a:extLst>
                <a:ext uri="{FF2B5EF4-FFF2-40B4-BE49-F238E27FC236}">
                  <a16:creationId xmlns:a16="http://schemas.microsoft.com/office/drawing/2014/main" id="{7DCCB81A-60F7-4EBE-A90B-B46E383B0AC1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3">
              <a:extLst>
                <a:ext uri="{FF2B5EF4-FFF2-40B4-BE49-F238E27FC236}">
                  <a16:creationId xmlns:a16="http://schemas.microsoft.com/office/drawing/2014/main" id="{D8563CD6-16E6-41A0-8100-A7A7ED33B7D3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14">
              <a:extLst>
                <a:ext uri="{FF2B5EF4-FFF2-40B4-BE49-F238E27FC236}">
                  <a16:creationId xmlns:a16="http://schemas.microsoft.com/office/drawing/2014/main" id="{D588E0B3-17D8-4BCD-B007-8F7256B29376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15">
              <a:extLst>
                <a:ext uri="{FF2B5EF4-FFF2-40B4-BE49-F238E27FC236}">
                  <a16:creationId xmlns:a16="http://schemas.microsoft.com/office/drawing/2014/main" id="{02FCA5B3-1FAE-41AD-8CB0-18CD874E507A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16">
              <a:extLst>
                <a:ext uri="{FF2B5EF4-FFF2-40B4-BE49-F238E27FC236}">
                  <a16:creationId xmlns:a16="http://schemas.microsoft.com/office/drawing/2014/main" id="{7B6B3EF7-34C6-4CF0-B8B1-BE0FF5E2B4A6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7">
              <a:extLst>
                <a:ext uri="{FF2B5EF4-FFF2-40B4-BE49-F238E27FC236}">
                  <a16:creationId xmlns:a16="http://schemas.microsoft.com/office/drawing/2014/main" id="{2AA46058-1864-4252-9602-D1CFE7FF2085}"/>
                </a:ext>
              </a:extLst>
            </p:cNvPr>
            <p:cNvCxnSpPr/>
            <p:nvPr/>
          </p:nvCxnSpPr>
          <p:spPr>
            <a:xfrm>
              <a:off x="5988099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18">
              <a:extLst>
                <a:ext uri="{FF2B5EF4-FFF2-40B4-BE49-F238E27FC236}">
                  <a16:creationId xmlns:a16="http://schemas.microsoft.com/office/drawing/2014/main" id="{3A481FF8-AE4E-48B7-84C1-B83FA6DC01FD}"/>
                </a:ext>
              </a:extLst>
            </p:cNvPr>
            <p:cNvCxnSpPr/>
            <p:nvPr/>
          </p:nvCxnSpPr>
          <p:spPr>
            <a:xfrm>
              <a:off x="6060568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1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F617BBF4-97D7-4496-82F8-0828D2E74CE3}"/>
              </a:ext>
            </a:extLst>
          </p:cNvPr>
          <p:cNvCxnSpPr>
            <a:cxnSpLocks/>
          </p:cNvCxnSpPr>
          <p:nvPr/>
        </p:nvCxnSpPr>
        <p:spPr>
          <a:xfrm>
            <a:off x="9795333" y="339451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40">
            <a:extLst>
              <a:ext uri="{FF2B5EF4-FFF2-40B4-BE49-F238E27FC236}">
                <a16:creationId xmlns:a16="http://schemas.microsoft.com/office/drawing/2014/main" id="{19BF6CE3-C34B-4547-8546-1A5493AEB73C}"/>
              </a:ext>
            </a:extLst>
          </p:cNvPr>
          <p:cNvCxnSpPr>
            <a:cxnSpLocks/>
          </p:cNvCxnSpPr>
          <p:nvPr/>
        </p:nvCxnSpPr>
        <p:spPr>
          <a:xfrm>
            <a:off x="9784368" y="3401909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97">
            <a:hlinkClick r:id="" action="ppaction://media"/>
            <a:extLst>
              <a:ext uri="{FF2B5EF4-FFF2-40B4-BE49-F238E27FC236}">
                <a16:creationId xmlns:a16="http://schemas.microsoft.com/office/drawing/2014/main" id="{2DED30EC-6E46-4CDF-B7BF-F9E8A02D1D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828B43-8A51-422C-8039-D5C41C53B7E4}"/>
              </a:ext>
            </a:extLst>
          </p:cNvPr>
          <p:cNvGrpSpPr/>
          <p:nvPr/>
        </p:nvGrpSpPr>
        <p:grpSpPr>
          <a:xfrm>
            <a:off x="5253665" y="5085842"/>
            <a:ext cx="504000" cy="354531"/>
            <a:chOff x="5072659" y="4515439"/>
            <a:chExt cx="504000" cy="354531"/>
          </a:xfrm>
        </p:grpSpPr>
        <p:cxnSp>
          <p:nvCxnSpPr>
            <p:cNvPr id="15" name="Gerade Verbindung 4">
              <a:extLst>
                <a:ext uri="{FF2B5EF4-FFF2-40B4-BE49-F238E27FC236}">
                  <a16:creationId xmlns:a16="http://schemas.microsoft.com/office/drawing/2014/main" id="{B121F390-7CF4-4CAB-913F-B7C95ED9140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6">
              <a:extLst>
                <a:ext uri="{FF2B5EF4-FFF2-40B4-BE49-F238E27FC236}">
                  <a16:creationId xmlns:a16="http://schemas.microsoft.com/office/drawing/2014/main" id="{E4511489-876C-45B7-95C0-F67C6233966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87">
              <a:extLst>
                <a:ext uri="{FF2B5EF4-FFF2-40B4-BE49-F238E27FC236}">
                  <a16:creationId xmlns:a16="http://schemas.microsoft.com/office/drawing/2014/main" id="{7E29346C-3C5F-47D0-8636-6D661189C1A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88">
              <a:extLst>
                <a:ext uri="{FF2B5EF4-FFF2-40B4-BE49-F238E27FC236}">
                  <a16:creationId xmlns:a16="http://schemas.microsoft.com/office/drawing/2014/main" id="{7739CBE0-6B59-441D-A417-951108644D8F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17D07C-5B7C-4BFE-94BB-7A261676C27A}"/>
              </a:ext>
            </a:extLst>
          </p:cNvPr>
          <p:cNvGrpSpPr/>
          <p:nvPr/>
        </p:nvGrpSpPr>
        <p:grpSpPr>
          <a:xfrm>
            <a:off x="4650202" y="5078985"/>
            <a:ext cx="504000" cy="467549"/>
            <a:chOff x="5072659" y="4515439"/>
            <a:chExt cx="504000" cy="467549"/>
          </a:xfrm>
        </p:grpSpPr>
        <p:cxnSp>
          <p:nvCxnSpPr>
            <p:cNvPr id="21" name="Gerade Verbindung 92">
              <a:extLst>
                <a:ext uri="{FF2B5EF4-FFF2-40B4-BE49-F238E27FC236}">
                  <a16:creationId xmlns:a16="http://schemas.microsoft.com/office/drawing/2014/main" id="{19B026C5-1EC1-4D24-A818-1EDB166D2BD6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93">
              <a:extLst>
                <a:ext uri="{FF2B5EF4-FFF2-40B4-BE49-F238E27FC236}">
                  <a16:creationId xmlns:a16="http://schemas.microsoft.com/office/drawing/2014/main" id="{653A07B4-BE2B-47EA-A5D4-95B24E55A65E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94">
              <a:extLst>
                <a:ext uri="{FF2B5EF4-FFF2-40B4-BE49-F238E27FC236}">
                  <a16:creationId xmlns:a16="http://schemas.microsoft.com/office/drawing/2014/main" id="{214BCAA7-56FF-4CBA-8C49-DBD52804155E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95">
              <a:extLst>
                <a:ext uri="{FF2B5EF4-FFF2-40B4-BE49-F238E27FC236}">
                  <a16:creationId xmlns:a16="http://schemas.microsoft.com/office/drawing/2014/main" id="{2C13105C-C4E4-406A-AA12-716C1D497F92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96">
              <a:extLst>
                <a:ext uri="{FF2B5EF4-FFF2-40B4-BE49-F238E27FC236}">
                  <a16:creationId xmlns:a16="http://schemas.microsoft.com/office/drawing/2014/main" id="{EB626D55-9404-4ABE-BBE0-679AD4BD78C3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7ECDC71-C6CE-4734-BE54-012FA1B2C444}"/>
              </a:ext>
            </a:extLst>
          </p:cNvPr>
          <p:cNvGrpSpPr/>
          <p:nvPr/>
        </p:nvGrpSpPr>
        <p:grpSpPr>
          <a:xfrm>
            <a:off x="4650202" y="4429736"/>
            <a:ext cx="1697798" cy="504000"/>
            <a:chOff x="4839101" y="4411309"/>
            <a:chExt cx="1697798" cy="504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B9F1EEE-DE76-46C4-83CA-9B42B3E06928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2940DD7-FF8A-4818-9D51-A964386F715A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CB68A87-4C56-4909-B084-CB679B28AF96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F4302B0-2611-4C0A-A7B4-D72A14B3D106}"/>
              </a:ext>
            </a:extLst>
          </p:cNvPr>
          <p:cNvGrpSpPr>
            <a:grpSpLocks/>
          </p:cNvGrpSpPr>
          <p:nvPr/>
        </p:nvGrpSpPr>
        <p:grpSpPr>
          <a:xfrm>
            <a:off x="4667028" y="5707205"/>
            <a:ext cx="396000" cy="106470"/>
            <a:chOff x="5844000" y="5680048"/>
            <a:chExt cx="342756" cy="88232"/>
          </a:xfrm>
        </p:grpSpPr>
        <p:cxnSp>
          <p:nvCxnSpPr>
            <p:cNvPr id="42" name="Gerade Verbindung 9">
              <a:extLst>
                <a:ext uri="{FF2B5EF4-FFF2-40B4-BE49-F238E27FC236}">
                  <a16:creationId xmlns:a16="http://schemas.microsoft.com/office/drawing/2014/main" id="{EB919184-C0C5-4EAC-AE70-0E1A17973838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11">
              <a:extLst>
                <a:ext uri="{FF2B5EF4-FFF2-40B4-BE49-F238E27FC236}">
                  <a16:creationId xmlns:a16="http://schemas.microsoft.com/office/drawing/2014/main" id="{D5D51A72-0BBD-43F3-8076-F5D468C7F96F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112">
              <a:extLst>
                <a:ext uri="{FF2B5EF4-FFF2-40B4-BE49-F238E27FC236}">
                  <a16:creationId xmlns:a16="http://schemas.microsoft.com/office/drawing/2014/main" id="{A35DD976-31EA-4D64-ABAE-1E4B115FE2F5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113">
              <a:extLst>
                <a:ext uri="{FF2B5EF4-FFF2-40B4-BE49-F238E27FC236}">
                  <a16:creationId xmlns:a16="http://schemas.microsoft.com/office/drawing/2014/main" id="{8BA35344-1C6E-4CA1-8C4C-CC213AC0B2E9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4">
              <a:extLst>
                <a:ext uri="{FF2B5EF4-FFF2-40B4-BE49-F238E27FC236}">
                  <a16:creationId xmlns:a16="http://schemas.microsoft.com/office/drawing/2014/main" id="{2658D93A-2F98-4543-BAE9-C18F75B43D27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15">
              <a:extLst>
                <a:ext uri="{FF2B5EF4-FFF2-40B4-BE49-F238E27FC236}">
                  <a16:creationId xmlns:a16="http://schemas.microsoft.com/office/drawing/2014/main" id="{587CB9E1-3AA5-4DE8-BE53-BCB7C18F0D5E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16">
              <a:extLst>
                <a:ext uri="{FF2B5EF4-FFF2-40B4-BE49-F238E27FC236}">
                  <a16:creationId xmlns:a16="http://schemas.microsoft.com/office/drawing/2014/main" id="{51713C49-F20C-4D30-BDD0-23AEA07092F7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069015B8-D806-44DF-BE40-8F28FCF6AB7C}"/>
              </a:ext>
            </a:extLst>
          </p:cNvPr>
          <p:cNvCxnSpPr>
            <a:cxnSpLocks/>
          </p:cNvCxnSpPr>
          <p:nvPr/>
        </p:nvCxnSpPr>
        <p:spPr>
          <a:xfrm>
            <a:off x="9804210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 Verbindung 40">
            <a:extLst>
              <a:ext uri="{FF2B5EF4-FFF2-40B4-BE49-F238E27FC236}">
                <a16:creationId xmlns:a16="http://schemas.microsoft.com/office/drawing/2014/main" id="{C398EC7C-EA03-4425-8D8A-9A720FE99048}"/>
              </a:ext>
            </a:extLst>
          </p:cNvPr>
          <p:cNvCxnSpPr>
            <a:cxnSpLocks/>
          </p:cNvCxnSpPr>
          <p:nvPr/>
        </p:nvCxnSpPr>
        <p:spPr>
          <a:xfrm>
            <a:off x="9821991" y="3378479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20B8C7AB-A129-474F-99D0-19A58C4F866B}"/>
              </a:ext>
            </a:extLst>
          </p:cNvPr>
          <p:cNvCxnSpPr>
            <a:cxnSpLocks/>
          </p:cNvCxnSpPr>
          <p:nvPr/>
        </p:nvCxnSpPr>
        <p:spPr>
          <a:xfrm>
            <a:off x="6429216" y="3355778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1526845" y="3375257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739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397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973</a:t>
            </a:r>
          </a:p>
        </p:txBody>
      </p:sp>
      <p:pic>
        <p:nvPicPr>
          <p:cNvPr id="10" name="973">
            <a:hlinkClick r:id="" action="ppaction://media"/>
            <a:extLst>
              <a:ext uri="{FF2B5EF4-FFF2-40B4-BE49-F238E27FC236}">
                <a16:creationId xmlns:a16="http://schemas.microsoft.com/office/drawing/2014/main" id="{FD300360-6C82-42A6-8197-5B8CA71DB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7FC5B7-55FD-4030-BD45-62BA3ECB5BAD}"/>
              </a:ext>
            </a:extLst>
          </p:cNvPr>
          <p:cNvGrpSpPr/>
          <p:nvPr/>
        </p:nvGrpSpPr>
        <p:grpSpPr>
          <a:xfrm>
            <a:off x="8485356" y="4410935"/>
            <a:ext cx="2891596" cy="504855"/>
            <a:chOff x="4839101" y="4410454"/>
            <a:chExt cx="2891596" cy="50485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846D9A9-A68F-49D3-A37B-1417A1AEF896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04C66E7-DED4-424F-A0B7-EFAD6A98C17F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2F09671-CC85-4E57-B786-D474118BADE2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9B0347B-107B-4E40-BA82-562EB135D82D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310A624-7EB4-4A71-AC80-0ECB5BC06CE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5C4185-FBCD-4064-AEFE-CE936271C165}"/>
              </a:ext>
            </a:extLst>
          </p:cNvPr>
          <p:cNvGrpSpPr/>
          <p:nvPr/>
        </p:nvGrpSpPr>
        <p:grpSpPr>
          <a:xfrm>
            <a:off x="8478756" y="4988243"/>
            <a:ext cx="2294697" cy="504000"/>
            <a:chOff x="4839101" y="4411309"/>
            <a:chExt cx="2294697" cy="50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9C3487A-0487-45E8-8769-DA096236FCD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76E019ED-FFFA-4405-B2AD-F9390ED9501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705CA34-E8DF-4705-B974-634917A3708B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D86F572E-46E0-4BA4-A751-DECB2EB491A2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57FA8CF-858F-471D-BE17-B979FA13FCE4}"/>
              </a:ext>
            </a:extLst>
          </p:cNvPr>
          <p:cNvGrpSpPr/>
          <p:nvPr/>
        </p:nvGrpSpPr>
        <p:grpSpPr>
          <a:xfrm>
            <a:off x="8449650" y="5644801"/>
            <a:ext cx="504000" cy="221602"/>
            <a:chOff x="5072659" y="4515439"/>
            <a:chExt cx="504000" cy="240632"/>
          </a:xfrm>
        </p:grpSpPr>
        <p:cxnSp>
          <p:nvCxnSpPr>
            <p:cNvPr id="29" name="Gerade Verbindung 164">
              <a:extLst>
                <a:ext uri="{FF2B5EF4-FFF2-40B4-BE49-F238E27FC236}">
                  <a16:creationId xmlns:a16="http://schemas.microsoft.com/office/drawing/2014/main" id="{6EDE6517-BBEE-45BD-B4B5-0B60C7975BEF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5">
              <a:extLst>
                <a:ext uri="{FF2B5EF4-FFF2-40B4-BE49-F238E27FC236}">
                  <a16:creationId xmlns:a16="http://schemas.microsoft.com/office/drawing/2014/main" id="{34460850-5AAC-442C-9F1F-C269F51A48F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66">
              <a:extLst>
                <a:ext uri="{FF2B5EF4-FFF2-40B4-BE49-F238E27FC236}">
                  <a16:creationId xmlns:a16="http://schemas.microsoft.com/office/drawing/2014/main" id="{1624C18C-68F0-412E-A4B3-17FA76E2E51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BD4ED15-52B3-4F4B-9564-4D890F694FFE}"/>
              </a:ext>
            </a:extLst>
          </p:cNvPr>
          <p:cNvGrpSpPr>
            <a:grpSpLocks/>
          </p:cNvGrpSpPr>
          <p:nvPr/>
        </p:nvGrpSpPr>
        <p:grpSpPr>
          <a:xfrm>
            <a:off x="8457028" y="6022641"/>
            <a:ext cx="396000" cy="106470"/>
            <a:chOff x="5844000" y="5680048"/>
            <a:chExt cx="342756" cy="88232"/>
          </a:xfrm>
        </p:grpSpPr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1B7299EA-71B7-4974-971F-B57E960899BD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1">
              <a:extLst>
                <a:ext uri="{FF2B5EF4-FFF2-40B4-BE49-F238E27FC236}">
                  <a16:creationId xmlns:a16="http://schemas.microsoft.com/office/drawing/2014/main" id="{0C21EC50-92EE-4911-9D72-0AB3387E9245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2">
              <a:extLst>
                <a:ext uri="{FF2B5EF4-FFF2-40B4-BE49-F238E27FC236}">
                  <a16:creationId xmlns:a16="http://schemas.microsoft.com/office/drawing/2014/main" id="{55F635C3-83E0-41A8-AB33-725ACCCF1307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3">
              <a:extLst>
                <a:ext uri="{FF2B5EF4-FFF2-40B4-BE49-F238E27FC236}">
                  <a16:creationId xmlns:a16="http://schemas.microsoft.com/office/drawing/2014/main" id="{C0F12388-3EB0-47A2-B465-B591FC148CB6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4">
              <a:extLst>
                <a:ext uri="{FF2B5EF4-FFF2-40B4-BE49-F238E27FC236}">
                  <a16:creationId xmlns:a16="http://schemas.microsoft.com/office/drawing/2014/main" id="{C289139B-FB6C-4826-A95B-12451CA49D98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15">
              <a:extLst>
                <a:ext uri="{FF2B5EF4-FFF2-40B4-BE49-F238E27FC236}">
                  <a16:creationId xmlns:a16="http://schemas.microsoft.com/office/drawing/2014/main" id="{4E5432A4-DD88-497E-8E5A-66715F1BD497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6">
              <a:extLst>
                <a:ext uri="{FF2B5EF4-FFF2-40B4-BE49-F238E27FC236}">
                  <a16:creationId xmlns:a16="http://schemas.microsoft.com/office/drawing/2014/main" id="{A2A0672B-A813-4475-BE7E-4F5DD99AB202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E827440-F7ED-40E4-BB6D-2988AD764338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A197BB-E59F-4C0E-BA17-315FF1B979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4C6DFC6-6F3A-0D4B-874D-C641367B5F07}"/>
              </a:ext>
            </a:extLst>
          </p:cNvPr>
          <p:cNvGrpSpPr/>
          <p:nvPr/>
        </p:nvGrpSpPr>
        <p:grpSpPr>
          <a:xfrm>
            <a:off x="8541350" y="4428881"/>
            <a:ext cx="2891596" cy="504855"/>
            <a:chOff x="4839101" y="4410454"/>
            <a:chExt cx="2891596" cy="504855"/>
          </a:xfrm>
        </p:grpSpPr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5765E536-3F48-6C41-B20E-03D842548DB3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90BA235D-35EE-804E-8C6E-74B660B336DC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606AC364-B1AC-6F4B-8DFA-0D2161B0F1B1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9F0A2C02-BC29-1848-9B5E-9DE8C49A7897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DDB68030-4A97-7C49-A980-412D81CB7917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BF99889-E93C-A840-8BFE-BFFB2602EBA0}"/>
              </a:ext>
            </a:extLst>
          </p:cNvPr>
          <p:cNvGrpSpPr/>
          <p:nvPr/>
        </p:nvGrpSpPr>
        <p:grpSpPr>
          <a:xfrm>
            <a:off x="8534750" y="5006189"/>
            <a:ext cx="1100899" cy="504000"/>
            <a:chOff x="4839101" y="4411309"/>
            <a:chExt cx="1100899" cy="504000"/>
          </a:xfrm>
        </p:grpSpPr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323D26D0-71EA-7C4D-A02D-F0BD4AD0E497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DDC8E9A7-D994-8B40-95C7-9F2E8234739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B31BACF4-1FD5-974C-8A50-1EE034ECE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CB236D56-E185-6E4C-B75B-C7A6BC49DB6C}"/>
              </a:ext>
            </a:extLst>
          </p:cNvPr>
          <p:cNvCxnSpPr/>
          <p:nvPr/>
        </p:nvCxnSpPr>
        <p:spPr>
          <a:xfrm>
            <a:off x="8534750" y="5729486"/>
            <a:ext cx="62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701">
            <a:hlinkClick r:id="" action="ppaction://media"/>
            <a:extLst>
              <a:ext uri="{FF2B5EF4-FFF2-40B4-BE49-F238E27FC236}">
                <a16:creationId xmlns:a16="http://schemas.microsoft.com/office/drawing/2014/main" id="{89586E7A-751C-4F5E-8ED4-BBBC06E1F2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7EC4BA7-DA7C-3A49-90EF-125652F9E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53" y="1485144"/>
            <a:ext cx="2459821" cy="1522747"/>
          </a:xfrm>
          <a:prstGeom prst="rect">
            <a:avLst/>
          </a:prstGeom>
        </p:spPr>
      </p:pic>
      <p:sp>
        <p:nvSpPr>
          <p:cNvPr id="9" name="Band nach oben 8">
            <a:extLst>
              <a:ext uri="{FF2B5EF4-FFF2-40B4-BE49-F238E27FC236}">
                <a16:creationId xmlns:a16="http://schemas.microsoft.com/office/drawing/2014/main" id="{35B45DDD-5E19-0845-914E-625A3DEA4128}"/>
              </a:ext>
            </a:extLst>
          </p:cNvPr>
          <p:cNvSpPr/>
          <p:nvPr/>
        </p:nvSpPr>
        <p:spPr>
          <a:xfrm>
            <a:off x="3347314" y="3176625"/>
            <a:ext cx="5168900" cy="1028700"/>
          </a:xfrm>
          <a:prstGeom prst="ribbon2">
            <a:avLst>
              <a:gd name="adj1" fmla="val 16667"/>
              <a:gd name="adj2" fmla="val 68182"/>
            </a:avLst>
          </a:prstGeom>
          <a:solidFill>
            <a:srgbClr val="4785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1650B5C-13B9-1D42-8E6C-B92757A7FD23}"/>
              </a:ext>
            </a:extLst>
          </p:cNvPr>
          <p:cNvSpPr txBox="1"/>
          <p:nvPr/>
        </p:nvSpPr>
        <p:spPr>
          <a:xfrm>
            <a:off x="4672155" y="3344998"/>
            <a:ext cx="264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Super gemacht !</a:t>
            </a:r>
          </a:p>
        </p:txBody>
      </p:sp>
    </p:spTree>
    <p:extLst>
      <p:ext uri="{BB962C8B-B14F-4D97-AF65-F5344CB8AC3E}">
        <p14:creationId xmlns:p14="http://schemas.microsoft.com/office/powerpoint/2010/main" val="10757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einmal.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10">
            <a:hlinkClick r:id="" action="ppaction://media"/>
            <a:extLst>
              <a:ext uri="{FF2B5EF4-FFF2-40B4-BE49-F238E27FC236}">
                <a16:creationId xmlns:a16="http://schemas.microsoft.com/office/drawing/2014/main" id="{8E9A3C63-1269-DA48-A74F-5B2C04583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601474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93" name="Gerade Verbindung 92">
            <a:extLst>
              <a:ext uri="{FF2B5EF4-FFF2-40B4-BE49-F238E27FC236}">
                <a16:creationId xmlns:a16="http://schemas.microsoft.com/office/drawing/2014/main" id="{FDEAFA31-41AC-A34D-8B4D-C85909E6120E}"/>
              </a:ext>
            </a:extLst>
          </p:cNvPr>
          <p:cNvCxnSpPr/>
          <p:nvPr/>
        </p:nvCxnSpPr>
        <p:spPr>
          <a:xfrm>
            <a:off x="4643602" y="5680048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3B448F6-A81A-F949-ABD1-EB258BED9F0F}"/>
              </a:ext>
            </a:extLst>
          </p:cNvPr>
          <p:cNvGrpSpPr/>
          <p:nvPr/>
        </p:nvGrpSpPr>
        <p:grpSpPr>
          <a:xfrm>
            <a:off x="4650202" y="4428881"/>
            <a:ext cx="2891596" cy="504855"/>
            <a:chOff x="4839101" y="4410454"/>
            <a:chExt cx="2891596" cy="50485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B047CF44-DD3B-5243-993A-D98909E9B00E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553F263C-2396-184C-B340-26A656BEBB0A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30EF18EB-7B27-7240-BA18-BAB608EA6295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24FA81C9-96C2-D04B-81FD-3830C8733919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F8D58427-3BB8-A14F-9301-1DB1B3873AC8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463734EC-4C07-7E48-8345-6CDE1B530C1C}"/>
              </a:ext>
            </a:extLst>
          </p:cNvPr>
          <p:cNvGrpSpPr/>
          <p:nvPr/>
        </p:nvGrpSpPr>
        <p:grpSpPr>
          <a:xfrm>
            <a:off x="4643602" y="5006189"/>
            <a:ext cx="1100899" cy="504000"/>
            <a:chOff x="4839101" y="4411309"/>
            <a:chExt cx="1100899" cy="504000"/>
          </a:xfrm>
        </p:grpSpPr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0229380A-DF9C-364B-A183-A75F9529BEAB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C57424EB-EEEC-384C-90FC-86410C553F81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F99D178C-520B-AF45-8427-A30708A90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273C98-6D12-48EF-98D6-CDB6BCEF146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ED1A84-E326-41B7-8219-5135133AD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56">
            <a:hlinkClick r:id="" action="ppaction://media"/>
            <a:extLst>
              <a:ext uri="{FF2B5EF4-FFF2-40B4-BE49-F238E27FC236}">
                <a16:creationId xmlns:a16="http://schemas.microsoft.com/office/drawing/2014/main" id="{FC6E5555-56F2-44EA-9FBD-47EBF663BE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F7018F0-7CAC-41D0-B8DE-FE8C3CFECB97}"/>
              </a:ext>
            </a:extLst>
          </p:cNvPr>
          <p:cNvSpPr/>
          <p:nvPr/>
        </p:nvSpPr>
        <p:spPr>
          <a:xfrm>
            <a:off x="1008000" y="43020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C6F629-AFC7-4BC6-B21F-D0FE9FE52F97}"/>
              </a:ext>
            </a:extLst>
          </p:cNvPr>
          <p:cNvSpPr/>
          <p:nvPr/>
        </p:nvSpPr>
        <p:spPr>
          <a:xfrm>
            <a:off x="1604899" y="43020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7208499-B0D4-40DE-BF09-6FCB95B2F698}"/>
              </a:ext>
            </a:extLst>
          </p:cNvPr>
          <p:cNvGrpSpPr/>
          <p:nvPr/>
        </p:nvGrpSpPr>
        <p:grpSpPr>
          <a:xfrm>
            <a:off x="1008000" y="5004000"/>
            <a:ext cx="504000" cy="467549"/>
            <a:chOff x="5072659" y="4515439"/>
            <a:chExt cx="504000" cy="467549"/>
          </a:xfrm>
        </p:grpSpPr>
        <p:cxnSp>
          <p:nvCxnSpPr>
            <p:cNvPr id="15" name="Gerade Verbindung 92">
              <a:extLst>
                <a:ext uri="{FF2B5EF4-FFF2-40B4-BE49-F238E27FC236}">
                  <a16:creationId xmlns:a16="http://schemas.microsoft.com/office/drawing/2014/main" id="{1CCA4357-1D2A-42A4-B44F-24F1D6843F00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3">
              <a:extLst>
                <a:ext uri="{FF2B5EF4-FFF2-40B4-BE49-F238E27FC236}">
                  <a16:creationId xmlns:a16="http://schemas.microsoft.com/office/drawing/2014/main" id="{76472F8B-4EB3-426F-98FB-31BA93C89D4F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4">
              <a:extLst>
                <a:ext uri="{FF2B5EF4-FFF2-40B4-BE49-F238E27FC236}">
                  <a16:creationId xmlns:a16="http://schemas.microsoft.com/office/drawing/2014/main" id="{1E334550-987F-4741-B96D-B00652555478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5">
              <a:extLst>
                <a:ext uri="{FF2B5EF4-FFF2-40B4-BE49-F238E27FC236}">
                  <a16:creationId xmlns:a16="http://schemas.microsoft.com/office/drawing/2014/main" id="{62F52D7C-86CA-4F7A-8AE2-37E6A6EE9D48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96">
              <a:extLst>
                <a:ext uri="{FF2B5EF4-FFF2-40B4-BE49-F238E27FC236}">
                  <a16:creationId xmlns:a16="http://schemas.microsoft.com/office/drawing/2014/main" id="{3ED83979-350E-4B7C-B659-8565796DBE0D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B43B039-DADB-4E40-A232-1BB446E5727A}"/>
              </a:ext>
            </a:extLst>
          </p:cNvPr>
          <p:cNvGrpSpPr>
            <a:grpSpLocks/>
          </p:cNvGrpSpPr>
          <p:nvPr/>
        </p:nvGrpSpPr>
        <p:grpSpPr>
          <a:xfrm flipV="1">
            <a:off x="1003194" y="4302000"/>
            <a:ext cx="396000" cy="1428759"/>
            <a:chOff x="5844000" y="5680048"/>
            <a:chExt cx="342756" cy="0"/>
          </a:xfrm>
        </p:grpSpPr>
        <p:cxnSp>
          <p:nvCxnSpPr>
            <p:cNvPr id="21" name="Gerade Verbindung 9">
              <a:extLst>
                <a:ext uri="{FF2B5EF4-FFF2-40B4-BE49-F238E27FC236}">
                  <a16:creationId xmlns:a16="http://schemas.microsoft.com/office/drawing/2014/main" id="{03F3BEBB-EAA4-442B-924C-6B5F041B6D4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1">
              <a:extLst>
                <a:ext uri="{FF2B5EF4-FFF2-40B4-BE49-F238E27FC236}">
                  <a16:creationId xmlns:a16="http://schemas.microsoft.com/office/drawing/2014/main" id="{C3721585-B8F8-4DED-8EE5-CF6289110E1A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2">
              <a:extLst>
                <a:ext uri="{FF2B5EF4-FFF2-40B4-BE49-F238E27FC236}">
                  <a16:creationId xmlns:a16="http://schemas.microsoft.com/office/drawing/2014/main" id="{638DE038-3292-409A-B6C2-10658DA418E2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3">
              <a:extLst>
                <a:ext uri="{FF2B5EF4-FFF2-40B4-BE49-F238E27FC236}">
                  <a16:creationId xmlns:a16="http://schemas.microsoft.com/office/drawing/2014/main" id="{2FAD85E6-06C0-406D-8D03-CAE098A7A6F7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4">
              <a:extLst>
                <a:ext uri="{FF2B5EF4-FFF2-40B4-BE49-F238E27FC236}">
                  <a16:creationId xmlns:a16="http://schemas.microsoft.com/office/drawing/2014/main" id="{755BD0EB-5E8A-4D70-952F-6ED9D26A2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 Verbindung 114">
            <a:extLst>
              <a:ext uri="{FF2B5EF4-FFF2-40B4-BE49-F238E27FC236}">
                <a16:creationId xmlns:a16="http://schemas.microsoft.com/office/drawing/2014/main" id="{25AD0991-1B22-474A-8171-6CC1E26C5FC2}"/>
              </a:ext>
            </a:extLst>
          </p:cNvPr>
          <p:cNvCxnSpPr>
            <a:cxnSpLocks/>
          </p:cNvCxnSpPr>
          <p:nvPr/>
        </p:nvCxnSpPr>
        <p:spPr>
          <a:xfrm>
            <a:off x="1001028" y="5819980"/>
            <a:ext cx="62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5">
            <a:hlinkClick r:id="" action="ppaction://media"/>
            <a:extLst>
              <a:ext uri="{FF2B5EF4-FFF2-40B4-BE49-F238E27FC236}">
                <a16:creationId xmlns:a16="http://schemas.microsoft.com/office/drawing/2014/main" id="{E48162C0-57D1-46B2-BCE9-A4F8A1E918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0D23452-EF6D-4512-94EE-BD123CB676D7}"/>
              </a:ext>
            </a:extLst>
          </p:cNvPr>
          <p:cNvSpPr/>
          <p:nvPr/>
        </p:nvSpPr>
        <p:spPr>
          <a:xfrm>
            <a:off x="4858685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7D3BC5-75EA-4C46-8600-09A3868E1974}"/>
              </a:ext>
            </a:extLst>
          </p:cNvPr>
          <p:cNvSpPr/>
          <p:nvPr/>
        </p:nvSpPr>
        <p:spPr>
          <a:xfrm>
            <a:off x="5455584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549FC2-DCE4-4672-B3E4-5D77C953BD40}"/>
              </a:ext>
            </a:extLst>
          </p:cNvPr>
          <p:cNvGrpSpPr/>
          <p:nvPr/>
        </p:nvGrpSpPr>
        <p:grpSpPr>
          <a:xfrm>
            <a:off x="4858685" y="5176525"/>
            <a:ext cx="504000" cy="467549"/>
            <a:chOff x="5072659" y="4515439"/>
            <a:chExt cx="504000" cy="467549"/>
          </a:xfrm>
        </p:grpSpPr>
        <p:cxnSp>
          <p:nvCxnSpPr>
            <p:cNvPr id="12" name="Gerade Verbindung 92">
              <a:extLst>
                <a:ext uri="{FF2B5EF4-FFF2-40B4-BE49-F238E27FC236}">
                  <a16:creationId xmlns:a16="http://schemas.microsoft.com/office/drawing/2014/main" id="{268A27B1-715A-4C05-8DC7-47E9A8F11597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93">
              <a:extLst>
                <a:ext uri="{FF2B5EF4-FFF2-40B4-BE49-F238E27FC236}">
                  <a16:creationId xmlns:a16="http://schemas.microsoft.com/office/drawing/2014/main" id="{71B92186-70C5-432B-A782-AC965ACBDD48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4">
              <a:extLst>
                <a:ext uri="{FF2B5EF4-FFF2-40B4-BE49-F238E27FC236}">
                  <a16:creationId xmlns:a16="http://schemas.microsoft.com/office/drawing/2014/main" id="{D8E58F3B-84AE-4E4D-825D-58E9D7E99A59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5">
              <a:extLst>
                <a:ext uri="{FF2B5EF4-FFF2-40B4-BE49-F238E27FC236}">
                  <a16:creationId xmlns:a16="http://schemas.microsoft.com/office/drawing/2014/main" id="{9ACA5DB6-B443-4F02-B10E-B1DCA9562ED7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6">
              <a:extLst>
                <a:ext uri="{FF2B5EF4-FFF2-40B4-BE49-F238E27FC236}">
                  <a16:creationId xmlns:a16="http://schemas.microsoft.com/office/drawing/2014/main" id="{4CD02F81-3EBE-4F76-9A34-104FF5F7CA33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E745490-E953-4FC4-9897-0DF7F099FBA3}"/>
              </a:ext>
            </a:extLst>
          </p:cNvPr>
          <p:cNvGrpSpPr/>
          <p:nvPr/>
        </p:nvGrpSpPr>
        <p:grpSpPr>
          <a:xfrm>
            <a:off x="5454820" y="5176525"/>
            <a:ext cx="504000" cy="354531"/>
            <a:chOff x="5072659" y="4515439"/>
            <a:chExt cx="504000" cy="354531"/>
          </a:xfrm>
        </p:grpSpPr>
        <p:cxnSp>
          <p:nvCxnSpPr>
            <p:cNvPr id="18" name="Gerade Verbindung 4">
              <a:extLst>
                <a:ext uri="{FF2B5EF4-FFF2-40B4-BE49-F238E27FC236}">
                  <a16:creationId xmlns:a16="http://schemas.microsoft.com/office/drawing/2014/main" id="{A8BA6C1A-105E-4383-AE81-CCC95E93F5F1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86">
              <a:extLst>
                <a:ext uri="{FF2B5EF4-FFF2-40B4-BE49-F238E27FC236}">
                  <a16:creationId xmlns:a16="http://schemas.microsoft.com/office/drawing/2014/main" id="{92C8281B-64CD-4A44-A8B7-5D4A238ED1D9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87">
              <a:extLst>
                <a:ext uri="{FF2B5EF4-FFF2-40B4-BE49-F238E27FC236}">
                  <a16:creationId xmlns:a16="http://schemas.microsoft.com/office/drawing/2014/main" id="{BB3987DB-32CB-4128-9F17-7CC20BDEDA2D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88">
              <a:extLst>
                <a:ext uri="{FF2B5EF4-FFF2-40B4-BE49-F238E27FC236}">
                  <a16:creationId xmlns:a16="http://schemas.microsoft.com/office/drawing/2014/main" id="{31B1E510-0867-45B8-BF4F-E3D8CE0C76DA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1DFCFE-EACC-48CE-85BB-6B3535290669}"/>
              </a:ext>
            </a:extLst>
          </p:cNvPr>
          <p:cNvGrpSpPr>
            <a:grpSpLocks/>
          </p:cNvGrpSpPr>
          <p:nvPr/>
        </p:nvGrpSpPr>
        <p:grpSpPr>
          <a:xfrm flipV="1">
            <a:off x="4865028" y="4454133"/>
            <a:ext cx="396000" cy="1428759"/>
            <a:chOff x="5844000" y="5680048"/>
            <a:chExt cx="342756" cy="0"/>
          </a:xfrm>
        </p:grpSpPr>
        <p:cxnSp>
          <p:nvCxnSpPr>
            <p:cNvPr id="38" name="Gerade Verbindung 9">
              <a:extLst>
                <a:ext uri="{FF2B5EF4-FFF2-40B4-BE49-F238E27FC236}">
                  <a16:creationId xmlns:a16="http://schemas.microsoft.com/office/drawing/2014/main" id="{E0CB5C82-A006-47AA-AF80-C5F57B2D844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1">
              <a:extLst>
                <a:ext uri="{FF2B5EF4-FFF2-40B4-BE49-F238E27FC236}">
                  <a16:creationId xmlns:a16="http://schemas.microsoft.com/office/drawing/2014/main" id="{3253AA3B-561E-4902-9E42-92ABEFB388DB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12">
              <a:extLst>
                <a:ext uri="{FF2B5EF4-FFF2-40B4-BE49-F238E27FC236}">
                  <a16:creationId xmlns:a16="http://schemas.microsoft.com/office/drawing/2014/main" id="{B88A125B-A42C-4728-9D63-FD206AEED657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13">
              <a:extLst>
                <a:ext uri="{FF2B5EF4-FFF2-40B4-BE49-F238E27FC236}">
                  <a16:creationId xmlns:a16="http://schemas.microsoft.com/office/drawing/2014/main" id="{63C0DA58-1FBE-4495-89F6-7F893E1BB049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14">
              <a:extLst>
                <a:ext uri="{FF2B5EF4-FFF2-40B4-BE49-F238E27FC236}">
                  <a16:creationId xmlns:a16="http://schemas.microsoft.com/office/drawing/2014/main" id="{E244CE79-A560-4104-A738-2A8D70B7E8A1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38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295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259</a:t>
            </a:r>
          </a:p>
        </p:txBody>
      </p:sp>
      <p:pic>
        <p:nvPicPr>
          <p:cNvPr id="9" name="259">
            <a:hlinkClick r:id="" action="ppaction://media"/>
            <a:extLst>
              <a:ext uri="{FF2B5EF4-FFF2-40B4-BE49-F238E27FC236}">
                <a16:creationId xmlns:a16="http://schemas.microsoft.com/office/drawing/2014/main" id="{4EB8AC0C-BB41-4F8E-A055-30F85D757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B64FDF1-128D-490F-8EFE-B99C0D098C2E}"/>
              </a:ext>
            </a:extLst>
          </p:cNvPr>
          <p:cNvSpPr/>
          <p:nvPr/>
        </p:nvSpPr>
        <p:spPr>
          <a:xfrm>
            <a:off x="8701650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4930546-8037-45B1-944C-6F9E16E9D5E6}"/>
              </a:ext>
            </a:extLst>
          </p:cNvPr>
          <p:cNvSpPr/>
          <p:nvPr/>
        </p:nvSpPr>
        <p:spPr>
          <a:xfrm>
            <a:off x="9298549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CC40548-F569-4A0A-9472-35AD8C33D8FF}"/>
              </a:ext>
            </a:extLst>
          </p:cNvPr>
          <p:cNvGrpSpPr/>
          <p:nvPr/>
        </p:nvGrpSpPr>
        <p:grpSpPr>
          <a:xfrm>
            <a:off x="8695486" y="5148286"/>
            <a:ext cx="504000" cy="467549"/>
            <a:chOff x="5072659" y="4515439"/>
            <a:chExt cx="504000" cy="467549"/>
          </a:xfrm>
        </p:grpSpPr>
        <p:cxnSp>
          <p:nvCxnSpPr>
            <p:cNvPr id="11" name="Gerade Verbindung 92">
              <a:extLst>
                <a:ext uri="{FF2B5EF4-FFF2-40B4-BE49-F238E27FC236}">
                  <a16:creationId xmlns:a16="http://schemas.microsoft.com/office/drawing/2014/main" id="{E5071694-691D-4598-AA2F-CAD6C771C3FF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3">
              <a:extLst>
                <a:ext uri="{FF2B5EF4-FFF2-40B4-BE49-F238E27FC236}">
                  <a16:creationId xmlns:a16="http://schemas.microsoft.com/office/drawing/2014/main" id="{1B904094-B97B-4F6C-9B12-86CD66D2BF4A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94">
              <a:extLst>
                <a:ext uri="{FF2B5EF4-FFF2-40B4-BE49-F238E27FC236}">
                  <a16:creationId xmlns:a16="http://schemas.microsoft.com/office/drawing/2014/main" id="{BFE2EC0E-976B-49E7-9508-5358D13C5BF4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5">
              <a:extLst>
                <a:ext uri="{FF2B5EF4-FFF2-40B4-BE49-F238E27FC236}">
                  <a16:creationId xmlns:a16="http://schemas.microsoft.com/office/drawing/2014/main" id="{D4831650-4B0F-42C9-9304-C27CFAF134C5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6">
              <a:extLst>
                <a:ext uri="{FF2B5EF4-FFF2-40B4-BE49-F238E27FC236}">
                  <a16:creationId xmlns:a16="http://schemas.microsoft.com/office/drawing/2014/main" id="{22324C30-B1FF-436B-90E4-5D5F73449625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0106DA2E-6A84-4CCE-9B2A-C8AE036CF051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17729A-A9EA-4392-9237-FC623426F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5D91739-76C6-4F16-A288-B8C542C330F1}"/>
              </a:ext>
            </a:extLst>
          </p:cNvPr>
          <p:cNvGrpSpPr>
            <a:grpSpLocks/>
          </p:cNvGrpSpPr>
          <p:nvPr/>
        </p:nvGrpSpPr>
        <p:grpSpPr>
          <a:xfrm>
            <a:off x="8695486" y="5866817"/>
            <a:ext cx="396000" cy="111205"/>
            <a:chOff x="5844000" y="5680048"/>
            <a:chExt cx="342756" cy="88232"/>
          </a:xfrm>
        </p:grpSpPr>
        <p:cxnSp>
          <p:nvCxnSpPr>
            <p:cNvPr id="21" name="Gerade Verbindung 9">
              <a:extLst>
                <a:ext uri="{FF2B5EF4-FFF2-40B4-BE49-F238E27FC236}">
                  <a16:creationId xmlns:a16="http://schemas.microsoft.com/office/drawing/2014/main" id="{13D61941-81F8-4B92-967F-074E98D7EE1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1">
              <a:extLst>
                <a:ext uri="{FF2B5EF4-FFF2-40B4-BE49-F238E27FC236}">
                  <a16:creationId xmlns:a16="http://schemas.microsoft.com/office/drawing/2014/main" id="{287B8837-4E8C-44A8-9494-7A966AB58A82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2">
              <a:extLst>
                <a:ext uri="{FF2B5EF4-FFF2-40B4-BE49-F238E27FC236}">
                  <a16:creationId xmlns:a16="http://schemas.microsoft.com/office/drawing/2014/main" id="{5B213641-A862-4538-89C8-41893326E82B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3">
              <a:extLst>
                <a:ext uri="{FF2B5EF4-FFF2-40B4-BE49-F238E27FC236}">
                  <a16:creationId xmlns:a16="http://schemas.microsoft.com/office/drawing/2014/main" id="{20C255E4-E174-4852-B6D1-13AFCC29B3BC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4">
              <a:extLst>
                <a:ext uri="{FF2B5EF4-FFF2-40B4-BE49-F238E27FC236}">
                  <a16:creationId xmlns:a16="http://schemas.microsoft.com/office/drawing/2014/main" id="{2F3B52C9-866B-40FB-B95C-5864B4FA913C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5">
              <a:extLst>
                <a:ext uri="{FF2B5EF4-FFF2-40B4-BE49-F238E27FC236}">
                  <a16:creationId xmlns:a16="http://schemas.microsoft.com/office/drawing/2014/main" id="{89DFC333-2A18-43A6-B49D-826C67B85823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6">
              <a:extLst>
                <a:ext uri="{FF2B5EF4-FFF2-40B4-BE49-F238E27FC236}">
                  <a16:creationId xmlns:a16="http://schemas.microsoft.com/office/drawing/2014/main" id="{9B87DE5B-5FEA-492E-84AE-A338B2F4A454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7">
              <a:extLst>
                <a:ext uri="{FF2B5EF4-FFF2-40B4-BE49-F238E27FC236}">
                  <a16:creationId xmlns:a16="http://schemas.microsoft.com/office/drawing/2014/main" id="{0F749666-2F7E-41CC-9ABC-0DDB4D5D61ED}"/>
                </a:ext>
              </a:extLst>
            </p:cNvPr>
            <p:cNvCxnSpPr>
              <a:cxnSpLocks/>
            </p:cNvCxnSpPr>
            <p:nvPr/>
          </p:nvCxnSpPr>
          <p:spPr>
            <a:xfrm>
              <a:off x="5988099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8">
              <a:extLst>
                <a:ext uri="{FF2B5EF4-FFF2-40B4-BE49-F238E27FC236}">
                  <a16:creationId xmlns:a16="http://schemas.microsoft.com/office/drawing/2014/main" id="{9E47DD22-0471-46F4-A951-85E1406AADFE}"/>
                </a:ext>
              </a:extLst>
            </p:cNvPr>
            <p:cNvCxnSpPr/>
            <p:nvPr/>
          </p:nvCxnSpPr>
          <p:spPr>
            <a:xfrm>
              <a:off x="6060568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2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3E39003-665C-4E15-8198-75EBFB953A8F}"/>
              </a:ext>
            </a:extLst>
          </p:cNvPr>
          <p:cNvGrpSpPr/>
          <p:nvPr/>
        </p:nvGrpSpPr>
        <p:grpSpPr>
          <a:xfrm>
            <a:off x="4650202" y="4428881"/>
            <a:ext cx="2891596" cy="504855"/>
            <a:chOff x="4839101" y="4410454"/>
            <a:chExt cx="2891596" cy="504855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44E551A-513E-474E-A744-581ACFB9DF83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823397A-F84E-4BE4-890B-CE6427E8101C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03DFE18-330C-4762-9CAC-DBCFF743C6ED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E23B113-F964-4469-BDE4-AF1C57E3F55A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662E052-6CE7-4685-895E-4620C2689177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F06E087C-F9D7-4AEF-A3DD-D056597AAAC8}"/>
              </a:ext>
            </a:extLst>
          </p:cNvPr>
          <p:cNvSpPr/>
          <p:nvPr/>
        </p:nvSpPr>
        <p:spPr>
          <a:xfrm>
            <a:off x="4643602" y="5006189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21422BB-2EBB-4F3B-9AC2-5DF87342B5CC}"/>
              </a:ext>
            </a:extLst>
          </p:cNvPr>
          <p:cNvGrpSpPr>
            <a:grpSpLocks/>
          </p:cNvGrpSpPr>
          <p:nvPr/>
        </p:nvGrpSpPr>
        <p:grpSpPr>
          <a:xfrm>
            <a:off x="4650202" y="6467496"/>
            <a:ext cx="396000" cy="111205"/>
            <a:chOff x="5844000" y="5680048"/>
            <a:chExt cx="342756" cy="88232"/>
          </a:xfrm>
        </p:grpSpPr>
        <p:cxnSp>
          <p:nvCxnSpPr>
            <p:cNvPr id="36" name="Gerade Verbindung 9">
              <a:extLst>
                <a:ext uri="{FF2B5EF4-FFF2-40B4-BE49-F238E27FC236}">
                  <a16:creationId xmlns:a16="http://schemas.microsoft.com/office/drawing/2014/main" id="{28F26AC1-2DE1-4533-9E9F-4E32A99286BA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1">
              <a:extLst>
                <a:ext uri="{FF2B5EF4-FFF2-40B4-BE49-F238E27FC236}">
                  <a16:creationId xmlns:a16="http://schemas.microsoft.com/office/drawing/2014/main" id="{59F5D411-7045-42DF-B176-EAAADD0197BB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12">
              <a:extLst>
                <a:ext uri="{FF2B5EF4-FFF2-40B4-BE49-F238E27FC236}">
                  <a16:creationId xmlns:a16="http://schemas.microsoft.com/office/drawing/2014/main" id="{92E35112-CAD8-4353-8056-6232BECB710F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3">
              <a:extLst>
                <a:ext uri="{FF2B5EF4-FFF2-40B4-BE49-F238E27FC236}">
                  <a16:creationId xmlns:a16="http://schemas.microsoft.com/office/drawing/2014/main" id="{DEF5430C-41A5-4635-BB79-5CF10DF82DF8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14">
              <a:extLst>
                <a:ext uri="{FF2B5EF4-FFF2-40B4-BE49-F238E27FC236}">
                  <a16:creationId xmlns:a16="http://schemas.microsoft.com/office/drawing/2014/main" id="{CA84B267-F966-404B-8403-117C3CD4F939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15">
              <a:extLst>
                <a:ext uri="{FF2B5EF4-FFF2-40B4-BE49-F238E27FC236}">
                  <a16:creationId xmlns:a16="http://schemas.microsoft.com/office/drawing/2014/main" id="{CB23B981-7595-4348-ABCC-143A068A2127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91D0ED4-2ABF-4778-914D-9811E99249E5}"/>
              </a:ext>
            </a:extLst>
          </p:cNvPr>
          <p:cNvGrpSpPr/>
          <p:nvPr/>
        </p:nvGrpSpPr>
        <p:grpSpPr>
          <a:xfrm>
            <a:off x="4643602" y="5787724"/>
            <a:ext cx="504000" cy="467549"/>
            <a:chOff x="5072659" y="4515439"/>
            <a:chExt cx="504000" cy="467549"/>
          </a:xfrm>
        </p:grpSpPr>
        <p:cxnSp>
          <p:nvCxnSpPr>
            <p:cNvPr id="50" name="Gerade Verbindung 92">
              <a:extLst>
                <a:ext uri="{FF2B5EF4-FFF2-40B4-BE49-F238E27FC236}">
                  <a16:creationId xmlns:a16="http://schemas.microsoft.com/office/drawing/2014/main" id="{3BEC45E6-C656-4B1F-B4E1-A2697159D5F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3">
              <a:extLst>
                <a:ext uri="{FF2B5EF4-FFF2-40B4-BE49-F238E27FC236}">
                  <a16:creationId xmlns:a16="http://schemas.microsoft.com/office/drawing/2014/main" id="{1DF17A78-D575-422B-86D0-394C66A7680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94">
              <a:extLst>
                <a:ext uri="{FF2B5EF4-FFF2-40B4-BE49-F238E27FC236}">
                  <a16:creationId xmlns:a16="http://schemas.microsoft.com/office/drawing/2014/main" id="{76755315-E291-4911-8C72-6634A15E8C29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95">
              <a:extLst>
                <a:ext uri="{FF2B5EF4-FFF2-40B4-BE49-F238E27FC236}">
                  <a16:creationId xmlns:a16="http://schemas.microsoft.com/office/drawing/2014/main" id="{93B7181F-9AD6-4E37-A743-6A9C80D66C85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96">
              <a:extLst>
                <a:ext uri="{FF2B5EF4-FFF2-40B4-BE49-F238E27FC236}">
                  <a16:creationId xmlns:a16="http://schemas.microsoft.com/office/drawing/2014/main" id="{477A13F2-4807-4CB0-9809-2813E8BB3C45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92022BA-34E0-4EBD-A64F-E35374A3435E}"/>
              </a:ext>
            </a:extLst>
          </p:cNvPr>
          <p:cNvGrpSpPr/>
          <p:nvPr/>
        </p:nvGrpSpPr>
        <p:grpSpPr>
          <a:xfrm>
            <a:off x="5247101" y="5787724"/>
            <a:ext cx="504000" cy="118943"/>
            <a:chOff x="5072659" y="4515439"/>
            <a:chExt cx="504000" cy="118943"/>
          </a:xfrm>
        </p:grpSpPr>
        <p:cxnSp>
          <p:nvCxnSpPr>
            <p:cNvPr id="56" name="Gerade Verbindung 158">
              <a:extLst>
                <a:ext uri="{FF2B5EF4-FFF2-40B4-BE49-F238E27FC236}">
                  <a16:creationId xmlns:a16="http://schemas.microsoft.com/office/drawing/2014/main" id="{4BCD825C-4DDD-4436-AAFB-483EBA91F484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160">
              <a:extLst>
                <a:ext uri="{FF2B5EF4-FFF2-40B4-BE49-F238E27FC236}">
                  <a16:creationId xmlns:a16="http://schemas.microsoft.com/office/drawing/2014/main" id="{ACB3DFD9-6439-41BC-A39C-B2BAC3D6FC08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676">
            <a:hlinkClick r:id="" action="ppaction://media"/>
            <a:extLst>
              <a:ext uri="{FF2B5EF4-FFF2-40B4-BE49-F238E27FC236}">
                <a16:creationId xmlns:a16="http://schemas.microsoft.com/office/drawing/2014/main" id="{14F3576B-5B90-4850-A142-634409EE9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02202" y="273253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66896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BC9BDF1-769A-4034-8D7E-BF3FAEC920C6}"/>
              </a:ext>
            </a:extLst>
          </p:cNvPr>
          <p:cNvGrpSpPr/>
          <p:nvPr/>
        </p:nvGrpSpPr>
        <p:grpSpPr>
          <a:xfrm>
            <a:off x="8508148" y="4441862"/>
            <a:ext cx="2891596" cy="504855"/>
            <a:chOff x="4839101" y="4410454"/>
            <a:chExt cx="2891596" cy="50485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50ED5FE-4A3A-4CDA-8891-0C89632EC989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1B7FD5F-2338-460E-B5BB-64127D0237F0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1D4C9D6-60D6-4C63-838C-511BB6954A46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CB9C766-B091-488B-B4AA-CCCE06D996A5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584CD20-90BB-472A-BF01-46BF807D536D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95959305-7815-4B9C-9E7A-45556910E106}"/>
              </a:ext>
            </a:extLst>
          </p:cNvPr>
          <p:cNvSpPr/>
          <p:nvPr/>
        </p:nvSpPr>
        <p:spPr>
          <a:xfrm>
            <a:off x="8501548" y="501917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FB1F302-A8A3-41C2-BDA8-0F183E4F7A19}"/>
              </a:ext>
            </a:extLst>
          </p:cNvPr>
          <p:cNvGrpSpPr>
            <a:grpSpLocks/>
          </p:cNvGrpSpPr>
          <p:nvPr/>
        </p:nvGrpSpPr>
        <p:grpSpPr>
          <a:xfrm>
            <a:off x="8508148" y="6407089"/>
            <a:ext cx="396000" cy="111205"/>
            <a:chOff x="5844000" y="5680048"/>
            <a:chExt cx="342756" cy="88232"/>
          </a:xfrm>
        </p:grpSpPr>
        <p:cxnSp>
          <p:nvCxnSpPr>
            <p:cNvPr id="21" name="Gerade Verbindung 9">
              <a:extLst>
                <a:ext uri="{FF2B5EF4-FFF2-40B4-BE49-F238E27FC236}">
                  <a16:creationId xmlns:a16="http://schemas.microsoft.com/office/drawing/2014/main" id="{443DA3D9-E300-44BE-AEA7-342618F260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1">
              <a:extLst>
                <a:ext uri="{FF2B5EF4-FFF2-40B4-BE49-F238E27FC236}">
                  <a16:creationId xmlns:a16="http://schemas.microsoft.com/office/drawing/2014/main" id="{0E8965C6-58B1-4C3F-9BCB-BD1B4F07AF6A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2">
              <a:extLst>
                <a:ext uri="{FF2B5EF4-FFF2-40B4-BE49-F238E27FC236}">
                  <a16:creationId xmlns:a16="http://schemas.microsoft.com/office/drawing/2014/main" id="{3BB68C91-0602-4507-B821-D12A3082275E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3">
              <a:extLst>
                <a:ext uri="{FF2B5EF4-FFF2-40B4-BE49-F238E27FC236}">
                  <a16:creationId xmlns:a16="http://schemas.microsoft.com/office/drawing/2014/main" id="{1951B735-FF89-4ED0-8A27-D0BFFDA03A5B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4">
              <a:extLst>
                <a:ext uri="{FF2B5EF4-FFF2-40B4-BE49-F238E27FC236}">
                  <a16:creationId xmlns:a16="http://schemas.microsoft.com/office/drawing/2014/main" id="{3180921E-F88C-472C-A491-F22D1D54949F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5">
              <a:extLst>
                <a:ext uri="{FF2B5EF4-FFF2-40B4-BE49-F238E27FC236}">
                  <a16:creationId xmlns:a16="http://schemas.microsoft.com/office/drawing/2014/main" id="{8DEBA2E1-B368-49C3-A495-44BE4B8300FD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6">
              <a:extLst>
                <a:ext uri="{FF2B5EF4-FFF2-40B4-BE49-F238E27FC236}">
                  <a16:creationId xmlns:a16="http://schemas.microsoft.com/office/drawing/2014/main" id="{A0354241-C5F2-45EE-B2FA-DD311C30409C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7DB1801-FA01-4B5F-B68E-72E1BE48C047}"/>
              </a:ext>
            </a:extLst>
          </p:cNvPr>
          <p:cNvGrpSpPr/>
          <p:nvPr/>
        </p:nvGrpSpPr>
        <p:grpSpPr>
          <a:xfrm>
            <a:off x="9105047" y="5692042"/>
            <a:ext cx="504000" cy="354531"/>
            <a:chOff x="5072659" y="4515439"/>
            <a:chExt cx="504000" cy="354531"/>
          </a:xfrm>
        </p:grpSpPr>
        <p:cxnSp>
          <p:nvCxnSpPr>
            <p:cNvPr id="34" name="Gerade Verbindung 4">
              <a:extLst>
                <a:ext uri="{FF2B5EF4-FFF2-40B4-BE49-F238E27FC236}">
                  <a16:creationId xmlns:a16="http://schemas.microsoft.com/office/drawing/2014/main" id="{19B32738-359E-4E79-86C3-8F49DC4CB935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86">
              <a:extLst>
                <a:ext uri="{FF2B5EF4-FFF2-40B4-BE49-F238E27FC236}">
                  <a16:creationId xmlns:a16="http://schemas.microsoft.com/office/drawing/2014/main" id="{9AF8CAA7-412A-468D-B019-25A3653170F0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87">
              <a:extLst>
                <a:ext uri="{FF2B5EF4-FFF2-40B4-BE49-F238E27FC236}">
                  <a16:creationId xmlns:a16="http://schemas.microsoft.com/office/drawing/2014/main" id="{93183BFD-1680-4A7C-9B31-05C5351CA0B8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88">
              <a:extLst>
                <a:ext uri="{FF2B5EF4-FFF2-40B4-BE49-F238E27FC236}">
                  <a16:creationId xmlns:a16="http://schemas.microsoft.com/office/drawing/2014/main" id="{CB96C195-EE8F-4D5E-BDB0-84E3FEFCAABB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B84310A-E8B0-4507-883F-18E64E4CF9F9}"/>
              </a:ext>
            </a:extLst>
          </p:cNvPr>
          <p:cNvGrpSpPr/>
          <p:nvPr/>
        </p:nvGrpSpPr>
        <p:grpSpPr>
          <a:xfrm>
            <a:off x="8501548" y="5697179"/>
            <a:ext cx="504000" cy="467549"/>
            <a:chOff x="5072659" y="4515439"/>
            <a:chExt cx="504000" cy="467549"/>
          </a:xfrm>
        </p:grpSpPr>
        <p:cxnSp>
          <p:nvCxnSpPr>
            <p:cNvPr id="40" name="Gerade Verbindung 92">
              <a:extLst>
                <a:ext uri="{FF2B5EF4-FFF2-40B4-BE49-F238E27FC236}">
                  <a16:creationId xmlns:a16="http://schemas.microsoft.com/office/drawing/2014/main" id="{31CDCE5C-0C7B-4545-BADB-A4608CA59216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3">
              <a:extLst>
                <a:ext uri="{FF2B5EF4-FFF2-40B4-BE49-F238E27FC236}">
                  <a16:creationId xmlns:a16="http://schemas.microsoft.com/office/drawing/2014/main" id="{659FC3BB-4746-4A22-A808-09CBB58DFDA3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94">
              <a:extLst>
                <a:ext uri="{FF2B5EF4-FFF2-40B4-BE49-F238E27FC236}">
                  <a16:creationId xmlns:a16="http://schemas.microsoft.com/office/drawing/2014/main" id="{9037B8CD-43A5-42A6-8FB6-3BAF8C5D8438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5">
              <a:extLst>
                <a:ext uri="{FF2B5EF4-FFF2-40B4-BE49-F238E27FC236}">
                  <a16:creationId xmlns:a16="http://schemas.microsoft.com/office/drawing/2014/main" id="{5E89DC9E-3CFC-46CD-9843-FB0D31643739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96">
              <a:extLst>
                <a:ext uri="{FF2B5EF4-FFF2-40B4-BE49-F238E27FC236}">
                  <a16:creationId xmlns:a16="http://schemas.microsoft.com/office/drawing/2014/main" id="{03C12503-1E9C-4BDA-9F1D-8A5A0DC8B56E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697">
            <a:hlinkClick r:id="" action="ppaction://media"/>
            <a:extLst>
              <a:ext uri="{FF2B5EF4-FFF2-40B4-BE49-F238E27FC236}">
                <a16:creationId xmlns:a16="http://schemas.microsoft.com/office/drawing/2014/main" id="{3AAAC24D-2236-4FFF-89DB-8AB58C7D43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40">
            <a:extLst>
              <a:ext uri="{FF2B5EF4-FFF2-40B4-BE49-F238E27FC236}">
                <a16:creationId xmlns:a16="http://schemas.microsoft.com/office/drawing/2014/main" id="{E213F422-A63C-4E47-8FB8-71A6BE6D43BC}"/>
              </a:ext>
            </a:extLst>
          </p:cNvPr>
          <p:cNvCxnSpPr/>
          <p:nvPr/>
        </p:nvCxnSpPr>
        <p:spPr>
          <a:xfrm>
            <a:off x="10272033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38">
            <a:extLst>
              <a:ext uri="{FF2B5EF4-FFF2-40B4-BE49-F238E27FC236}">
                <a16:creationId xmlns:a16="http://schemas.microsoft.com/office/drawing/2014/main" id="{C36824C7-8019-46FE-A797-89451F657850}"/>
              </a:ext>
            </a:extLst>
          </p:cNvPr>
          <p:cNvCxnSpPr/>
          <p:nvPr/>
        </p:nvCxnSpPr>
        <p:spPr>
          <a:xfrm>
            <a:off x="5914948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676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697</a:t>
            </a:r>
          </a:p>
        </p:txBody>
      </p:sp>
      <p:pic>
        <p:nvPicPr>
          <p:cNvPr id="10" name="679">
            <a:hlinkClick r:id="" action="ppaction://media"/>
            <a:extLst>
              <a:ext uri="{FF2B5EF4-FFF2-40B4-BE49-F238E27FC236}">
                <a16:creationId xmlns:a16="http://schemas.microsoft.com/office/drawing/2014/main" id="{CA761FFD-E0D2-4C7F-A9A4-AD243FA752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7A7BF301-037E-4A07-9109-411E2E1B9ED1}"/>
              </a:ext>
            </a:extLst>
          </p:cNvPr>
          <p:cNvCxnSpPr/>
          <p:nvPr/>
        </p:nvCxnSpPr>
        <p:spPr>
          <a:xfrm>
            <a:off x="2052506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F2C44DA-121A-43AF-8708-AFB7B4CE1CF8}"/>
              </a:ext>
            </a:extLst>
          </p:cNvPr>
          <p:cNvGrpSpPr/>
          <p:nvPr/>
        </p:nvGrpSpPr>
        <p:grpSpPr>
          <a:xfrm>
            <a:off x="797393" y="4369409"/>
            <a:ext cx="2891596" cy="504855"/>
            <a:chOff x="4839101" y="4410454"/>
            <a:chExt cx="2891596" cy="504855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6F800DE-9092-4684-8CBF-1E8CD043F347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8E8328F-1D44-4527-82E1-91E811D60948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EA1F36D-BC97-4D8F-8B43-8FFB01D8DAFB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0EFF213-2B03-4F35-A63E-8257C2052996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B78361B-59D1-4EB3-897B-A1069B32DD97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8C1FD1A4-60B9-4BF4-A8CB-C826DFADE6B0}"/>
              </a:ext>
            </a:extLst>
          </p:cNvPr>
          <p:cNvSpPr/>
          <p:nvPr/>
        </p:nvSpPr>
        <p:spPr>
          <a:xfrm>
            <a:off x="790793" y="4946717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917ECE-3CF6-4EF1-B392-E1261E11C8B2}"/>
              </a:ext>
            </a:extLst>
          </p:cNvPr>
          <p:cNvGrpSpPr>
            <a:grpSpLocks/>
          </p:cNvGrpSpPr>
          <p:nvPr/>
        </p:nvGrpSpPr>
        <p:grpSpPr>
          <a:xfrm>
            <a:off x="797393" y="6334636"/>
            <a:ext cx="396000" cy="111205"/>
            <a:chOff x="5844000" y="5680048"/>
            <a:chExt cx="342756" cy="88232"/>
          </a:xfrm>
        </p:grpSpPr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9A308D9E-C3DF-4092-A0C7-C8439A1D9BC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1">
              <a:extLst>
                <a:ext uri="{FF2B5EF4-FFF2-40B4-BE49-F238E27FC236}">
                  <a16:creationId xmlns:a16="http://schemas.microsoft.com/office/drawing/2014/main" id="{EB37899C-6E33-482F-8D14-685FD8663B21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2">
              <a:extLst>
                <a:ext uri="{FF2B5EF4-FFF2-40B4-BE49-F238E27FC236}">
                  <a16:creationId xmlns:a16="http://schemas.microsoft.com/office/drawing/2014/main" id="{A8E0E1EE-BAA6-4629-9245-A610275EA843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3">
              <a:extLst>
                <a:ext uri="{FF2B5EF4-FFF2-40B4-BE49-F238E27FC236}">
                  <a16:creationId xmlns:a16="http://schemas.microsoft.com/office/drawing/2014/main" id="{2CAFCFE1-3DE0-4A08-BEFF-9CEF21AC0084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4">
              <a:extLst>
                <a:ext uri="{FF2B5EF4-FFF2-40B4-BE49-F238E27FC236}">
                  <a16:creationId xmlns:a16="http://schemas.microsoft.com/office/drawing/2014/main" id="{80FE545B-1475-42D7-8DC8-9BB33DD0192C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5">
              <a:extLst>
                <a:ext uri="{FF2B5EF4-FFF2-40B4-BE49-F238E27FC236}">
                  <a16:creationId xmlns:a16="http://schemas.microsoft.com/office/drawing/2014/main" id="{479FF214-B11B-4A03-970D-7004557AA363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6">
              <a:extLst>
                <a:ext uri="{FF2B5EF4-FFF2-40B4-BE49-F238E27FC236}">
                  <a16:creationId xmlns:a16="http://schemas.microsoft.com/office/drawing/2014/main" id="{0F4ADB26-04A7-48E4-A799-2CDBF34D60F3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7">
              <a:extLst>
                <a:ext uri="{FF2B5EF4-FFF2-40B4-BE49-F238E27FC236}">
                  <a16:creationId xmlns:a16="http://schemas.microsoft.com/office/drawing/2014/main" id="{ED9D0F6A-607B-4C69-8B67-BDD3FC741150}"/>
                </a:ext>
              </a:extLst>
            </p:cNvPr>
            <p:cNvCxnSpPr/>
            <p:nvPr/>
          </p:nvCxnSpPr>
          <p:spPr>
            <a:xfrm>
              <a:off x="5988099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8">
              <a:extLst>
                <a:ext uri="{FF2B5EF4-FFF2-40B4-BE49-F238E27FC236}">
                  <a16:creationId xmlns:a16="http://schemas.microsoft.com/office/drawing/2014/main" id="{F7E00EEC-9847-49A2-8857-F4C81600E924}"/>
                </a:ext>
              </a:extLst>
            </p:cNvPr>
            <p:cNvCxnSpPr/>
            <p:nvPr/>
          </p:nvCxnSpPr>
          <p:spPr>
            <a:xfrm>
              <a:off x="6060568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87B1FD4-F445-45B5-A56F-7460B3FCA19E}"/>
              </a:ext>
            </a:extLst>
          </p:cNvPr>
          <p:cNvGrpSpPr/>
          <p:nvPr/>
        </p:nvGrpSpPr>
        <p:grpSpPr>
          <a:xfrm>
            <a:off x="790793" y="5658902"/>
            <a:ext cx="504000" cy="467549"/>
            <a:chOff x="5072659" y="4515439"/>
            <a:chExt cx="504000" cy="467549"/>
          </a:xfrm>
        </p:grpSpPr>
        <p:cxnSp>
          <p:nvCxnSpPr>
            <p:cNvPr id="37" name="Gerade Verbindung 92">
              <a:extLst>
                <a:ext uri="{FF2B5EF4-FFF2-40B4-BE49-F238E27FC236}">
                  <a16:creationId xmlns:a16="http://schemas.microsoft.com/office/drawing/2014/main" id="{541DB406-2C8B-4B9C-8BB6-C79FEB4FD2D5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93">
              <a:extLst>
                <a:ext uri="{FF2B5EF4-FFF2-40B4-BE49-F238E27FC236}">
                  <a16:creationId xmlns:a16="http://schemas.microsoft.com/office/drawing/2014/main" id="{EA898C88-A837-4649-8953-EDB0E3CAEC5D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94">
              <a:extLst>
                <a:ext uri="{FF2B5EF4-FFF2-40B4-BE49-F238E27FC236}">
                  <a16:creationId xmlns:a16="http://schemas.microsoft.com/office/drawing/2014/main" id="{6C770A00-7509-42A3-8A1C-18A0A867351D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5">
              <a:extLst>
                <a:ext uri="{FF2B5EF4-FFF2-40B4-BE49-F238E27FC236}">
                  <a16:creationId xmlns:a16="http://schemas.microsoft.com/office/drawing/2014/main" id="{A9A5CF14-1052-4F41-A52F-AB7ECE78F08F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96">
              <a:extLst>
                <a:ext uri="{FF2B5EF4-FFF2-40B4-BE49-F238E27FC236}">
                  <a16:creationId xmlns:a16="http://schemas.microsoft.com/office/drawing/2014/main" id="{5E1B0857-B188-426D-A13F-09324E58D789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3D1645A-7C70-48F9-A3AD-24B92D52BB5F}"/>
              </a:ext>
            </a:extLst>
          </p:cNvPr>
          <p:cNvGrpSpPr/>
          <p:nvPr/>
        </p:nvGrpSpPr>
        <p:grpSpPr>
          <a:xfrm>
            <a:off x="1394292" y="5658902"/>
            <a:ext cx="504000" cy="118943"/>
            <a:chOff x="5072659" y="4515439"/>
            <a:chExt cx="504000" cy="118943"/>
          </a:xfrm>
        </p:grpSpPr>
        <p:cxnSp>
          <p:nvCxnSpPr>
            <p:cNvPr id="43" name="Gerade Verbindung 158">
              <a:extLst>
                <a:ext uri="{FF2B5EF4-FFF2-40B4-BE49-F238E27FC236}">
                  <a16:creationId xmlns:a16="http://schemas.microsoft.com/office/drawing/2014/main" id="{453920A1-3257-46E6-9415-AB54BA24F6E1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160">
              <a:extLst>
                <a:ext uri="{FF2B5EF4-FFF2-40B4-BE49-F238E27FC236}">
                  <a16:creationId xmlns:a16="http://schemas.microsoft.com/office/drawing/2014/main" id="{BC83A85E-B995-4D64-A231-5EF49D9F947C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C1D98745-08EC-4968-8FE1-C867A9CC814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C760BC-93EF-4666-AE8E-B0B4C2EDD4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103">
            <a:hlinkClick r:id="" action="ppaction://media"/>
            <a:extLst>
              <a:ext uri="{FF2B5EF4-FFF2-40B4-BE49-F238E27FC236}">
                <a16:creationId xmlns:a16="http://schemas.microsoft.com/office/drawing/2014/main" id="{8F855942-B24B-43BF-90C5-99AEF42E8B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30FA89A-7417-4145-A77E-255CE1241091}"/>
              </a:ext>
            </a:extLst>
          </p:cNvPr>
          <p:cNvSpPr/>
          <p:nvPr/>
        </p:nvSpPr>
        <p:spPr>
          <a:xfrm>
            <a:off x="4836000" y="4436993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1DB47CF-E12F-4E64-82A6-316328D59589}"/>
              </a:ext>
            </a:extLst>
          </p:cNvPr>
          <p:cNvGrpSpPr>
            <a:grpSpLocks/>
          </p:cNvGrpSpPr>
          <p:nvPr/>
        </p:nvGrpSpPr>
        <p:grpSpPr>
          <a:xfrm>
            <a:off x="4836000" y="5097838"/>
            <a:ext cx="228871" cy="0"/>
            <a:chOff x="5844000" y="5680048"/>
            <a:chExt cx="198099" cy="0"/>
          </a:xfrm>
        </p:grpSpPr>
        <p:cxnSp>
          <p:nvCxnSpPr>
            <p:cNvPr id="17" name="Gerade Verbindung 9">
              <a:extLst>
                <a:ext uri="{FF2B5EF4-FFF2-40B4-BE49-F238E27FC236}">
                  <a16:creationId xmlns:a16="http://schemas.microsoft.com/office/drawing/2014/main" id="{00D32BA8-D6EF-4835-B784-32C3A0A26E3D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1">
              <a:extLst>
                <a:ext uri="{FF2B5EF4-FFF2-40B4-BE49-F238E27FC236}">
                  <a16:creationId xmlns:a16="http://schemas.microsoft.com/office/drawing/2014/main" id="{1E7F4749-9546-4C1C-969A-FE09F50031E3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7">
              <a:extLst>
                <a:ext uri="{FF2B5EF4-FFF2-40B4-BE49-F238E27FC236}">
                  <a16:creationId xmlns:a16="http://schemas.microsoft.com/office/drawing/2014/main" id="{33D8AF97-E8AC-4684-A038-62AF0565830A}"/>
                </a:ext>
              </a:extLst>
            </p:cNvPr>
            <p:cNvCxnSpPr>
              <a:cxnSpLocks/>
            </p:cNvCxnSpPr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1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0">
            <a:hlinkClick r:id="" action="ppaction://media"/>
            <a:extLst>
              <a:ext uri="{FF2B5EF4-FFF2-40B4-BE49-F238E27FC236}">
                <a16:creationId xmlns:a16="http://schemas.microsoft.com/office/drawing/2014/main" id="{E2E1865C-5827-4A1E-B5BE-A6A6A9C0A2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16CC37E-C007-462F-A514-5FFA7E4F8912}"/>
              </a:ext>
            </a:extLst>
          </p:cNvPr>
          <p:cNvSpPr/>
          <p:nvPr/>
        </p:nvSpPr>
        <p:spPr>
          <a:xfrm>
            <a:off x="8701650" y="452035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4ACAC4-BCB6-41F8-856B-219BA4F7567E}"/>
              </a:ext>
            </a:extLst>
          </p:cNvPr>
          <p:cNvSpPr/>
          <p:nvPr/>
        </p:nvSpPr>
        <p:spPr>
          <a:xfrm>
            <a:off x="9298549" y="452035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0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Würfel 1">
            <a:extLst>
              <a:ext uri="{FF2B5EF4-FFF2-40B4-BE49-F238E27FC236}">
                <a16:creationId xmlns:a16="http://schemas.microsoft.com/office/drawing/2014/main" id="{97C25C09-A55D-4DA9-892D-43C2D53A47A6}"/>
              </a:ext>
            </a:extLst>
          </p:cNvPr>
          <p:cNvSpPr>
            <a:spLocks noChangeAspect="1"/>
          </p:cNvSpPr>
          <p:nvPr/>
        </p:nvSpPr>
        <p:spPr>
          <a:xfrm>
            <a:off x="4651200" y="4428881"/>
            <a:ext cx="655200" cy="655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1" name="Gerade Verbindung 92">
            <a:extLst>
              <a:ext uri="{FF2B5EF4-FFF2-40B4-BE49-F238E27FC236}">
                <a16:creationId xmlns:a16="http://schemas.microsoft.com/office/drawing/2014/main" id="{D1D68645-0EB9-47D0-8BEB-3386EF5DA2EE}"/>
              </a:ext>
            </a:extLst>
          </p:cNvPr>
          <p:cNvCxnSpPr/>
          <p:nvPr/>
        </p:nvCxnSpPr>
        <p:spPr>
          <a:xfrm>
            <a:off x="4651200" y="5312902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1010">
            <a:hlinkClick r:id="" action="ppaction://media"/>
            <a:extLst>
              <a:ext uri="{FF2B5EF4-FFF2-40B4-BE49-F238E27FC236}">
                <a16:creationId xmlns:a16="http://schemas.microsoft.com/office/drawing/2014/main" id="{F486E440-C296-4AC4-B283-2D22AF0765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520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pic>
        <p:nvPicPr>
          <p:cNvPr id="9" name="300">
            <a:hlinkClick r:id="" action="ppaction://media"/>
            <a:extLst>
              <a:ext uri="{FF2B5EF4-FFF2-40B4-BE49-F238E27FC236}">
                <a16:creationId xmlns:a16="http://schemas.microsoft.com/office/drawing/2014/main" id="{012896E1-2C17-4AF0-9E42-312074DEE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F63EA81-CD05-4E22-AD51-163C64916D02}"/>
              </a:ext>
            </a:extLst>
          </p:cNvPr>
          <p:cNvSpPr/>
          <p:nvPr/>
        </p:nvSpPr>
        <p:spPr>
          <a:xfrm>
            <a:off x="921200" y="443150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20BFAB5-3DBA-464D-92A4-295DB32F0CDF}"/>
              </a:ext>
            </a:extLst>
          </p:cNvPr>
          <p:cNvSpPr/>
          <p:nvPr/>
        </p:nvSpPr>
        <p:spPr>
          <a:xfrm>
            <a:off x="1518099" y="443150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A7315FE-DE90-480E-8FC0-116BF865D965}"/>
              </a:ext>
            </a:extLst>
          </p:cNvPr>
          <p:cNvSpPr/>
          <p:nvPr/>
        </p:nvSpPr>
        <p:spPr>
          <a:xfrm>
            <a:off x="2114998" y="443150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BED3CF-2D46-4DA6-9D84-D357810D2E5F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F38105-0CD5-4922-9D49-4EB73790C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B75A7C0F-743D-AA4B-9995-1035B0FEFF2B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FD26E435-610F-2942-A9E2-97051F0522AB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B8F832B3-C34F-1F40-ACE3-4BC97DADD637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470">
            <a:hlinkClick r:id="" action="ppaction://media"/>
            <a:extLst>
              <a:ext uri="{FF2B5EF4-FFF2-40B4-BE49-F238E27FC236}">
                <a16:creationId xmlns:a16="http://schemas.microsoft.com/office/drawing/2014/main" id="{9D15CFFB-607C-4FFD-8E98-367554DF9D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7E1BA68-0E1D-4AC4-B958-06130BA5E28F}"/>
              </a:ext>
            </a:extLst>
          </p:cNvPr>
          <p:cNvGrpSpPr/>
          <p:nvPr/>
        </p:nvGrpSpPr>
        <p:grpSpPr>
          <a:xfrm>
            <a:off x="972000" y="4433825"/>
            <a:ext cx="2294697" cy="504000"/>
            <a:chOff x="4839101" y="4411309"/>
            <a:chExt cx="2294697" cy="504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5D4E13-18B7-4742-8F36-50D7A4141CF1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C47DDF0-D64C-46BB-862B-BCB04DCDD03C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6BD2453-6464-48A8-A34A-F773C85362F9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D0EFAC1-0F71-4F1A-A6C7-A253E530EF11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70DB2C9-DB46-4B34-A62C-B195F921A111}"/>
              </a:ext>
            </a:extLst>
          </p:cNvPr>
          <p:cNvGrpSpPr/>
          <p:nvPr/>
        </p:nvGrpSpPr>
        <p:grpSpPr>
          <a:xfrm>
            <a:off x="1568899" y="5157557"/>
            <a:ext cx="504000" cy="110093"/>
            <a:chOff x="5072659" y="4515439"/>
            <a:chExt cx="504000" cy="118943"/>
          </a:xfrm>
        </p:grpSpPr>
        <p:cxnSp>
          <p:nvCxnSpPr>
            <p:cNvPr id="17" name="Gerade Verbindung 158">
              <a:extLst>
                <a:ext uri="{FF2B5EF4-FFF2-40B4-BE49-F238E27FC236}">
                  <a16:creationId xmlns:a16="http://schemas.microsoft.com/office/drawing/2014/main" id="{6C6C783B-5061-4BA9-AC1E-DA8EF6F18EEA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60">
              <a:extLst>
                <a:ext uri="{FF2B5EF4-FFF2-40B4-BE49-F238E27FC236}">
                  <a16:creationId xmlns:a16="http://schemas.microsoft.com/office/drawing/2014/main" id="{EDD2EE66-19C4-4F3D-8362-7137B0525C5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A67F9C7-2658-405E-A242-CEEF8B90F6A5}"/>
              </a:ext>
            </a:extLst>
          </p:cNvPr>
          <p:cNvGrpSpPr/>
          <p:nvPr/>
        </p:nvGrpSpPr>
        <p:grpSpPr>
          <a:xfrm>
            <a:off x="965400" y="5157548"/>
            <a:ext cx="504000" cy="467549"/>
            <a:chOff x="5072659" y="4515439"/>
            <a:chExt cx="504000" cy="467549"/>
          </a:xfrm>
        </p:grpSpPr>
        <p:cxnSp>
          <p:nvCxnSpPr>
            <p:cNvPr id="23" name="Gerade Verbindung 164">
              <a:extLst>
                <a:ext uri="{FF2B5EF4-FFF2-40B4-BE49-F238E27FC236}">
                  <a16:creationId xmlns:a16="http://schemas.microsoft.com/office/drawing/2014/main" id="{252C0101-9708-44E1-9A9F-CDF393C02E7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65">
              <a:extLst>
                <a:ext uri="{FF2B5EF4-FFF2-40B4-BE49-F238E27FC236}">
                  <a16:creationId xmlns:a16="http://schemas.microsoft.com/office/drawing/2014/main" id="{AA069E05-4791-47AD-AF0E-F544E72D72D3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66">
              <a:extLst>
                <a:ext uri="{FF2B5EF4-FFF2-40B4-BE49-F238E27FC236}">
                  <a16:creationId xmlns:a16="http://schemas.microsoft.com/office/drawing/2014/main" id="{0216431A-21EC-44E2-B416-3EA51A8B6E2B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67">
              <a:extLst>
                <a:ext uri="{FF2B5EF4-FFF2-40B4-BE49-F238E27FC236}">
                  <a16:creationId xmlns:a16="http://schemas.microsoft.com/office/drawing/2014/main" id="{9CEFDA67-6741-4514-8E26-D929165311E6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8">
              <a:extLst>
                <a:ext uri="{FF2B5EF4-FFF2-40B4-BE49-F238E27FC236}">
                  <a16:creationId xmlns:a16="http://schemas.microsoft.com/office/drawing/2014/main" id="{09E36959-E1F6-4189-94FB-FCEF414CA2F6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Gerade Verbindung 40">
            <a:extLst>
              <a:ext uri="{FF2B5EF4-FFF2-40B4-BE49-F238E27FC236}">
                <a16:creationId xmlns:a16="http://schemas.microsoft.com/office/drawing/2014/main" id="{825B27EE-3536-4B4A-9BB4-F784145E8D49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40">
            <a:extLst>
              <a:ext uri="{FF2B5EF4-FFF2-40B4-BE49-F238E27FC236}">
                <a16:creationId xmlns:a16="http://schemas.microsoft.com/office/drawing/2014/main" id="{A1D1D64C-5354-5C48-9B19-F2D312999177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40">
            <a:extLst>
              <a:ext uri="{FF2B5EF4-FFF2-40B4-BE49-F238E27FC236}">
                <a16:creationId xmlns:a16="http://schemas.microsoft.com/office/drawing/2014/main" id="{E88E8302-3F28-E643-96FF-09F56977EA5A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760DFAAF-F65E-4341-BCCF-74326B331B80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DCCEDD58-C1F1-0449-A300-795C279A00BC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449ACDDA-CA00-FE4D-A8D5-04685AE629A6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41">
            <a:hlinkClick r:id="" action="ppaction://media"/>
            <a:extLst>
              <a:ext uri="{FF2B5EF4-FFF2-40B4-BE49-F238E27FC236}">
                <a16:creationId xmlns:a16="http://schemas.microsoft.com/office/drawing/2014/main" id="{A33DCE10-8DD2-4432-9931-2A22C97C85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91D2182-B191-433F-87BB-AACA533F58E8}"/>
              </a:ext>
            </a:extLst>
          </p:cNvPr>
          <p:cNvGrpSpPr/>
          <p:nvPr/>
        </p:nvGrpSpPr>
        <p:grpSpPr>
          <a:xfrm>
            <a:off x="8541350" y="4428881"/>
            <a:ext cx="2891596" cy="504855"/>
            <a:chOff x="4839101" y="4410454"/>
            <a:chExt cx="2891596" cy="50485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1C8A25F-2619-4102-A93B-A17B98867F24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AD0EB51-E65C-420F-A77E-A6D2F1BAA8F0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CA9D80B-8E68-4E9D-BF32-B1413737DC5A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0CE724D-69F9-4935-B8DB-EE5EF4032F63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0C3AAAD-052D-4C4F-B957-8194A6654A1D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B944A6-D6C0-4A95-99B1-7D4291B4722A}"/>
              </a:ext>
            </a:extLst>
          </p:cNvPr>
          <p:cNvGrpSpPr/>
          <p:nvPr/>
        </p:nvGrpSpPr>
        <p:grpSpPr>
          <a:xfrm>
            <a:off x="8534750" y="5006189"/>
            <a:ext cx="1100899" cy="504000"/>
            <a:chOff x="4839101" y="4411309"/>
            <a:chExt cx="1100899" cy="504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6C852BD-52A4-4050-89ED-22CBE8DDC250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C10A3CE-46D1-4637-90D6-CE99B721379C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A830487-D0E9-4870-8F95-BF890027EB17}"/>
              </a:ext>
            </a:extLst>
          </p:cNvPr>
          <p:cNvGrpSpPr/>
          <p:nvPr/>
        </p:nvGrpSpPr>
        <p:grpSpPr>
          <a:xfrm>
            <a:off x="8541350" y="5706463"/>
            <a:ext cx="504000" cy="354531"/>
            <a:chOff x="5072659" y="4515439"/>
            <a:chExt cx="504000" cy="354531"/>
          </a:xfrm>
        </p:grpSpPr>
        <p:cxnSp>
          <p:nvCxnSpPr>
            <p:cNvPr id="19" name="Gerade Verbindung 92">
              <a:extLst>
                <a:ext uri="{FF2B5EF4-FFF2-40B4-BE49-F238E27FC236}">
                  <a16:creationId xmlns:a16="http://schemas.microsoft.com/office/drawing/2014/main" id="{7F7570E5-5723-4B95-B0FC-325381AF4294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93">
              <a:extLst>
                <a:ext uri="{FF2B5EF4-FFF2-40B4-BE49-F238E27FC236}">
                  <a16:creationId xmlns:a16="http://schemas.microsoft.com/office/drawing/2014/main" id="{FEF2CC7E-37C4-48C4-9717-62A993EA785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94">
              <a:extLst>
                <a:ext uri="{FF2B5EF4-FFF2-40B4-BE49-F238E27FC236}">
                  <a16:creationId xmlns:a16="http://schemas.microsoft.com/office/drawing/2014/main" id="{A1A71B78-8372-42F9-BD2D-0B07D8FCEF7D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95">
              <a:extLst>
                <a:ext uri="{FF2B5EF4-FFF2-40B4-BE49-F238E27FC236}">
                  <a16:creationId xmlns:a16="http://schemas.microsoft.com/office/drawing/2014/main" id="{678A4AC9-CDEB-4CE2-AF2E-EF04F535B459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Gerade Verbindung 43">
            <a:extLst>
              <a:ext uri="{FF2B5EF4-FFF2-40B4-BE49-F238E27FC236}">
                <a16:creationId xmlns:a16="http://schemas.microsoft.com/office/drawing/2014/main" id="{563C4463-22E0-4138-AD8B-D0D2944832AC}"/>
              </a:ext>
            </a:extLst>
          </p:cNvPr>
          <p:cNvCxnSpPr/>
          <p:nvPr/>
        </p:nvCxnSpPr>
        <p:spPr>
          <a:xfrm>
            <a:off x="8541350" y="6256291"/>
            <a:ext cx="62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40">
            <a:extLst>
              <a:ext uri="{FF2B5EF4-FFF2-40B4-BE49-F238E27FC236}">
                <a16:creationId xmlns:a16="http://schemas.microsoft.com/office/drawing/2014/main" id="{58C9B15D-F612-504B-860F-73A8EE89DBC6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40">
            <a:extLst>
              <a:ext uri="{FF2B5EF4-FFF2-40B4-BE49-F238E27FC236}">
                <a16:creationId xmlns:a16="http://schemas.microsoft.com/office/drawing/2014/main" id="{9953C20F-40F8-214D-955E-C5588B5FA95C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40">
            <a:extLst>
              <a:ext uri="{FF2B5EF4-FFF2-40B4-BE49-F238E27FC236}">
                <a16:creationId xmlns:a16="http://schemas.microsoft.com/office/drawing/2014/main" id="{780A785A-FAC9-7D43-B433-5A402750BFEF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8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cxnSp>
        <p:nvCxnSpPr>
          <p:cNvPr id="10" name="Gerade Verbindung 40">
            <a:extLst>
              <a:ext uri="{FF2B5EF4-FFF2-40B4-BE49-F238E27FC236}">
                <a16:creationId xmlns:a16="http://schemas.microsoft.com/office/drawing/2014/main" id="{89382AFB-19FA-2C47-B9A0-6823C55010DF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726D39D1-CC98-7841-A185-6FAFF08CF551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40">
            <a:extLst>
              <a:ext uri="{FF2B5EF4-FFF2-40B4-BE49-F238E27FC236}">
                <a16:creationId xmlns:a16="http://schemas.microsoft.com/office/drawing/2014/main" id="{6C043DD1-95D1-0C4B-945A-02BBE0926E0E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470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417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741</a:t>
            </a:r>
          </a:p>
        </p:txBody>
      </p:sp>
      <p:pic>
        <p:nvPicPr>
          <p:cNvPr id="9" name="417">
            <a:hlinkClick r:id="" action="ppaction://media"/>
            <a:extLst>
              <a:ext uri="{FF2B5EF4-FFF2-40B4-BE49-F238E27FC236}">
                <a16:creationId xmlns:a16="http://schemas.microsoft.com/office/drawing/2014/main" id="{6A39D4D3-2D0F-4A2A-9236-AF585C94A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FD856C-42BF-4786-8B31-9753B60C2BB0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37230A-209F-4E9A-B247-9911FC962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5E6E4B4-486D-4719-ABFA-120D046878DE}"/>
              </a:ext>
            </a:extLst>
          </p:cNvPr>
          <p:cNvGrpSpPr/>
          <p:nvPr/>
        </p:nvGrpSpPr>
        <p:grpSpPr>
          <a:xfrm>
            <a:off x="4839704" y="4376610"/>
            <a:ext cx="2294697" cy="504000"/>
            <a:chOff x="4839101" y="4411309"/>
            <a:chExt cx="2294697" cy="504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099C630-AE96-4292-BFBB-A013CB88DEE2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1EAD87D-4946-416A-9553-F48F4D6474B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E562452-FF52-4C17-9B1E-315933505BE9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217D427-D361-42CB-84D0-45A8FB18DCE4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6" name="Gerade Verbindung 164">
            <a:extLst>
              <a:ext uri="{FF2B5EF4-FFF2-40B4-BE49-F238E27FC236}">
                <a16:creationId xmlns:a16="http://schemas.microsoft.com/office/drawing/2014/main" id="{4CF8D118-A398-403C-834C-209AC2735279}"/>
              </a:ext>
            </a:extLst>
          </p:cNvPr>
          <p:cNvCxnSpPr/>
          <p:nvPr/>
        </p:nvCxnSpPr>
        <p:spPr>
          <a:xfrm>
            <a:off x="4836000" y="5117125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DAFFC1F-A474-417A-9DBF-5568AF457CF7}"/>
              </a:ext>
            </a:extLst>
          </p:cNvPr>
          <p:cNvGrpSpPr>
            <a:grpSpLocks/>
          </p:cNvGrpSpPr>
          <p:nvPr/>
        </p:nvGrpSpPr>
        <p:grpSpPr>
          <a:xfrm>
            <a:off x="4836000" y="5353641"/>
            <a:ext cx="396000" cy="111205"/>
            <a:chOff x="5844000" y="5680048"/>
            <a:chExt cx="342756" cy="88232"/>
          </a:xfrm>
        </p:grpSpPr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63EC0197-BCD3-49B8-BC93-6F4C849BDEF2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1">
              <a:extLst>
                <a:ext uri="{FF2B5EF4-FFF2-40B4-BE49-F238E27FC236}">
                  <a16:creationId xmlns:a16="http://schemas.microsoft.com/office/drawing/2014/main" id="{09575794-639C-4559-BC5C-BEFBEBDA713A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2">
              <a:extLst>
                <a:ext uri="{FF2B5EF4-FFF2-40B4-BE49-F238E27FC236}">
                  <a16:creationId xmlns:a16="http://schemas.microsoft.com/office/drawing/2014/main" id="{463A2351-6450-4C77-A73D-CA077BE4A92F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3">
              <a:extLst>
                <a:ext uri="{FF2B5EF4-FFF2-40B4-BE49-F238E27FC236}">
                  <a16:creationId xmlns:a16="http://schemas.microsoft.com/office/drawing/2014/main" id="{B7E96D77-2BB7-4D85-9D6B-67D3F8D1A8E8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4">
              <a:extLst>
                <a:ext uri="{FF2B5EF4-FFF2-40B4-BE49-F238E27FC236}">
                  <a16:creationId xmlns:a16="http://schemas.microsoft.com/office/drawing/2014/main" id="{21C6123B-D637-451A-A8EA-0793D6D77BD2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5">
              <a:extLst>
                <a:ext uri="{FF2B5EF4-FFF2-40B4-BE49-F238E27FC236}">
                  <a16:creationId xmlns:a16="http://schemas.microsoft.com/office/drawing/2014/main" id="{DEB436ED-B416-4C6C-B2D9-032E4BEFACDE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6">
              <a:extLst>
                <a:ext uri="{FF2B5EF4-FFF2-40B4-BE49-F238E27FC236}">
                  <a16:creationId xmlns:a16="http://schemas.microsoft.com/office/drawing/2014/main" id="{0FC76BB8-397E-4CD7-BA9B-94B216FA8100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Gerade Verbindung 40">
            <a:extLst>
              <a:ext uri="{FF2B5EF4-FFF2-40B4-BE49-F238E27FC236}">
                <a16:creationId xmlns:a16="http://schemas.microsoft.com/office/drawing/2014/main" id="{DD0DC836-75C6-F340-81AE-817C269F0D43}"/>
              </a:ext>
            </a:extLst>
          </p:cNvPr>
          <p:cNvCxnSpPr>
            <a:cxnSpLocks/>
          </p:cNvCxnSpPr>
          <p:nvPr/>
        </p:nvCxnSpPr>
        <p:spPr>
          <a:xfrm>
            <a:off x="2083893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40">
            <a:extLst>
              <a:ext uri="{FF2B5EF4-FFF2-40B4-BE49-F238E27FC236}">
                <a16:creationId xmlns:a16="http://schemas.microsoft.com/office/drawing/2014/main" id="{B4D3BA46-A59C-5448-89A3-46C8407E99CD}"/>
              </a:ext>
            </a:extLst>
          </p:cNvPr>
          <p:cNvCxnSpPr>
            <a:cxnSpLocks/>
          </p:cNvCxnSpPr>
          <p:nvPr/>
        </p:nvCxnSpPr>
        <p:spPr>
          <a:xfrm>
            <a:off x="6377997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40">
            <a:extLst>
              <a:ext uri="{FF2B5EF4-FFF2-40B4-BE49-F238E27FC236}">
                <a16:creationId xmlns:a16="http://schemas.microsoft.com/office/drawing/2014/main" id="{F5171A3B-2325-7C45-8DB1-DC06690AA17A}"/>
              </a:ext>
            </a:extLst>
          </p:cNvPr>
          <p:cNvCxnSpPr>
            <a:cxnSpLocks/>
          </p:cNvCxnSpPr>
          <p:nvPr/>
        </p:nvCxnSpPr>
        <p:spPr>
          <a:xfrm>
            <a:off x="9353426" y="3370741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0">
            <a:hlinkClick r:id="" action="ppaction://media"/>
            <a:extLst>
              <a:ext uri="{FF2B5EF4-FFF2-40B4-BE49-F238E27FC236}">
                <a16:creationId xmlns:a16="http://schemas.microsoft.com/office/drawing/2014/main" id="{347A651A-9DC2-48B0-BEF0-A3F6461D11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EFE4FE-3708-4033-A085-8A1E63B0CBA5}"/>
              </a:ext>
            </a:extLst>
          </p:cNvPr>
          <p:cNvGrpSpPr/>
          <p:nvPr/>
        </p:nvGrpSpPr>
        <p:grpSpPr>
          <a:xfrm>
            <a:off x="972000" y="4429736"/>
            <a:ext cx="1100899" cy="504000"/>
            <a:chOff x="4839101" y="4411309"/>
            <a:chExt cx="1100899" cy="504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32D9887-546E-459C-947A-582F84244320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A1A53FD-1C1B-4A6A-8E5A-9994DD22BCF2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20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01">
            <a:hlinkClick r:id="" action="ppaction://media"/>
            <a:extLst>
              <a:ext uri="{FF2B5EF4-FFF2-40B4-BE49-F238E27FC236}">
                <a16:creationId xmlns:a16="http://schemas.microsoft.com/office/drawing/2014/main" id="{89B5309A-5E63-497C-B1E4-5BA744DA4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D938E9C-D8A0-47E3-8146-D7FAF0C227FA}"/>
              </a:ext>
            </a:extLst>
          </p:cNvPr>
          <p:cNvGrpSpPr/>
          <p:nvPr/>
        </p:nvGrpSpPr>
        <p:grpSpPr>
          <a:xfrm>
            <a:off x="8701650" y="4302000"/>
            <a:ext cx="1100899" cy="504000"/>
            <a:chOff x="4839101" y="4411309"/>
            <a:chExt cx="1100899" cy="5040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EF29BB9-BEB5-43A1-80A2-82094C47F9F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E616945-1175-45D1-8160-CA344FDFD167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43">
            <a:extLst>
              <a:ext uri="{FF2B5EF4-FFF2-40B4-BE49-F238E27FC236}">
                <a16:creationId xmlns:a16="http://schemas.microsoft.com/office/drawing/2014/main" id="{5617EC6F-CD80-4142-A493-425C1AFD6FE8}"/>
              </a:ext>
            </a:extLst>
          </p:cNvPr>
          <p:cNvCxnSpPr>
            <a:cxnSpLocks/>
          </p:cNvCxnSpPr>
          <p:nvPr/>
        </p:nvCxnSpPr>
        <p:spPr>
          <a:xfrm>
            <a:off x="8687147" y="4942287"/>
            <a:ext cx="62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0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201</a:t>
            </a:r>
          </a:p>
        </p:txBody>
      </p:sp>
      <p:pic>
        <p:nvPicPr>
          <p:cNvPr id="12" name="102">
            <a:hlinkClick r:id="" action="ppaction://media"/>
            <a:extLst>
              <a:ext uri="{FF2B5EF4-FFF2-40B4-BE49-F238E27FC236}">
                <a16:creationId xmlns:a16="http://schemas.microsoft.com/office/drawing/2014/main" id="{35AA5132-9005-4067-AE0D-AB99D9965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2113126-B871-4100-9F7F-177FCC10A914}"/>
              </a:ext>
            </a:extLst>
          </p:cNvPr>
          <p:cNvSpPr/>
          <p:nvPr/>
        </p:nvSpPr>
        <p:spPr>
          <a:xfrm>
            <a:off x="4836000" y="43038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B16419-E940-4BE6-91F3-0D6F3A678D9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BD5D58-3058-4E00-8908-B589D20854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F344CE-6502-BA4E-A247-D2CE5D5C2F99}"/>
              </a:ext>
            </a:extLst>
          </p:cNvPr>
          <p:cNvGrpSpPr>
            <a:grpSpLocks/>
          </p:cNvGrpSpPr>
          <p:nvPr/>
        </p:nvGrpSpPr>
        <p:grpSpPr>
          <a:xfrm>
            <a:off x="4836000" y="4963658"/>
            <a:ext cx="143313" cy="0"/>
            <a:chOff x="5844000" y="5680048"/>
            <a:chExt cx="124044" cy="0"/>
          </a:xfrm>
        </p:grpSpPr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EA170B40-1FEC-BC49-859F-3274823CDA5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1">
              <a:extLst>
                <a:ext uri="{FF2B5EF4-FFF2-40B4-BE49-F238E27FC236}">
                  <a16:creationId xmlns:a16="http://schemas.microsoft.com/office/drawing/2014/main" id="{A6AA6AAE-70DB-6F4D-9D0F-5F1E116AF15A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74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13">
            <a:hlinkClick r:id="" action="ppaction://media"/>
            <a:extLst>
              <a:ext uri="{FF2B5EF4-FFF2-40B4-BE49-F238E27FC236}">
                <a16:creationId xmlns:a16="http://schemas.microsoft.com/office/drawing/2014/main" id="{8BC096C1-6D57-4ACB-8C1D-B4AE826DE4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3562EB-FD54-4AB3-A490-629563A4D557}"/>
              </a:ext>
            </a:extLst>
          </p:cNvPr>
          <p:cNvGrpSpPr/>
          <p:nvPr/>
        </p:nvGrpSpPr>
        <p:grpSpPr>
          <a:xfrm>
            <a:off x="4650202" y="4287924"/>
            <a:ext cx="2891596" cy="504855"/>
            <a:chOff x="4839101" y="4410454"/>
            <a:chExt cx="2891596" cy="50485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563632D-3A7F-4CF0-8202-8EEE510866A7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849BC23-97D6-498C-BCDA-6793AAFD33F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A69D65F-9A98-452A-A520-436844D32F14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39D7C70-ED80-4B44-B955-4422F9D3E97A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FBBC888-579B-4428-8298-B19F1129F36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5774D7D-9066-4DAA-9FEF-77696B507FB7}"/>
              </a:ext>
            </a:extLst>
          </p:cNvPr>
          <p:cNvGrpSpPr/>
          <p:nvPr/>
        </p:nvGrpSpPr>
        <p:grpSpPr>
          <a:xfrm>
            <a:off x="4643602" y="4865232"/>
            <a:ext cx="2294697" cy="504000"/>
            <a:chOff x="4839101" y="4411309"/>
            <a:chExt cx="2294697" cy="50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D9A4996-0485-4815-9263-68F175ADDC87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75A77C2-71F8-4E2C-965D-3C97EB537DA0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D9C231F-A589-4407-839F-820DC86DFBA8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6A85FD1-D942-4557-BE57-6CCA49BE962B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5" name="Gerade Verbindung 92">
            <a:extLst>
              <a:ext uri="{FF2B5EF4-FFF2-40B4-BE49-F238E27FC236}">
                <a16:creationId xmlns:a16="http://schemas.microsoft.com/office/drawing/2014/main" id="{8F146E85-0B3A-4EF8-B4F7-1EDECC11BE77}"/>
              </a:ext>
            </a:extLst>
          </p:cNvPr>
          <p:cNvCxnSpPr/>
          <p:nvPr/>
        </p:nvCxnSpPr>
        <p:spPr>
          <a:xfrm>
            <a:off x="4629317" y="5571208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2732CF9-E910-4CD9-B449-EDCB5B6F6B01}"/>
              </a:ext>
            </a:extLst>
          </p:cNvPr>
          <p:cNvGrpSpPr>
            <a:grpSpLocks/>
          </p:cNvGrpSpPr>
          <p:nvPr/>
        </p:nvGrpSpPr>
        <p:grpSpPr>
          <a:xfrm>
            <a:off x="4629327" y="5851851"/>
            <a:ext cx="228872" cy="0"/>
            <a:chOff x="5844000" y="5680048"/>
            <a:chExt cx="198099" cy="0"/>
          </a:xfrm>
        </p:grpSpPr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A6C90ECB-3653-42A6-B8B4-6E4986F504E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1">
              <a:extLst>
                <a:ext uri="{FF2B5EF4-FFF2-40B4-BE49-F238E27FC236}">
                  <a16:creationId xmlns:a16="http://schemas.microsoft.com/office/drawing/2014/main" id="{9B96B9AF-FA51-4D8A-8250-881482244102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2">
              <a:extLst>
                <a:ext uri="{FF2B5EF4-FFF2-40B4-BE49-F238E27FC236}">
                  <a16:creationId xmlns:a16="http://schemas.microsoft.com/office/drawing/2014/main" id="{1208553B-7596-4560-9E06-D97E85AF20EF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3" name="931">
            <a:hlinkClick r:id="" action="ppaction://media"/>
            <a:extLst>
              <a:ext uri="{FF2B5EF4-FFF2-40B4-BE49-F238E27FC236}">
                <a16:creationId xmlns:a16="http://schemas.microsoft.com/office/drawing/2014/main" id="{8B6F68BA-21E2-4B48-951D-C8F6E68DEA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F430C98-C2EB-412C-875C-3F5FF1000B05}"/>
              </a:ext>
            </a:extLst>
          </p:cNvPr>
          <p:cNvGrpSpPr/>
          <p:nvPr/>
        </p:nvGrpSpPr>
        <p:grpSpPr>
          <a:xfrm>
            <a:off x="8554281" y="5494581"/>
            <a:ext cx="504000" cy="221602"/>
            <a:chOff x="5072659" y="4515439"/>
            <a:chExt cx="504000" cy="240632"/>
          </a:xfrm>
        </p:grpSpPr>
        <p:cxnSp>
          <p:nvCxnSpPr>
            <p:cNvPr id="10" name="Gerade Verbindung 164">
              <a:extLst>
                <a:ext uri="{FF2B5EF4-FFF2-40B4-BE49-F238E27FC236}">
                  <a16:creationId xmlns:a16="http://schemas.microsoft.com/office/drawing/2014/main" id="{C5EF5488-3248-41FE-BBA1-8697A6130B06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65">
              <a:extLst>
                <a:ext uri="{FF2B5EF4-FFF2-40B4-BE49-F238E27FC236}">
                  <a16:creationId xmlns:a16="http://schemas.microsoft.com/office/drawing/2014/main" id="{A79CFD14-5014-41A8-A9A0-01B3D0212F28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6">
              <a:extLst>
                <a:ext uri="{FF2B5EF4-FFF2-40B4-BE49-F238E27FC236}">
                  <a16:creationId xmlns:a16="http://schemas.microsoft.com/office/drawing/2014/main" id="{65D14C2C-6E12-4E2F-8805-83D25ABF1415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Gerade Verbindung 9">
            <a:extLst>
              <a:ext uri="{FF2B5EF4-FFF2-40B4-BE49-F238E27FC236}">
                <a16:creationId xmlns:a16="http://schemas.microsoft.com/office/drawing/2014/main" id="{C2D1DE0A-DBB3-4631-B0DE-8FD708B347AF}"/>
              </a:ext>
            </a:extLst>
          </p:cNvPr>
          <p:cNvCxnSpPr>
            <a:cxnSpLocks/>
          </p:cNvCxnSpPr>
          <p:nvPr/>
        </p:nvCxnSpPr>
        <p:spPr>
          <a:xfrm>
            <a:off x="8554281" y="5938777"/>
            <a:ext cx="537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417C61-1865-426B-B8D4-3E66204107FC}"/>
              </a:ext>
            </a:extLst>
          </p:cNvPr>
          <p:cNvGrpSpPr/>
          <p:nvPr/>
        </p:nvGrpSpPr>
        <p:grpSpPr>
          <a:xfrm>
            <a:off x="8574029" y="4249479"/>
            <a:ext cx="2891596" cy="504855"/>
            <a:chOff x="4839101" y="4410454"/>
            <a:chExt cx="2891596" cy="504855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CF02EFC-4F36-4A98-BA67-E2344FB4C6E4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D6D85B9-B302-4CEA-8AD7-B7FF196788F0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5FB11FD-6ADE-4464-969C-3EE8F568E067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F3BBB0F-645F-40FF-A3ED-216A09C883BE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ADD7F9-8E3C-4959-AE6F-45E1A957D979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72EF6B9-389B-42B3-8E63-5DBEE191CDED}"/>
              </a:ext>
            </a:extLst>
          </p:cNvPr>
          <p:cNvGrpSpPr/>
          <p:nvPr/>
        </p:nvGrpSpPr>
        <p:grpSpPr>
          <a:xfrm>
            <a:off x="8567429" y="4826787"/>
            <a:ext cx="2294697" cy="504000"/>
            <a:chOff x="4839101" y="4411309"/>
            <a:chExt cx="2294697" cy="504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7D97456-1BD6-4875-BD95-2C88C3EACE6D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AA3A2DF-FF35-4F43-8D7C-ED4957BB39E9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ECA5232-78AC-460E-8805-F0AEA9ABA337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C176523F-1A62-40D6-9508-C988EC474FF1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727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913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931</a:t>
            </a:r>
          </a:p>
        </p:txBody>
      </p:sp>
      <p:pic>
        <p:nvPicPr>
          <p:cNvPr id="12" name="937">
            <a:hlinkClick r:id="" action="ppaction://media"/>
            <a:extLst>
              <a:ext uri="{FF2B5EF4-FFF2-40B4-BE49-F238E27FC236}">
                <a16:creationId xmlns:a16="http://schemas.microsoft.com/office/drawing/2014/main" id="{F31B801A-6EBC-4909-BF75-5D1DE0513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B3D96EC-13A5-4579-BFEF-BE5102BBB04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A9420E-9E2D-4AEF-804D-F05CE86A8D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51F6BC3-B0E1-4C94-84CC-D843E00B7381}"/>
              </a:ext>
            </a:extLst>
          </p:cNvPr>
          <p:cNvGrpSpPr/>
          <p:nvPr/>
        </p:nvGrpSpPr>
        <p:grpSpPr>
          <a:xfrm>
            <a:off x="679377" y="5529041"/>
            <a:ext cx="504000" cy="221602"/>
            <a:chOff x="5072659" y="4515439"/>
            <a:chExt cx="504000" cy="240632"/>
          </a:xfrm>
        </p:grpSpPr>
        <p:cxnSp>
          <p:nvCxnSpPr>
            <p:cNvPr id="14" name="Gerade Verbindung 164">
              <a:extLst>
                <a:ext uri="{FF2B5EF4-FFF2-40B4-BE49-F238E27FC236}">
                  <a16:creationId xmlns:a16="http://schemas.microsoft.com/office/drawing/2014/main" id="{92A3450C-2FF9-432D-985E-722E25923AF5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65">
              <a:extLst>
                <a:ext uri="{FF2B5EF4-FFF2-40B4-BE49-F238E27FC236}">
                  <a16:creationId xmlns:a16="http://schemas.microsoft.com/office/drawing/2014/main" id="{39FAB00F-1255-46BB-BD52-A14EF1BF2A51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6">
              <a:extLst>
                <a:ext uri="{FF2B5EF4-FFF2-40B4-BE49-F238E27FC236}">
                  <a16:creationId xmlns:a16="http://schemas.microsoft.com/office/drawing/2014/main" id="{33BFB70B-EFC3-407D-ACEE-776AE77BE8B1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55063-E4C9-402B-9A6E-822E001E4B51}"/>
              </a:ext>
            </a:extLst>
          </p:cNvPr>
          <p:cNvGrpSpPr>
            <a:grpSpLocks/>
          </p:cNvGrpSpPr>
          <p:nvPr/>
        </p:nvGrpSpPr>
        <p:grpSpPr>
          <a:xfrm>
            <a:off x="688785" y="5921994"/>
            <a:ext cx="396000" cy="111205"/>
            <a:chOff x="5844000" y="5680048"/>
            <a:chExt cx="342756" cy="88232"/>
          </a:xfrm>
        </p:grpSpPr>
        <p:cxnSp>
          <p:nvCxnSpPr>
            <p:cNvPr id="19" name="Gerade Verbindung 9">
              <a:extLst>
                <a:ext uri="{FF2B5EF4-FFF2-40B4-BE49-F238E27FC236}">
                  <a16:creationId xmlns:a16="http://schemas.microsoft.com/office/drawing/2014/main" id="{AC495C2E-14AF-4091-932A-A16702AB568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1">
              <a:extLst>
                <a:ext uri="{FF2B5EF4-FFF2-40B4-BE49-F238E27FC236}">
                  <a16:creationId xmlns:a16="http://schemas.microsoft.com/office/drawing/2014/main" id="{817F2675-A2FC-42F6-80EF-B51CD586461B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2">
              <a:extLst>
                <a:ext uri="{FF2B5EF4-FFF2-40B4-BE49-F238E27FC236}">
                  <a16:creationId xmlns:a16="http://schemas.microsoft.com/office/drawing/2014/main" id="{B6B7607D-F8A8-4133-9F8C-66A4D55DEFE6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3">
              <a:extLst>
                <a:ext uri="{FF2B5EF4-FFF2-40B4-BE49-F238E27FC236}">
                  <a16:creationId xmlns:a16="http://schemas.microsoft.com/office/drawing/2014/main" id="{8E9F303D-8329-4859-B77B-1479AA86B5DD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4">
              <a:extLst>
                <a:ext uri="{FF2B5EF4-FFF2-40B4-BE49-F238E27FC236}">
                  <a16:creationId xmlns:a16="http://schemas.microsoft.com/office/drawing/2014/main" id="{F27F8091-4C1A-4C7E-93D0-47119DF21F9F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5">
              <a:extLst>
                <a:ext uri="{FF2B5EF4-FFF2-40B4-BE49-F238E27FC236}">
                  <a16:creationId xmlns:a16="http://schemas.microsoft.com/office/drawing/2014/main" id="{2D6C9656-87CA-4B5A-85FC-5D6E2AA1E4BD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6">
              <a:extLst>
                <a:ext uri="{FF2B5EF4-FFF2-40B4-BE49-F238E27FC236}">
                  <a16:creationId xmlns:a16="http://schemas.microsoft.com/office/drawing/2014/main" id="{4BCC5D61-FB3B-41BD-A534-FBF20D596C0C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6E69BB8-273D-4177-8A9D-B5D162FECB5C}"/>
              </a:ext>
            </a:extLst>
          </p:cNvPr>
          <p:cNvGrpSpPr/>
          <p:nvPr/>
        </p:nvGrpSpPr>
        <p:grpSpPr>
          <a:xfrm>
            <a:off x="695988" y="4287069"/>
            <a:ext cx="2891596" cy="504855"/>
            <a:chOff x="4839101" y="4410454"/>
            <a:chExt cx="2891596" cy="504855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6AF4686D-8D64-4FBD-84F0-BF1CA1A253AD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D59F941-8A7E-43B0-8C8F-467E6F5ABDBF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91CE675-F29F-437D-9848-6F186AB77D28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30DC883-294E-4A07-A065-59B8E212C4BF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2CB85478-22A0-4A47-83FD-BA040FE5426E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C6B6DA5-9207-40CE-88F2-C63086BC68AD}"/>
              </a:ext>
            </a:extLst>
          </p:cNvPr>
          <p:cNvGrpSpPr/>
          <p:nvPr/>
        </p:nvGrpSpPr>
        <p:grpSpPr>
          <a:xfrm>
            <a:off x="689388" y="4864377"/>
            <a:ext cx="2294697" cy="504000"/>
            <a:chOff x="4839101" y="4411309"/>
            <a:chExt cx="2294697" cy="504000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A56EFEA2-FCA3-4516-9FAC-B75E88E00E6E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ECA756ED-E0B2-4F90-BF11-2825DF54DD0D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BABB06E-347F-4580-AB85-9041EE93D3C0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6DC68CD3-3198-4A36-848C-1D9FFA2D7F8E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7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Würfel 1">
            <a:extLst>
              <a:ext uri="{FF2B5EF4-FFF2-40B4-BE49-F238E27FC236}">
                <a16:creationId xmlns:a16="http://schemas.microsoft.com/office/drawing/2014/main" id="{5917B98F-AF4F-4D95-A1EB-1CF2BAE433BC}"/>
              </a:ext>
            </a:extLst>
          </p:cNvPr>
          <p:cNvSpPr>
            <a:spLocks noChangeAspect="1"/>
          </p:cNvSpPr>
          <p:nvPr/>
        </p:nvSpPr>
        <p:spPr>
          <a:xfrm>
            <a:off x="8542800" y="4428881"/>
            <a:ext cx="655200" cy="655200"/>
          </a:xfrm>
          <a:prstGeom prst="cub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1000">
            <a:hlinkClick r:id="" action="ppaction://media"/>
            <a:extLst>
              <a:ext uri="{FF2B5EF4-FFF2-40B4-BE49-F238E27FC236}">
                <a16:creationId xmlns:a16="http://schemas.microsoft.com/office/drawing/2014/main" id="{A659F14D-492E-4659-98E0-C2B9180E1A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>
                <a:latin typeface="Comic Sans MS" panose="030F0902030302020204" pitchFamily="66" charset="0"/>
              </a:rPr>
              <a:t>515</a:t>
            </a:r>
            <a:endParaRPr lang="de-DE" sz="6600" dirty="0">
              <a:latin typeface="Comic Sans MS" panose="030F0902030302020204" pitchFamily="66" charset="0"/>
            </a:endParaRP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05">
            <a:hlinkClick r:id="" action="ppaction://media"/>
            <a:extLst>
              <a:ext uri="{FF2B5EF4-FFF2-40B4-BE49-F238E27FC236}">
                <a16:creationId xmlns:a16="http://schemas.microsoft.com/office/drawing/2014/main" id="{745F44C3-DE4F-4EBA-A02B-6965250362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706848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E66F5A1-A05C-4E33-8B92-3CB1499E4F71}"/>
              </a:ext>
            </a:extLst>
          </p:cNvPr>
          <p:cNvGrpSpPr/>
          <p:nvPr/>
        </p:nvGrpSpPr>
        <p:grpSpPr>
          <a:xfrm>
            <a:off x="786202" y="4420769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84A98D1-3BD8-4E49-9065-7644B4C5B096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6A5B761-4370-4AA6-8FBC-C5F339FDBB59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BC09288-0C50-41CA-BB7A-258CE111C73E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F6F6F2D-0298-4A48-8E30-C85C2B8D8753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B3DC808-CCB5-4083-9F84-A5AD6EB7BF1C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A630898-2055-4E23-B752-8FF54D8DAE19}"/>
              </a:ext>
            </a:extLst>
          </p:cNvPr>
          <p:cNvGrpSpPr>
            <a:grpSpLocks/>
          </p:cNvGrpSpPr>
          <p:nvPr/>
        </p:nvGrpSpPr>
        <p:grpSpPr>
          <a:xfrm>
            <a:off x="786202" y="5133925"/>
            <a:ext cx="396000" cy="0"/>
            <a:chOff x="5844000" y="5680048"/>
            <a:chExt cx="342756" cy="0"/>
          </a:xfrm>
        </p:grpSpPr>
        <p:cxnSp>
          <p:nvCxnSpPr>
            <p:cNvPr id="17" name="Gerade Verbindung 9">
              <a:extLst>
                <a:ext uri="{FF2B5EF4-FFF2-40B4-BE49-F238E27FC236}">
                  <a16:creationId xmlns:a16="http://schemas.microsoft.com/office/drawing/2014/main" id="{4EA28AAE-70CA-43BC-A5A9-348C7F63B94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1">
              <a:extLst>
                <a:ext uri="{FF2B5EF4-FFF2-40B4-BE49-F238E27FC236}">
                  <a16:creationId xmlns:a16="http://schemas.microsoft.com/office/drawing/2014/main" id="{8738E0D6-1178-4E21-B7EE-EA80374B5168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12">
              <a:extLst>
                <a:ext uri="{FF2B5EF4-FFF2-40B4-BE49-F238E27FC236}">
                  <a16:creationId xmlns:a16="http://schemas.microsoft.com/office/drawing/2014/main" id="{E55663D6-951A-494B-A98B-4854E7766F2B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3">
              <a:extLst>
                <a:ext uri="{FF2B5EF4-FFF2-40B4-BE49-F238E27FC236}">
                  <a16:creationId xmlns:a16="http://schemas.microsoft.com/office/drawing/2014/main" id="{529C58BE-483B-4D27-A448-2009443D86B1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4">
              <a:extLst>
                <a:ext uri="{FF2B5EF4-FFF2-40B4-BE49-F238E27FC236}">
                  <a16:creationId xmlns:a16="http://schemas.microsoft.com/office/drawing/2014/main" id="{B4E9D447-E713-416C-9F4E-E0E04FFAA220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8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515">
            <a:hlinkClick r:id="" action="ppaction://media"/>
            <a:extLst>
              <a:ext uri="{FF2B5EF4-FFF2-40B4-BE49-F238E27FC236}">
                <a16:creationId xmlns:a16="http://schemas.microsoft.com/office/drawing/2014/main" id="{4E77061B-39DD-4908-AB28-C2739DC2C8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0000" y="2664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A2B6191-CB32-4B7C-A7B7-87224D2EEEB7}"/>
              </a:ext>
            </a:extLst>
          </p:cNvPr>
          <p:cNvGrpSpPr/>
          <p:nvPr/>
        </p:nvGrpSpPr>
        <p:grpSpPr>
          <a:xfrm>
            <a:off x="8515852" y="4521348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12D482B-0804-4DD1-BDE4-5361AFC9B5CE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DC6BAD7-EBC1-4491-BF1E-CDF4BB82A668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123A8AF-AC9A-4FF9-8603-27962C9D2084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193A127-67C7-41B3-9584-A2BA44C1F5AA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4ADCBD1-7967-4232-AAF0-93F600472559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6" name="Gerade Verbindung 49">
            <a:extLst>
              <a:ext uri="{FF2B5EF4-FFF2-40B4-BE49-F238E27FC236}">
                <a16:creationId xmlns:a16="http://schemas.microsoft.com/office/drawing/2014/main" id="{913112A4-3EC2-4510-9B4A-A371FAADC7F4}"/>
              </a:ext>
            </a:extLst>
          </p:cNvPr>
          <p:cNvCxnSpPr/>
          <p:nvPr/>
        </p:nvCxnSpPr>
        <p:spPr>
          <a:xfrm>
            <a:off x="8515852" y="5243578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48FADEB-F50D-4B30-8AB2-DF433EE3BCEB}"/>
              </a:ext>
            </a:extLst>
          </p:cNvPr>
          <p:cNvGrpSpPr>
            <a:grpSpLocks/>
          </p:cNvGrpSpPr>
          <p:nvPr/>
        </p:nvGrpSpPr>
        <p:grpSpPr>
          <a:xfrm>
            <a:off x="8515852" y="5481860"/>
            <a:ext cx="396000" cy="0"/>
            <a:chOff x="5844000" y="5680048"/>
            <a:chExt cx="342756" cy="0"/>
          </a:xfrm>
        </p:grpSpPr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63F7EBD6-8EBF-4830-9B33-97344921F630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11">
              <a:extLst>
                <a:ext uri="{FF2B5EF4-FFF2-40B4-BE49-F238E27FC236}">
                  <a16:creationId xmlns:a16="http://schemas.microsoft.com/office/drawing/2014/main" id="{3312F319-C996-4471-8A06-A01288500365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2">
              <a:extLst>
                <a:ext uri="{FF2B5EF4-FFF2-40B4-BE49-F238E27FC236}">
                  <a16:creationId xmlns:a16="http://schemas.microsoft.com/office/drawing/2014/main" id="{2A219143-96B7-4109-8BF1-20C4F14D11B8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3">
              <a:extLst>
                <a:ext uri="{FF2B5EF4-FFF2-40B4-BE49-F238E27FC236}">
                  <a16:creationId xmlns:a16="http://schemas.microsoft.com/office/drawing/2014/main" id="{5694D367-00DE-4712-993B-BBC4BD7ADD67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4">
              <a:extLst>
                <a:ext uri="{FF2B5EF4-FFF2-40B4-BE49-F238E27FC236}">
                  <a16:creationId xmlns:a16="http://schemas.microsoft.com/office/drawing/2014/main" id="{B706C738-9A1C-4BA8-8600-BDBFAC9D7C1F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4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505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550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515</a:t>
            </a:r>
          </a:p>
        </p:txBody>
      </p:sp>
      <p:pic>
        <p:nvPicPr>
          <p:cNvPr id="9" name="550">
            <a:hlinkClick r:id="" action="ppaction://media"/>
            <a:extLst>
              <a:ext uri="{FF2B5EF4-FFF2-40B4-BE49-F238E27FC236}">
                <a16:creationId xmlns:a16="http://schemas.microsoft.com/office/drawing/2014/main" id="{0682E253-D9F6-4463-9F40-AD3AB834D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28724-C85C-4AE7-9EC6-84533D4EAF45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6D2B3C-B763-4BED-992E-45CEA40C8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B5D2FD7-8CE5-4305-9AA7-A28CC7BC5F82}"/>
              </a:ext>
            </a:extLst>
          </p:cNvPr>
          <p:cNvGrpSpPr/>
          <p:nvPr/>
        </p:nvGrpSpPr>
        <p:grpSpPr>
          <a:xfrm>
            <a:off x="4643602" y="4524765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477DC1D-E367-491E-A07A-FD55AC780225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EC84ECC-9C43-4C28-9E99-B0BC4A2AEAD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A427D61-6F51-441B-8A06-FB73A6284706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EADFA3B-A693-40D9-8776-7D070B6F243F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29F7D1A-F43F-47A1-809A-83FFC75C8197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2718178-523E-4A8A-9F18-89278F7BE40E}"/>
              </a:ext>
            </a:extLst>
          </p:cNvPr>
          <p:cNvGrpSpPr/>
          <p:nvPr/>
        </p:nvGrpSpPr>
        <p:grpSpPr>
          <a:xfrm>
            <a:off x="4643602" y="5217465"/>
            <a:ext cx="504000" cy="467549"/>
            <a:chOff x="5072659" y="4515439"/>
            <a:chExt cx="504000" cy="467549"/>
          </a:xfrm>
        </p:grpSpPr>
        <p:cxnSp>
          <p:nvCxnSpPr>
            <p:cNvPr id="17" name="Gerade Verbindung 92">
              <a:extLst>
                <a:ext uri="{FF2B5EF4-FFF2-40B4-BE49-F238E27FC236}">
                  <a16:creationId xmlns:a16="http://schemas.microsoft.com/office/drawing/2014/main" id="{81F53B1A-B0AE-444D-BB86-2CE1244F5EA8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3">
              <a:extLst>
                <a:ext uri="{FF2B5EF4-FFF2-40B4-BE49-F238E27FC236}">
                  <a16:creationId xmlns:a16="http://schemas.microsoft.com/office/drawing/2014/main" id="{9ABBEC8A-6707-49CC-8F6C-447D4E6C3185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94">
              <a:extLst>
                <a:ext uri="{FF2B5EF4-FFF2-40B4-BE49-F238E27FC236}">
                  <a16:creationId xmlns:a16="http://schemas.microsoft.com/office/drawing/2014/main" id="{7BE82CA6-AE54-4D26-96DD-F50202E1BDB2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95">
              <a:extLst>
                <a:ext uri="{FF2B5EF4-FFF2-40B4-BE49-F238E27FC236}">
                  <a16:creationId xmlns:a16="http://schemas.microsoft.com/office/drawing/2014/main" id="{07C87E03-EB37-430D-B862-D2F925EEE450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96">
              <a:extLst>
                <a:ext uri="{FF2B5EF4-FFF2-40B4-BE49-F238E27FC236}">
                  <a16:creationId xmlns:a16="http://schemas.microsoft.com/office/drawing/2014/main" id="{25843EBE-D611-4D5A-84FD-D710D356CB3C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7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924">
            <a:hlinkClick r:id="" action="ppaction://media"/>
            <a:extLst>
              <a:ext uri="{FF2B5EF4-FFF2-40B4-BE49-F238E27FC236}">
                <a16:creationId xmlns:a16="http://schemas.microsoft.com/office/drawing/2014/main" id="{9FECCBC3-5575-4467-91E3-073E94D050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8530E5-334E-4D41-9007-806B49DFAAC7}"/>
              </a:ext>
            </a:extLst>
          </p:cNvPr>
          <p:cNvGrpSpPr/>
          <p:nvPr/>
        </p:nvGrpSpPr>
        <p:grpSpPr>
          <a:xfrm>
            <a:off x="720000" y="5570353"/>
            <a:ext cx="504000" cy="118943"/>
            <a:chOff x="5072659" y="4515439"/>
            <a:chExt cx="504000" cy="118943"/>
          </a:xfrm>
        </p:grpSpPr>
        <p:cxnSp>
          <p:nvCxnSpPr>
            <p:cNvPr id="11" name="Gerade Verbindung 92">
              <a:extLst>
                <a:ext uri="{FF2B5EF4-FFF2-40B4-BE49-F238E27FC236}">
                  <a16:creationId xmlns:a16="http://schemas.microsoft.com/office/drawing/2014/main" id="{A998CD76-8060-43ED-8C19-B17B314D3A24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94">
              <a:extLst>
                <a:ext uri="{FF2B5EF4-FFF2-40B4-BE49-F238E27FC236}">
                  <a16:creationId xmlns:a16="http://schemas.microsoft.com/office/drawing/2014/main" id="{3BE273A2-EAE3-4982-AEA2-A0D3D3495000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518EF82-CDEA-454B-A62F-215D29509399}"/>
              </a:ext>
            </a:extLst>
          </p:cNvPr>
          <p:cNvGrpSpPr/>
          <p:nvPr/>
        </p:nvGrpSpPr>
        <p:grpSpPr>
          <a:xfrm>
            <a:off x="726600" y="4314049"/>
            <a:ext cx="2891596" cy="504855"/>
            <a:chOff x="4839101" y="4410454"/>
            <a:chExt cx="2891596" cy="504855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1957723-D55E-49FD-A63D-CF514F6BD8A5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2EA7E2F-17B3-4B8F-8E14-ED100A85B215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D5ECA0C-212F-461D-B3DF-1524376917CE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0E038D4-124B-4F92-A197-BB1CEB63F9EC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9789889-D283-4ED6-8183-78CA209A0F44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D538D2C-D92D-4BAB-886E-FB6743AB7DC6}"/>
              </a:ext>
            </a:extLst>
          </p:cNvPr>
          <p:cNvGrpSpPr/>
          <p:nvPr/>
        </p:nvGrpSpPr>
        <p:grpSpPr>
          <a:xfrm>
            <a:off x="720000" y="4891357"/>
            <a:ext cx="2294697" cy="504000"/>
            <a:chOff x="4839101" y="4411309"/>
            <a:chExt cx="2294697" cy="50400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B35C5BC-6936-4D0F-A0CA-7A952AB4A4F5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A91202B-7263-4A97-972B-7C656F29A5D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5DF2A71-2DA2-4F80-817D-E1739DE13504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784E6B2-CCB6-4B2A-8069-08A5BAB413CC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CAFAC3D4-24C6-47FF-866C-271281C210D6}"/>
              </a:ext>
            </a:extLst>
          </p:cNvPr>
          <p:cNvGrpSpPr>
            <a:grpSpLocks/>
          </p:cNvGrpSpPr>
          <p:nvPr/>
        </p:nvGrpSpPr>
        <p:grpSpPr>
          <a:xfrm>
            <a:off x="720000" y="5850996"/>
            <a:ext cx="312598" cy="0"/>
            <a:chOff x="5844000" y="5680048"/>
            <a:chExt cx="270568" cy="0"/>
          </a:xfrm>
        </p:grpSpPr>
        <p:cxnSp>
          <p:nvCxnSpPr>
            <p:cNvPr id="46" name="Gerade Verbindung 9">
              <a:extLst>
                <a:ext uri="{FF2B5EF4-FFF2-40B4-BE49-F238E27FC236}">
                  <a16:creationId xmlns:a16="http://schemas.microsoft.com/office/drawing/2014/main" id="{1A896E76-99B8-481E-BE7C-64C5778988B0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11">
              <a:extLst>
                <a:ext uri="{FF2B5EF4-FFF2-40B4-BE49-F238E27FC236}">
                  <a16:creationId xmlns:a16="http://schemas.microsoft.com/office/drawing/2014/main" id="{776249B4-B0E7-463B-AC9D-76EB0201C9DC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12">
              <a:extLst>
                <a:ext uri="{FF2B5EF4-FFF2-40B4-BE49-F238E27FC236}">
                  <a16:creationId xmlns:a16="http://schemas.microsoft.com/office/drawing/2014/main" id="{B6385CA4-ABCB-4029-A69D-D93F16398DD6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13">
              <a:extLst>
                <a:ext uri="{FF2B5EF4-FFF2-40B4-BE49-F238E27FC236}">
                  <a16:creationId xmlns:a16="http://schemas.microsoft.com/office/drawing/2014/main" id="{A2975F51-0A60-4460-B5E0-476AC1AF466B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642">
            <a:hlinkClick r:id="" action="ppaction://media"/>
            <a:extLst>
              <a:ext uri="{FF2B5EF4-FFF2-40B4-BE49-F238E27FC236}">
                <a16:creationId xmlns:a16="http://schemas.microsoft.com/office/drawing/2014/main" id="{6060ED93-461F-4A52-AEC1-377A56D3E8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0000" y="2664000"/>
            <a:ext cx="540000" cy="540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814E048-E81E-41A8-8866-C86AE5DF2577}"/>
              </a:ext>
            </a:extLst>
          </p:cNvPr>
          <p:cNvGrpSpPr/>
          <p:nvPr/>
        </p:nvGrpSpPr>
        <p:grpSpPr>
          <a:xfrm>
            <a:off x="8591468" y="4432992"/>
            <a:ext cx="2891596" cy="504855"/>
            <a:chOff x="4839101" y="4410454"/>
            <a:chExt cx="2891596" cy="50485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A2E570A-AB48-4ECD-8156-8D457CC24297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D79BB60-D4F8-4614-A4ED-D311B9357431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28CBA5C-FDC4-4A06-ACF4-6DE08883DF19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7F6F734-5419-4EE4-9FC6-138F57D597E3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1ED4515-D60F-4CFB-A55F-E4ED396FD34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6648F89A-61AB-4BC7-9263-FCF133189E93}"/>
              </a:ext>
            </a:extLst>
          </p:cNvPr>
          <p:cNvSpPr/>
          <p:nvPr/>
        </p:nvSpPr>
        <p:spPr>
          <a:xfrm>
            <a:off x="8584868" y="50103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4B15E50-6246-443B-AC67-580A2C84C21B}"/>
              </a:ext>
            </a:extLst>
          </p:cNvPr>
          <p:cNvGrpSpPr>
            <a:grpSpLocks/>
          </p:cNvGrpSpPr>
          <p:nvPr/>
        </p:nvGrpSpPr>
        <p:grpSpPr>
          <a:xfrm>
            <a:off x="8584868" y="6269602"/>
            <a:ext cx="143313" cy="0"/>
            <a:chOff x="5844000" y="5680048"/>
            <a:chExt cx="124044" cy="0"/>
          </a:xfrm>
        </p:grpSpPr>
        <p:cxnSp>
          <p:nvCxnSpPr>
            <p:cNvPr id="23" name="Gerade Verbindung 9">
              <a:extLst>
                <a:ext uri="{FF2B5EF4-FFF2-40B4-BE49-F238E27FC236}">
                  <a16:creationId xmlns:a16="http://schemas.microsoft.com/office/drawing/2014/main" id="{BE80A016-4AA5-40C8-BCBB-F6A28BEE569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1">
              <a:extLst>
                <a:ext uri="{FF2B5EF4-FFF2-40B4-BE49-F238E27FC236}">
                  <a16:creationId xmlns:a16="http://schemas.microsoft.com/office/drawing/2014/main" id="{B7998245-C0C3-4DAC-876B-8497BD4D8F5C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74102A1-242D-42BF-9861-BDE469222A73}"/>
              </a:ext>
            </a:extLst>
          </p:cNvPr>
          <p:cNvGrpSpPr/>
          <p:nvPr/>
        </p:nvGrpSpPr>
        <p:grpSpPr>
          <a:xfrm>
            <a:off x="8584868" y="5726114"/>
            <a:ext cx="504000" cy="354531"/>
            <a:chOff x="5072659" y="4515439"/>
            <a:chExt cx="504000" cy="354531"/>
          </a:xfrm>
        </p:grpSpPr>
        <p:cxnSp>
          <p:nvCxnSpPr>
            <p:cNvPr id="31" name="Gerade Verbindung 92">
              <a:extLst>
                <a:ext uri="{FF2B5EF4-FFF2-40B4-BE49-F238E27FC236}">
                  <a16:creationId xmlns:a16="http://schemas.microsoft.com/office/drawing/2014/main" id="{DC77A9B2-9ACD-4B6F-9F52-51205F2012AA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93">
              <a:extLst>
                <a:ext uri="{FF2B5EF4-FFF2-40B4-BE49-F238E27FC236}">
                  <a16:creationId xmlns:a16="http://schemas.microsoft.com/office/drawing/2014/main" id="{073D1842-6A19-43CF-903A-0D7DCDA4605F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4">
              <a:extLst>
                <a:ext uri="{FF2B5EF4-FFF2-40B4-BE49-F238E27FC236}">
                  <a16:creationId xmlns:a16="http://schemas.microsoft.com/office/drawing/2014/main" id="{74C11977-A516-4165-BBA5-0CF67196550F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5">
              <a:extLst>
                <a:ext uri="{FF2B5EF4-FFF2-40B4-BE49-F238E27FC236}">
                  <a16:creationId xmlns:a16="http://schemas.microsoft.com/office/drawing/2014/main" id="{983C9E31-7451-4BE0-A2BB-EB5645D8A582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5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</a:t>
            </a:r>
            <a:r>
              <a:rPr lang="de-DE" sz="2400">
                <a:latin typeface="Comic Sans MS" panose="030F0902030302020204" pitchFamily="66" charset="0"/>
              </a:rPr>
              <a:t>Zahl 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924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642</a:t>
            </a:r>
          </a:p>
        </p:txBody>
      </p:sp>
      <p:pic>
        <p:nvPicPr>
          <p:cNvPr id="9" name="624">
            <a:hlinkClick r:id="" action="ppaction://media"/>
            <a:extLst>
              <a:ext uri="{FF2B5EF4-FFF2-40B4-BE49-F238E27FC236}">
                <a16:creationId xmlns:a16="http://schemas.microsoft.com/office/drawing/2014/main" id="{AF6B2A65-4E02-421D-A1CD-9134F18F1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92A038E-75AC-46DE-9E76-FCCC1E2CBD9B}"/>
              </a:ext>
            </a:extLst>
          </p:cNvPr>
          <p:cNvGrpSpPr/>
          <p:nvPr/>
        </p:nvGrpSpPr>
        <p:grpSpPr>
          <a:xfrm>
            <a:off x="4629317" y="5571208"/>
            <a:ext cx="504000" cy="118943"/>
            <a:chOff x="5072659" y="4515439"/>
            <a:chExt cx="504000" cy="118943"/>
          </a:xfrm>
        </p:grpSpPr>
        <p:cxnSp>
          <p:nvCxnSpPr>
            <p:cNvPr id="7" name="Gerade Verbindung 92">
              <a:extLst>
                <a:ext uri="{FF2B5EF4-FFF2-40B4-BE49-F238E27FC236}">
                  <a16:creationId xmlns:a16="http://schemas.microsoft.com/office/drawing/2014/main" id="{753786C5-E189-451B-AD1D-115B8B3ADCD3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94">
              <a:extLst>
                <a:ext uri="{FF2B5EF4-FFF2-40B4-BE49-F238E27FC236}">
                  <a16:creationId xmlns:a16="http://schemas.microsoft.com/office/drawing/2014/main" id="{03F2B7AA-437B-4F13-8E78-764BFCD95F9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415FD7F-3DEE-4EBC-8632-8E91D13087D8}"/>
              </a:ext>
            </a:extLst>
          </p:cNvPr>
          <p:cNvGrpSpPr/>
          <p:nvPr/>
        </p:nvGrpSpPr>
        <p:grpSpPr>
          <a:xfrm>
            <a:off x="4635917" y="4314904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7D578C3-7E97-45CF-BF1F-571792D45AF6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3843458-340F-4538-98E5-C0868746C2B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E43320A-10BA-4160-A886-C6F98C1AE49C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3BF098E-484C-4BE0-8A34-C85D6C652894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0772B16-CBF5-4DAB-B566-D656FE7396C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FF33E756-F7DF-48F1-8859-C6EA9007839E}"/>
              </a:ext>
            </a:extLst>
          </p:cNvPr>
          <p:cNvSpPr/>
          <p:nvPr/>
        </p:nvSpPr>
        <p:spPr>
          <a:xfrm>
            <a:off x="4629317" y="4892212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8BEA1778-9210-4BC3-B29F-5CAFF4B50788}"/>
              </a:ext>
            </a:extLst>
          </p:cNvPr>
          <p:cNvGrpSpPr>
            <a:grpSpLocks/>
          </p:cNvGrpSpPr>
          <p:nvPr/>
        </p:nvGrpSpPr>
        <p:grpSpPr>
          <a:xfrm>
            <a:off x="4629317" y="5851851"/>
            <a:ext cx="312598" cy="0"/>
            <a:chOff x="5844000" y="5680048"/>
            <a:chExt cx="270568" cy="0"/>
          </a:xfrm>
        </p:grpSpPr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DB314F52-3D89-405F-9BEE-08CC0978269F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1">
              <a:extLst>
                <a:ext uri="{FF2B5EF4-FFF2-40B4-BE49-F238E27FC236}">
                  <a16:creationId xmlns:a16="http://schemas.microsoft.com/office/drawing/2014/main" id="{E40F1EBD-A799-418B-834C-C158689A7C9F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2">
              <a:extLst>
                <a:ext uri="{FF2B5EF4-FFF2-40B4-BE49-F238E27FC236}">
                  <a16:creationId xmlns:a16="http://schemas.microsoft.com/office/drawing/2014/main" id="{6E3986C6-6297-466D-90BB-037D1E6F29A3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3">
              <a:extLst>
                <a:ext uri="{FF2B5EF4-FFF2-40B4-BE49-F238E27FC236}">
                  <a16:creationId xmlns:a16="http://schemas.microsoft.com/office/drawing/2014/main" id="{215A0E45-3F4B-43EA-829D-1985B44F8027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C5E4791-A632-4977-8A81-08972FEF55EC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B1BFF8-F6C4-4937-8BA8-76050CD0B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36">
            <a:hlinkClick r:id="" action="ppaction://media"/>
            <a:extLst>
              <a:ext uri="{FF2B5EF4-FFF2-40B4-BE49-F238E27FC236}">
                <a16:creationId xmlns:a16="http://schemas.microsoft.com/office/drawing/2014/main" id="{63822FB1-324B-4D69-B787-187CC5119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558AE5A-5628-4A6B-9633-4545B5BD0641}"/>
              </a:ext>
            </a:extLst>
          </p:cNvPr>
          <p:cNvSpPr/>
          <p:nvPr/>
        </p:nvSpPr>
        <p:spPr>
          <a:xfrm>
            <a:off x="1008000" y="43020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1B7E74-78C6-45DD-9A27-7596152172BF}"/>
              </a:ext>
            </a:extLst>
          </p:cNvPr>
          <p:cNvSpPr/>
          <p:nvPr/>
        </p:nvSpPr>
        <p:spPr>
          <a:xfrm>
            <a:off x="1604899" y="4302000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D70AEDF-03AC-45BF-807E-7780688A0938}"/>
              </a:ext>
            </a:extLst>
          </p:cNvPr>
          <p:cNvGrpSpPr/>
          <p:nvPr/>
        </p:nvGrpSpPr>
        <p:grpSpPr>
          <a:xfrm>
            <a:off x="972000" y="5004000"/>
            <a:ext cx="504000" cy="240632"/>
            <a:chOff x="5072659" y="4515439"/>
            <a:chExt cx="504000" cy="240632"/>
          </a:xfrm>
        </p:grpSpPr>
        <p:cxnSp>
          <p:nvCxnSpPr>
            <p:cNvPr id="14" name="Gerade Verbindung 92">
              <a:extLst>
                <a:ext uri="{FF2B5EF4-FFF2-40B4-BE49-F238E27FC236}">
                  <a16:creationId xmlns:a16="http://schemas.microsoft.com/office/drawing/2014/main" id="{D1840CCC-4AE6-48F4-8CCC-C4FE4969395C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3">
              <a:extLst>
                <a:ext uri="{FF2B5EF4-FFF2-40B4-BE49-F238E27FC236}">
                  <a16:creationId xmlns:a16="http://schemas.microsoft.com/office/drawing/2014/main" id="{C14FE609-AFCA-48E5-96B6-5EE820CF31FB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4">
              <a:extLst>
                <a:ext uri="{FF2B5EF4-FFF2-40B4-BE49-F238E27FC236}">
                  <a16:creationId xmlns:a16="http://schemas.microsoft.com/office/drawing/2014/main" id="{10F9A966-C1A4-450B-95A2-7D1242217D69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CEA874-499B-4893-89F3-916C133C1BAA}"/>
              </a:ext>
            </a:extLst>
          </p:cNvPr>
          <p:cNvGrpSpPr>
            <a:grpSpLocks/>
          </p:cNvGrpSpPr>
          <p:nvPr/>
        </p:nvGrpSpPr>
        <p:grpSpPr>
          <a:xfrm>
            <a:off x="984535" y="5454793"/>
            <a:ext cx="396000" cy="111205"/>
            <a:chOff x="5844000" y="5680048"/>
            <a:chExt cx="342756" cy="88232"/>
          </a:xfrm>
        </p:grpSpPr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BB64F83F-8CCC-4F2B-9F63-4959DB1A90B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1">
              <a:extLst>
                <a:ext uri="{FF2B5EF4-FFF2-40B4-BE49-F238E27FC236}">
                  <a16:creationId xmlns:a16="http://schemas.microsoft.com/office/drawing/2014/main" id="{0B488322-ACCE-427D-8EB3-E776B72A880E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2">
              <a:extLst>
                <a:ext uri="{FF2B5EF4-FFF2-40B4-BE49-F238E27FC236}">
                  <a16:creationId xmlns:a16="http://schemas.microsoft.com/office/drawing/2014/main" id="{0AF4683D-74BE-45B1-AB42-B9E42FD37D02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3">
              <a:extLst>
                <a:ext uri="{FF2B5EF4-FFF2-40B4-BE49-F238E27FC236}">
                  <a16:creationId xmlns:a16="http://schemas.microsoft.com/office/drawing/2014/main" id="{5273A095-B5CC-4A59-8854-50EF3D31BB8E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4">
              <a:extLst>
                <a:ext uri="{FF2B5EF4-FFF2-40B4-BE49-F238E27FC236}">
                  <a16:creationId xmlns:a16="http://schemas.microsoft.com/office/drawing/2014/main" id="{B3D35C65-6C8A-4018-AEDE-0532AFC9BC3A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5">
              <a:extLst>
                <a:ext uri="{FF2B5EF4-FFF2-40B4-BE49-F238E27FC236}">
                  <a16:creationId xmlns:a16="http://schemas.microsoft.com/office/drawing/2014/main" id="{56497B76-4E20-452B-9FC3-F34D82509371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8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293">
            <a:hlinkClick r:id="" action="ppaction://media"/>
            <a:extLst>
              <a:ext uri="{FF2B5EF4-FFF2-40B4-BE49-F238E27FC236}">
                <a16:creationId xmlns:a16="http://schemas.microsoft.com/office/drawing/2014/main" id="{B77EEADF-6185-49B6-B922-1633F0AEB4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5F91DB8-38E7-4723-935D-8E98A4BC3C87}"/>
              </a:ext>
            </a:extLst>
          </p:cNvPr>
          <p:cNvGrpSpPr/>
          <p:nvPr/>
        </p:nvGrpSpPr>
        <p:grpSpPr>
          <a:xfrm>
            <a:off x="5422322" y="5153509"/>
            <a:ext cx="504000" cy="354531"/>
            <a:chOff x="5072659" y="4515439"/>
            <a:chExt cx="504000" cy="354531"/>
          </a:xfrm>
        </p:grpSpPr>
        <p:cxnSp>
          <p:nvCxnSpPr>
            <p:cNvPr id="8" name="Gerade Verbindung 4">
              <a:extLst>
                <a:ext uri="{FF2B5EF4-FFF2-40B4-BE49-F238E27FC236}">
                  <a16:creationId xmlns:a16="http://schemas.microsoft.com/office/drawing/2014/main" id="{BBD80C94-8562-4F4B-8C68-80A2531154E0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6">
              <a:extLst>
                <a:ext uri="{FF2B5EF4-FFF2-40B4-BE49-F238E27FC236}">
                  <a16:creationId xmlns:a16="http://schemas.microsoft.com/office/drawing/2014/main" id="{01F0405D-127A-4705-8BD0-D4A6CFE49589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87">
              <a:extLst>
                <a:ext uri="{FF2B5EF4-FFF2-40B4-BE49-F238E27FC236}">
                  <a16:creationId xmlns:a16="http://schemas.microsoft.com/office/drawing/2014/main" id="{38E775F7-5A30-4A1F-8DBA-3169972382E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8">
              <a:extLst>
                <a:ext uri="{FF2B5EF4-FFF2-40B4-BE49-F238E27FC236}">
                  <a16:creationId xmlns:a16="http://schemas.microsoft.com/office/drawing/2014/main" id="{FC355BB4-A3EF-4D3E-836A-39D080550FC7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7D7C022-707A-478C-A9F1-0FDB81F9256B}"/>
              </a:ext>
            </a:extLst>
          </p:cNvPr>
          <p:cNvGrpSpPr/>
          <p:nvPr/>
        </p:nvGrpSpPr>
        <p:grpSpPr>
          <a:xfrm>
            <a:off x="4825423" y="5153509"/>
            <a:ext cx="504000" cy="467549"/>
            <a:chOff x="5072659" y="4515439"/>
            <a:chExt cx="504000" cy="467549"/>
          </a:xfrm>
        </p:grpSpPr>
        <p:cxnSp>
          <p:nvCxnSpPr>
            <p:cNvPr id="15" name="Gerade Verbindung 92">
              <a:extLst>
                <a:ext uri="{FF2B5EF4-FFF2-40B4-BE49-F238E27FC236}">
                  <a16:creationId xmlns:a16="http://schemas.microsoft.com/office/drawing/2014/main" id="{17131F6B-D2DF-473A-9AE9-1BDA76354F08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3">
              <a:extLst>
                <a:ext uri="{FF2B5EF4-FFF2-40B4-BE49-F238E27FC236}">
                  <a16:creationId xmlns:a16="http://schemas.microsoft.com/office/drawing/2014/main" id="{88603BB0-3F74-4877-9D28-3653040FD66E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4">
              <a:extLst>
                <a:ext uri="{FF2B5EF4-FFF2-40B4-BE49-F238E27FC236}">
                  <a16:creationId xmlns:a16="http://schemas.microsoft.com/office/drawing/2014/main" id="{39B74B45-3332-4F24-9F29-6DE361056D73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5">
              <a:extLst>
                <a:ext uri="{FF2B5EF4-FFF2-40B4-BE49-F238E27FC236}">
                  <a16:creationId xmlns:a16="http://schemas.microsoft.com/office/drawing/2014/main" id="{33F1D558-5860-446E-B791-948405A7A207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96">
              <a:extLst>
                <a:ext uri="{FF2B5EF4-FFF2-40B4-BE49-F238E27FC236}">
                  <a16:creationId xmlns:a16="http://schemas.microsoft.com/office/drawing/2014/main" id="{11251FA3-6247-4DEB-8F93-5F32869013A1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FADC83A-F939-4500-88D6-06A208995A4A}"/>
              </a:ext>
            </a:extLst>
          </p:cNvPr>
          <p:cNvGrpSpPr/>
          <p:nvPr/>
        </p:nvGrpSpPr>
        <p:grpSpPr>
          <a:xfrm>
            <a:off x="4825423" y="4437680"/>
            <a:ext cx="1100899" cy="504000"/>
            <a:chOff x="4839101" y="4411309"/>
            <a:chExt cx="1100899" cy="5040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2CE0463-962E-4770-A558-C9C0973F0F86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EB8D498-AC8C-48E9-8387-2C0D8BC48D35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F2A557C-C61B-4D43-916D-94C84C32FBE0}"/>
              </a:ext>
            </a:extLst>
          </p:cNvPr>
          <p:cNvGrpSpPr>
            <a:grpSpLocks/>
          </p:cNvGrpSpPr>
          <p:nvPr/>
        </p:nvGrpSpPr>
        <p:grpSpPr>
          <a:xfrm flipV="1">
            <a:off x="4825423" y="5147760"/>
            <a:ext cx="228872" cy="720559"/>
            <a:chOff x="5844000" y="5680048"/>
            <a:chExt cx="198099" cy="0"/>
          </a:xfrm>
        </p:grpSpPr>
        <p:cxnSp>
          <p:nvCxnSpPr>
            <p:cNvPr id="30" name="Gerade Verbindung 9">
              <a:extLst>
                <a:ext uri="{FF2B5EF4-FFF2-40B4-BE49-F238E27FC236}">
                  <a16:creationId xmlns:a16="http://schemas.microsoft.com/office/drawing/2014/main" id="{D9138EE7-E171-423D-9807-FCC83C141A1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1">
              <a:extLst>
                <a:ext uri="{FF2B5EF4-FFF2-40B4-BE49-F238E27FC236}">
                  <a16:creationId xmlns:a16="http://schemas.microsoft.com/office/drawing/2014/main" id="{4181E4BD-0998-4BEB-89F4-8C23756C9DAA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2">
              <a:extLst>
                <a:ext uri="{FF2B5EF4-FFF2-40B4-BE49-F238E27FC236}">
                  <a16:creationId xmlns:a16="http://schemas.microsoft.com/office/drawing/2014/main" id="{1D4986DF-3CCB-430B-97E9-2197BB8B16B8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48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236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293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263</a:t>
            </a:r>
          </a:p>
        </p:txBody>
      </p:sp>
      <p:pic>
        <p:nvPicPr>
          <p:cNvPr id="10" name="263">
            <a:hlinkClick r:id="" action="ppaction://media"/>
            <a:extLst>
              <a:ext uri="{FF2B5EF4-FFF2-40B4-BE49-F238E27FC236}">
                <a16:creationId xmlns:a16="http://schemas.microsoft.com/office/drawing/2014/main" id="{BAA24C6F-6511-497C-82E3-9949FBECF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7" name="Gerade Verbindung 4">
            <a:extLst>
              <a:ext uri="{FF2B5EF4-FFF2-40B4-BE49-F238E27FC236}">
                <a16:creationId xmlns:a16="http://schemas.microsoft.com/office/drawing/2014/main" id="{FE34AE82-2C87-45DC-9844-9F7A87EDC79A}"/>
              </a:ext>
            </a:extLst>
          </p:cNvPr>
          <p:cNvCxnSpPr/>
          <p:nvPr/>
        </p:nvCxnSpPr>
        <p:spPr>
          <a:xfrm>
            <a:off x="9352200" y="5098094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BD4F837-EB88-4CC0-BE4C-85A4C836709A}"/>
              </a:ext>
            </a:extLst>
          </p:cNvPr>
          <p:cNvGrpSpPr/>
          <p:nvPr/>
        </p:nvGrpSpPr>
        <p:grpSpPr>
          <a:xfrm>
            <a:off x="8707099" y="5098094"/>
            <a:ext cx="504000" cy="467549"/>
            <a:chOff x="5072659" y="4515439"/>
            <a:chExt cx="504000" cy="467549"/>
          </a:xfrm>
        </p:grpSpPr>
        <p:cxnSp>
          <p:nvCxnSpPr>
            <p:cNvPr id="13" name="Gerade Verbindung 92">
              <a:extLst>
                <a:ext uri="{FF2B5EF4-FFF2-40B4-BE49-F238E27FC236}">
                  <a16:creationId xmlns:a16="http://schemas.microsoft.com/office/drawing/2014/main" id="{C9323473-56A5-485E-8CBE-372AA72D5D5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3">
              <a:extLst>
                <a:ext uri="{FF2B5EF4-FFF2-40B4-BE49-F238E27FC236}">
                  <a16:creationId xmlns:a16="http://schemas.microsoft.com/office/drawing/2014/main" id="{31972236-900E-485B-BF34-CEC435243FB8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4">
              <a:extLst>
                <a:ext uri="{FF2B5EF4-FFF2-40B4-BE49-F238E27FC236}">
                  <a16:creationId xmlns:a16="http://schemas.microsoft.com/office/drawing/2014/main" id="{01B97869-C716-4C52-BF16-AC792CF63EB9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5">
              <a:extLst>
                <a:ext uri="{FF2B5EF4-FFF2-40B4-BE49-F238E27FC236}">
                  <a16:creationId xmlns:a16="http://schemas.microsoft.com/office/drawing/2014/main" id="{21BE007A-1F97-42D8-A6B4-0933674DE6F0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6">
              <a:extLst>
                <a:ext uri="{FF2B5EF4-FFF2-40B4-BE49-F238E27FC236}">
                  <a16:creationId xmlns:a16="http://schemas.microsoft.com/office/drawing/2014/main" id="{B90A424C-125D-4F8E-9254-6C24B9A84097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1265238-F433-45AF-A81B-BBC79F12B602}"/>
              </a:ext>
            </a:extLst>
          </p:cNvPr>
          <p:cNvGrpSpPr/>
          <p:nvPr/>
        </p:nvGrpSpPr>
        <p:grpSpPr>
          <a:xfrm>
            <a:off x="8755301" y="4371413"/>
            <a:ext cx="1100899" cy="504000"/>
            <a:chOff x="4839101" y="4411309"/>
            <a:chExt cx="1100899" cy="504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419DE73-6E88-4375-A45F-2D4D79440D0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C0D80C54-2A11-4134-9797-E9C8A353ABED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1121B04-E632-456E-AAE8-03B8D3FF95CD}"/>
              </a:ext>
            </a:extLst>
          </p:cNvPr>
          <p:cNvGrpSpPr>
            <a:grpSpLocks/>
          </p:cNvGrpSpPr>
          <p:nvPr/>
        </p:nvGrpSpPr>
        <p:grpSpPr>
          <a:xfrm flipV="1">
            <a:off x="8701650" y="5054006"/>
            <a:ext cx="228872" cy="720559"/>
            <a:chOff x="5844000" y="5680048"/>
            <a:chExt cx="198099" cy="0"/>
          </a:xfrm>
        </p:grpSpPr>
        <p:cxnSp>
          <p:nvCxnSpPr>
            <p:cNvPr id="22" name="Gerade Verbindung 9">
              <a:extLst>
                <a:ext uri="{FF2B5EF4-FFF2-40B4-BE49-F238E27FC236}">
                  <a16:creationId xmlns:a16="http://schemas.microsoft.com/office/drawing/2014/main" id="{D5FAC771-7D78-4BF8-9812-9CC8BDD7D74C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1">
              <a:extLst>
                <a:ext uri="{FF2B5EF4-FFF2-40B4-BE49-F238E27FC236}">
                  <a16:creationId xmlns:a16="http://schemas.microsoft.com/office/drawing/2014/main" id="{682F920F-7EF0-4A85-9547-34787C715445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2">
              <a:extLst>
                <a:ext uri="{FF2B5EF4-FFF2-40B4-BE49-F238E27FC236}">
                  <a16:creationId xmlns:a16="http://schemas.microsoft.com/office/drawing/2014/main" id="{8FAC64CA-B421-42FE-9F14-9481554AD941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60EFFE2-93E8-420C-B92D-A487E918CE3E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841CC0-B4F9-4C33-80B3-90112DB444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69">
            <a:hlinkClick r:id="" action="ppaction://media"/>
            <a:extLst>
              <a:ext uri="{FF2B5EF4-FFF2-40B4-BE49-F238E27FC236}">
                <a16:creationId xmlns:a16="http://schemas.microsoft.com/office/drawing/2014/main" id="{68A1A303-49E6-42D4-B75B-63D811E504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17B861E-29CA-48F0-A639-3746B8560341}"/>
              </a:ext>
            </a:extLst>
          </p:cNvPr>
          <p:cNvGrpSpPr/>
          <p:nvPr/>
        </p:nvGrpSpPr>
        <p:grpSpPr>
          <a:xfrm>
            <a:off x="786202" y="4289628"/>
            <a:ext cx="2891596" cy="504855"/>
            <a:chOff x="4839101" y="4410454"/>
            <a:chExt cx="2891596" cy="504855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E34AC02-E6F0-47D1-B27E-D06412E9A7E9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73F2694-8B57-4D72-B4F1-974894F21EB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C9756A4-A2EF-4475-A323-65B158112D0F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97FD4E7-24A2-4E57-9E95-440CF8354BDD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A421FC1-C8B1-4821-A32A-4E66D10434B8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E42DEB0-813D-4D37-9F25-3BFA630A6C31}"/>
              </a:ext>
            </a:extLst>
          </p:cNvPr>
          <p:cNvGrpSpPr/>
          <p:nvPr/>
        </p:nvGrpSpPr>
        <p:grpSpPr>
          <a:xfrm>
            <a:off x="786202" y="4890086"/>
            <a:ext cx="1100899" cy="504000"/>
            <a:chOff x="4839101" y="4411309"/>
            <a:chExt cx="1100899" cy="504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48D7DF8-69EC-462B-8AA8-AF913591B4C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B9A4D37-E554-4546-BFEC-E23426821407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3" name="Gerade Verbindung 158">
            <a:extLst>
              <a:ext uri="{FF2B5EF4-FFF2-40B4-BE49-F238E27FC236}">
                <a16:creationId xmlns:a16="http://schemas.microsoft.com/office/drawing/2014/main" id="{27B8CB84-023E-4165-BCFB-7A836D4C6124}"/>
              </a:ext>
            </a:extLst>
          </p:cNvPr>
          <p:cNvCxnSpPr/>
          <p:nvPr/>
        </p:nvCxnSpPr>
        <p:spPr>
          <a:xfrm>
            <a:off x="1383101" y="5604090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A9AE8A6-B45F-4B43-8652-F5375E798A94}"/>
              </a:ext>
            </a:extLst>
          </p:cNvPr>
          <p:cNvGrpSpPr/>
          <p:nvPr/>
        </p:nvGrpSpPr>
        <p:grpSpPr>
          <a:xfrm>
            <a:off x="781713" y="5604090"/>
            <a:ext cx="504000" cy="467549"/>
            <a:chOff x="5072659" y="4515439"/>
            <a:chExt cx="504000" cy="467549"/>
          </a:xfrm>
        </p:grpSpPr>
        <p:cxnSp>
          <p:nvCxnSpPr>
            <p:cNvPr id="32" name="Gerade Verbindung 164">
              <a:extLst>
                <a:ext uri="{FF2B5EF4-FFF2-40B4-BE49-F238E27FC236}">
                  <a16:creationId xmlns:a16="http://schemas.microsoft.com/office/drawing/2014/main" id="{45CEACDC-77F7-4FFC-9595-4084E8947698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65">
              <a:extLst>
                <a:ext uri="{FF2B5EF4-FFF2-40B4-BE49-F238E27FC236}">
                  <a16:creationId xmlns:a16="http://schemas.microsoft.com/office/drawing/2014/main" id="{F1E9525F-1AC6-4570-A1DF-7D2039E1562A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66">
              <a:extLst>
                <a:ext uri="{FF2B5EF4-FFF2-40B4-BE49-F238E27FC236}">
                  <a16:creationId xmlns:a16="http://schemas.microsoft.com/office/drawing/2014/main" id="{6C91E192-BE0E-43F9-A541-5FDA38C31A7F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67">
              <a:extLst>
                <a:ext uri="{FF2B5EF4-FFF2-40B4-BE49-F238E27FC236}">
                  <a16:creationId xmlns:a16="http://schemas.microsoft.com/office/drawing/2014/main" id="{F44A4375-6E0A-4A02-8512-337EC7F45C6F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68">
              <a:extLst>
                <a:ext uri="{FF2B5EF4-FFF2-40B4-BE49-F238E27FC236}">
                  <a16:creationId xmlns:a16="http://schemas.microsoft.com/office/drawing/2014/main" id="{DD65D24E-2A05-43EE-AC50-8A1A7C41A4CD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5216A48-4E83-4F0B-A8C9-B61313502D08}"/>
              </a:ext>
            </a:extLst>
          </p:cNvPr>
          <p:cNvGrpSpPr>
            <a:grpSpLocks/>
          </p:cNvGrpSpPr>
          <p:nvPr/>
        </p:nvGrpSpPr>
        <p:grpSpPr>
          <a:xfrm>
            <a:off x="774000" y="6292941"/>
            <a:ext cx="396000" cy="111205"/>
            <a:chOff x="5844000" y="5680048"/>
            <a:chExt cx="342756" cy="88232"/>
          </a:xfrm>
        </p:grpSpPr>
        <p:cxnSp>
          <p:nvCxnSpPr>
            <p:cNvPr id="38" name="Gerade Verbindung 9">
              <a:extLst>
                <a:ext uri="{FF2B5EF4-FFF2-40B4-BE49-F238E27FC236}">
                  <a16:creationId xmlns:a16="http://schemas.microsoft.com/office/drawing/2014/main" id="{149BFF4D-98C7-4394-894C-2A304357ED02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1">
              <a:extLst>
                <a:ext uri="{FF2B5EF4-FFF2-40B4-BE49-F238E27FC236}">
                  <a16:creationId xmlns:a16="http://schemas.microsoft.com/office/drawing/2014/main" id="{861CC339-15A4-4A94-87B5-D2CE83334D5C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12">
              <a:extLst>
                <a:ext uri="{FF2B5EF4-FFF2-40B4-BE49-F238E27FC236}">
                  <a16:creationId xmlns:a16="http://schemas.microsoft.com/office/drawing/2014/main" id="{CA0C7687-1E6F-46AC-A9FF-BE38C3F2DD1E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13">
              <a:extLst>
                <a:ext uri="{FF2B5EF4-FFF2-40B4-BE49-F238E27FC236}">
                  <a16:creationId xmlns:a16="http://schemas.microsoft.com/office/drawing/2014/main" id="{90624A38-F989-4007-A2FC-2016552CC6E7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14">
              <a:extLst>
                <a:ext uri="{FF2B5EF4-FFF2-40B4-BE49-F238E27FC236}">
                  <a16:creationId xmlns:a16="http://schemas.microsoft.com/office/drawing/2014/main" id="{F38CED79-8CF1-4890-9308-95D87F5FAA1B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15">
              <a:extLst>
                <a:ext uri="{FF2B5EF4-FFF2-40B4-BE49-F238E27FC236}">
                  <a16:creationId xmlns:a16="http://schemas.microsoft.com/office/drawing/2014/main" id="{8ADC0AC0-034F-4115-8876-6F1E4BE9E309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116">
              <a:extLst>
                <a:ext uri="{FF2B5EF4-FFF2-40B4-BE49-F238E27FC236}">
                  <a16:creationId xmlns:a16="http://schemas.microsoft.com/office/drawing/2014/main" id="{394123A3-0BBF-4E42-8541-87FFA98C8099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17">
              <a:extLst>
                <a:ext uri="{FF2B5EF4-FFF2-40B4-BE49-F238E27FC236}">
                  <a16:creationId xmlns:a16="http://schemas.microsoft.com/office/drawing/2014/main" id="{87AE4138-A207-462C-951C-607F9FFA86EF}"/>
                </a:ext>
              </a:extLst>
            </p:cNvPr>
            <p:cNvCxnSpPr/>
            <p:nvPr/>
          </p:nvCxnSpPr>
          <p:spPr>
            <a:xfrm>
              <a:off x="5988099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18">
              <a:extLst>
                <a:ext uri="{FF2B5EF4-FFF2-40B4-BE49-F238E27FC236}">
                  <a16:creationId xmlns:a16="http://schemas.microsoft.com/office/drawing/2014/main" id="{17EF7969-ED6B-4158-BE16-2BC2D2299757}"/>
                </a:ext>
              </a:extLst>
            </p:cNvPr>
            <p:cNvCxnSpPr/>
            <p:nvPr/>
          </p:nvCxnSpPr>
          <p:spPr>
            <a:xfrm>
              <a:off x="6060568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5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1000</a:t>
            </a:r>
          </a:p>
        </p:txBody>
      </p:sp>
      <p:pic>
        <p:nvPicPr>
          <p:cNvPr id="12" name="110">
            <a:hlinkClick r:id="" action="ppaction://media"/>
            <a:extLst>
              <a:ext uri="{FF2B5EF4-FFF2-40B4-BE49-F238E27FC236}">
                <a16:creationId xmlns:a16="http://schemas.microsoft.com/office/drawing/2014/main" id="{4BE6C104-4333-4844-90AF-82A6DDF8A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92">
            <a:extLst>
              <a:ext uri="{FF2B5EF4-FFF2-40B4-BE49-F238E27FC236}">
                <a16:creationId xmlns:a16="http://schemas.microsoft.com/office/drawing/2014/main" id="{CA4DC4DB-1605-4B0A-BD86-887D8C693D4A}"/>
              </a:ext>
            </a:extLst>
          </p:cNvPr>
          <p:cNvCxnSpPr/>
          <p:nvPr/>
        </p:nvCxnSpPr>
        <p:spPr>
          <a:xfrm>
            <a:off x="972000" y="5141371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9E2BBAD-1245-46E1-8FF9-20C59B13B364}"/>
              </a:ext>
            </a:extLst>
          </p:cNvPr>
          <p:cNvSpPr/>
          <p:nvPr/>
        </p:nvSpPr>
        <p:spPr>
          <a:xfrm>
            <a:off x="972000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A45B13-820F-4D10-B6A3-D548454788F7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FC601B-4B2F-44E2-9243-9911B6DF96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766">
            <a:hlinkClick r:id="" action="ppaction://media"/>
            <a:extLst>
              <a:ext uri="{FF2B5EF4-FFF2-40B4-BE49-F238E27FC236}">
                <a16:creationId xmlns:a16="http://schemas.microsoft.com/office/drawing/2014/main" id="{7D16AFA1-83AA-43D1-BA40-A8C631FCC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6000" y="2664000"/>
            <a:ext cx="540000" cy="5400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998701C-403B-4CB3-B8D8-07F037D2BE20}"/>
              </a:ext>
            </a:extLst>
          </p:cNvPr>
          <p:cNvGrpSpPr/>
          <p:nvPr/>
        </p:nvGrpSpPr>
        <p:grpSpPr>
          <a:xfrm>
            <a:off x="4650202" y="4428881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150A53E-77CA-423B-B4A8-5F946DA03B88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A19C334-1C6F-436B-B9B4-9881309B0BF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75EFD50-3598-4B33-B24F-1CE0ADCA9CC1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C2DC31F-8A46-42CE-A9B8-4F5D41F8D016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5961188-780B-4F3A-BA3C-C6F9FC15E7D2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1632A7B-E048-457E-9B64-D48FFB22F109}"/>
              </a:ext>
            </a:extLst>
          </p:cNvPr>
          <p:cNvGrpSpPr/>
          <p:nvPr/>
        </p:nvGrpSpPr>
        <p:grpSpPr>
          <a:xfrm>
            <a:off x="4643602" y="5006189"/>
            <a:ext cx="1100899" cy="504000"/>
            <a:chOff x="4839101" y="4411309"/>
            <a:chExt cx="1100899" cy="50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613363CD-B966-4DA3-9E69-F05AA27AFE9B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7F221F0-4A16-4BB2-9054-01F4EEFF16DA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0" name="Gerade Verbindung 158">
            <a:extLst>
              <a:ext uri="{FF2B5EF4-FFF2-40B4-BE49-F238E27FC236}">
                <a16:creationId xmlns:a16="http://schemas.microsoft.com/office/drawing/2014/main" id="{35873FB8-C7BB-46FC-9287-9B383225C542}"/>
              </a:ext>
            </a:extLst>
          </p:cNvPr>
          <p:cNvCxnSpPr/>
          <p:nvPr/>
        </p:nvCxnSpPr>
        <p:spPr>
          <a:xfrm>
            <a:off x="5264431" y="5770577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D010DEB-67CD-4652-BB74-886EACCF4FAD}"/>
              </a:ext>
            </a:extLst>
          </p:cNvPr>
          <p:cNvGrpSpPr/>
          <p:nvPr/>
        </p:nvGrpSpPr>
        <p:grpSpPr>
          <a:xfrm>
            <a:off x="4660932" y="5770577"/>
            <a:ext cx="504000" cy="467549"/>
            <a:chOff x="5072659" y="4515439"/>
            <a:chExt cx="504000" cy="467549"/>
          </a:xfrm>
        </p:grpSpPr>
        <p:cxnSp>
          <p:nvCxnSpPr>
            <p:cNvPr id="22" name="Gerade Verbindung 164">
              <a:extLst>
                <a:ext uri="{FF2B5EF4-FFF2-40B4-BE49-F238E27FC236}">
                  <a16:creationId xmlns:a16="http://schemas.microsoft.com/office/drawing/2014/main" id="{B910C403-3D28-43E4-81BA-345E7F088412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65">
              <a:extLst>
                <a:ext uri="{FF2B5EF4-FFF2-40B4-BE49-F238E27FC236}">
                  <a16:creationId xmlns:a16="http://schemas.microsoft.com/office/drawing/2014/main" id="{11C480FC-84AF-49A4-8878-081706828F4D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66">
              <a:extLst>
                <a:ext uri="{FF2B5EF4-FFF2-40B4-BE49-F238E27FC236}">
                  <a16:creationId xmlns:a16="http://schemas.microsoft.com/office/drawing/2014/main" id="{B3996A58-7521-4799-A1D0-6E89CB57E82E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67">
              <a:extLst>
                <a:ext uri="{FF2B5EF4-FFF2-40B4-BE49-F238E27FC236}">
                  <a16:creationId xmlns:a16="http://schemas.microsoft.com/office/drawing/2014/main" id="{B8352EC0-1112-453D-BE50-95AE8B9A629A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68">
              <a:extLst>
                <a:ext uri="{FF2B5EF4-FFF2-40B4-BE49-F238E27FC236}">
                  <a16:creationId xmlns:a16="http://schemas.microsoft.com/office/drawing/2014/main" id="{7B6CB988-E5B2-4A6F-9985-6B63103FDDF3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D1FDCBB-E529-4B25-9F1A-121816D6C351}"/>
              </a:ext>
            </a:extLst>
          </p:cNvPr>
          <p:cNvGrpSpPr>
            <a:grpSpLocks/>
          </p:cNvGrpSpPr>
          <p:nvPr/>
        </p:nvGrpSpPr>
        <p:grpSpPr>
          <a:xfrm>
            <a:off x="4656111" y="6438342"/>
            <a:ext cx="396000" cy="111205"/>
            <a:chOff x="5844000" y="5680048"/>
            <a:chExt cx="342756" cy="88232"/>
          </a:xfrm>
        </p:grpSpPr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36F5A2FF-07DF-438C-84DE-22522947E280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1">
              <a:extLst>
                <a:ext uri="{FF2B5EF4-FFF2-40B4-BE49-F238E27FC236}">
                  <a16:creationId xmlns:a16="http://schemas.microsoft.com/office/drawing/2014/main" id="{0D70E736-5CA9-412B-8598-15A4268AAB5C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2">
              <a:extLst>
                <a:ext uri="{FF2B5EF4-FFF2-40B4-BE49-F238E27FC236}">
                  <a16:creationId xmlns:a16="http://schemas.microsoft.com/office/drawing/2014/main" id="{01542670-958B-4040-B2A1-C235D7A2697C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3">
              <a:extLst>
                <a:ext uri="{FF2B5EF4-FFF2-40B4-BE49-F238E27FC236}">
                  <a16:creationId xmlns:a16="http://schemas.microsoft.com/office/drawing/2014/main" id="{87A37BC9-3C40-4B78-BC25-3509DD60EBCE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4">
              <a:extLst>
                <a:ext uri="{FF2B5EF4-FFF2-40B4-BE49-F238E27FC236}">
                  <a16:creationId xmlns:a16="http://schemas.microsoft.com/office/drawing/2014/main" id="{DC6EBDC7-65B7-48F3-9FD9-35E597684F7E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5">
              <a:extLst>
                <a:ext uri="{FF2B5EF4-FFF2-40B4-BE49-F238E27FC236}">
                  <a16:creationId xmlns:a16="http://schemas.microsoft.com/office/drawing/2014/main" id="{0CE76830-2444-47A2-94F1-DDACEA8926B6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769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766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796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>
            <a:cxnSpLocks/>
          </p:cNvCxnSpPr>
          <p:nvPr/>
        </p:nvCxnSpPr>
        <p:spPr>
          <a:xfrm>
            <a:off x="5481896" y="3360307"/>
            <a:ext cx="271982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>
            <a:cxnSpLocks/>
          </p:cNvCxnSpPr>
          <p:nvPr/>
        </p:nvCxnSpPr>
        <p:spPr>
          <a:xfrm>
            <a:off x="153644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>
            <a:cxnSpLocks/>
          </p:cNvCxnSpPr>
          <p:nvPr/>
        </p:nvCxnSpPr>
        <p:spPr>
          <a:xfrm flipV="1">
            <a:off x="9268408" y="3360307"/>
            <a:ext cx="360784" cy="3177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796">
            <a:hlinkClick r:id="" action="ppaction://media"/>
            <a:extLst>
              <a:ext uri="{FF2B5EF4-FFF2-40B4-BE49-F238E27FC236}">
                <a16:creationId xmlns:a16="http://schemas.microsoft.com/office/drawing/2014/main" id="{179309FF-9124-47E3-A6BE-09404DC44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88A0174-D16D-4CE9-AFD9-BA92B59009C9}"/>
              </a:ext>
            </a:extLst>
          </p:cNvPr>
          <p:cNvGrpSpPr/>
          <p:nvPr/>
        </p:nvGrpSpPr>
        <p:grpSpPr>
          <a:xfrm>
            <a:off x="8515852" y="4503188"/>
            <a:ext cx="2891596" cy="504855"/>
            <a:chOff x="4839101" y="4410454"/>
            <a:chExt cx="2891596" cy="50485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ABB8DB-68AE-401F-8123-1F07FC2FEE49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8B5AACA-D759-4878-AED2-EFA1E9393205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9A9FB30-C4BC-4DC2-9071-A5F99DC248D1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E3D52BE-5FFB-442B-981C-EE21FF929831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000F1CD-2C19-4198-A02A-80539385A9DA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2B6713C-3D18-4CD9-89BD-B2B3687A2D3E}"/>
              </a:ext>
            </a:extLst>
          </p:cNvPr>
          <p:cNvGrpSpPr/>
          <p:nvPr/>
        </p:nvGrpSpPr>
        <p:grpSpPr>
          <a:xfrm>
            <a:off x="8515852" y="5094060"/>
            <a:ext cx="1100899" cy="504000"/>
            <a:chOff x="4839101" y="4411309"/>
            <a:chExt cx="1100899" cy="504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D795070-7759-484E-8E23-13430AFC5E31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2153A67-6D53-4E25-8DCF-77F3564A91E7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9303EEB-9FF9-4C79-BE98-AE94DB573C70}"/>
              </a:ext>
            </a:extLst>
          </p:cNvPr>
          <p:cNvGrpSpPr/>
          <p:nvPr/>
        </p:nvGrpSpPr>
        <p:grpSpPr>
          <a:xfrm>
            <a:off x="9125192" y="5803565"/>
            <a:ext cx="504000" cy="354531"/>
            <a:chOff x="5072659" y="4515439"/>
            <a:chExt cx="504000" cy="354531"/>
          </a:xfrm>
        </p:grpSpPr>
        <p:cxnSp>
          <p:nvCxnSpPr>
            <p:cNvPr id="20" name="Gerade Verbindung 158">
              <a:extLst>
                <a:ext uri="{FF2B5EF4-FFF2-40B4-BE49-F238E27FC236}">
                  <a16:creationId xmlns:a16="http://schemas.microsoft.com/office/drawing/2014/main" id="{15FBCDF0-E16A-4A84-BF5B-836B4F900713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59">
              <a:extLst>
                <a:ext uri="{FF2B5EF4-FFF2-40B4-BE49-F238E27FC236}">
                  <a16:creationId xmlns:a16="http://schemas.microsoft.com/office/drawing/2014/main" id="{8FE3CBCA-5190-4029-9656-B18B4D9ECF42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0">
              <a:extLst>
                <a:ext uri="{FF2B5EF4-FFF2-40B4-BE49-F238E27FC236}">
                  <a16:creationId xmlns:a16="http://schemas.microsoft.com/office/drawing/2014/main" id="{4F5EE8D6-8F14-4365-9AD9-C63B13EA013F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61">
              <a:extLst>
                <a:ext uri="{FF2B5EF4-FFF2-40B4-BE49-F238E27FC236}">
                  <a16:creationId xmlns:a16="http://schemas.microsoft.com/office/drawing/2014/main" id="{04F700DD-F71A-443B-87B2-9F9180AA1A44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B82387-FA0E-48C6-B0DC-ECB4E027CB96}"/>
              </a:ext>
            </a:extLst>
          </p:cNvPr>
          <p:cNvGrpSpPr/>
          <p:nvPr/>
        </p:nvGrpSpPr>
        <p:grpSpPr>
          <a:xfrm>
            <a:off x="8493543" y="5810422"/>
            <a:ext cx="504000" cy="467549"/>
            <a:chOff x="5072659" y="4515439"/>
            <a:chExt cx="504000" cy="467549"/>
          </a:xfrm>
        </p:grpSpPr>
        <p:cxnSp>
          <p:nvCxnSpPr>
            <p:cNvPr id="25" name="Gerade Verbindung 164">
              <a:extLst>
                <a:ext uri="{FF2B5EF4-FFF2-40B4-BE49-F238E27FC236}">
                  <a16:creationId xmlns:a16="http://schemas.microsoft.com/office/drawing/2014/main" id="{FEFACD7E-5476-4B9A-93C5-EA18923B860A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65">
              <a:extLst>
                <a:ext uri="{FF2B5EF4-FFF2-40B4-BE49-F238E27FC236}">
                  <a16:creationId xmlns:a16="http://schemas.microsoft.com/office/drawing/2014/main" id="{BA00E7F2-0B65-4ABC-AD78-50547AA1C335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6">
              <a:extLst>
                <a:ext uri="{FF2B5EF4-FFF2-40B4-BE49-F238E27FC236}">
                  <a16:creationId xmlns:a16="http://schemas.microsoft.com/office/drawing/2014/main" id="{207EEE73-67B2-4D59-A988-90A64C29C21D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67">
              <a:extLst>
                <a:ext uri="{FF2B5EF4-FFF2-40B4-BE49-F238E27FC236}">
                  <a16:creationId xmlns:a16="http://schemas.microsoft.com/office/drawing/2014/main" id="{A2A2CF81-0078-4D5F-BA42-254F5CE54425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68">
              <a:extLst>
                <a:ext uri="{FF2B5EF4-FFF2-40B4-BE49-F238E27FC236}">
                  <a16:creationId xmlns:a16="http://schemas.microsoft.com/office/drawing/2014/main" id="{2139F0E7-9FDD-454B-B40D-7B8884CF625F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A718388-64FC-4E6E-A598-97B55F8B31D0}"/>
              </a:ext>
            </a:extLst>
          </p:cNvPr>
          <p:cNvGrpSpPr>
            <a:grpSpLocks/>
          </p:cNvGrpSpPr>
          <p:nvPr/>
        </p:nvGrpSpPr>
        <p:grpSpPr>
          <a:xfrm>
            <a:off x="8493543" y="6501597"/>
            <a:ext cx="396000" cy="111205"/>
            <a:chOff x="5844000" y="5680048"/>
            <a:chExt cx="342756" cy="88232"/>
          </a:xfrm>
        </p:grpSpPr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C6B1104D-91C3-421D-A694-C7C2D103BCDE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1">
              <a:extLst>
                <a:ext uri="{FF2B5EF4-FFF2-40B4-BE49-F238E27FC236}">
                  <a16:creationId xmlns:a16="http://schemas.microsoft.com/office/drawing/2014/main" id="{9F04BB77-AA09-452D-A70D-1210FE537B26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2">
              <a:extLst>
                <a:ext uri="{FF2B5EF4-FFF2-40B4-BE49-F238E27FC236}">
                  <a16:creationId xmlns:a16="http://schemas.microsoft.com/office/drawing/2014/main" id="{D8B0BC9B-815A-4EE3-B610-EC5304265FED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3">
              <a:extLst>
                <a:ext uri="{FF2B5EF4-FFF2-40B4-BE49-F238E27FC236}">
                  <a16:creationId xmlns:a16="http://schemas.microsoft.com/office/drawing/2014/main" id="{BAC43465-0EDF-4629-8E80-6BEC2E62F51D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14">
              <a:extLst>
                <a:ext uri="{FF2B5EF4-FFF2-40B4-BE49-F238E27FC236}">
                  <a16:creationId xmlns:a16="http://schemas.microsoft.com/office/drawing/2014/main" id="{D91C268E-BB83-48EB-BC49-4083F98C3F33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15">
              <a:extLst>
                <a:ext uri="{FF2B5EF4-FFF2-40B4-BE49-F238E27FC236}">
                  <a16:creationId xmlns:a16="http://schemas.microsoft.com/office/drawing/2014/main" id="{3B5A40E7-ECB4-43B9-B908-3C47AC5B61EC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A214222A-41E0-4831-9A41-182322C98DC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0C28A6-9142-4F44-8EA8-E983AE9CC7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980C37D-1FB2-448F-8351-543619F8BE63}"/>
              </a:ext>
            </a:extLst>
          </p:cNvPr>
          <p:cNvGrpSpPr/>
          <p:nvPr/>
        </p:nvGrpSpPr>
        <p:grpSpPr>
          <a:xfrm>
            <a:off x="786202" y="4525192"/>
            <a:ext cx="2891596" cy="504855"/>
            <a:chOff x="4839101" y="4410454"/>
            <a:chExt cx="2891596" cy="5048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E15ACA2-AEE7-4133-AC5A-E9E5F9F3C9E0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C808FF9-6644-4C81-BEB7-42C0476ACDD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5642F2B-6826-4C47-944F-3DF370A0056E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A5A289D-1934-4086-9BFE-60FD104268C9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9F9C77B-A03C-487A-A163-5877E8AA59EC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0D16FC2-59D0-4267-96E1-40A9479B866F}"/>
              </a:ext>
            </a:extLst>
          </p:cNvPr>
          <p:cNvGrpSpPr/>
          <p:nvPr/>
        </p:nvGrpSpPr>
        <p:grpSpPr>
          <a:xfrm>
            <a:off x="786202" y="5218647"/>
            <a:ext cx="504000" cy="240632"/>
            <a:chOff x="5072659" y="4515439"/>
            <a:chExt cx="504000" cy="240632"/>
          </a:xfrm>
        </p:grpSpPr>
        <p:cxnSp>
          <p:nvCxnSpPr>
            <p:cNvPr id="17" name="Gerade Verbindung 92">
              <a:extLst>
                <a:ext uri="{FF2B5EF4-FFF2-40B4-BE49-F238E27FC236}">
                  <a16:creationId xmlns:a16="http://schemas.microsoft.com/office/drawing/2014/main" id="{AD1A538E-72BB-4E25-B732-73307EE53499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3">
              <a:extLst>
                <a:ext uri="{FF2B5EF4-FFF2-40B4-BE49-F238E27FC236}">
                  <a16:creationId xmlns:a16="http://schemas.microsoft.com/office/drawing/2014/main" id="{9276E3A7-092D-43BD-B1F2-1C180FE602A7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94">
              <a:extLst>
                <a:ext uri="{FF2B5EF4-FFF2-40B4-BE49-F238E27FC236}">
                  <a16:creationId xmlns:a16="http://schemas.microsoft.com/office/drawing/2014/main" id="{251F2D01-6E9D-4BEB-9D0A-38C32B195E88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530">
            <a:hlinkClick r:id="" action="ppaction://media"/>
            <a:extLst>
              <a:ext uri="{FF2B5EF4-FFF2-40B4-BE49-F238E27FC236}">
                <a16:creationId xmlns:a16="http://schemas.microsoft.com/office/drawing/2014/main" id="{00F1A9B5-4F2E-432B-86EA-21E5E009C8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035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CD60343-E45E-4118-886C-74CA376FD748}"/>
              </a:ext>
            </a:extLst>
          </p:cNvPr>
          <p:cNvGrpSpPr/>
          <p:nvPr/>
        </p:nvGrpSpPr>
        <p:grpSpPr>
          <a:xfrm>
            <a:off x="4643602" y="4470284"/>
            <a:ext cx="2891596" cy="504855"/>
            <a:chOff x="4839101" y="4410454"/>
            <a:chExt cx="2891596" cy="50485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74D13DB5-2ED1-4FA8-AEE3-F8041461508F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64FD6E4-45D9-42E6-8796-B18D7AED7B38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A31C0CC-810D-45FD-9B2D-431695A085C9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D1FFF6A-18CB-4829-A696-B28A6830D167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C2E594D-8C41-4B41-8B0C-6A01CE66BB5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92">
            <a:extLst>
              <a:ext uri="{FF2B5EF4-FFF2-40B4-BE49-F238E27FC236}">
                <a16:creationId xmlns:a16="http://schemas.microsoft.com/office/drawing/2014/main" id="{971E5D46-F094-4F2F-9877-1014459280AF}"/>
              </a:ext>
            </a:extLst>
          </p:cNvPr>
          <p:cNvCxnSpPr/>
          <p:nvPr/>
        </p:nvCxnSpPr>
        <p:spPr>
          <a:xfrm>
            <a:off x="4653319" y="5186299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2831C597-AC18-476C-92E1-E015DB3B892B}"/>
              </a:ext>
            </a:extLst>
          </p:cNvPr>
          <p:cNvGrpSpPr>
            <a:grpSpLocks/>
          </p:cNvGrpSpPr>
          <p:nvPr/>
        </p:nvGrpSpPr>
        <p:grpSpPr>
          <a:xfrm>
            <a:off x="4653319" y="5397460"/>
            <a:ext cx="396000" cy="111205"/>
            <a:chOff x="5844000" y="5680048"/>
            <a:chExt cx="342756" cy="88232"/>
          </a:xfrm>
        </p:grpSpPr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153A375C-180B-49A9-90BA-876CA56AB277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1">
              <a:extLst>
                <a:ext uri="{FF2B5EF4-FFF2-40B4-BE49-F238E27FC236}">
                  <a16:creationId xmlns:a16="http://schemas.microsoft.com/office/drawing/2014/main" id="{D96D55C1-4C5B-4415-8A1B-4D4D69B2BC51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2">
              <a:extLst>
                <a:ext uri="{FF2B5EF4-FFF2-40B4-BE49-F238E27FC236}">
                  <a16:creationId xmlns:a16="http://schemas.microsoft.com/office/drawing/2014/main" id="{D864AB49-5381-44AD-9F50-AAE4C7C25764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3">
              <a:extLst>
                <a:ext uri="{FF2B5EF4-FFF2-40B4-BE49-F238E27FC236}">
                  <a16:creationId xmlns:a16="http://schemas.microsoft.com/office/drawing/2014/main" id="{177D554F-8367-4182-BF3E-3231E22AA3FD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4">
              <a:extLst>
                <a:ext uri="{FF2B5EF4-FFF2-40B4-BE49-F238E27FC236}">
                  <a16:creationId xmlns:a16="http://schemas.microsoft.com/office/drawing/2014/main" id="{1CFE879A-8AE5-4301-B09F-7CD302539C83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5">
              <a:extLst>
                <a:ext uri="{FF2B5EF4-FFF2-40B4-BE49-F238E27FC236}">
                  <a16:creationId xmlns:a16="http://schemas.microsoft.com/office/drawing/2014/main" id="{643C072E-CE2E-46FE-B423-BFA1457F8D9C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6">
              <a:extLst>
                <a:ext uri="{FF2B5EF4-FFF2-40B4-BE49-F238E27FC236}">
                  <a16:creationId xmlns:a16="http://schemas.microsoft.com/office/drawing/2014/main" id="{D14FA079-5575-477C-A9D9-06FB168C7813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7">
              <a:extLst>
                <a:ext uri="{FF2B5EF4-FFF2-40B4-BE49-F238E27FC236}">
                  <a16:creationId xmlns:a16="http://schemas.microsoft.com/office/drawing/2014/main" id="{458F116A-1E6E-41E0-8D9D-8DC2BA5558BA}"/>
                </a:ext>
              </a:extLst>
            </p:cNvPr>
            <p:cNvCxnSpPr/>
            <p:nvPr/>
          </p:nvCxnSpPr>
          <p:spPr>
            <a:xfrm>
              <a:off x="5988099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518">
            <a:hlinkClick r:id="" action="ppaction://media"/>
            <a:extLst>
              <a:ext uri="{FF2B5EF4-FFF2-40B4-BE49-F238E27FC236}">
                <a16:creationId xmlns:a16="http://schemas.microsoft.com/office/drawing/2014/main" id="{1BACCC21-EB31-4104-A31C-84951DD872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0000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530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518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580</a:t>
            </a:r>
          </a:p>
        </p:txBody>
      </p:sp>
      <p:pic>
        <p:nvPicPr>
          <p:cNvPr id="10" name="580">
            <a:hlinkClick r:id="" action="ppaction://media"/>
            <a:extLst>
              <a:ext uri="{FF2B5EF4-FFF2-40B4-BE49-F238E27FC236}">
                <a16:creationId xmlns:a16="http://schemas.microsoft.com/office/drawing/2014/main" id="{A198C3AC-26EE-461D-81FA-BCFEEDE1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5EB7B54-E8F2-4F05-AB0D-01E41A0F92D9}"/>
              </a:ext>
            </a:extLst>
          </p:cNvPr>
          <p:cNvGrpSpPr/>
          <p:nvPr/>
        </p:nvGrpSpPr>
        <p:grpSpPr>
          <a:xfrm>
            <a:off x="8539833" y="4420915"/>
            <a:ext cx="2891596" cy="504855"/>
            <a:chOff x="4839101" y="4410454"/>
            <a:chExt cx="2891596" cy="504855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0120336-4D1F-43B1-B230-C89616100222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5901D67-7F28-4030-ADFF-C401EE12ABF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8B07FD5-FD72-43E7-8ED9-F4540A8CA79E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865E872-7680-4E1D-9371-3C1AD736140A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45B60E9-211B-4DFF-8844-394E196537E1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3FE3F4A-461A-4973-9E8E-4C90D32B6CF9}"/>
              </a:ext>
            </a:extLst>
          </p:cNvPr>
          <p:cNvGrpSpPr/>
          <p:nvPr/>
        </p:nvGrpSpPr>
        <p:grpSpPr>
          <a:xfrm>
            <a:off x="8539833" y="5218424"/>
            <a:ext cx="504000" cy="467549"/>
            <a:chOff x="5072659" y="4515439"/>
            <a:chExt cx="504000" cy="467549"/>
          </a:xfrm>
        </p:grpSpPr>
        <p:cxnSp>
          <p:nvCxnSpPr>
            <p:cNvPr id="14" name="Gerade Verbindung 92">
              <a:extLst>
                <a:ext uri="{FF2B5EF4-FFF2-40B4-BE49-F238E27FC236}">
                  <a16:creationId xmlns:a16="http://schemas.microsoft.com/office/drawing/2014/main" id="{47768E50-4861-47E3-848F-5B810D7EAC47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3">
              <a:extLst>
                <a:ext uri="{FF2B5EF4-FFF2-40B4-BE49-F238E27FC236}">
                  <a16:creationId xmlns:a16="http://schemas.microsoft.com/office/drawing/2014/main" id="{E31552B2-AD43-479D-9E4E-71685288D9B7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94">
              <a:extLst>
                <a:ext uri="{FF2B5EF4-FFF2-40B4-BE49-F238E27FC236}">
                  <a16:creationId xmlns:a16="http://schemas.microsoft.com/office/drawing/2014/main" id="{DA016C09-ADB1-4176-B72E-DDCCF59CDD0C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95">
              <a:extLst>
                <a:ext uri="{FF2B5EF4-FFF2-40B4-BE49-F238E27FC236}">
                  <a16:creationId xmlns:a16="http://schemas.microsoft.com/office/drawing/2014/main" id="{7BD366C9-2528-4CC0-8B2F-39F64738A521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6">
              <a:extLst>
                <a:ext uri="{FF2B5EF4-FFF2-40B4-BE49-F238E27FC236}">
                  <a16:creationId xmlns:a16="http://schemas.microsoft.com/office/drawing/2014/main" id="{E4572449-083B-463A-B421-43D8E98CC7DF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3ADE073-8118-4B81-B5B9-BA15516F0AB6}"/>
              </a:ext>
            </a:extLst>
          </p:cNvPr>
          <p:cNvGrpSpPr/>
          <p:nvPr/>
        </p:nvGrpSpPr>
        <p:grpSpPr>
          <a:xfrm>
            <a:off x="9136732" y="5218424"/>
            <a:ext cx="504000" cy="240632"/>
            <a:chOff x="5072659" y="4515439"/>
            <a:chExt cx="504000" cy="240632"/>
          </a:xfrm>
        </p:grpSpPr>
        <p:cxnSp>
          <p:nvCxnSpPr>
            <p:cNvPr id="20" name="Gerade Verbindung 4">
              <a:extLst>
                <a:ext uri="{FF2B5EF4-FFF2-40B4-BE49-F238E27FC236}">
                  <a16:creationId xmlns:a16="http://schemas.microsoft.com/office/drawing/2014/main" id="{E009CDD9-4A3B-4798-81B4-87D897AB5A47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86">
              <a:extLst>
                <a:ext uri="{FF2B5EF4-FFF2-40B4-BE49-F238E27FC236}">
                  <a16:creationId xmlns:a16="http://schemas.microsoft.com/office/drawing/2014/main" id="{F24EDCD7-CC15-46E6-9F42-4DE8FFC2B4E9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87">
              <a:extLst>
                <a:ext uri="{FF2B5EF4-FFF2-40B4-BE49-F238E27FC236}">
                  <a16:creationId xmlns:a16="http://schemas.microsoft.com/office/drawing/2014/main" id="{C5D9D576-B7A6-49C2-BEC5-C24A958166F2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CA85C8E4-A591-4831-B531-2572AD47509D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CADFD3-D656-433B-B2BC-92DA68D8FB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ACE54D88-564D-D147-9446-74E4D86E1361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5D455FF2-E60E-5B42-968B-8BDCA43C007A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DCF0FA8A-0B7A-BC44-92A4-E40EF72B2F74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6608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46" name="710">
            <a:hlinkClick r:id="" action="ppaction://media"/>
            <a:extLst>
              <a:ext uri="{FF2B5EF4-FFF2-40B4-BE49-F238E27FC236}">
                <a16:creationId xmlns:a16="http://schemas.microsoft.com/office/drawing/2014/main" id="{33F57FBA-FD07-7A49-B532-77FBF0F37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946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12">
            <a:hlinkClick r:id="" action="ppaction://media"/>
            <a:extLst>
              <a:ext uri="{FF2B5EF4-FFF2-40B4-BE49-F238E27FC236}">
                <a16:creationId xmlns:a16="http://schemas.microsoft.com/office/drawing/2014/main" id="{25882898-2BDF-4654-90E4-60679AB5D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cxnSp>
        <p:nvCxnSpPr>
          <p:cNvPr id="11" name="Gerade Verbindung 92">
            <a:extLst>
              <a:ext uri="{FF2B5EF4-FFF2-40B4-BE49-F238E27FC236}">
                <a16:creationId xmlns:a16="http://schemas.microsoft.com/office/drawing/2014/main" id="{59BCECE2-2B3E-4E6B-9949-13F8200563F3}"/>
              </a:ext>
            </a:extLst>
          </p:cNvPr>
          <p:cNvCxnSpPr/>
          <p:nvPr/>
        </p:nvCxnSpPr>
        <p:spPr>
          <a:xfrm>
            <a:off x="679377" y="5685185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D0E3B3E-46A8-44EA-98E3-0F0D781D392C}"/>
              </a:ext>
            </a:extLst>
          </p:cNvPr>
          <p:cNvGrpSpPr/>
          <p:nvPr/>
        </p:nvGrpSpPr>
        <p:grpSpPr>
          <a:xfrm>
            <a:off x="685977" y="4428881"/>
            <a:ext cx="2891596" cy="504855"/>
            <a:chOff x="4839101" y="4410454"/>
            <a:chExt cx="2891596" cy="504855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A5C33CC-B118-4546-8CE7-290C8D0CAECE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1D0B06B-7C18-43F3-BD9A-B62D4272663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E8B3F70-4681-4EF3-947B-53EA7CB0158D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C08875B-7415-4616-869C-87C1BB0984B6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BF272AE-D13B-469D-822B-89FDFE95C2A6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1007A30-3A9F-476F-BF9C-30F4F9DD64B9}"/>
              </a:ext>
            </a:extLst>
          </p:cNvPr>
          <p:cNvGrpSpPr/>
          <p:nvPr/>
        </p:nvGrpSpPr>
        <p:grpSpPr>
          <a:xfrm>
            <a:off x="679377" y="5006189"/>
            <a:ext cx="1697798" cy="504000"/>
            <a:chOff x="4839101" y="4411309"/>
            <a:chExt cx="1697798" cy="50400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642E43E-9B8A-42F7-ACE3-0A5A3FF98B4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16F8938-2245-4CF1-9A16-29122E0264E4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9BDCBF9-3F95-4675-AD0D-CF140C3F69E1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0702207-CE5B-467B-B730-ED8AB42AD199}"/>
              </a:ext>
            </a:extLst>
          </p:cNvPr>
          <p:cNvGrpSpPr>
            <a:grpSpLocks/>
          </p:cNvGrpSpPr>
          <p:nvPr/>
        </p:nvGrpSpPr>
        <p:grpSpPr>
          <a:xfrm>
            <a:off x="679372" y="5858871"/>
            <a:ext cx="143313" cy="0"/>
            <a:chOff x="5844000" y="5680048"/>
            <a:chExt cx="124044" cy="0"/>
          </a:xfrm>
        </p:grpSpPr>
        <p:cxnSp>
          <p:nvCxnSpPr>
            <p:cNvPr id="32" name="Gerade Verbindung 9">
              <a:extLst>
                <a:ext uri="{FF2B5EF4-FFF2-40B4-BE49-F238E27FC236}">
                  <a16:creationId xmlns:a16="http://schemas.microsoft.com/office/drawing/2014/main" id="{8F35071F-67EA-4065-A76C-12661746C97C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1">
              <a:extLst>
                <a:ext uri="{FF2B5EF4-FFF2-40B4-BE49-F238E27FC236}">
                  <a16:creationId xmlns:a16="http://schemas.microsoft.com/office/drawing/2014/main" id="{F338A899-1F65-417B-BFAB-F38B4907906F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7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831">
            <a:hlinkClick r:id="" action="ppaction://media"/>
            <a:extLst>
              <a:ext uri="{FF2B5EF4-FFF2-40B4-BE49-F238E27FC236}">
                <a16:creationId xmlns:a16="http://schemas.microsoft.com/office/drawing/2014/main" id="{D63D74FC-B1CC-4EA8-BFCB-7C6E4E1678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1650" y="2664000"/>
            <a:ext cx="540000" cy="5400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8632640-096B-492E-91D9-18B77445E72C}"/>
              </a:ext>
            </a:extLst>
          </p:cNvPr>
          <p:cNvGrpSpPr/>
          <p:nvPr/>
        </p:nvGrpSpPr>
        <p:grpSpPr>
          <a:xfrm>
            <a:off x="8501725" y="5752898"/>
            <a:ext cx="504000" cy="240632"/>
            <a:chOff x="5072659" y="4515439"/>
            <a:chExt cx="504000" cy="240632"/>
          </a:xfrm>
        </p:grpSpPr>
        <p:cxnSp>
          <p:nvCxnSpPr>
            <p:cNvPr id="8" name="Gerade Verbindung 92">
              <a:extLst>
                <a:ext uri="{FF2B5EF4-FFF2-40B4-BE49-F238E27FC236}">
                  <a16:creationId xmlns:a16="http://schemas.microsoft.com/office/drawing/2014/main" id="{FD503B41-7820-4D32-AD3F-F7098054B4BD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3">
              <a:extLst>
                <a:ext uri="{FF2B5EF4-FFF2-40B4-BE49-F238E27FC236}">
                  <a16:creationId xmlns:a16="http://schemas.microsoft.com/office/drawing/2014/main" id="{62B16049-43E7-4E3E-82E9-B65E60B09F26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94">
              <a:extLst>
                <a:ext uri="{FF2B5EF4-FFF2-40B4-BE49-F238E27FC236}">
                  <a16:creationId xmlns:a16="http://schemas.microsoft.com/office/drawing/2014/main" id="{CE97BE27-034C-4DA1-9F48-383462D087E2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9F5586-DF32-47F1-9226-016858BCDCAE}"/>
              </a:ext>
            </a:extLst>
          </p:cNvPr>
          <p:cNvGrpSpPr/>
          <p:nvPr/>
        </p:nvGrpSpPr>
        <p:grpSpPr>
          <a:xfrm>
            <a:off x="8515852" y="4406734"/>
            <a:ext cx="2891596" cy="504855"/>
            <a:chOff x="4839101" y="4410454"/>
            <a:chExt cx="2891596" cy="50485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B0FF3D7-D9AE-4A70-B834-DB4B681E45C8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50A9E54-1D2E-416F-AAF1-97A0E9E7B98A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6EEC56D-18CA-45CF-896A-C88B022D34D9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EF4D3EA-4285-4708-83AC-3529E2BC0820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3EFD9C4-F674-4E13-981C-0201A4CB314C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F48A016-F288-448D-8FDF-58BE0574A9A5}"/>
              </a:ext>
            </a:extLst>
          </p:cNvPr>
          <p:cNvGrpSpPr/>
          <p:nvPr/>
        </p:nvGrpSpPr>
        <p:grpSpPr>
          <a:xfrm>
            <a:off x="8515852" y="5017465"/>
            <a:ext cx="1697798" cy="504000"/>
            <a:chOff x="4839101" y="4411309"/>
            <a:chExt cx="1697798" cy="504000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A2CC237-CE6C-4B10-A1D7-25A48104FD6C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E6573A2-D07B-431F-8284-430DA75065D9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EF45403-1B55-4E22-A940-8A94566A3598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3" name="Gerade Verbindung 9">
            <a:extLst>
              <a:ext uri="{FF2B5EF4-FFF2-40B4-BE49-F238E27FC236}">
                <a16:creationId xmlns:a16="http://schemas.microsoft.com/office/drawing/2014/main" id="{D637B2AE-617B-413D-AE19-EA36E36234BC}"/>
              </a:ext>
            </a:extLst>
          </p:cNvPr>
          <p:cNvCxnSpPr>
            <a:cxnSpLocks/>
          </p:cNvCxnSpPr>
          <p:nvPr/>
        </p:nvCxnSpPr>
        <p:spPr>
          <a:xfrm>
            <a:off x="8502046" y="6156416"/>
            <a:ext cx="537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</a:t>
            </a:r>
            <a:r>
              <a:rPr lang="de-DE" sz="2400">
                <a:latin typeface="Comic Sans MS" panose="030F0902030302020204" pitchFamily="66" charset="0"/>
              </a:rPr>
              <a:t>noch einmal !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812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821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831</a:t>
            </a:r>
          </a:p>
        </p:txBody>
      </p:sp>
      <p:pic>
        <p:nvPicPr>
          <p:cNvPr id="9" name="821">
            <a:hlinkClick r:id="" action="ppaction://media"/>
            <a:extLst>
              <a:ext uri="{FF2B5EF4-FFF2-40B4-BE49-F238E27FC236}">
                <a16:creationId xmlns:a16="http://schemas.microsoft.com/office/drawing/2014/main" id="{7DB75E1A-36E4-413B-9611-18A770129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9D4CC8E-0674-4D54-B453-9F7BFAB70B25}"/>
              </a:ext>
            </a:extLst>
          </p:cNvPr>
          <p:cNvGrpSpPr/>
          <p:nvPr/>
        </p:nvGrpSpPr>
        <p:grpSpPr>
          <a:xfrm>
            <a:off x="4649196" y="5650761"/>
            <a:ext cx="504000" cy="127158"/>
            <a:chOff x="5072659" y="4515439"/>
            <a:chExt cx="504000" cy="118943"/>
          </a:xfrm>
        </p:grpSpPr>
        <p:cxnSp>
          <p:nvCxnSpPr>
            <p:cNvPr id="7" name="Gerade Verbindung 92">
              <a:extLst>
                <a:ext uri="{FF2B5EF4-FFF2-40B4-BE49-F238E27FC236}">
                  <a16:creationId xmlns:a16="http://schemas.microsoft.com/office/drawing/2014/main" id="{C5464C7E-93B6-40C3-A07F-4F9277433BCF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4">
              <a:extLst>
                <a:ext uri="{FF2B5EF4-FFF2-40B4-BE49-F238E27FC236}">
                  <a16:creationId xmlns:a16="http://schemas.microsoft.com/office/drawing/2014/main" id="{1CC804CC-E853-4C13-B948-FFBAFBCEDB8A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B23D0B9-8B45-40F0-968A-7E44EEF2C0A9}"/>
              </a:ext>
            </a:extLst>
          </p:cNvPr>
          <p:cNvGrpSpPr/>
          <p:nvPr/>
        </p:nvGrpSpPr>
        <p:grpSpPr>
          <a:xfrm>
            <a:off x="4682679" y="4381200"/>
            <a:ext cx="2891596" cy="504855"/>
            <a:chOff x="4839101" y="4410454"/>
            <a:chExt cx="2891596" cy="50485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929D13F-046A-48FE-AD47-F39CF9D3C44D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54F3D5C-0918-4517-943B-91930083CEFE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6A2ECAA-24FE-41ED-BD23-9D537F0D2F9A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3A8E6C4-0B30-466F-BC40-0D352B2648E2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83C7330-D3AB-4797-9655-644A5B6D0149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3128900-CD08-4379-AF3B-7B82ECD3F8E4}"/>
              </a:ext>
            </a:extLst>
          </p:cNvPr>
          <p:cNvGrpSpPr/>
          <p:nvPr/>
        </p:nvGrpSpPr>
        <p:grpSpPr>
          <a:xfrm>
            <a:off x="4676079" y="4958508"/>
            <a:ext cx="1697798" cy="504000"/>
            <a:chOff x="4839101" y="4411309"/>
            <a:chExt cx="1697798" cy="50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48929BE-9466-4DC1-B516-85E208A381C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C943302-86FA-4AC5-AED0-FE6B0FE0D30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49EF533-02D3-40B4-84D5-E6435CEF67A5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1" name="Gerade Verbindung 9">
            <a:extLst>
              <a:ext uri="{FF2B5EF4-FFF2-40B4-BE49-F238E27FC236}">
                <a16:creationId xmlns:a16="http://schemas.microsoft.com/office/drawing/2014/main" id="{E6311E96-6235-4B38-A340-BBDA3A057082}"/>
              </a:ext>
            </a:extLst>
          </p:cNvPr>
          <p:cNvCxnSpPr>
            <a:cxnSpLocks/>
          </p:cNvCxnSpPr>
          <p:nvPr/>
        </p:nvCxnSpPr>
        <p:spPr>
          <a:xfrm>
            <a:off x="4649196" y="5937462"/>
            <a:ext cx="537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34E62BF-7331-47C6-AC02-32786F8673B6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EE73A0-FA42-4C7B-B6C0-B5D26ABB1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768E432-A4BD-4D6E-B67A-164E602FAC4E}"/>
              </a:ext>
            </a:extLst>
          </p:cNvPr>
          <p:cNvGrpSpPr/>
          <p:nvPr/>
        </p:nvGrpSpPr>
        <p:grpSpPr>
          <a:xfrm>
            <a:off x="1575499" y="5156693"/>
            <a:ext cx="504000" cy="240632"/>
            <a:chOff x="5072659" y="4515439"/>
            <a:chExt cx="504000" cy="240632"/>
          </a:xfrm>
        </p:grpSpPr>
        <p:cxnSp>
          <p:nvCxnSpPr>
            <p:cNvPr id="11" name="Gerade Verbindung 4">
              <a:extLst>
                <a:ext uri="{FF2B5EF4-FFF2-40B4-BE49-F238E27FC236}">
                  <a16:creationId xmlns:a16="http://schemas.microsoft.com/office/drawing/2014/main" id="{C946B03A-57E8-46CD-A7F8-BD0E29D2C258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86">
              <a:extLst>
                <a:ext uri="{FF2B5EF4-FFF2-40B4-BE49-F238E27FC236}">
                  <a16:creationId xmlns:a16="http://schemas.microsoft.com/office/drawing/2014/main" id="{BF4DA9C6-9376-499E-9F32-3FCA057B0D52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87">
              <a:extLst>
                <a:ext uri="{FF2B5EF4-FFF2-40B4-BE49-F238E27FC236}">
                  <a16:creationId xmlns:a16="http://schemas.microsoft.com/office/drawing/2014/main" id="{83DE556D-46F0-47B2-8373-1A44796DC36D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C15C4C5-CBC7-4E8E-BB62-21F73C7E33B1}"/>
              </a:ext>
            </a:extLst>
          </p:cNvPr>
          <p:cNvGrpSpPr/>
          <p:nvPr/>
        </p:nvGrpSpPr>
        <p:grpSpPr>
          <a:xfrm>
            <a:off x="972000" y="5143673"/>
            <a:ext cx="504000" cy="467549"/>
            <a:chOff x="5072659" y="4515439"/>
            <a:chExt cx="504000" cy="467549"/>
          </a:xfrm>
        </p:grpSpPr>
        <p:cxnSp>
          <p:nvCxnSpPr>
            <p:cNvPr id="17" name="Gerade Verbindung 92">
              <a:extLst>
                <a:ext uri="{FF2B5EF4-FFF2-40B4-BE49-F238E27FC236}">
                  <a16:creationId xmlns:a16="http://schemas.microsoft.com/office/drawing/2014/main" id="{0D9F4351-977F-4C2B-BCCD-20B849CC5167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93">
              <a:extLst>
                <a:ext uri="{FF2B5EF4-FFF2-40B4-BE49-F238E27FC236}">
                  <a16:creationId xmlns:a16="http://schemas.microsoft.com/office/drawing/2014/main" id="{DDA5BA68-161F-4999-8B3F-E6C169DEC0D2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94">
              <a:extLst>
                <a:ext uri="{FF2B5EF4-FFF2-40B4-BE49-F238E27FC236}">
                  <a16:creationId xmlns:a16="http://schemas.microsoft.com/office/drawing/2014/main" id="{BA22E4F7-77AA-4B8A-BC46-D60A618855CB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95">
              <a:extLst>
                <a:ext uri="{FF2B5EF4-FFF2-40B4-BE49-F238E27FC236}">
                  <a16:creationId xmlns:a16="http://schemas.microsoft.com/office/drawing/2014/main" id="{0E24324B-5C68-465D-B929-3A31C4C1038F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96">
              <a:extLst>
                <a:ext uri="{FF2B5EF4-FFF2-40B4-BE49-F238E27FC236}">
                  <a16:creationId xmlns:a16="http://schemas.microsoft.com/office/drawing/2014/main" id="{374CF729-7EAA-485C-9BDA-1E5C4555741D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F6A2F3A-FB38-4780-8C8D-DFA278BA23CB}"/>
              </a:ext>
            </a:extLst>
          </p:cNvPr>
          <p:cNvGrpSpPr/>
          <p:nvPr/>
        </p:nvGrpSpPr>
        <p:grpSpPr>
          <a:xfrm>
            <a:off x="978600" y="4429716"/>
            <a:ext cx="2294697" cy="504000"/>
            <a:chOff x="4839101" y="4411309"/>
            <a:chExt cx="2294697" cy="504000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9EE64F2-4078-4D26-BC58-B16A94E93FE1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2D2EB29-33AC-40CD-9578-10EA88E15366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B93D7CD-B3F7-468D-BA67-3F78C38D553C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D21246C-1720-44B0-B842-076BC29BA057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3E35AB3-5813-4E32-9907-9727B5A1A251}"/>
              </a:ext>
            </a:extLst>
          </p:cNvPr>
          <p:cNvGrpSpPr>
            <a:grpSpLocks/>
          </p:cNvGrpSpPr>
          <p:nvPr/>
        </p:nvGrpSpPr>
        <p:grpSpPr>
          <a:xfrm>
            <a:off x="972000" y="5857275"/>
            <a:ext cx="396000" cy="0"/>
            <a:chOff x="5844000" y="5680048"/>
            <a:chExt cx="342756" cy="0"/>
          </a:xfrm>
        </p:grpSpPr>
        <p:cxnSp>
          <p:nvCxnSpPr>
            <p:cNvPr id="32" name="Gerade Verbindung 9">
              <a:extLst>
                <a:ext uri="{FF2B5EF4-FFF2-40B4-BE49-F238E27FC236}">
                  <a16:creationId xmlns:a16="http://schemas.microsoft.com/office/drawing/2014/main" id="{773E91D8-4573-4ACB-892F-6440DEA27CF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1">
              <a:extLst>
                <a:ext uri="{FF2B5EF4-FFF2-40B4-BE49-F238E27FC236}">
                  <a16:creationId xmlns:a16="http://schemas.microsoft.com/office/drawing/2014/main" id="{0376A149-A62F-42DF-B7F5-E283260E3546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2">
              <a:extLst>
                <a:ext uri="{FF2B5EF4-FFF2-40B4-BE49-F238E27FC236}">
                  <a16:creationId xmlns:a16="http://schemas.microsoft.com/office/drawing/2014/main" id="{C7E8F2B2-5622-4DF5-BB44-F192E7BAE3CB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3">
              <a:extLst>
                <a:ext uri="{FF2B5EF4-FFF2-40B4-BE49-F238E27FC236}">
                  <a16:creationId xmlns:a16="http://schemas.microsoft.com/office/drawing/2014/main" id="{C4F46BAB-B21B-4B59-ADDB-7A7B5C4DE6C4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4">
              <a:extLst>
                <a:ext uri="{FF2B5EF4-FFF2-40B4-BE49-F238E27FC236}">
                  <a16:creationId xmlns:a16="http://schemas.microsoft.com/office/drawing/2014/main" id="{4866661D-4BC3-4354-B8AD-5658320708BC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485">
            <a:hlinkClick r:id="" action="ppaction://media"/>
            <a:extLst>
              <a:ext uri="{FF2B5EF4-FFF2-40B4-BE49-F238E27FC236}">
                <a16:creationId xmlns:a16="http://schemas.microsoft.com/office/drawing/2014/main" id="{C38CC20F-7DBF-40C9-8C71-967D407520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642" y="26850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0B07193-1EB7-49D9-9303-A869F1CEDCD4}"/>
              </a:ext>
            </a:extLst>
          </p:cNvPr>
          <p:cNvGrpSpPr/>
          <p:nvPr/>
        </p:nvGrpSpPr>
        <p:grpSpPr>
          <a:xfrm>
            <a:off x="4842657" y="4448047"/>
            <a:ext cx="2294697" cy="504000"/>
            <a:chOff x="4839101" y="4411309"/>
            <a:chExt cx="2294697" cy="504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EDDF690D-2C31-43F9-868D-81851B2A4F5C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8D945B1-14FC-4EEE-9050-2B85083DAE39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C90B758-81BA-4FEF-B407-02F5CDD1F65A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BE9BC17-624D-4165-8CF0-5F7D1D172B0A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B0BD392-2659-4980-AF96-977DAB56DAB7}"/>
              </a:ext>
            </a:extLst>
          </p:cNvPr>
          <p:cNvGrpSpPr/>
          <p:nvPr/>
        </p:nvGrpSpPr>
        <p:grpSpPr>
          <a:xfrm>
            <a:off x="4824382" y="5215011"/>
            <a:ext cx="504000" cy="467549"/>
            <a:chOff x="5072659" y="4515439"/>
            <a:chExt cx="504000" cy="467549"/>
          </a:xfrm>
        </p:grpSpPr>
        <p:cxnSp>
          <p:nvCxnSpPr>
            <p:cNvPr id="13" name="Gerade Verbindung 164">
              <a:extLst>
                <a:ext uri="{FF2B5EF4-FFF2-40B4-BE49-F238E27FC236}">
                  <a16:creationId xmlns:a16="http://schemas.microsoft.com/office/drawing/2014/main" id="{CD2C6293-E1D2-4018-AD49-8D347B01BD6D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5">
              <a:extLst>
                <a:ext uri="{FF2B5EF4-FFF2-40B4-BE49-F238E27FC236}">
                  <a16:creationId xmlns:a16="http://schemas.microsoft.com/office/drawing/2014/main" id="{3F843B97-0B55-4E32-ACE8-84E6069A7245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66">
              <a:extLst>
                <a:ext uri="{FF2B5EF4-FFF2-40B4-BE49-F238E27FC236}">
                  <a16:creationId xmlns:a16="http://schemas.microsoft.com/office/drawing/2014/main" id="{5B28DABB-4041-456E-85B0-FFFCD3B02C44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7">
              <a:extLst>
                <a:ext uri="{FF2B5EF4-FFF2-40B4-BE49-F238E27FC236}">
                  <a16:creationId xmlns:a16="http://schemas.microsoft.com/office/drawing/2014/main" id="{7409A841-4AD5-4DD5-969E-41F86A06B9D9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8">
              <a:extLst>
                <a:ext uri="{FF2B5EF4-FFF2-40B4-BE49-F238E27FC236}">
                  <a16:creationId xmlns:a16="http://schemas.microsoft.com/office/drawing/2014/main" id="{130DBA28-7E09-4A5A-A821-B69BCE6C162B}"/>
                </a:ext>
              </a:extLst>
            </p:cNvPr>
            <p:cNvCxnSpPr/>
            <p:nvPr/>
          </p:nvCxnSpPr>
          <p:spPr>
            <a:xfrm>
              <a:off x="5072659" y="4982988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E5F49EA-5FFD-4B99-86FD-8F5FF8DA8836}"/>
              </a:ext>
            </a:extLst>
          </p:cNvPr>
          <p:cNvGrpSpPr>
            <a:grpSpLocks/>
          </p:cNvGrpSpPr>
          <p:nvPr/>
        </p:nvGrpSpPr>
        <p:grpSpPr>
          <a:xfrm>
            <a:off x="4825739" y="5880212"/>
            <a:ext cx="228872" cy="0"/>
            <a:chOff x="5844000" y="5680048"/>
            <a:chExt cx="198099" cy="0"/>
          </a:xfrm>
        </p:grpSpPr>
        <p:cxnSp>
          <p:nvCxnSpPr>
            <p:cNvPr id="19" name="Gerade Verbindung 9">
              <a:extLst>
                <a:ext uri="{FF2B5EF4-FFF2-40B4-BE49-F238E27FC236}">
                  <a16:creationId xmlns:a16="http://schemas.microsoft.com/office/drawing/2014/main" id="{22CBE47E-ED69-41FC-B6A7-1F2BF6D50358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1">
              <a:extLst>
                <a:ext uri="{FF2B5EF4-FFF2-40B4-BE49-F238E27FC236}">
                  <a16:creationId xmlns:a16="http://schemas.microsoft.com/office/drawing/2014/main" id="{5FAA5066-15E8-4AFA-B276-5D4E31588192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2">
              <a:extLst>
                <a:ext uri="{FF2B5EF4-FFF2-40B4-BE49-F238E27FC236}">
                  <a16:creationId xmlns:a16="http://schemas.microsoft.com/office/drawing/2014/main" id="{48CA813F-05BB-41F4-849D-B9274177E30B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453">
            <a:hlinkClick r:id="" action="ppaction://media"/>
            <a:extLst>
              <a:ext uri="{FF2B5EF4-FFF2-40B4-BE49-F238E27FC236}">
                <a16:creationId xmlns:a16="http://schemas.microsoft.com/office/drawing/2014/main" id="{C7F95F64-D0A3-4574-96CC-87D9E93E39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510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710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701</a:t>
            </a:r>
          </a:p>
        </p:txBody>
      </p: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B8C605A2-6ADD-A04B-AAF4-B45EDA774BD3}"/>
              </a:ext>
            </a:extLst>
          </p:cNvPr>
          <p:cNvCxnSpPr/>
          <p:nvPr/>
        </p:nvCxnSpPr>
        <p:spPr>
          <a:xfrm>
            <a:off x="5481896" y="336030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F009A655-8DB0-F048-8DC3-FA6D1B3106BC}"/>
              </a:ext>
            </a:extLst>
          </p:cNvPr>
          <p:cNvCxnSpPr/>
          <p:nvPr/>
        </p:nvCxnSpPr>
        <p:spPr>
          <a:xfrm>
            <a:off x="1364137" y="3357457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8EA620A-1A61-764E-A4C3-CC5EDDEAC255}"/>
              </a:ext>
            </a:extLst>
          </p:cNvPr>
          <p:cNvCxnSpPr/>
          <p:nvPr/>
        </p:nvCxnSpPr>
        <p:spPr>
          <a:xfrm>
            <a:off x="9373044" y="336348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710">
            <a:hlinkClick r:id="" action="ppaction://media"/>
            <a:extLst>
              <a:ext uri="{FF2B5EF4-FFF2-40B4-BE49-F238E27FC236}">
                <a16:creationId xmlns:a16="http://schemas.microsoft.com/office/drawing/2014/main" id="{11A7F2A9-3CF6-0449-9176-9B9F35BC5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043AA5D-FD16-F34E-A30E-0AB52CFAA86C}"/>
              </a:ext>
            </a:extLst>
          </p:cNvPr>
          <p:cNvGrpSpPr/>
          <p:nvPr/>
        </p:nvGrpSpPr>
        <p:grpSpPr>
          <a:xfrm>
            <a:off x="602180" y="4428881"/>
            <a:ext cx="3118971" cy="655200"/>
            <a:chOff x="614454" y="4277681"/>
            <a:chExt cx="3118971" cy="655200"/>
          </a:xfrm>
        </p:grpSpPr>
        <p:sp>
          <p:nvSpPr>
            <p:cNvPr id="24" name="Würfel 23">
              <a:extLst>
                <a:ext uri="{FF2B5EF4-FFF2-40B4-BE49-F238E27FC236}">
                  <a16:creationId xmlns:a16="http://schemas.microsoft.com/office/drawing/2014/main" id="{28060A50-89B3-C147-9DDE-E88CA5BDF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54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Würfel 24">
              <a:extLst>
                <a:ext uri="{FF2B5EF4-FFF2-40B4-BE49-F238E27FC236}">
                  <a16:creationId xmlns:a16="http://schemas.microsoft.com/office/drawing/2014/main" id="{6F03C89E-49ED-F349-B5E5-C8C9E1E91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1617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" name="Würfel 28">
              <a:extLst>
                <a:ext uri="{FF2B5EF4-FFF2-40B4-BE49-F238E27FC236}">
                  <a16:creationId xmlns:a16="http://schemas.microsoft.com/office/drawing/2014/main" id="{8CF556C5-E33E-B44C-98F9-13B3ECC39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19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Würfel 29">
              <a:extLst>
                <a:ext uri="{FF2B5EF4-FFF2-40B4-BE49-F238E27FC236}">
                  <a16:creationId xmlns:a16="http://schemas.microsoft.com/office/drawing/2014/main" id="{BC14439D-1BA4-4643-BFC7-A03629FB7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61623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Würfel 30">
              <a:extLst>
                <a:ext uri="{FF2B5EF4-FFF2-40B4-BE49-F238E27FC236}">
                  <a16:creationId xmlns:a16="http://schemas.microsoft.com/office/drawing/2014/main" id="{3A7A3C6E-A1B6-D944-BA89-97DC6FDF8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8225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02E521D-B885-6B45-8B8C-BFC4FA8A08D1}"/>
              </a:ext>
            </a:extLst>
          </p:cNvPr>
          <p:cNvGrpSpPr/>
          <p:nvPr/>
        </p:nvGrpSpPr>
        <p:grpSpPr>
          <a:xfrm>
            <a:off x="604059" y="5156534"/>
            <a:ext cx="1272363" cy="655200"/>
            <a:chOff x="614454" y="4277681"/>
            <a:chExt cx="1272363" cy="655200"/>
          </a:xfrm>
        </p:grpSpPr>
        <p:sp>
          <p:nvSpPr>
            <p:cNvPr id="33" name="Würfel 32">
              <a:extLst>
                <a:ext uri="{FF2B5EF4-FFF2-40B4-BE49-F238E27FC236}">
                  <a16:creationId xmlns:a16="http://schemas.microsoft.com/office/drawing/2014/main" id="{CD6A39C7-BEEF-9C4C-83C5-6C6B82D05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454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Würfel 33">
              <a:extLst>
                <a:ext uri="{FF2B5EF4-FFF2-40B4-BE49-F238E27FC236}">
                  <a16:creationId xmlns:a16="http://schemas.microsoft.com/office/drawing/2014/main" id="{7866270E-5825-D44E-BE4A-9B11D3E702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1617" y="4277681"/>
              <a:ext cx="655200" cy="655200"/>
            </a:xfrm>
            <a:prstGeom prst="cub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0C46D240-11D5-0B4E-B3C9-8B46475EB485}"/>
              </a:ext>
            </a:extLst>
          </p:cNvPr>
          <p:cNvCxnSpPr/>
          <p:nvPr/>
        </p:nvCxnSpPr>
        <p:spPr>
          <a:xfrm>
            <a:off x="615844" y="6065022"/>
            <a:ext cx="50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7010">
            <a:hlinkClick r:id="" action="ppaction://media"/>
            <a:extLst>
              <a:ext uri="{FF2B5EF4-FFF2-40B4-BE49-F238E27FC236}">
                <a16:creationId xmlns:a16="http://schemas.microsoft.com/office/drawing/2014/main" id="{58468C5A-7D58-4577-B155-F0E0F8B0E3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5189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485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453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435</a:t>
            </a:r>
          </a:p>
        </p:txBody>
      </p:sp>
      <p:pic>
        <p:nvPicPr>
          <p:cNvPr id="10" name="435">
            <a:hlinkClick r:id="" action="ppaction://media"/>
            <a:extLst>
              <a:ext uri="{FF2B5EF4-FFF2-40B4-BE49-F238E27FC236}">
                <a16:creationId xmlns:a16="http://schemas.microsoft.com/office/drawing/2014/main" id="{1ACD1FB8-3E19-4B5B-BD51-25BAF4093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67B296-6C3F-48EA-976C-739E90C43FCA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0B78D-4841-4E37-97EE-C16E81196B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76BE84F-306F-4AF8-B99B-B3C9B85996CC}"/>
              </a:ext>
            </a:extLst>
          </p:cNvPr>
          <p:cNvGrpSpPr/>
          <p:nvPr/>
        </p:nvGrpSpPr>
        <p:grpSpPr>
          <a:xfrm>
            <a:off x="8701650" y="5146994"/>
            <a:ext cx="504000" cy="240632"/>
            <a:chOff x="5072659" y="4515439"/>
            <a:chExt cx="504000" cy="240632"/>
          </a:xfrm>
        </p:grpSpPr>
        <p:cxnSp>
          <p:nvCxnSpPr>
            <p:cNvPr id="12" name="Gerade Verbindung 92">
              <a:extLst>
                <a:ext uri="{FF2B5EF4-FFF2-40B4-BE49-F238E27FC236}">
                  <a16:creationId xmlns:a16="http://schemas.microsoft.com/office/drawing/2014/main" id="{D6FA4532-9E3A-4B74-867F-4967C8416A81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93">
              <a:extLst>
                <a:ext uri="{FF2B5EF4-FFF2-40B4-BE49-F238E27FC236}">
                  <a16:creationId xmlns:a16="http://schemas.microsoft.com/office/drawing/2014/main" id="{46949EAE-2110-4E10-B7C3-57321EF26A96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4">
              <a:extLst>
                <a:ext uri="{FF2B5EF4-FFF2-40B4-BE49-F238E27FC236}">
                  <a16:creationId xmlns:a16="http://schemas.microsoft.com/office/drawing/2014/main" id="{A7333280-5C14-4D46-A332-6EB2E99ED294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0406A7C-CE7D-4C95-900C-C2F8235BE413}"/>
              </a:ext>
            </a:extLst>
          </p:cNvPr>
          <p:cNvGrpSpPr/>
          <p:nvPr/>
        </p:nvGrpSpPr>
        <p:grpSpPr>
          <a:xfrm>
            <a:off x="8708250" y="4426133"/>
            <a:ext cx="2294697" cy="504000"/>
            <a:chOff x="4839101" y="4411309"/>
            <a:chExt cx="2294697" cy="50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8BD3F5E-FEB9-43EE-AFB7-E1A9F9BF743A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928189B-37E1-4A97-A49A-2082E67C7D2B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1DC21B4-0B36-439C-A071-8DA8C7ECFC14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399B7FE-BA91-4725-AEEB-97FB229329E7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66F873D-F199-409E-954F-35CB7AF64042}"/>
              </a:ext>
            </a:extLst>
          </p:cNvPr>
          <p:cNvGrpSpPr>
            <a:grpSpLocks/>
          </p:cNvGrpSpPr>
          <p:nvPr/>
        </p:nvGrpSpPr>
        <p:grpSpPr>
          <a:xfrm>
            <a:off x="8708250" y="5596189"/>
            <a:ext cx="396000" cy="0"/>
            <a:chOff x="5844000" y="5680048"/>
            <a:chExt cx="342756" cy="0"/>
          </a:xfrm>
        </p:grpSpPr>
        <p:cxnSp>
          <p:nvCxnSpPr>
            <p:cNvPr id="23" name="Gerade Verbindung 9">
              <a:extLst>
                <a:ext uri="{FF2B5EF4-FFF2-40B4-BE49-F238E27FC236}">
                  <a16:creationId xmlns:a16="http://schemas.microsoft.com/office/drawing/2014/main" id="{04A0B23F-D933-4645-9E3E-CCEB9551128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1">
              <a:extLst>
                <a:ext uri="{FF2B5EF4-FFF2-40B4-BE49-F238E27FC236}">
                  <a16:creationId xmlns:a16="http://schemas.microsoft.com/office/drawing/2014/main" id="{1FE66E70-DC96-4DE0-B32D-F7BBAACDFEDF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2">
              <a:extLst>
                <a:ext uri="{FF2B5EF4-FFF2-40B4-BE49-F238E27FC236}">
                  <a16:creationId xmlns:a16="http://schemas.microsoft.com/office/drawing/2014/main" id="{CAC5955D-063D-440E-95C6-46E62865EC2D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3">
              <a:extLst>
                <a:ext uri="{FF2B5EF4-FFF2-40B4-BE49-F238E27FC236}">
                  <a16:creationId xmlns:a16="http://schemas.microsoft.com/office/drawing/2014/main" id="{E04C67A5-A2A6-4711-BC1D-E72A36589BF1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4">
              <a:extLst>
                <a:ext uri="{FF2B5EF4-FFF2-40B4-BE49-F238E27FC236}">
                  <a16:creationId xmlns:a16="http://schemas.microsoft.com/office/drawing/2014/main" id="{6D88B2AB-389B-44B9-A0A1-039A56FDF0AE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22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9" name="Gerade Verbindung 40">
            <a:extLst>
              <a:ext uri="{FF2B5EF4-FFF2-40B4-BE49-F238E27FC236}">
                <a16:creationId xmlns:a16="http://schemas.microsoft.com/office/drawing/2014/main" id="{A5E5305F-C4C3-459E-9E75-68DFB3528A12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D1F43CC-A321-43F3-BEE7-BDC82B5A92D1}"/>
              </a:ext>
            </a:extLst>
          </p:cNvPr>
          <p:cNvGrpSpPr/>
          <p:nvPr/>
        </p:nvGrpSpPr>
        <p:grpSpPr>
          <a:xfrm>
            <a:off x="786202" y="4423708"/>
            <a:ext cx="2891596" cy="504855"/>
            <a:chOff x="4839101" y="4410454"/>
            <a:chExt cx="2891596" cy="504855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6F260B6-C852-4DD9-834B-6759E844EECF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E59B311-2752-4D1F-B543-4A07D6CEAF1D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B5FCCD2-332E-4BF9-AC85-354EDD5AB09E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DFF7DC1-CEC3-4E9C-ADC8-F1932B5121E8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444B531-4E27-47FA-AD7C-45AE1907B13D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303AA1E-D599-45FC-AC8F-C1A63C9B683E}"/>
              </a:ext>
            </a:extLst>
          </p:cNvPr>
          <p:cNvGrpSpPr/>
          <p:nvPr/>
        </p:nvGrpSpPr>
        <p:grpSpPr>
          <a:xfrm>
            <a:off x="775886" y="5026305"/>
            <a:ext cx="1697798" cy="504000"/>
            <a:chOff x="4839101" y="4411309"/>
            <a:chExt cx="1697798" cy="50400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C8E12C5-00ED-4630-95EC-B73D065CD7D4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30DAA90-2561-4E26-BC16-4ECB1CDC725E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318CB8A-D054-4245-89BB-DF35C605D05D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82C43B7-24EE-4A8C-87C2-4068C57C016F}"/>
              </a:ext>
            </a:extLst>
          </p:cNvPr>
          <p:cNvGrpSpPr/>
          <p:nvPr/>
        </p:nvGrpSpPr>
        <p:grpSpPr>
          <a:xfrm>
            <a:off x="762861" y="5710773"/>
            <a:ext cx="504000" cy="326494"/>
            <a:chOff x="5072659" y="4515439"/>
            <a:chExt cx="504000" cy="354531"/>
          </a:xfrm>
        </p:grpSpPr>
        <p:cxnSp>
          <p:nvCxnSpPr>
            <p:cNvPr id="22" name="Gerade Verbindung 164">
              <a:extLst>
                <a:ext uri="{FF2B5EF4-FFF2-40B4-BE49-F238E27FC236}">
                  <a16:creationId xmlns:a16="http://schemas.microsoft.com/office/drawing/2014/main" id="{45F33940-F31C-42FD-861E-26E60BCFEDFB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65">
              <a:extLst>
                <a:ext uri="{FF2B5EF4-FFF2-40B4-BE49-F238E27FC236}">
                  <a16:creationId xmlns:a16="http://schemas.microsoft.com/office/drawing/2014/main" id="{ED73B348-C7A5-436D-84DC-6ACD15B57E82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66">
              <a:extLst>
                <a:ext uri="{FF2B5EF4-FFF2-40B4-BE49-F238E27FC236}">
                  <a16:creationId xmlns:a16="http://schemas.microsoft.com/office/drawing/2014/main" id="{ADAA107D-596A-4AC1-8AB4-D7348840D140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67">
              <a:extLst>
                <a:ext uri="{FF2B5EF4-FFF2-40B4-BE49-F238E27FC236}">
                  <a16:creationId xmlns:a16="http://schemas.microsoft.com/office/drawing/2014/main" id="{D0E40D21-B9E8-496D-9DAD-253F574723D2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6E13341-BFB9-4B35-A1FB-F7DDADD4EC81}"/>
              </a:ext>
            </a:extLst>
          </p:cNvPr>
          <p:cNvGrpSpPr>
            <a:grpSpLocks/>
          </p:cNvGrpSpPr>
          <p:nvPr/>
        </p:nvGrpSpPr>
        <p:grpSpPr>
          <a:xfrm>
            <a:off x="762861" y="6241302"/>
            <a:ext cx="396000" cy="111205"/>
            <a:chOff x="5844000" y="5680048"/>
            <a:chExt cx="342756" cy="88232"/>
          </a:xfrm>
        </p:grpSpPr>
        <p:cxnSp>
          <p:nvCxnSpPr>
            <p:cNvPr id="31" name="Gerade Verbindung 9">
              <a:extLst>
                <a:ext uri="{FF2B5EF4-FFF2-40B4-BE49-F238E27FC236}">
                  <a16:creationId xmlns:a16="http://schemas.microsoft.com/office/drawing/2014/main" id="{484F6CBE-9BCE-48C0-83C3-7BCEF5DF76D5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1">
              <a:extLst>
                <a:ext uri="{FF2B5EF4-FFF2-40B4-BE49-F238E27FC236}">
                  <a16:creationId xmlns:a16="http://schemas.microsoft.com/office/drawing/2014/main" id="{5156BA41-4E18-4B92-943D-A016D9A07530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2">
              <a:extLst>
                <a:ext uri="{FF2B5EF4-FFF2-40B4-BE49-F238E27FC236}">
                  <a16:creationId xmlns:a16="http://schemas.microsoft.com/office/drawing/2014/main" id="{B9A75761-7174-4CBF-864F-169C083BE37A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13">
              <a:extLst>
                <a:ext uri="{FF2B5EF4-FFF2-40B4-BE49-F238E27FC236}">
                  <a16:creationId xmlns:a16="http://schemas.microsoft.com/office/drawing/2014/main" id="{577933FD-6F99-45AE-AD72-5EEA426B65D6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14">
              <a:extLst>
                <a:ext uri="{FF2B5EF4-FFF2-40B4-BE49-F238E27FC236}">
                  <a16:creationId xmlns:a16="http://schemas.microsoft.com/office/drawing/2014/main" id="{030CC2CA-6B63-4BB6-A6C3-452F526BF71E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5">
              <a:extLst>
                <a:ext uri="{FF2B5EF4-FFF2-40B4-BE49-F238E27FC236}">
                  <a16:creationId xmlns:a16="http://schemas.microsoft.com/office/drawing/2014/main" id="{09B090CB-EAD0-490D-AEBC-420A0C649798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6">
              <a:extLst>
                <a:ext uri="{FF2B5EF4-FFF2-40B4-BE49-F238E27FC236}">
                  <a16:creationId xmlns:a16="http://schemas.microsoft.com/office/drawing/2014/main" id="{E1DFD79A-DF5A-4F53-A7D6-8FBAE4E7FC27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847">
            <a:hlinkClick r:id="" action="ppaction://media"/>
            <a:extLst>
              <a:ext uri="{FF2B5EF4-FFF2-40B4-BE49-F238E27FC236}">
                <a16:creationId xmlns:a16="http://schemas.microsoft.com/office/drawing/2014/main" id="{CBC15CAA-A880-4CA3-A77A-B881DD23B9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4785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40">
            <a:extLst>
              <a:ext uri="{FF2B5EF4-FFF2-40B4-BE49-F238E27FC236}">
                <a16:creationId xmlns:a16="http://schemas.microsoft.com/office/drawing/2014/main" id="{3734202E-404A-460B-84F9-A859C5587EC8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3B04AFF-C9C4-4ADE-952B-BA2B5A69B47E}"/>
              </a:ext>
            </a:extLst>
          </p:cNvPr>
          <p:cNvGrpSpPr/>
          <p:nvPr/>
        </p:nvGrpSpPr>
        <p:grpSpPr>
          <a:xfrm>
            <a:off x="4650202" y="4381200"/>
            <a:ext cx="2891596" cy="504855"/>
            <a:chOff x="4839101" y="4410454"/>
            <a:chExt cx="2891596" cy="50485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7FE9CDF-B75D-4E73-8E21-4D2DF0EC9C4D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96B6B75-1448-45DE-91B2-A21E6EF62E08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32226A7-6781-4DFF-BC7B-C852A8BC2FCB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F1013B9-6A78-429C-BCB6-7A18851E1F74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244ACE9-393F-4607-A5FD-FE0967B729A3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9B9F4A5-D6E5-449B-9E11-E1A36721B284}"/>
              </a:ext>
            </a:extLst>
          </p:cNvPr>
          <p:cNvGrpSpPr/>
          <p:nvPr/>
        </p:nvGrpSpPr>
        <p:grpSpPr>
          <a:xfrm>
            <a:off x="4643602" y="4958508"/>
            <a:ext cx="1697798" cy="504000"/>
            <a:chOff x="4839101" y="4411309"/>
            <a:chExt cx="1697798" cy="504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34FDB62-FD81-40C7-94E9-1DDAA1E7C061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E6FE561-D9B8-447B-A3D5-360B925A30B1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0366B76-6215-4CE6-8A73-258CEEE8FC9D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1F6F4DF-F058-4464-83C2-70912140399B}"/>
              </a:ext>
            </a:extLst>
          </p:cNvPr>
          <p:cNvGrpSpPr/>
          <p:nvPr/>
        </p:nvGrpSpPr>
        <p:grpSpPr>
          <a:xfrm>
            <a:off x="4643602" y="5641021"/>
            <a:ext cx="504000" cy="326494"/>
            <a:chOff x="5072659" y="4515439"/>
            <a:chExt cx="504000" cy="354531"/>
          </a:xfrm>
        </p:grpSpPr>
        <p:cxnSp>
          <p:nvCxnSpPr>
            <p:cNvPr id="19" name="Gerade Verbindung 164">
              <a:extLst>
                <a:ext uri="{FF2B5EF4-FFF2-40B4-BE49-F238E27FC236}">
                  <a16:creationId xmlns:a16="http://schemas.microsoft.com/office/drawing/2014/main" id="{30F25178-43F8-42DA-9237-E11284D1BC34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5">
              <a:extLst>
                <a:ext uri="{FF2B5EF4-FFF2-40B4-BE49-F238E27FC236}">
                  <a16:creationId xmlns:a16="http://schemas.microsoft.com/office/drawing/2014/main" id="{A7AB04C5-945C-4E43-83F4-D893BEAD8DBE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66">
              <a:extLst>
                <a:ext uri="{FF2B5EF4-FFF2-40B4-BE49-F238E27FC236}">
                  <a16:creationId xmlns:a16="http://schemas.microsoft.com/office/drawing/2014/main" id="{27F9F9D9-4A9D-43D5-ADF1-003D646AB61B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7">
              <a:extLst>
                <a:ext uri="{FF2B5EF4-FFF2-40B4-BE49-F238E27FC236}">
                  <a16:creationId xmlns:a16="http://schemas.microsoft.com/office/drawing/2014/main" id="{D430A76B-FAC4-4E5E-B0EE-995C1B570A21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2CDA75-9E65-482C-88E2-48565E2E05BA}"/>
              </a:ext>
            </a:extLst>
          </p:cNvPr>
          <p:cNvGrpSpPr>
            <a:grpSpLocks/>
          </p:cNvGrpSpPr>
          <p:nvPr/>
        </p:nvGrpSpPr>
        <p:grpSpPr>
          <a:xfrm>
            <a:off x="4650202" y="6144802"/>
            <a:ext cx="143313" cy="0"/>
            <a:chOff x="5844000" y="5680048"/>
            <a:chExt cx="124044" cy="0"/>
          </a:xfrm>
        </p:grpSpPr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E63304FE-D2FE-44C2-B302-6E411C6ABC39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1">
              <a:extLst>
                <a:ext uri="{FF2B5EF4-FFF2-40B4-BE49-F238E27FC236}">
                  <a16:creationId xmlns:a16="http://schemas.microsoft.com/office/drawing/2014/main" id="{49A53339-CD1B-4FBD-B9BB-4DB2D4087172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842">
            <a:hlinkClick r:id="" action="ppaction://media"/>
            <a:extLst>
              <a:ext uri="{FF2B5EF4-FFF2-40B4-BE49-F238E27FC236}">
                <a16:creationId xmlns:a16="http://schemas.microsoft.com/office/drawing/2014/main" id="{4CA36DCE-4C41-4A5D-B31B-2F24DE25C1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3515" y="2664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40">
            <a:extLst>
              <a:ext uri="{FF2B5EF4-FFF2-40B4-BE49-F238E27FC236}">
                <a16:creationId xmlns:a16="http://schemas.microsoft.com/office/drawing/2014/main" id="{1DBFA7ED-3E6D-4C66-B2A5-FE93D01AFA90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Höre die Zahl noch einmal !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842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solidFill>
            <a:srgbClr val="6EAE46">
              <a:alpha val="25000"/>
            </a:srgbClr>
          </a:solidFill>
          <a:ln w="63500">
            <a:solidFill>
              <a:srgbClr val="6EAE4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841</a:t>
            </a:r>
          </a:p>
        </p:txBody>
      </p:sp>
      <p:pic>
        <p:nvPicPr>
          <p:cNvPr id="10" name="841">
            <a:hlinkClick r:id="" action="ppaction://media"/>
            <a:extLst>
              <a:ext uri="{FF2B5EF4-FFF2-40B4-BE49-F238E27FC236}">
                <a16:creationId xmlns:a16="http://schemas.microsoft.com/office/drawing/2014/main" id="{19A7BB25-5F02-4CAB-A7B1-C4E4A1987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cxnSp>
        <p:nvCxnSpPr>
          <p:cNvPr id="6" name="Gerade Verbindung 40">
            <a:extLst>
              <a:ext uri="{FF2B5EF4-FFF2-40B4-BE49-F238E27FC236}">
                <a16:creationId xmlns:a16="http://schemas.microsoft.com/office/drawing/2014/main" id="{FE50809C-72D7-4BCD-8EDC-A6826C5EEA12}"/>
              </a:ext>
            </a:extLst>
          </p:cNvPr>
          <p:cNvCxnSpPr>
            <a:cxnSpLocks/>
          </p:cNvCxnSpPr>
          <p:nvPr/>
        </p:nvCxnSpPr>
        <p:spPr>
          <a:xfrm>
            <a:off x="2570121" y="3363484"/>
            <a:ext cx="354563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AA1F4A-44BA-4D6F-9E3C-6A462F2B344E}"/>
              </a:ext>
            </a:extLst>
          </p:cNvPr>
          <p:cNvGrpSpPr/>
          <p:nvPr/>
        </p:nvGrpSpPr>
        <p:grpSpPr>
          <a:xfrm>
            <a:off x="8581166" y="4615007"/>
            <a:ext cx="2891596" cy="504855"/>
            <a:chOff x="4839101" y="4410454"/>
            <a:chExt cx="2891596" cy="50485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9353F18-84BC-4968-A80D-E3DDB7331AAF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035B832-4FFD-4D69-BA64-62881C186FC7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E293573-03FB-482B-9B3A-BA4A2C7E4317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1D65DB1-9A42-47D4-A10A-AA4AB1A3B413}"/>
                </a:ext>
              </a:extLst>
            </p:cNvPr>
            <p:cNvSpPr/>
            <p:nvPr/>
          </p:nvSpPr>
          <p:spPr>
            <a:xfrm>
              <a:off x="6629798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BD436E0-B0CC-4162-BC89-4AED373F6D8F}"/>
                </a:ext>
              </a:extLst>
            </p:cNvPr>
            <p:cNvSpPr/>
            <p:nvPr/>
          </p:nvSpPr>
          <p:spPr>
            <a:xfrm>
              <a:off x="7226697" y="4410454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579C84E-0324-4BBD-908D-BEA04F48137B}"/>
              </a:ext>
            </a:extLst>
          </p:cNvPr>
          <p:cNvGrpSpPr/>
          <p:nvPr/>
        </p:nvGrpSpPr>
        <p:grpSpPr>
          <a:xfrm>
            <a:off x="8554281" y="5225880"/>
            <a:ext cx="1697798" cy="504000"/>
            <a:chOff x="4839101" y="4411309"/>
            <a:chExt cx="1697798" cy="5040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64EDEC6-EC72-493F-96F9-BE71B3308DD5}"/>
                </a:ext>
              </a:extLst>
            </p:cNvPr>
            <p:cNvSpPr/>
            <p:nvPr/>
          </p:nvSpPr>
          <p:spPr>
            <a:xfrm>
              <a:off x="4839101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26A5F8A-0D98-412A-9F7D-6C9B23053BF2}"/>
                </a:ext>
              </a:extLst>
            </p:cNvPr>
            <p:cNvSpPr/>
            <p:nvPr/>
          </p:nvSpPr>
          <p:spPr>
            <a:xfrm>
              <a:off x="5436000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DCC641B-1A85-4A49-A17E-319A970FC97B}"/>
                </a:ext>
              </a:extLst>
            </p:cNvPr>
            <p:cNvSpPr/>
            <p:nvPr/>
          </p:nvSpPr>
          <p:spPr>
            <a:xfrm>
              <a:off x="6032899" y="4411309"/>
              <a:ext cx="504000" cy="504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9F7E5EF-A6A5-4990-AE30-88B4659BD89F}"/>
              </a:ext>
            </a:extLst>
          </p:cNvPr>
          <p:cNvGrpSpPr/>
          <p:nvPr/>
        </p:nvGrpSpPr>
        <p:grpSpPr>
          <a:xfrm>
            <a:off x="8554281" y="5929937"/>
            <a:ext cx="504000" cy="326494"/>
            <a:chOff x="5072659" y="4515439"/>
            <a:chExt cx="504000" cy="354531"/>
          </a:xfrm>
        </p:grpSpPr>
        <p:cxnSp>
          <p:nvCxnSpPr>
            <p:cNvPr id="19" name="Gerade Verbindung 164">
              <a:extLst>
                <a:ext uri="{FF2B5EF4-FFF2-40B4-BE49-F238E27FC236}">
                  <a16:creationId xmlns:a16="http://schemas.microsoft.com/office/drawing/2014/main" id="{208F2883-49C4-4EEC-B664-5589C4C5FF7D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5">
              <a:extLst>
                <a:ext uri="{FF2B5EF4-FFF2-40B4-BE49-F238E27FC236}">
                  <a16:creationId xmlns:a16="http://schemas.microsoft.com/office/drawing/2014/main" id="{16C3E536-6B25-4DB6-B166-27BC131ED7A5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66">
              <a:extLst>
                <a:ext uri="{FF2B5EF4-FFF2-40B4-BE49-F238E27FC236}">
                  <a16:creationId xmlns:a16="http://schemas.microsoft.com/office/drawing/2014/main" id="{B9D2F63A-A6EF-40C0-B43C-104EA60D904C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7">
              <a:extLst>
                <a:ext uri="{FF2B5EF4-FFF2-40B4-BE49-F238E27FC236}">
                  <a16:creationId xmlns:a16="http://schemas.microsoft.com/office/drawing/2014/main" id="{22ED9326-0CB8-4573-A639-B859DB80AF7B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Gerade Verbindung 9">
            <a:extLst>
              <a:ext uri="{FF2B5EF4-FFF2-40B4-BE49-F238E27FC236}">
                <a16:creationId xmlns:a16="http://schemas.microsoft.com/office/drawing/2014/main" id="{A425B0AA-BA6B-4E0B-AE72-3D87CBEF2D03}"/>
              </a:ext>
            </a:extLst>
          </p:cNvPr>
          <p:cNvCxnSpPr>
            <a:cxnSpLocks/>
          </p:cNvCxnSpPr>
          <p:nvPr/>
        </p:nvCxnSpPr>
        <p:spPr>
          <a:xfrm>
            <a:off x="8554281" y="6468467"/>
            <a:ext cx="537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C4FF12D-154B-4B3D-AD5D-297F3D0EA9F3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Super gemacht 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4254B5-E614-41E8-849D-C2DA2A9F83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4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chemeClr val="bg1">
              <a:alpha val="25000"/>
            </a:schemeClr>
          </a:solidFill>
          <a:ln w="38100">
            <a:solidFill>
              <a:srgbClr val="47858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5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6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cxnSp>
        <p:nvCxnSpPr>
          <p:cNvPr id="11" name="Gerade Verbindung 39">
            <a:extLst>
              <a:ext uri="{FF2B5EF4-FFF2-40B4-BE49-F238E27FC236}">
                <a16:creationId xmlns:a16="http://schemas.microsoft.com/office/drawing/2014/main" id="{49595B8A-BE30-C54E-BEFB-D86485CA8E83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FF7DD232-17DB-EE41-A01A-B9036A460A19}"/>
              </a:ext>
            </a:extLst>
          </p:cNvPr>
          <p:cNvSpPr txBox="1"/>
          <p:nvPr/>
        </p:nvSpPr>
        <p:spPr>
          <a:xfrm>
            <a:off x="811133" y="2516938"/>
            <a:ext cx="10550770" cy="1728000"/>
          </a:xfrm>
          <a:prstGeom prst="roundRect">
            <a:avLst/>
          </a:prstGeom>
          <a:solidFill>
            <a:srgbClr val="47858E"/>
          </a:solidFill>
          <a:ln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3800" b="1" dirty="0">
                <a:solidFill>
                  <a:schemeClr val="bg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FC9C0DE-B996-C74D-A52D-6BF7CCED68B9}"/>
              </a:ext>
            </a:extLst>
          </p:cNvPr>
          <p:cNvSpPr txBox="1"/>
          <p:nvPr/>
        </p:nvSpPr>
        <p:spPr>
          <a:xfrm>
            <a:off x="3806246" y="520390"/>
            <a:ext cx="4571495" cy="1298823"/>
          </a:xfrm>
          <a:custGeom>
            <a:avLst/>
            <a:gdLst>
              <a:gd name="connsiteX0" fmla="*/ 0 w 4571495"/>
              <a:gd name="connsiteY0" fmla="*/ 133803 h 802800"/>
              <a:gd name="connsiteX1" fmla="*/ 133803 w 4571495"/>
              <a:gd name="connsiteY1" fmla="*/ 0 h 802800"/>
              <a:gd name="connsiteX2" fmla="*/ 761916 w 4571495"/>
              <a:gd name="connsiteY2" fmla="*/ 0 h 802800"/>
              <a:gd name="connsiteX3" fmla="*/ 761916 w 4571495"/>
              <a:gd name="connsiteY3" fmla="*/ 0 h 802800"/>
              <a:gd name="connsiteX4" fmla="*/ 1904790 w 4571495"/>
              <a:gd name="connsiteY4" fmla="*/ 0 h 802800"/>
              <a:gd name="connsiteX5" fmla="*/ 4437692 w 4571495"/>
              <a:gd name="connsiteY5" fmla="*/ 0 h 802800"/>
              <a:gd name="connsiteX6" fmla="*/ 4571495 w 4571495"/>
              <a:gd name="connsiteY6" fmla="*/ 133803 h 802800"/>
              <a:gd name="connsiteX7" fmla="*/ 4571495 w 4571495"/>
              <a:gd name="connsiteY7" fmla="*/ 468300 h 802800"/>
              <a:gd name="connsiteX8" fmla="*/ 4571495 w 4571495"/>
              <a:gd name="connsiteY8" fmla="*/ 468300 h 802800"/>
              <a:gd name="connsiteX9" fmla="*/ 4571495 w 4571495"/>
              <a:gd name="connsiteY9" fmla="*/ 669000 h 802800"/>
              <a:gd name="connsiteX10" fmla="*/ 4571495 w 4571495"/>
              <a:gd name="connsiteY10" fmla="*/ 668997 h 802800"/>
              <a:gd name="connsiteX11" fmla="*/ 4437692 w 4571495"/>
              <a:gd name="connsiteY11" fmla="*/ 802800 h 802800"/>
              <a:gd name="connsiteX12" fmla="*/ 1904790 w 4571495"/>
              <a:gd name="connsiteY12" fmla="*/ 802800 h 802800"/>
              <a:gd name="connsiteX13" fmla="*/ -79818 w 4571495"/>
              <a:gd name="connsiteY13" fmla="*/ 1142320 h 802800"/>
              <a:gd name="connsiteX14" fmla="*/ 761916 w 4571495"/>
              <a:gd name="connsiteY14" fmla="*/ 802800 h 802800"/>
              <a:gd name="connsiteX15" fmla="*/ 133803 w 4571495"/>
              <a:gd name="connsiteY15" fmla="*/ 802800 h 802800"/>
              <a:gd name="connsiteX16" fmla="*/ 0 w 4571495"/>
              <a:gd name="connsiteY16" fmla="*/ 668997 h 802800"/>
              <a:gd name="connsiteX17" fmla="*/ 0 w 4571495"/>
              <a:gd name="connsiteY17" fmla="*/ 669000 h 802800"/>
              <a:gd name="connsiteX18" fmla="*/ 0 w 4571495"/>
              <a:gd name="connsiteY18" fmla="*/ 468300 h 802800"/>
              <a:gd name="connsiteX19" fmla="*/ 0 w 4571495"/>
              <a:gd name="connsiteY19" fmla="*/ 468300 h 802800"/>
              <a:gd name="connsiteX20" fmla="*/ 0 w 4571495"/>
              <a:gd name="connsiteY20" fmla="*/ 133803 h 802800"/>
              <a:gd name="connsiteX0" fmla="*/ 79818 w 4651313"/>
              <a:gd name="connsiteY0" fmla="*/ 133803 h 1142320"/>
              <a:gd name="connsiteX1" fmla="*/ 213621 w 4651313"/>
              <a:gd name="connsiteY1" fmla="*/ 0 h 1142320"/>
              <a:gd name="connsiteX2" fmla="*/ 841734 w 4651313"/>
              <a:gd name="connsiteY2" fmla="*/ 0 h 1142320"/>
              <a:gd name="connsiteX3" fmla="*/ 841734 w 4651313"/>
              <a:gd name="connsiteY3" fmla="*/ 0 h 1142320"/>
              <a:gd name="connsiteX4" fmla="*/ 1984608 w 4651313"/>
              <a:gd name="connsiteY4" fmla="*/ 0 h 1142320"/>
              <a:gd name="connsiteX5" fmla="*/ 4517510 w 4651313"/>
              <a:gd name="connsiteY5" fmla="*/ 0 h 1142320"/>
              <a:gd name="connsiteX6" fmla="*/ 4651313 w 4651313"/>
              <a:gd name="connsiteY6" fmla="*/ 133803 h 1142320"/>
              <a:gd name="connsiteX7" fmla="*/ 4651313 w 4651313"/>
              <a:gd name="connsiteY7" fmla="*/ 468300 h 1142320"/>
              <a:gd name="connsiteX8" fmla="*/ 4651313 w 4651313"/>
              <a:gd name="connsiteY8" fmla="*/ 468300 h 1142320"/>
              <a:gd name="connsiteX9" fmla="*/ 4651313 w 4651313"/>
              <a:gd name="connsiteY9" fmla="*/ 669000 h 1142320"/>
              <a:gd name="connsiteX10" fmla="*/ 4651313 w 4651313"/>
              <a:gd name="connsiteY10" fmla="*/ 668997 h 1142320"/>
              <a:gd name="connsiteX11" fmla="*/ 4517510 w 4651313"/>
              <a:gd name="connsiteY11" fmla="*/ 802800 h 1142320"/>
              <a:gd name="connsiteX12" fmla="*/ 1394208 w 4651313"/>
              <a:gd name="connsiteY12" fmla="*/ 817200 h 1142320"/>
              <a:gd name="connsiteX13" fmla="*/ 0 w 4651313"/>
              <a:gd name="connsiteY13" fmla="*/ 1142320 h 1142320"/>
              <a:gd name="connsiteX14" fmla="*/ 841734 w 4651313"/>
              <a:gd name="connsiteY14" fmla="*/ 802800 h 1142320"/>
              <a:gd name="connsiteX15" fmla="*/ 213621 w 4651313"/>
              <a:gd name="connsiteY15" fmla="*/ 802800 h 1142320"/>
              <a:gd name="connsiteX16" fmla="*/ 79818 w 4651313"/>
              <a:gd name="connsiteY16" fmla="*/ 668997 h 1142320"/>
              <a:gd name="connsiteX17" fmla="*/ 79818 w 4651313"/>
              <a:gd name="connsiteY17" fmla="*/ 669000 h 1142320"/>
              <a:gd name="connsiteX18" fmla="*/ 79818 w 4651313"/>
              <a:gd name="connsiteY18" fmla="*/ 468300 h 1142320"/>
              <a:gd name="connsiteX19" fmla="*/ 79818 w 4651313"/>
              <a:gd name="connsiteY19" fmla="*/ 468300 h 1142320"/>
              <a:gd name="connsiteX20" fmla="*/ 79818 w 4651313"/>
              <a:gd name="connsiteY20" fmla="*/ 133803 h 1142320"/>
              <a:gd name="connsiteX0" fmla="*/ 0 w 4571495"/>
              <a:gd name="connsiteY0" fmla="*/ 133803 h 1042399"/>
              <a:gd name="connsiteX1" fmla="*/ 133803 w 4571495"/>
              <a:gd name="connsiteY1" fmla="*/ 0 h 1042399"/>
              <a:gd name="connsiteX2" fmla="*/ 761916 w 4571495"/>
              <a:gd name="connsiteY2" fmla="*/ 0 h 1042399"/>
              <a:gd name="connsiteX3" fmla="*/ 761916 w 4571495"/>
              <a:gd name="connsiteY3" fmla="*/ 0 h 1042399"/>
              <a:gd name="connsiteX4" fmla="*/ 1904790 w 4571495"/>
              <a:gd name="connsiteY4" fmla="*/ 0 h 1042399"/>
              <a:gd name="connsiteX5" fmla="*/ 4437692 w 4571495"/>
              <a:gd name="connsiteY5" fmla="*/ 0 h 1042399"/>
              <a:gd name="connsiteX6" fmla="*/ 4571495 w 4571495"/>
              <a:gd name="connsiteY6" fmla="*/ 133803 h 1042399"/>
              <a:gd name="connsiteX7" fmla="*/ 4571495 w 4571495"/>
              <a:gd name="connsiteY7" fmla="*/ 468300 h 1042399"/>
              <a:gd name="connsiteX8" fmla="*/ 4571495 w 4571495"/>
              <a:gd name="connsiteY8" fmla="*/ 468300 h 1042399"/>
              <a:gd name="connsiteX9" fmla="*/ 4571495 w 4571495"/>
              <a:gd name="connsiteY9" fmla="*/ 669000 h 1042399"/>
              <a:gd name="connsiteX10" fmla="*/ 4571495 w 4571495"/>
              <a:gd name="connsiteY10" fmla="*/ 668997 h 1042399"/>
              <a:gd name="connsiteX11" fmla="*/ 4437692 w 4571495"/>
              <a:gd name="connsiteY11" fmla="*/ 802800 h 1042399"/>
              <a:gd name="connsiteX12" fmla="*/ 1314390 w 4571495"/>
              <a:gd name="connsiteY12" fmla="*/ 817200 h 1042399"/>
              <a:gd name="connsiteX13" fmla="*/ 228349 w 4571495"/>
              <a:gd name="connsiteY13" fmla="*/ 1042399 h 1042399"/>
              <a:gd name="connsiteX14" fmla="*/ 761916 w 4571495"/>
              <a:gd name="connsiteY14" fmla="*/ 802800 h 1042399"/>
              <a:gd name="connsiteX15" fmla="*/ 133803 w 4571495"/>
              <a:gd name="connsiteY15" fmla="*/ 802800 h 1042399"/>
              <a:gd name="connsiteX16" fmla="*/ 0 w 4571495"/>
              <a:gd name="connsiteY16" fmla="*/ 668997 h 1042399"/>
              <a:gd name="connsiteX17" fmla="*/ 0 w 4571495"/>
              <a:gd name="connsiteY17" fmla="*/ 669000 h 1042399"/>
              <a:gd name="connsiteX18" fmla="*/ 0 w 4571495"/>
              <a:gd name="connsiteY18" fmla="*/ 468300 h 1042399"/>
              <a:gd name="connsiteX19" fmla="*/ 0 w 4571495"/>
              <a:gd name="connsiteY19" fmla="*/ 468300 h 1042399"/>
              <a:gd name="connsiteX20" fmla="*/ 0 w 4571495"/>
              <a:gd name="connsiteY20" fmla="*/ 133803 h 10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1495" h="1042399">
                <a:moveTo>
                  <a:pt x="0" y="133803"/>
                </a:moveTo>
                <a:cubicBezTo>
                  <a:pt x="0" y="59906"/>
                  <a:pt x="59906" y="0"/>
                  <a:pt x="133803" y="0"/>
                </a:cubicBezTo>
                <a:lnTo>
                  <a:pt x="761916" y="0"/>
                </a:lnTo>
                <a:lnTo>
                  <a:pt x="761916" y="0"/>
                </a:lnTo>
                <a:lnTo>
                  <a:pt x="1904790" y="0"/>
                </a:lnTo>
                <a:lnTo>
                  <a:pt x="4437692" y="0"/>
                </a:lnTo>
                <a:cubicBezTo>
                  <a:pt x="4511589" y="0"/>
                  <a:pt x="4571495" y="59906"/>
                  <a:pt x="4571495" y="133803"/>
                </a:cubicBezTo>
                <a:lnTo>
                  <a:pt x="4571495" y="468300"/>
                </a:lnTo>
                <a:lnTo>
                  <a:pt x="4571495" y="468300"/>
                </a:lnTo>
                <a:lnTo>
                  <a:pt x="4571495" y="669000"/>
                </a:lnTo>
                <a:lnTo>
                  <a:pt x="4571495" y="668997"/>
                </a:lnTo>
                <a:cubicBezTo>
                  <a:pt x="4571495" y="742894"/>
                  <a:pt x="4511589" y="802800"/>
                  <a:pt x="4437692" y="802800"/>
                </a:cubicBezTo>
                <a:lnTo>
                  <a:pt x="1314390" y="817200"/>
                </a:lnTo>
                <a:lnTo>
                  <a:pt x="228349" y="1042399"/>
                </a:lnTo>
                <a:lnTo>
                  <a:pt x="761916" y="802800"/>
                </a:lnTo>
                <a:lnTo>
                  <a:pt x="133803" y="802800"/>
                </a:lnTo>
                <a:cubicBezTo>
                  <a:pt x="59906" y="802800"/>
                  <a:pt x="0" y="742894"/>
                  <a:pt x="0" y="668997"/>
                </a:cubicBezTo>
                <a:lnTo>
                  <a:pt x="0" y="669000"/>
                </a:lnTo>
                <a:lnTo>
                  <a:pt x="0" y="468300"/>
                </a:lnTo>
                <a:lnTo>
                  <a:pt x="0" y="468300"/>
                </a:lnTo>
                <a:lnTo>
                  <a:pt x="0" y="133803"/>
                </a:lnTo>
                <a:close/>
              </a:path>
            </a:pathLst>
          </a:custGeom>
          <a:noFill/>
          <a:ln w="38100">
            <a:solidFill>
              <a:srgbClr val="47858E"/>
            </a:solidFill>
          </a:ln>
        </p:spPr>
        <p:txBody>
          <a:bodyPr wrap="square" rtlCol="0" anchor="t" anchorCtr="0">
            <a:noAutofit/>
          </a:bodyPr>
          <a:lstStyle/>
          <a:p>
            <a:pPr algn="ctr"/>
            <a:endParaRPr lang="de-DE" sz="600" dirty="0">
              <a:latin typeface="Comic Sans MS" panose="030F0902030302020204" pitchFamily="66" charset="0"/>
            </a:endParaRPr>
          </a:p>
          <a:p>
            <a:pPr algn="ctr"/>
            <a:endParaRPr lang="de-DE" sz="1100" dirty="0">
              <a:latin typeface="Comic Sans MS" panose="030F0902030302020204" pitchFamily="66" charset="0"/>
            </a:endParaRPr>
          </a:p>
          <a:p>
            <a:pPr algn="ctr"/>
            <a:r>
              <a:rPr lang="de-DE" sz="2400" dirty="0">
                <a:latin typeface="Comic Sans MS" panose="030F0902030302020204" pitchFamily="66" charset="0"/>
              </a:rPr>
              <a:t>Welche Zahl hörst du ?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A727010-CAE9-684B-AA2B-927D83A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03" y="1320940"/>
            <a:ext cx="1058843" cy="1121682"/>
          </a:xfrm>
          <a:prstGeom prst="rect">
            <a:avLst/>
          </a:prstGeom>
        </p:spPr>
      </p:pic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hlinkClick r:id="rId6" action="ppaction://hlinksldjump"/>
            <a:extLst>
              <a:ext uri="{FF2B5EF4-FFF2-40B4-BE49-F238E27FC236}">
                <a16:creationId xmlns:a16="http://schemas.microsoft.com/office/drawing/2014/main" id="{10E1CF2A-601B-4447-8314-B28A5694424B}"/>
              </a:ext>
            </a:extLst>
          </p:cNvPr>
          <p:cNvSpPr txBox="1">
            <a:spLocks/>
          </p:cNvSpPr>
          <p:nvPr/>
        </p:nvSpPr>
        <p:spPr>
          <a:xfrm>
            <a:off x="972000" y="2664000"/>
            <a:ext cx="2520000" cy="14400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347</a:t>
            </a:r>
          </a:p>
        </p:txBody>
      </p:sp>
      <p:sp>
        <p:nvSpPr>
          <p:cNvPr id="27" name="Textfeld 26">
            <a:hlinkClick r:id="rId7" action="ppaction://hlinksldjump"/>
            <a:extLst>
              <a:ext uri="{FF2B5EF4-FFF2-40B4-BE49-F238E27FC236}">
                <a16:creationId xmlns:a16="http://schemas.microsoft.com/office/drawing/2014/main" id="{DF6174A2-54DC-6548-9757-FC2FEE995E17}"/>
              </a:ext>
            </a:extLst>
          </p:cNvPr>
          <p:cNvSpPr txBox="1"/>
          <p:nvPr/>
        </p:nvSpPr>
        <p:spPr>
          <a:xfrm>
            <a:off x="483600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324</a:t>
            </a:r>
          </a:p>
        </p:txBody>
      </p:sp>
      <p:sp>
        <p:nvSpPr>
          <p:cNvPr id="28" name="Textfeld 27">
            <a:hlinkClick r:id="rId8" action="ppaction://hlinksldjump"/>
            <a:extLst>
              <a:ext uri="{FF2B5EF4-FFF2-40B4-BE49-F238E27FC236}">
                <a16:creationId xmlns:a16="http://schemas.microsoft.com/office/drawing/2014/main" id="{A576FB36-0B14-9649-82F7-22EC43682032}"/>
              </a:ext>
            </a:extLst>
          </p:cNvPr>
          <p:cNvSpPr txBox="1"/>
          <p:nvPr/>
        </p:nvSpPr>
        <p:spPr>
          <a:xfrm>
            <a:off x="8701650" y="2664000"/>
            <a:ext cx="2520000" cy="1440000"/>
          </a:xfrm>
          <a:prstGeom prst="roundRect">
            <a:avLst/>
          </a:prstGeom>
          <a:noFill/>
          <a:ln w="38100">
            <a:solidFill>
              <a:srgbClr val="47858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6600" dirty="0">
                <a:latin typeface="Comic Sans MS" panose="030F0902030302020204" pitchFamily="66" charset="0"/>
              </a:rPr>
              <a:t>342</a:t>
            </a:r>
          </a:p>
        </p:txBody>
      </p:sp>
      <p:pic>
        <p:nvPicPr>
          <p:cNvPr id="10" name="342">
            <a:hlinkClick r:id="" action="ppaction://media"/>
            <a:extLst>
              <a:ext uri="{FF2B5EF4-FFF2-40B4-BE49-F238E27FC236}">
                <a16:creationId xmlns:a16="http://schemas.microsoft.com/office/drawing/2014/main" id="{B610ECB4-4107-4FDD-A373-726A92215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8000" y="1584000"/>
            <a:ext cx="802800" cy="802800"/>
          </a:xfrm>
          <a:prstGeom prst="rect">
            <a:avLst/>
          </a:prstGeom>
        </p:spPr>
      </p:pic>
      <p:pic>
        <p:nvPicPr>
          <p:cNvPr id="2" name="347">
            <a:hlinkClick r:id="" action="ppaction://media"/>
            <a:extLst>
              <a:ext uri="{FF2B5EF4-FFF2-40B4-BE49-F238E27FC236}">
                <a16:creationId xmlns:a16="http://schemas.microsoft.com/office/drawing/2014/main" id="{DDEC124D-745E-486E-8D14-1D5A7B33A4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000" y="2664000"/>
            <a:ext cx="540000" cy="54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113F83-5DA6-464F-A713-1171A4E2D924}"/>
              </a:ext>
            </a:extLst>
          </p:cNvPr>
          <p:cNvSpPr/>
          <p:nvPr/>
        </p:nvSpPr>
        <p:spPr>
          <a:xfrm>
            <a:off x="972000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BF11A01-B6C1-4D05-AAB4-4A7F20367599}"/>
              </a:ext>
            </a:extLst>
          </p:cNvPr>
          <p:cNvSpPr/>
          <p:nvPr/>
        </p:nvSpPr>
        <p:spPr>
          <a:xfrm>
            <a:off x="1568899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82A01B-F155-45CC-89FD-3F9BD80C2818}"/>
              </a:ext>
            </a:extLst>
          </p:cNvPr>
          <p:cNvSpPr/>
          <p:nvPr/>
        </p:nvSpPr>
        <p:spPr>
          <a:xfrm>
            <a:off x="2165798" y="4429736"/>
            <a:ext cx="504000" cy="50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A8199BA-7D10-41CD-B6FE-DF94C45C868A}"/>
              </a:ext>
            </a:extLst>
          </p:cNvPr>
          <p:cNvGrpSpPr/>
          <p:nvPr/>
        </p:nvGrpSpPr>
        <p:grpSpPr>
          <a:xfrm>
            <a:off x="948871" y="5118491"/>
            <a:ext cx="504000" cy="354531"/>
            <a:chOff x="5072659" y="4515439"/>
            <a:chExt cx="504000" cy="354531"/>
          </a:xfrm>
        </p:grpSpPr>
        <p:cxnSp>
          <p:nvCxnSpPr>
            <p:cNvPr id="17" name="Gerade Verbindung 164">
              <a:extLst>
                <a:ext uri="{FF2B5EF4-FFF2-40B4-BE49-F238E27FC236}">
                  <a16:creationId xmlns:a16="http://schemas.microsoft.com/office/drawing/2014/main" id="{C52DDC66-BBC6-40FE-8AF5-F95EEEE61A90}"/>
                </a:ext>
              </a:extLst>
            </p:cNvPr>
            <p:cNvCxnSpPr/>
            <p:nvPr/>
          </p:nvCxnSpPr>
          <p:spPr>
            <a:xfrm>
              <a:off x="5072659" y="4515439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5">
              <a:extLst>
                <a:ext uri="{FF2B5EF4-FFF2-40B4-BE49-F238E27FC236}">
                  <a16:creationId xmlns:a16="http://schemas.microsoft.com/office/drawing/2014/main" id="{39FDBF4D-CCA7-4147-82D3-1C92DCB4AC20}"/>
                </a:ext>
              </a:extLst>
            </p:cNvPr>
            <p:cNvCxnSpPr/>
            <p:nvPr/>
          </p:nvCxnSpPr>
          <p:spPr>
            <a:xfrm>
              <a:off x="5072659" y="4756071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66">
              <a:extLst>
                <a:ext uri="{FF2B5EF4-FFF2-40B4-BE49-F238E27FC236}">
                  <a16:creationId xmlns:a16="http://schemas.microsoft.com/office/drawing/2014/main" id="{2DB06988-2A47-4C7A-AFBD-2B3000DD9862}"/>
                </a:ext>
              </a:extLst>
            </p:cNvPr>
            <p:cNvCxnSpPr/>
            <p:nvPr/>
          </p:nvCxnSpPr>
          <p:spPr>
            <a:xfrm>
              <a:off x="5072659" y="4634382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7">
              <a:extLst>
                <a:ext uri="{FF2B5EF4-FFF2-40B4-BE49-F238E27FC236}">
                  <a16:creationId xmlns:a16="http://schemas.microsoft.com/office/drawing/2014/main" id="{8AFD6A47-8B68-47F9-A702-2FEB020E3D2C}"/>
                </a:ext>
              </a:extLst>
            </p:cNvPr>
            <p:cNvCxnSpPr/>
            <p:nvPr/>
          </p:nvCxnSpPr>
          <p:spPr>
            <a:xfrm>
              <a:off x="5072659" y="4869970"/>
              <a:ext cx="50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407A5F5-6CC6-454B-B1A5-6DD4192F7096}"/>
              </a:ext>
            </a:extLst>
          </p:cNvPr>
          <p:cNvGrpSpPr>
            <a:grpSpLocks/>
          </p:cNvGrpSpPr>
          <p:nvPr/>
        </p:nvGrpSpPr>
        <p:grpSpPr>
          <a:xfrm>
            <a:off x="957486" y="5653376"/>
            <a:ext cx="396000" cy="111205"/>
            <a:chOff x="5844000" y="5680048"/>
            <a:chExt cx="342756" cy="88232"/>
          </a:xfrm>
        </p:grpSpPr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6D425106-DD6E-42FD-9B9D-3F1FF3C503F6}"/>
                </a:ext>
              </a:extLst>
            </p:cNvPr>
            <p:cNvCxnSpPr>
              <a:cxnSpLocks/>
            </p:cNvCxnSpPr>
            <p:nvPr/>
          </p:nvCxnSpPr>
          <p:spPr>
            <a:xfrm>
              <a:off x="5844000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1">
              <a:extLst>
                <a:ext uri="{FF2B5EF4-FFF2-40B4-BE49-F238E27FC236}">
                  <a16:creationId xmlns:a16="http://schemas.microsoft.com/office/drawing/2014/main" id="{8B8A631C-FC5E-490E-B3DF-FD0CE2F01B55}"/>
                </a:ext>
              </a:extLst>
            </p:cNvPr>
            <p:cNvCxnSpPr/>
            <p:nvPr/>
          </p:nvCxnSpPr>
          <p:spPr>
            <a:xfrm>
              <a:off x="5914044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112">
              <a:extLst>
                <a:ext uri="{FF2B5EF4-FFF2-40B4-BE49-F238E27FC236}">
                  <a16:creationId xmlns:a16="http://schemas.microsoft.com/office/drawing/2014/main" id="{525AB202-0BAC-452C-9CA6-8B92C687D605}"/>
                </a:ext>
              </a:extLst>
            </p:cNvPr>
            <p:cNvCxnSpPr/>
            <p:nvPr/>
          </p:nvCxnSpPr>
          <p:spPr>
            <a:xfrm>
              <a:off x="5988099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13">
              <a:extLst>
                <a:ext uri="{FF2B5EF4-FFF2-40B4-BE49-F238E27FC236}">
                  <a16:creationId xmlns:a16="http://schemas.microsoft.com/office/drawing/2014/main" id="{2A196CF6-5721-4B1C-BF37-DA6026DA819F}"/>
                </a:ext>
              </a:extLst>
            </p:cNvPr>
            <p:cNvCxnSpPr/>
            <p:nvPr/>
          </p:nvCxnSpPr>
          <p:spPr>
            <a:xfrm>
              <a:off x="6060568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4">
              <a:extLst>
                <a:ext uri="{FF2B5EF4-FFF2-40B4-BE49-F238E27FC236}">
                  <a16:creationId xmlns:a16="http://schemas.microsoft.com/office/drawing/2014/main" id="{AD24E071-7899-4ED6-879E-0FE5001DDA3C}"/>
                </a:ext>
              </a:extLst>
            </p:cNvPr>
            <p:cNvCxnSpPr/>
            <p:nvPr/>
          </p:nvCxnSpPr>
          <p:spPr>
            <a:xfrm>
              <a:off x="6132756" y="5680048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5">
              <a:extLst>
                <a:ext uri="{FF2B5EF4-FFF2-40B4-BE49-F238E27FC236}">
                  <a16:creationId xmlns:a16="http://schemas.microsoft.com/office/drawing/2014/main" id="{A4700C0A-49A1-42FA-B93B-F26ED7DBC4A5}"/>
                </a:ext>
              </a:extLst>
            </p:cNvPr>
            <p:cNvCxnSpPr/>
            <p:nvPr/>
          </p:nvCxnSpPr>
          <p:spPr>
            <a:xfrm>
              <a:off x="5844000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16">
              <a:extLst>
                <a:ext uri="{FF2B5EF4-FFF2-40B4-BE49-F238E27FC236}">
                  <a16:creationId xmlns:a16="http://schemas.microsoft.com/office/drawing/2014/main" id="{2C40FF41-1C36-48DD-BEE1-A14217FF9B1E}"/>
                </a:ext>
              </a:extLst>
            </p:cNvPr>
            <p:cNvCxnSpPr/>
            <p:nvPr/>
          </p:nvCxnSpPr>
          <p:spPr>
            <a:xfrm>
              <a:off x="5914044" y="5768280"/>
              <a:ext cx="5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39">
            <a:extLst>
              <a:ext uri="{FF2B5EF4-FFF2-40B4-BE49-F238E27FC236}">
                <a16:creationId xmlns:a16="http://schemas.microsoft.com/office/drawing/2014/main" id="{04C98361-2490-CA45-814F-6D7BEC565FBB}"/>
              </a:ext>
            </a:extLst>
          </p:cNvPr>
          <p:cNvCxnSpPr/>
          <p:nvPr/>
        </p:nvCxnSpPr>
        <p:spPr>
          <a:xfrm>
            <a:off x="2559675" y="3364714"/>
            <a:ext cx="362104" cy="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Macintosh PowerPoint</Application>
  <PresentationFormat>Breitbild</PresentationFormat>
  <Paragraphs>597</Paragraphs>
  <Slides>110</Slides>
  <Notes>0</Notes>
  <HiddenSlides>0</HiddenSlides>
  <MMClips>144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Comic Sans MS</vt:lpstr>
      <vt:lpstr>Office</vt:lpstr>
      <vt:lpstr>Zahlen hören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Zehnerzahlen  am Rechenrahmen</dc:title>
  <dc:creator>Microsoft Office User</dc:creator>
  <cp:lastModifiedBy>Microsoft Office User</cp:lastModifiedBy>
  <cp:revision>72</cp:revision>
  <dcterms:created xsi:type="dcterms:W3CDTF">2020-08-09T15:31:26Z</dcterms:created>
  <dcterms:modified xsi:type="dcterms:W3CDTF">2020-11-20T12:46:58Z</dcterms:modified>
</cp:coreProperties>
</file>