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9" r:id="rId3"/>
    <p:sldId id="330" r:id="rId4"/>
    <p:sldId id="333" r:id="rId5"/>
    <p:sldId id="331" r:id="rId6"/>
    <p:sldId id="334" r:id="rId7"/>
    <p:sldId id="332" r:id="rId8"/>
    <p:sldId id="431" r:id="rId9"/>
    <p:sldId id="432" r:id="rId10"/>
    <p:sldId id="435" r:id="rId11"/>
    <p:sldId id="433" r:id="rId12"/>
    <p:sldId id="436" r:id="rId13"/>
    <p:sldId id="434" r:id="rId14"/>
    <p:sldId id="341" r:id="rId15"/>
    <p:sldId id="342" r:id="rId16"/>
    <p:sldId id="345" r:id="rId17"/>
    <p:sldId id="343" r:id="rId18"/>
    <p:sldId id="346" r:id="rId19"/>
    <p:sldId id="344" r:id="rId20"/>
    <p:sldId id="353" r:id="rId21"/>
    <p:sldId id="354" r:id="rId22"/>
    <p:sldId id="357" r:id="rId23"/>
    <p:sldId id="355" r:id="rId24"/>
    <p:sldId id="358" r:id="rId25"/>
    <p:sldId id="356" r:id="rId26"/>
    <p:sldId id="383" r:id="rId27"/>
    <p:sldId id="384" r:id="rId28"/>
    <p:sldId id="387" r:id="rId29"/>
    <p:sldId id="385" r:id="rId30"/>
    <p:sldId id="388" r:id="rId31"/>
    <p:sldId id="386" r:id="rId32"/>
    <p:sldId id="359" r:id="rId33"/>
    <p:sldId id="360" r:id="rId34"/>
    <p:sldId id="363" r:id="rId35"/>
    <p:sldId id="361" r:id="rId36"/>
    <p:sldId id="364" r:id="rId37"/>
    <p:sldId id="362" r:id="rId38"/>
    <p:sldId id="419" r:id="rId39"/>
    <p:sldId id="420" r:id="rId40"/>
    <p:sldId id="423" r:id="rId41"/>
    <p:sldId id="422" r:id="rId42"/>
    <p:sldId id="424" r:id="rId43"/>
    <p:sldId id="421" r:id="rId44"/>
    <p:sldId id="347" r:id="rId45"/>
    <p:sldId id="348" r:id="rId46"/>
    <p:sldId id="351" r:id="rId47"/>
    <p:sldId id="349" r:id="rId48"/>
    <p:sldId id="352" r:id="rId49"/>
    <p:sldId id="350" r:id="rId50"/>
    <p:sldId id="365" r:id="rId51"/>
    <p:sldId id="366" r:id="rId52"/>
    <p:sldId id="369" r:id="rId53"/>
    <p:sldId id="367" r:id="rId54"/>
    <p:sldId id="370" r:id="rId55"/>
    <p:sldId id="368" r:id="rId56"/>
    <p:sldId id="377" r:id="rId57"/>
    <p:sldId id="378" r:id="rId58"/>
    <p:sldId id="381" r:id="rId59"/>
    <p:sldId id="379" r:id="rId60"/>
    <p:sldId id="382" r:id="rId61"/>
    <p:sldId id="380" r:id="rId62"/>
    <p:sldId id="389" r:id="rId63"/>
    <p:sldId id="390" r:id="rId64"/>
    <p:sldId id="393" r:id="rId65"/>
    <p:sldId id="391" r:id="rId66"/>
    <p:sldId id="394" r:id="rId67"/>
    <p:sldId id="392" r:id="rId68"/>
    <p:sldId id="335" r:id="rId69"/>
    <p:sldId id="336" r:id="rId70"/>
    <p:sldId id="339" r:id="rId71"/>
    <p:sldId id="337" r:id="rId72"/>
    <p:sldId id="340" r:id="rId73"/>
    <p:sldId id="338" r:id="rId74"/>
    <p:sldId id="401" r:id="rId75"/>
    <p:sldId id="402" r:id="rId76"/>
    <p:sldId id="405" r:id="rId77"/>
    <p:sldId id="403" r:id="rId78"/>
    <p:sldId id="406" r:id="rId79"/>
    <p:sldId id="404" r:id="rId80"/>
    <p:sldId id="371" r:id="rId81"/>
    <p:sldId id="372" r:id="rId82"/>
    <p:sldId id="375" r:id="rId83"/>
    <p:sldId id="373" r:id="rId84"/>
    <p:sldId id="376" r:id="rId85"/>
    <p:sldId id="374" r:id="rId86"/>
    <p:sldId id="327" r:id="rId87"/>
    <p:sldId id="305" r:id="rId88"/>
    <p:sldId id="328" r:id="rId89"/>
    <p:sldId id="325" r:id="rId90"/>
    <p:sldId id="326" r:id="rId91"/>
    <p:sldId id="324" r:id="rId92"/>
    <p:sldId id="395" r:id="rId93"/>
    <p:sldId id="396" r:id="rId94"/>
    <p:sldId id="399" r:id="rId95"/>
    <p:sldId id="397" r:id="rId96"/>
    <p:sldId id="400" r:id="rId97"/>
    <p:sldId id="398" r:id="rId98"/>
    <p:sldId id="413" r:id="rId99"/>
    <p:sldId id="414" r:id="rId100"/>
    <p:sldId id="417" r:id="rId101"/>
    <p:sldId id="415" r:id="rId102"/>
    <p:sldId id="418" r:id="rId103"/>
    <p:sldId id="416" r:id="rId104"/>
    <p:sldId id="407" r:id="rId105"/>
    <p:sldId id="408" r:id="rId106"/>
    <p:sldId id="411" r:id="rId107"/>
    <p:sldId id="409" r:id="rId108"/>
    <p:sldId id="412" r:id="rId109"/>
    <p:sldId id="410" r:id="rId110"/>
    <p:sldId id="425" r:id="rId111"/>
    <p:sldId id="426" r:id="rId112"/>
    <p:sldId id="429" r:id="rId113"/>
    <p:sldId id="427" r:id="rId114"/>
    <p:sldId id="430" r:id="rId115"/>
    <p:sldId id="428" r:id="rId116"/>
    <p:sldId id="437" r:id="rId117"/>
    <p:sldId id="438" r:id="rId118"/>
    <p:sldId id="441" r:id="rId119"/>
    <p:sldId id="439" r:id="rId120"/>
    <p:sldId id="442" r:id="rId121"/>
    <p:sldId id="440" r:id="rId122"/>
    <p:sldId id="260" r:id="rId1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58E"/>
    <a:srgbClr val="6EAE46"/>
    <a:srgbClr val="FF0000"/>
    <a:srgbClr val="92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1"/>
    <p:restoredTop sz="94674"/>
  </p:normalViewPr>
  <p:slideViewPr>
    <p:cSldViewPr snapToGrid="0" snapToObjects="1">
      <p:cViewPr>
        <p:scale>
          <a:sx n="195" d="100"/>
          <a:sy n="195" d="100"/>
        </p:scale>
        <p:origin x="-30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10838-239C-3A4D-9BB2-5B2BB0C3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25196C-489B-764A-BD66-5E4FB70C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806BA-ECEF-F447-BDF1-6386BD3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7E589-94D2-1C48-B9E2-23A0AFA9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F3DD5-6B63-144B-8511-5E5EF619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93DA-A683-A344-97DA-4084AF1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822977-08FA-4340-AACF-9C697CEC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72003-3E54-E247-87FF-A0BB18FD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C7514-7AEA-744A-8B61-2AFCDC6A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3512CB-0CDD-6340-B65C-10D3341C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9EAC61-C41C-224E-8D9A-53624BACC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23DDD-B32A-FD4E-8BEC-0D9764C8D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8A69C-D209-9C41-A8A4-8021C84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0B0EC-38EC-5F40-9A2F-AF54F81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BD99D8-23F1-EE44-A7DE-167D565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0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3FA8-5A6B-C64D-BE88-BBBDD88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98B89-3FA0-E14A-99A1-0DBF0327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E375D-9930-1849-93B6-7F5AB697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0F4C8-351F-9048-9E93-8D2205A0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02C2F-6F76-454B-BC61-AFEA00C9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69C-3B58-0149-9B6A-09C56D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3C479-C712-5343-805F-A62EBD6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0EFDB-42F7-3B4D-82C4-5DBAE3A8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773E-4DE9-F543-A279-E0752A73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A23BF-1966-1D4E-B7FD-FEF3E95B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2EA84-361F-0740-8427-9F905C95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8000E9-EBDD-A64D-B30A-0CC32C0E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90886-DB93-CF43-A5FB-E7BC10F2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F01E8-38B3-E340-8311-F7E643C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9927D1-AF68-584D-BFB6-7C192621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722CD9-AA26-2A41-9509-C8C83C6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0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51750-14EC-134E-AF0F-73659F1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5D891-7739-6B48-8656-8CC31718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B7AB55-1164-7146-8558-035B16123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B86796-92BB-B641-A891-DD670D32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749605-34D7-E44D-8383-D18C9D928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41FFF4-267E-A546-95BC-47A8FD1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743B1A-BC7A-AB4E-BCEE-4C791144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5FAA6-6F71-B840-BBA3-67FACE60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4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B87CA-8A2B-EC41-B961-C90AA99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E59E64-8A5E-4B4D-93BA-44F96791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D70ABE-8B47-004B-AD8E-42385832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6CCA1-1D53-6346-9D85-17FA8D1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ABA88-2DC1-A840-A1C5-E80019B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F7C72-F56F-8340-A1CB-61DAAFFA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33390-7080-2D43-8F3A-9696233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89694-86BC-884D-996D-72BEB5A7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2475E-8F4E-2142-9922-D1923276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93FC0D-8983-2E45-B15D-EF776B15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40AAB-2569-ED4D-9A54-EF36AB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3B93-AA68-FA42-B394-38E1738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C3E2E-7B12-2D4A-9671-6E93C83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4D9E-4308-F74E-A5FD-8E9787A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738596-850C-994B-B8C9-2D8E6AEE3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E33CB-CDC9-D142-B125-A602A3F4D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3E2B3E-86E4-F041-816F-5337392B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3316F-F58A-3147-AA03-5F78487A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A036B-4793-B145-9A0B-79FA6CFA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9B67EB-2948-8646-B058-10443A1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9E44ED-25AA-7649-A62F-B9B5BF37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D3F36-02D3-C648-80C4-C6E695C51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E9D-4852-7743-8043-294335E0F430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3814-F4AA-054A-81C7-66293461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D95AD-0DBA-E449-8D18-551614C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1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4.m4a"/><Relationship Id="rId7" Type="http://schemas.openxmlformats.org/officeDocument/2006/relationships/slide" Target="slide89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4.m4a"/><Relationship Id="rId9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6.m4a"/><Relationship Id="rId7" Type="http://schemas.openxmlformats.org/officeDocument/2006/relationships/slide" Target="slide89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6.m4a"/><Relationship Id="rId9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7.m4a"/><Relationship Id="rId7" Type="http://schemas.openxmlformats.org/officeDocument/2006/relationships/slide" Target="slide89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7.m4a"/><Relationship Id="rId9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107.xml"/><Relationship Id="rId5" Type="http://schemas.openxmlformats.org/officeDocument/2006/relationships/slide" Target="slide109.xml"/><Relationship Id="rId4" Type="http://schemas.openxmlformats.org/officeDocument/2006/relationships/slide" Target="slide105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6.m4a"/><Relationship Id="rId7" Type="http://schemas.openxmlformats.org/officeDocument/2006/relationships/slide" Target="slide8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Relationship Id="rId9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13.xml"/><Relationship Id="rId5" Type="http://schemas.openxmlformats.org/officeDocument/2006/relationships/slide" Target="slide115.xml"/><Relationship Id="rId4" Type="http://schemas.openxmlformats.org/officeDocument/2006/relationships/slide" Target="slide111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9.m4a"/><Relationship Id="rId7" Type="http://schemas.openxmlformats.org/officeDocument/2006/relationships/slide" Target="slide89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9.m4a"/><Relationship Id="rId9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13.xml"/><Relationship Id="rId5" Type="http://schemas.openxmlformats.org/officeDocument/2006/relationships/slide" Target="slide115.xml"/><Relationship Id="rId4" Type="http://schemas.openxmlformats.org/officeDocument/2006/relationships/slide" Target="slide111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50.m4a"/><Relationship Id="rId7" Type="http://schemas.openxmlformats.org/officeDocument/2006/relationships/slide" Target="slide89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0.m4a"/><Relationship Id="rId9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13.xml"/><Relationship Id="rId5" Type="http://schemas.openxmlformats.org/officeDocument/2006/relationships/slide" Target="slide115.xml"/><Relationship Id="rId4" Type="http://schemas.openxmlformats.org/officeDocument/2006/relationships/slide" Target="slide111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121.xml"/><Relationship Id="rId5" Type="http://schemas.openxmlformats.org/officeDocument/2006/relationships/slide" Target="slide119.xml"/><Relationship Id="rId4" Type="http://schemas.openxmlformats.org/officeDocument/2006/relationships/slide" Target="slide11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2.m4a"/><Relationship Id="rId7" Type="http://schemas.openxmlformats.org/officeDocument/2006/relationships/slide" Target="slide89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2.m4a"/><Relationship Id="rId9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121.xml"/><Relationship Id="rId5" Type="http://schemas.openxmlformats.org/officeDocument/2006/relationships/slide" Target="slide119.xml"/><Relationship Id="rId4" Type="http://schemas.openxmlformats.org/officeDocument/2006/relationships/slide" Target="slide117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9.m4a"/><Relationship Id="rId7" Type="http://schemas.openxmlformats.org/officeDocument/2006/relationships/slide" Target="slide89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9.m4a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121.xml"/><Relationship Id="rId5" Type="http://schemas.openxmlformats.org/officeDocument/2006/relationships/slide" Target="slide119.xml"/><Relationship Id="rId4" Type="http://schemas.openxmlformats.org/officeDocument/2006/relationships/slide" Target="slide117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microsoft.com/office/2007/relationships/media" Target="../media/media8.m4a"/><Relationship Id="rId7" Type="http://schemas.openxmlformats.org/officeDocument/2006/relationships/slide" Target="slide7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6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microsoft.com/office/2007/relationships/media" Target="../media/media9.m4a"/><Relationship Id="rId7" Type="http://schemas.openxmlformats.org/officeDocument/2006/relationships/slide" Target="slide7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6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microsoft.com/office/2007/relationships/media" Target="../media/media11.m4a"/><Relationship Id="rId7" Type="http://schemas.openxmlformats.org/officeDocument/2006/relationships/slide" Target="slide4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4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23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microsoft.com/office/2007/relationships/media" Target="../media/media12.m4a"/><Relationship Id="rId7" Type="http://schemas.openxmlformats.org/officeDocument/2006/relationships/slide" Target="slide4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4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23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47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14.m4a"/><Relationship Id="rId7" Type="http://schemas.openxmlformats.org/officeDocument/2006/relationships/slide" Target="slide89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15.m4a"/><Relationship Id="rId7" Type="http://schemas.openxmlformats.org/officeDocument/2006/relationships/slide" Target="slide89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.m4a"/><Relationship Id="rId7" Type="http://schemas.openxmlformats.org/officeDocument/2006/relationships/slide" Target="slide8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microsoft.com/office/2007/relationships/media" Target="../media/media17.m4a"/><Relationship Id="rId7" Type="http://schemas.openxmlformats.org/officeDocument/2006/relationships/slide" Target="slide25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2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microsoft.com/office/2007/relationships/media" Target="../media/media18.m4a"/><Relationship Id="rId7" Type="http://schemas.openxmlformats.org/officeDocument/2006/relationships/slide" Target="slide25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2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4a"/><Relationship Id="rId9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23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0.m4a"/><Relationship Id="rId7" Type="http://schemas.openxmlformats.org/officeDocument/2006/relationships/slide" Target="slide89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0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1.m4a"/><Relationship Id="rId7" Type="http://schemas.openxmlformats.org/officeDocument/2006/relationships/slide" Target="slide89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1.m4a"/><Relationship Id="rId9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47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microsoft.com/office/2007/relationships/media" Target="../media/media23.m4a"/><Relationship Id="rId7" Type="http://schemas.openxmlformats.org/officeDocument/2006/relationships/slide" Target="slide15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1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3.m4a"/><Relationship Id="rId9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47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microsoft.com/office/2007/relationships/media" Target="../media/media24.m4a"/><Relationship Id="rId7" Type="http://schemas.openxmlformats.org/officeDocument/2006/relationships/slide" Target="slide15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1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4.m4a"/><Relationship Id="rId9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47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.m4a"/><Relationship Id="rId7" Type="http://schemas.openxmlformats.org/officeDocument/2006/relationships/slide" Target="slide8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6.m4a"/><Relationship Id="rId7" Type="http://schemas.openxmlformats.org/officeDocument/2006/relationships/slide" Target="slide89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6.m4a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7.m4a"/><Relationship Id="rId7" Type="http://schemas.openxmlformats.org/officeDocument/2006/relationships/slide" Target="slide89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7.m4a"/><Relationship Id="rId9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6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15.m4a"/><Relationship Id="rId7" Type="http://schemas.openxmlformats.org/officeDocument/2006/relationships/slide" Target="slide89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Relationship Id="rId9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6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13.m4a"/><Relationship Id="rId7" Type="http://schemas.openxmlformats.org/officeDocument/2006/relationships/slide" Target="slide89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65.xml"/><Relationship Id="rId5" Type="http://schemas.openxmlformats.org/officeDocument/2006/relationships/slide" Target="slide63.xml"/><Relationship Id="rId4" Type="http://schemas.openxmlformats.org/officeDocument/2006/relationships/slide" Target="slide6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9.m4a"/><Relationship Id="rId7" Type="http://schemas.openxmlformats.org/officeDocument/2006/relationships/slide" Target="slide89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9.m4a"/><Relationship Id="rId9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65.xml"/><Relationship Id="rId5" Type="http://schemas.openxmlformats.org/officeDocument/2006/relationships/slide" Target="slide63.xml"/><Relationship Id="rId4" Type="http://schemas.openxmlformats.org/officeDocument/2006/relationships/slide" Target="slide6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0.m4a"/><Relationship Id="rId7" Type="http://schemas.openxmlformats.org/officeDocument/2006/relationships/slide" Target="slide89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0.m4a"/><Relationship Id="rId9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65.xml"/><Relationship Id="rId5" Type="http://schemas.openxmlformats.org/officeDocument/2006/relationships/slide" Target="slide63.xml"/><Relationship Id="rId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1.m4a"/><Relationship Id="rId7" Type="http://schemas.openxmlformats.org/officeDocument/2006/relationships/slide" Target="slide8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1.m4a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1.m4a"/><Relationship Id="rId7" Type="http://schemas.openxmlformats.org/officeDocument/2006/relationships/slide" Target="slide8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1.m4a"/><Relationship Id="rId9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slide" Target="slide71.xml"/><Relationship Id="rId5" Type="http://schemas.openxmlformats.org/officeDocument/2006/relationships/slide" Target="slide73.xml"/><Relationship Id="rId4" Type="http://schemas.openxmlformats.org/officeDocument/2006/relationships/slide" Target="slide6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77.xml"/><Relationship Id="rId5" Type="http://schemas.openxmlformats.org/officeDocument/2006/relationships/slide" Target="slide79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3.m4a"/><Relationship Id="rId7" Type="http://schemas.openxmlformats.org/officeDocument/2006/relationships/slide" Target="slide89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3.m4a"/><Relationship Id="rId9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77.xml"/><Relationship Id="rId5" Type="http://schemas.openxmlformats.org/officeDocument/2006/relationships/slide" Target="slide79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4.m4a"/><Relationship Id="rId7" Type="http://schemas.openxmlformats.org/officeDocument/2006/relationships/slide" Target="slide89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4.m4a"/><Relationship Id="rId9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77.xml"/><Relationship Id="rId5" Type="http://schemas.openxmlformats.org/officeDocument/2006/relationships/slide" Target="slide79.xml"/><Relationship Id="rId4" Type="http://schemas.openxmlformats.org/officeDocument/2006/relationships/slide" Target="slide7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85.xml"/><Relationship Id="rId5" Type="http://schemas.openxmlformats.org/officeDocument/2006/relationships/slide" Target="slide83.xml"/><Relationship Id="rId4" Type="http://schemas.openxmlformats.org/officeDocument/2006/relationships/slide" Target="slide8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6.m4a"/><Relationship Id="rId7" Type="http://schemas.openxmlformats.org/officeDocument/2006/relationships/slide" Target="slide89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6.m4a"/><Relationship Id="rId9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85.xml"/><Relationship Id="rId5" Type="http://schemas.openxmlformats.org/officeDocument/2006/relationships/slide" Target="slide83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37.m4a"/><Relationship Id="rId7" Type="http://schemas.openxmlformats.org/officeDocument/2006/relationships/slide" Target="slide89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7.m4a"/><Relationship Id="rId9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85.xml"/><Relationship Id="rId5" Type="http://schemas.openxmlformats.org/officeDocument/2006/relationships/slide" Target="slide83.xml"/><Relationship Id="rId4" Type="http://schemas.openxmlformats.org/officeDocument/2006/relationships/slide" Target="slide8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media" Target="../media/media38.m4a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8.m4a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media" Target="../media/media32.m4a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2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5.m4a"/><Relationship Id="rId7" Type="http://schemas.openxmlformats.org/officeDocument/2006/relationships/slide" Target="slide8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Relationship Id="rId9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8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0.m4a"/><Relationship Id="rId7" Type="http://schemas.openxmlformats.org/officeDocument/2006/relationships/slide" Target="slide89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0.m4a"/><Relationship Id="rId9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1.m4a"/><Relationship Id="rId7" Type="http://schemas.openxmlformats.org/officeDocument/2006/relationships/slide" Target="slide89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1.m4a"/><Relationship Id="rId9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101.xml"/><Relationship Id="rId5" Type="http://schemas.openxmlformats.org/officeDocument/2006/relationships/slide" Target="slide99.xml"/><Relationship Id="rId4" Type="http://schemas.openxmlformats.org/officeDocument/2006/relationships/slide" Target="slide103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43.m4a"/><Relationship Id="rId7" Type="http://schemas.openxmlformats.org/officeDocument/2006/relationships/slide" Target="slide89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3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65A9-A369-D44D-9BA2-D619F251E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765"/>
            <a:ext cx="9144000" cy="2387600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Zahlen hören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F0827-AE34-3E4A-8F7C-27B6FDD0D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557" y="1560384"/>
            <a:ext cx="1338244" cy="141766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09D35F-6B7C-E749-9BFA-2B4993E307C7}"/>
              </a:ext>
            </a:extLst>
          </p:cNvPr>
          <p:cNvGrpSpPr/>
          <p:nvPr/>
        </p:nvGrpSpPr>
        <p:grpSpPr>
          <a:xfrm>
            <a:off x="4390571" y="5301341"/>
            <a:ext cx="3410858" cy="1030515"/>
            <a:chOff x="4567786" y="5301341"/>
            <a:chExt cx="3410858" cy="1030515"/>
          </a:xfrm>
        </p:grpSpPr>
        <p:sp>
          <p:nvSpPr>
            <p:cNvPr id="5" name="Richtungspfeil 4">
              <a:hlinkClick r:id="" action="ppaction://noaction"/>
              <a:extLst>
                <a:ext uri="{FF2B5EF4-FFF2-40B4-BE49-F238E27FC236}">
                  <a16:creationId xmlns:a16="http://schemas.microsoft.com/office/drawing/2014/main" id="{43E02223-37E7-3740-B755-8BBED32F9913}"/>
                </a:ext>
              </a:extLst>
            </p:cNvPr>
            <p:cNvSpPr/>
            <p:nvPr/>
          </p:nvSpPr>
          <p:spPr>
            <a:xfrm>
              <a:off x="4567786" y="5301341"/>
              <a:ext cx="3410858" cy="1030515"/>
            </a:xfrm>
            <a:prstGeom prst="homePlate">
              <a:avLst/>
            </a:prstGeom>
            <a:solidFill>
              <a:srgbClr val="47858E"/>
            </a:solidFill>
            <a:ln>
              <a:solidFill>
                <a:srgbClr val="47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E73F665-8B69-4D41-A02C-76A02F75BF4D}"/>
                </a:ext>
              </a:extLst>
            </p:cNvPr>
            <p:cNvSpPr txBox="1"/>
            <p:nvPr/>
          </p:nvSpPr>
          <p:spPr>
            <a:xfrm>
              <a:off x="5104636" y="5554988"/>
              <a:ext cx="256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Los geht‘s!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3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2FDC7F89-FFE5-4965-96A1-C76F69865A1F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30485262-D27E-433E-B576-0EF08BF04A15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D402D507-ABB9-4A99-837E-2D7EA1BCAA33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8">
            <a:hlinkClick r:id="" action="ppaction://media"/>
            <a:extLst>
              <a:ext uri="{FF2B5EF4-FFF2-40B4-BE49-F238E27FC236}">
                <a16:creationId xmlns:a16="http://schemas.microsoft.com/office/drawing/2014/main" id="{833B79A0-CCF5-45BD-9ECF-5ED79FDB48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E1B289-53C4-46D1-A3CF-48EBE2DE608E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859704"/>
            <a:ext cx="1440000" cy="185624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984CF3A4-27FA-409F-A14D-BF4D44A52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CFBA5A06-D1F7-4BB5-B382-DD489524E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C004D7AA-796A-4EF0-A0E7-41BD692AB5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2135EE19-3BC4-4D01-BDB6-EEC1886D71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5D2A2E59-90B0-4A84-9691-BCC655EB3D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62277A2E-4147-457C-A61C-8E221D7705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264F537D-6C54-403F-BB77-E88B217888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B18E435A-0D1E-4B50-BEC9-3FD14A1FF6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5205C3AB-BC5B-4AD1-9757-619C3BC840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93F9B3CA-A884-4616-8198-C66C7C881C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2256049-354F-4D6E-8EF1-0AF82D1278F8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5670130"/>
            <a:ext cx="1440000" cy="185624"/>
            <a:chOff x="0" y="0"/>
            <a:chExt cx="3714642" cy="478800"/>
          </a:xfrm>
        </p:grpSpPr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9AE78682-48F1-4950-81EF-95BB993749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FA25C48B-FF50-4E7B-A6DE-B434BC5A8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1532712E-3B20-4412-B202-2C86505F6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2E10E36E-D339-4A9C-9999-8E8BD95D7C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1CC99272-BC2B-4ECD-990D-A115F8E60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50D984FA-1BA0-4ECE-A9A8-006CC4CD32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98448384-B978-4053-92F8-9DA519656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76ED7BBE-D10C-4D92-919C-92C119A3F9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7C85133F-7B29-4750-A285-B11E3520C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F477C574-7BA6-4195-86B4-6617ED166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C3EE372-4EA9-43F9-B7FD-7E8434329886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5430395"/>
            <a:ext cx="1440000" cy="185624"/>
            <a:chOff x="0" y="0"/>
            <a:chExt cx="3714642" cy="478800"/>
          </a:xfrm>
        </p:grpSpPr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473350CF-6A1E-479F-B4A9-56CD90DC07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379BB76C-7E97-4F83-97EF-7719F0CDA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92F37D9D-A907-4C70-9102-4D03C97D0F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D903799C-F744-4F98-905D-D5BF45B276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E3CA029D-563B-45D0-864E-D32292B9C8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F67CB716-C65F-48D7-9769-0A41C377EF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E4FC93FF-B332-4CDF-B6E7-A0757F28F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CEF91EBD-ACAD-4881-9C1D-5F7F54A224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C57A8FBC-0445-4E94-B45A-C3E7AAD967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14192458-81A6-4E7F-9BB9-671B85276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7A96AB7-9C58-4025-A3B9-4E1DF9557E46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5246804"/>
            <a:ext cx="1440000" cy="185624"/>
            <a:chOff x="0" y="0"/>
            <a:chExt cx="3714642" cy="478800"/>
          </a:xfrm>
        </p:grpSpPr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3170B725-AA6B-4C75-8752-ACFA7DACFE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A596D80D-1A9C-40F1-A3CB-1736ECCC7C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19E44EF8-B639-41D2-90ED-3D4FB1460C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8FE64D42-F913-4730-A369-79F6370605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C585B4F6-9640-4D8D-8D37-320F32266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72C9B5C1-E2E0-44D1-85E5-518311ED9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3AE2098B-976A-450C-8544-AA29F6C49F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63BA5B82-B9E0-400B-A265-875F7CE4D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C7498375-F66C-4608-B1FD-5B96A3E5DB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0A0F765A-13EA-4752-ACA1-16B78A82F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268E9104-5399-432A-814D-B89484711B6C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5060541"/>
            <a:ext cx="1440000" cy="185624"/>
            <a:chOff x="0" y="0"/>
            <a:chExt cx="3714642" cy="478800"/>
          </a:xfrm>
        </p:grpSpPr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D7B8B9E6-4013-410A-8A75-786EE48BB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52680CB6-D318-4A34-A3A2-5A537A6FD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A5361738-285C-48B0-B37E-EC47067F45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E85B0979-5995-4EC6-AA14-8C5B19B1AD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2E9087D6-43E0-49AE-8EB0-9FB75B5889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B3D49B59-1F38-4AA8-9D48-A270EA22C7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C781161F-2728-4C5F-B9B0-50CF9129ED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2E701FBD-7119-4FE7-81B8-B1F9ECFB5B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9B7DED58-FF28-44AB-8696-FA0A6412C3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8EB28CC3-F306-435A-B308-6D1B0C97F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9F065D4-6736-40D4-A4C7-35CF8B70EE7D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4871801"/>
            <a:ext cx="1440000" cy="185624"/>
            <a:chOff x="0" y="0"/>
            <a:chExt cx="3714642" cy="478800"/>
          </a:xfrm>
        </p:grpSpPr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1EAAAB39-8422-4F39-A2E1-FBA8F00861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FAE702D7-2C02-402D-9567-E1CC6811EC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1B8F9D96-93E3-488A-9164-846C04F1AD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4479A648-A1D9-4005-B199-CD02909C8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F884697B-5F28-4B80-B7DE-D9C7A0F994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2439B0BB-273C-42C6-8195-1657D1B314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153CCF2B-1BF1-465D-BA38-FCC761F1E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77A778F4-9933-498A-91C6-F92C55DC7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006A7735-3D91-42EF-91D6-AC184DC2B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10E9979B-29C8-404D-9B04-ABB3C79F72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3EC27422-5C93-4765-853A-123EC5264DFB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4684840"/>
            <a:ext cx="1440000" cy="185624"/>
            <a:chOff x="0" y="0"/>
            <a:chExt cx="3714642" cy="478800"/>
          </a:xfrm>
        </p:grpSpPr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049154E5-D867-4357-9734-E923EC7DAA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ED9D9C58-8139-42DB-925B-0B3AFB8E60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F3109B9A-6EE5-43B4-8CBF-D5139F57D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5B8FF658-5219-4560-9381-89CAE56B7C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4C039F49-32AE-488D-B5ED-B49CE897A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CFB4B13E-506B-458B-8200-4E18793235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29510040-1952-496D-BA31-9B48E2E76E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C16AC671-4731-47CC-83A5-9D3F424DC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AE681E3F-5BCC-41DA-8926-BD3D9FD7B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977502D1-52A5-4C18-9F2C-02885D93C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108BCC58-870A-405E-89F3-1DE699FF8A25}"/>
              </a:ext>
            </a:extLst>
          </p:cNvPr>
          <p:cNvGrpSpPr>
            <a:grpSpLocks noChangeAspect="1"/>
          </p:cNvGrpSpPr>
          <p:nvPr/>
        </p:nvGrpSpPr>
        <p:grpSpPr>
          <a:xfrm>
            <a:off x="10208687" y="4686165"/>
            <a:ext cx="891700" cy="185624"/>
            <a:chOff x="0" y="0"/>
            <a:chExt cx="2300238" cy="478800"/>
          </a:xfrm>
        </p:grpSpPr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7992A09B-640F-49C4-8C6F-CB6A662B1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1C8FE8C0-89C4-405E-B2F4-08B9EA733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56575D05-EC46-4491-AB27-17476C17C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17F3B80A-3A26-473D-922B-88472F01D5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383C168C-22FF-4861-B57C-9307ED603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41ACDE17-464E-4401-A2CD-9739682F638D}"/>
              </a:ext>
            </a:extLst>
          </p:cNvPr>
          <p:cNvGrpSpPr>
            <a:grpSpLocks noChangeAspect="1"/>
          </p:cNvGrpSpPr>
          <p:nvPr/>
        </p:nvGrpSpPr>
        <p:grpSpPr>
          <a:xfrm>
            <a:off x="10200398" y="4903106"/>
            <a:ext cx="537967" cy="185624"/>
            <a:chOff x="0" y="0"/>
            <a:chExt cx="1387745" cy="478800"/>
          </a:xfrm>
        </p:grpSpPr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5609CE90-701C-493D-9EAD-F3608FF7A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7820CE90-01FD-41E8-82FB-583CDE93E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5E424462-A500-4C03-B023-D52AFC8C2C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100" name="Gerade Verbindung 17">
            <a:extLst>
              <a:ext uri="{FF2B5EF4-FFF2-40B4-BE49-F238E27FC236}">
                <a16:creationId xmlns:a16="http://schemas.microsoft.com/office/drawing/2014/main" id="{81732DE9-BF5B-4E98-974C-25A13FFE345F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7">
            <a:extLst>
              <a:ext uri="{FF2B5EF4-FFF2-40B4-BE49-F238E27FC236}">
                <a16:creationId xmlns:a16="http://schemas.microsoft.com/office/drawing/2014/main" id="{D901B1A3-73FD-443C-996E-4FB7309F1A65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7">
            <a:extLst>
              <a:ext uri="{FF2B5EF4-FFF2-40B4-BE49-F238E27FC236}">
                <a16:creationId xmlns:a16="http://schemas.microsoft.com/office/drawing/2014/main" id="{FDC89E95-7041-46FB-8E85-5ED02D30D47E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71E031F4-02E1-43C1-A0D0-90DCEEE93EA2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ED77AD60-FD89-4578-B7B8-CD730B70ADFC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F8152D89-2144-4C35-820D-DED04DC68CBF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689B275-3A96-4059-ACC2-2671759A30D7}"/>
              </a:ext>
            </a:extLst>
          </p:cNvPr>
          <p:cNvGrpSpPr>
            <a:grpSpLocks noChangeAspect="1"/>
          </p:cNvGrpSpPr>
          <p:nvPr/>
        </p:nvGrpSpPr>
        <p:grpSpPr>
          <a:xfrm>
            <a:off x="1093263" y="5864991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42B000D7-5499-44B9-AC94-4B73E7DA4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36075D4F-3B02-4AA0-B215-CD4CECF59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C651C2C1-FC6C-4DC7-BB9D-60B01133C6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D4F0ED11-AA0D-445F-B3E5-D692EFFCF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113773FF-942F-41BE-ACB0-65DB8887CE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89E9F24B-07FB-4E67-91B6-2E2F404B7A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CB8FFA2-AD55-42C9-800F-B723DD544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8FFDBD1E-2899-497B-8AB5-607F6C876E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6B2DE617-3007-4922-B2D3-5D68FEF2AF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028C0901-9A01-4C89-A596-01378887C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0285AD4-CED2-4827-861E-FC1C0ADCA9CD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675417"/>
            <a:ext cx="1440000" cy="185624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73497BAF-BE44-4173-AB2D-7A6B3BC8A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BE07947B-1D72-4EAD-86E5-7766B21899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C1F40F93-BC16-43B4-AA28-32E6E7E73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0D1CCB92-CAC3-4CD6-9F2B-A9B91F15D0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D3EF64CF-22BA-4ADE-8FA1-F3DBA754A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0F100FE4-020E-4AC1-8A34-E445C29FDF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9AFCB2A2-8C2B-4127-8D42-3A00F04BF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6738758D-5150-4794-88FA-F1E7086335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4666533E-5715-4498-96D2-2A0E2D0179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B62FFAC7-9392-4FBA-86E0-4A08AA7C8F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CA38E1A-406E-40BE-AFCD-A7A7CFC66640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435682"/>
            <a:ext cx="1440000" cy="185624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AE3B338E-B078-41A7-8BDE-6F9BC28769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E0C89AEE-018F-4F34-B9FA-4DBD8D3545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2541659A-1E95-48E3-9A62-73E06C137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895E95A1-C8C1-4910-8573-7FCC64E6D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2D7067ED-82CA-497C-B73C-BFFAB9E877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1836F87F-4F28-42AE-8303-94B839835F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43CD78D9-9912-4461-93D9-988831C84A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10FBE408-71E1-4620-A74A-D62DCFAF95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054681AE-DFA1-4728-95F4-5841686FD8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E9DCE4DC-C618-49A1-A5BF-B6BDEB717E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8B878D14-2F65-401D-A39C-3B79BB492DC6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252091"/>
            <a:ext cx="1440000" cy="185624"/>
            <a:chOff x="0" y="0"/>
            <a:chExt cx="3714642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9EDDE908-5C4E-4F2B-B0E5-9B905A124B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770817E3-586C-4987-B78A-2ACA82AF9B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8A92DD05-84CE-4854-BF45-425F04B0C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FC0354FF-58CA-4CA6-BBC4-17F6225F6D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A8E05D82-9B53-4BE7-A069-FD39BD81DC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4F25A5C9-12D9-4ADD-A08F-FF93217525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764D4007-6DBC-464C-872F-811816047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340DD522-F41F-41B2-9911-C7F56AA15A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1D44AE7C-4A9C-423F-BF28-49385AB14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51BFAF06-3049-4F4B-87F3-9DE65CDCE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0B4666C-F06B-43F4-A0E2-075745FED051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065828"/>
            <a:ext cx="1440000" cy="185624"/>
            <a:chOff x="0" y="0"/>
            <a:chExt cx="3714642" cy="478800"/>
          </a:xfrm>
        </p:grpSpPr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C309AA38-DB62-4858-98AF-C2A7394BD8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7D9739FE-36AD-4B84-B2A0-8EDCEEA03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521142E0-CEFC-48D8-BE6D-36B32A8334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65A9D13E-4123-4690-943A-6D5E4048C0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58071773-31B5-4FD8-9915-7DE53AA54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3928AD9A-14E8-44A9-9461-0E5CC30A5D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193A0E5C-C8E1-40BE-B912-F74797775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40A8D2FD-C2F1-47F0-9F66-230326A09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C603E7C6-0624-47F9-B839-10C306C91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F41776A4-59D4-4F15-83A3-C3B4FCC9C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A07126A-4F92-4264-B78B-E0165CEA33C8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877088"/>
            <a:ext cx="1440000" cy="185624"/>
            <a:chOff x="0" y="0"/>
            <a:chExt cx="3714642" cy="478800"/>
          </a:xfrm>
        </p:grpSpPr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D1A66CF4-7368-484F-A17E-EDE5DF2D4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9CD523CB-2494-49F6-B8F8-CCF5D69314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2AD0A66F-08DC-45F1-94C0-54DA6CCA87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DCB32BEB-94C2-465E-AFF7-C81BA3F9C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0592F7DB-DB50-4332-8A38-2389CEF996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C90341C8-01FD-41A1-A77F-94E0BFF98E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67686309-BADD-4A18-9987-09A51CB6E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7F0155D5-635C-4932-A2CF-38A62AE6D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40AA6404-B030-4ED2-B36A-0DE512EED1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76E02E03-217C-42F6-AE79-C8055319F7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74C9DE15-6F1F-4054-A70A-9A49AA04E3A7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690127"/>
            <a:ext cx="1440000" cy="185624"/>
            <a:chOff x="0" y="0"/>
            <a:chExt cx="3714642" cy="478800"/>
          </a:xfrm>
        </p:grpSpPr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3C862252-1467-4E53-BA86-538C68D7BB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50B21476-4A0D-4FCA-BD95-7319DDB1A2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93855E85-F3E4-454C-BCED-402AB72C2C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D368E3E6-9471-47A1-B927-2D8012E200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6CA4F80A-A1C4-41B3-94AD-7468E69A8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5ABEF22F-2A69-412F-9A5F-B9EE75F9A1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42E5F750-B173-43E7-AE17-3CEBE9A090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A04D3D6C-0E3F-4585-BE3D-376760B98B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9FABBDEC-C132-45E1-B858-A16E6B38E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DC2C4C4A-D52A-4BF8-B180-ED4129A1EE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1B9EDACE-41E7-41CB-B6AA-8458ECE7A4C7}"/>
              </a:ext>
            </a:extLst>
          </p:cNvPr>
          <p:cNvGrpSpPr>
            <a:grpSpLocks noChangeAspect="1"/>
          </p:cNvGrpSpPr>
          <p:nvPr/>
        </p:nvGrpSpPr>
        <p:grpSpPr>
          <a:xfrm>
            <a:off x="2600300" y="4691452"/>
            <a:ext cx="537967" cy="185624"/>
            <a:chOff x="0" y="0"/>
            <a:chExt cx="1387745" cy="478800"/>
          </a:xfrm>
        </p:grpSpPr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57E10DBA-E052-45A2-8104-74384B5EB8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DB0AA068-C812-4626-852F-3C4E74DFA5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0F304DCD-47CD-4DA4-BB30-9D9F34343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</p:grpSp>
      <p:cxnSp>
        <p:nvCxnSpPr>
          <p:cNvPr id="93" name="Gerade Verbindung 17">
            <a:extLst>
              <a:ext uri="{FF2B5EF4-FFF2-40B4-BE49-F238E27FC236}">
                <a16:creationId xmlns:a16="http://schemas.microsoft.com/office/drawing/2014/main" id="{D65C3E23-43B1-43E1-9285-B8B43B798CCD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17">
            <a:extLst>
              <a:ext uri="{FF2B5EF4-FFF2-40B4-BE49-F238E27FC236}">
                <a16:creationId xmlns:a16="http://schemas.microsoft.com/office/drawing/2014/main" id="{A922CFC7-9978-4DAB-89F1-7987942664F4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17">
            <a:extLst>
              <a:ext uri="{FF2B5EF4-FFF2-40B4-BE49-F238E27FC236}">
                <a16:creationId xmlns:a16="http://schemas.microsoft.com/office/drawing/2014/main" id="{4F443321-0090-4BE6-92F2-3DD8B0E23ED3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C3D7FE0-3DFC-44A0-9F72-135375B5D6CF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E26091-4467-4E67-8BB1-6504CE3066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9351F12-D461-4E8E-9578-6A24FDD2087A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6236652"/>
            <a:ext cx="1440000" cy="185624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30BE624E-2265-4C84-A819-A061098E1D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39D081BF-EADF-4739-B52B-B96EA3FBF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9D04CCD-A063-4E54-91BF-F4D955D56A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79B6697A-5815-4B56-923D-F2F9FB585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87528074-A14A-47D5-BE21-3EB998BB4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571582A7-3921-4072-B3F4-10893B8337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114888E9-4309-4127-B237-459638D06F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A1A5AEBE-E1E0-4CA0-AECB-D552BAAD0D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0D3474D2-4F64-4B6C-8F9A-C9F194AAF5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C36493C5-D0E2-497B-AFC8-D00371FBE9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C2DF447-5E0E-4E8B-B113-089AAE0F6E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3263" y="6049191"/>
            <a:ext cx="1440000" cy="185624"/>
            <a:chOff x="0" y="0"/>
            <a:chExt cx="3714642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D556DA43-D187-4447-879B-FC793290B0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75483BE2-DCFE-4ACD-A994-057B7CBD5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0C76FD08-590C-480E-9C87-2D9271AB5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B9C1BCB3-D9F5-479E-87E5-A8B144402E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954CC1BC-FF2C-4778-805B-CAE9363FA1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777221ED-3F3E-4522-A3FE-8BD5BD9E5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4C4FE04F-B359-4EED-B261-66A745E7D5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14C24354-7397-4017-8833-6934B59D8F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80FFDD5C-FF8B-40AF-8781-B7F62F6D51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F6D592A9-9AF0-4536-8C17-133C59BC5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E22B60-F3AD-4E48-BA09-5AB2E41C26EF}"/>
              </a:ext>
            </a:extLst>
          </p:cNvPr>
          <p:cNvGrpSpPr>
            <a:grpSpLocks noChangeAspect="1"/>
          </p:cNvGrpSpPr>
          <p:nvPr/>
        </p:nvGrpSpPr>
        <p:grpSpPr>
          <a:xfrm>
            <a:off x="1093263" y="5864991"/>
            <a:ext cx="1440000" cy="185624"/>
            <a:chOff x="0" y="0"/>
            <a:chExt cx="3714642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F5EB9C62-4C66-4BC8-8764-CF0BC1CC23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90BB3C25-CC3D-47FE-A84A-0D9C7B456B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93DE8E24-25B5-4358-898A-327B2A512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CE5869BA-0389-4BE4-A6B2-A2EBAD7B7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074A3492-41FA-439D-8018-D3AA2D35EF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CB9796D5-7B78-4026-B5AC-2C25B49E5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E779A69F-E412-4C24-B565-79BE35C81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ACC8B449-D5DE-43F8-A7BC-4B8C0A89D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1CBA6CE7-1392-4FCD-8C62-54A084A9C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AA91B013-1261-4849-BE31-9F19CEA30B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0BB8AB9-2F62-4580-81F8-C701DFF51AAA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675417"/>
            <a:ext cx="1440000" cy="185624"/>
            <a:chOff x="0" y="0"/>
            <a:chExt cx="3714642" cy="478800"/>
          </a:xfrm>
        </p:grpSpPr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F590A4A0-A371-43AD-B11C-CD8A45D5F7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07AB47D5-049F-45EF-A45A-D104707AC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5F3501FA-09D3-4384-BF3E-CE951DDD1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6AAC2206-B58D-4FB7-A432-AC8959D8C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B3ADC9EE-0C11-44F7-9F69-80650A3DE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51B95D04-3E36-43B3-A213-1EE9BC158A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BD9A078B-C4E2-4575-A729-10418AAA5E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EED6D086-0C24-4E72-94A7-2ECED8725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586804D6-952B-4BFF-88AC-9EBCE6341B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1FC2311C-7DE1-4C4E-B32D-A9E189579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9439922B-4E7C-422D-A15B-7F30A931C340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435682"/>
            <a:ext cx="1440000" cy="185624"/>
            <a:chOff x="0" y="0"/>
            <a:chExt cx="3714642" cy="478800"/>
          </a:xfrm>
        </p:grpSpPr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DBD0FB2E-1420-403D-A903-09F81F574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E5F0A230-A14F-477E-8179-1CF38E554F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9613ABFF-5916-41A4-A556-97FCE3E762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104ADF73-D37E-4707-9784-42BC893A81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4759F283-BFEC-498F-BB4E-380B7FEEC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0BE80704-79BD-4237-8F99-6C006447C8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2E0356ED-B73B-423C-9318-B76A52B77B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33E7E25A-3B35-45AC-AB8F-65AE4D120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388C73C1-28C6-4984-B718-EAE69E06BA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56E7E2D5-9E9B-4E8F-AFF0-A40C41517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747AC232-0202-4EAD-984D-DDA2B80D1CAD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252091"/>
            <a:ext cx="1440000" cy="185624"/>
            <a:chOff x="0" y="0"/>
            <a:chExt cx="3714642" cy="478800"/>
          </a:xfrm>
        </p:grpSpPr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298D1A76-90BF-4745-8486-B66146530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18AB33AC-B580-4EF6-AE49-F2384C8132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759A2FFF-10A8-4C60-B10C-C2F90403D3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CF1A5635-7FD9-4FBE-BB39-9520E0E892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B3F04232-6AAF-4087-AFE9-410F96CE98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A1B8B06C-7D29-4F45-9FB0-64B17F3A31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104882E7-F650-4C8C-B055-0C51BB2390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20F4F45F-039C-41FF-90AE-78209495D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0A7E3BC9-8879-4988-A024-FE66909AA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E3D6E185-B9D2-4E38-B4A8-A2F512E03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B352E4C-53D4-4594-88E7-641B9E467A71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065828"/>
            <a:ext cx="1440000" cy="185624"/>
            <a:chOff x="0" y="0"/>
            <a:chExt cx="3714642" cy="478800"/>
          </a:xfrm>
        </p:grpSpPr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4389B8C5-867C-4F79-A420-0DD0F18F37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FCD12913-ED1D-49AE-A6A5-A88F91239A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81AFF185-8052-4832-8D63-F8BBDA2830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84AD470C-B748-4D15-B56A-D3B52FDF1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EE0B1E4E-AAB2-43FE-9206-92CCCF8C5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9398F809-DC63-4DAF-846A-A35407E86A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7FB5EEED-31DF-43B7-A3CF-BAD69142CC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07FF0547-2716-417F-9F46-94D56B0154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00251AC9-1B93-42A0-A80B-9DDFAF76E9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352BAEA3-1829-4106-9B2B-D7FA9B8027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83FCCAE3-BEA6-40FE-993F-C7D195AED230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877088"/>
            <a:ext cx="1440000" cy="185624"/>
            <a:chOff x="0" y="0"/>
            <a:chExt cx="3714642" cy="478800"/>
          </a:xfrm>
        </p:grpSpPr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18317930-7A1A-4290-BFCC-A820B42406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C8033451-80D9-4A7F-9A6F-8B4B62B621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4E6C6B0D-7E47-477D-A92C-3C117DA646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692513B8-AFDC-4858-8F00-7457887864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BE910C14-04AD-495C-B232-C0816D6690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5515CEE3-48A8-4D2B-8145-B82856B0AF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826E994B-8188-4F6C-8E73-C8627B8608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Würfel 97">
              <a:extLst>
                <a:ext uri="{FF2B5EF4-FFF2-40B4-BE49-F238E27FC236}">
                  <a16:creationId xmlns:a16="http://schemas.microsoft.com/office/drawing/2014/main" id="{E7AE7002-88EE-4165-AAF5-F52207247A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9" name="Würfel 98">
              <a:extLst>
                <a:ext uri="{FF2B5EF4-FFF2-40B4-BE49-F238E27FC236}">
                  <a16:creationId xmlns:a16="http://schemas.microsoft.com/office/drawing/2014/main" id="{A51864F8-05B7-4F50-8BB8-31BCEBE834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0" name="Würfel 99">
              <a:extLst>
                <a:ext uri="{FF2B5EF4-FFF2-40B4-BE49-F238E27FC236}">
                  <a16:creationId xmlns:a16="http://schemas.microsoft.com/office/drawing/2014/main" id="{DC02D6C9-8863-4872-8590-6D21DA9055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1B481674-8531-4E4E-9985-5CA2A11D643F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690127"/>
            <a:ext cx="1440000" cy="185624"/>
            <a:chOff x="0" y="0"/>
            <a:chExt cx="3714642" cy="478800"/>
          </a:xfrm>
        </p:grpSpPr>
        <p:sp>
          <p:nvSpPr>
            <p:cNvPr id="102" name="Würfel 101">
              <a:extLst>
                <a:ext uri="{FF2B5EF4-FFF2-40B4-BE49-F238E27FC236}">
                  <a16:creationId xmlns:a16="http://schemas.microsoft.com/office/drawing/2014/main" id="{50D4199B-EEEA-41C0-A4A7-4D4434E1A1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3" name="Würfel 102">
              <a:extLst>
                <a:ext uri="{FF2B5EF4-FFF2-40B4-BE49-F238E27FC236}">
                  <a16:creationId xmlns:a16="http://schemas.microsoft.com/office/drawing/2014/main" id="{34F18B40-EBEF-4A4D-BAE4-77D531AC64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4" name="Würfel 103">
              <a:extLst>
                <a:ext uri="{FF2B5EF4-FFF2-40B4-BE49-F238E27FC236}">
                  <a16:creationId xmlns:a16="http://schemas.microsoft.com/office/drawing/2014/main" id="{162A0EE3-8CBB-410D-AC77-518C0A86A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5" name="Würfel 104">
              <a:extLst>
                <a:ext uri="{FF2B5EF4-FFF2-40B4-BE49-F238E27FC236}">
                  <a16:creationId xmlns:a16="http://schemas.microsoft.com/office/drawing/2014/main" id="{178641E3-3C0B-4B5C-8905-FC6097A469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6" name="Würfel 105">
              <a:extLst>
                <a:ext uri="{FF2B5EF4-FFF2-40B4-BE49-F238E27FC236}">
                  <a16:creationId xmlns:a16="http://schemas.microsoft.com/office/drawing/2014/main" id="{DCE3C589-61A5-425C-8D30-FD4917FA01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7" name="Würfel 106">
              <a:extLst>
                <a:ext uri="{FF2B5EF4-FFF2-40B4-BE49-F238E27FC236}">
                  <a16:creationId xmlns:a16="http://schemas.microsoft.com/office/drawing/2014/main" id="{7AD10330-5C09-49F1-831B-31D2189933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8" name="Würfel 107">
              <a:extLst>
                <a:ext uri="{FF2B5EF4-FFF2-40B4-BE49-F238E27FC236}">
                  <a16:creationId xmlns:a16="http://schemas.microsoft.com/office/drawing/2014/main" id="{9655B978-CDA8-449F-9D95-A5FF4E6CBC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9" name="Würfel 108">
              <a:extLst>
                <a:ext uri="{FF2B5EF4-FFF2-40B4-BE49-F238E27FC236}">
                  <a16:creationId xmlns:a16="http://schemas.microsoft.com/office/drawing/2014/main" id="{9275C399-B0E7-45F5-985E-EFFA4A6BD6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1" name="Würfel 110">
              <a:extLst>
                <a:ext uri="{FF2B5EF4-FFF2-40B4-BE49-F238E27FC236}">
                  <a16:creationId xmlns:a16="http://schemas.microsoft.com/office/drawing/2014/main" id="{76465124-C9A6-4723-8CCE-58F04E3D1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2" name="Würfel 111">
              <a:extLst>
                <a:ext uri="{FF2B5EF4-FFF2-40B4-BE49-F238E27FC236}">
                  <a16:creationId xmlns:a16="http://schemas.microsoft.com/office/drawing/2014/main" id="{0526A40B-52A0-4C27-B397-2382F5998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B2BC5B8A-6EED-426A-838C-0DB5C9B01A72}"/>
              </a:ext>
            </a:extLst>
          </p:cNvPr>
          <p:cNvGrpSpPr>
            <a:grpSpLocks noChangeAspect="1"/>
          </p:cNvGrpSpPr>
          <p:nvPr/>
        </p:nvGrpSpPr>
        <p:grpSpPr>
          <a:xfrm>
            <a:off x="2600300" y="4691452"/>
            <a:ext cx="891700" cy="185624"/>
            <a:chOff x="0" y="0"/>
            <a:chExt cx="2300238" cy="478800"/>
          </a:xfrm>
        </p:grpSpPr>
        <p:sp>
          <p:nvSpPr>
            <p:cNvPr id="114" name="Würfel 113">
              <a:extLst>
                <a:ext uri="{FF2B5EF4-FFF2-40B4-BE49-F238E27FC236}">
                  <a16:creationId xmlns:a16="http://schemas.microsoft.com/office/drawing/2014/main" id="{B7B7DA26-4E14-45F5-A8C9-D0E4D5FD1C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5" name="Würfel 114">
              <a:extLst>
                <a:ext uri="{FF2B5EF4-FFF2-40B4-BE49-F238E27FC236}">
                  <a16:creationId xmlns:a16="http://schemas.microsoft.com/office/drawing/2014/main" id="{5035223B-DF6C-4802-9A03-7C85AB4B2E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6" name="Würfel 115">
              <a:extLst>
                <a:ext uri="{FF2B5EF4-FFF2-40B4-BE49-F238E27FC236}">
                  <a16:creationId xmlns:a16="http://schemas.microsoft.com/office/drawing/2014/main" id="{A53DC69E-9480-4DC5-9080-8716377EFD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7" name="Würfel 116">
              <a:extLst>
                <a:ext uri="{FF2B5EF4-FFF2-40B4-BE49-F238E27FC236}">
                  <a16:creationId xmlns:a16="http://schemas.microsoft.com/office/drawing/2014/main" id="{5CB5246E-F9D4-48A3-AB57-FE6F5CA35D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8" name="Würfel 117">
              <a:extLst>
                <a:ext uri="{FF2B5EF4-FFF2-40B4-BE49-F238E27FC236}">
                  <a16:creationId xmlns:a16="http://schemas.microsoft.com/office/drawing/2014/main" id="{C5ABB84D-5E2E-4988-B3A0-4F3A3686B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20" name="Würfel 119">
            <a:extLst>
              <a:ext uri="{FF2B5EF4-FFF2-40B4-BE49-F238E27FC236}">
                <a16:creationId xmlns:a16="http://schemas.microsoft.com/office/drawing/2014/main" id="{9F00BB1B-03D8-4D60-9FEE-BE562D95ED77}"/>
              </a:ext>
            </a:extLst>
          </p:cNvPr>
          <p:cNvSpPr>
            <a:spLocks noChangeAspect="1"/>
          </p:cNvSpPr>
          <p:nvPr/>
        </p:nvSpPr>
        <p:spPr>
          <a:xfrm>
            <a:off x="2592011" y="4908393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" name="96">
            <a:hlinkClick r:id="" action="ppaction://media"/>
            <a:extLst>
              <a:ext uri="{FF2B5EF4-FFF2-40B4-BE49-F238E27FC236}">
                <a16:creationId xmlns:a16="http://schemas.microsoft.com/office/drawing/2014/main" id="{7CF8C2D9-E522-4489-AC91-B93028835E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cxnSp>
        <p:nvCxnSpPr>
          <p:cNvPr id="126" name="Gerade Verbindung 17">
            <a:extLst>
              <a:ext uri="{FF2B5EF4-FFF2-40B4-BE49-F238E27FC236}">
                <a16:creationId xmlns:a16="http://schemas.microsoft.com/office/drawing/2014/main" id="{0A133AE2-B3A5-4817-BACB-CD890ED24275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03110C81-0322-4875-B1DA-831F6449FEB3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9">
            <a:hlinkClick r:id="" action="ppaction://media"/>
            <a:extLst>
              <a:ext uri="{FF2B5EF4-FFF2-40B4-BE49-F238E27FC236}">
                <a16:creationId xmlns:a16="http://schemas.microsoft.com/office/drawing/2014/main" id="{34D72F1E-9DB8-4251-A136-5C143586A8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65E9602-3B7E-4371-AE6F-482CDC5AC814}"/>
              </a:ext>
            </a:extLst>
          </p:cNvPr>
          <p:cNvGrpSpPr>
            <a:grpSpLocks noChangeAspect="1"/>
          </p:cNvGrpSpPr>
          <p:nvPr/>
        </p:nvGrpSpPr>
        <p:grpSpPr>
          <a:xfrm>
            <a:off x="8702711" y="5864979"/>
            <a:ext cx="1440000" cy="185624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25D50183-9B8D-4CE8-B381-261B07E4D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28EC759B-E048-46DF-ACE4-F9FB155C4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D58C8611-B606-41A8-8D4D-D4ABC0A787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276DA32D-839C-4382-9F10-A41A69D42B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D8617DD2-238A-46FF-8D6B-F16DB83F7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59EFC063-2825-47D1-AB26-85DC0E5339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E7F9C311-767D-44F8-A12F-8AC39FAB84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D579DDFB-AE3E-451E-BA27-3FBB9BBED1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AA46B4DD-3D7E-4738-A30E-FAD749F5A8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C0C81C09-28BB-467B-8DBF-FBB77A97AC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1E0C0AE-510F-4775-94F2-98526118848D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675405"/>
            <a:ext cx="1440000" cy="185624"/>
            <a:chOff x="0" y="0"/>
            <a:chExt cx="3714642" cy="478800"/>
          </a:xfrm>
        </p:grpSpPr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5487F6B6-CAB3-4C1C-9B24-0A92510A7C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1D6D9580-7B78-4DF7-AE76-C22FF8F412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967B6EC3-DA0E-4C78-BD35-517B32096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3EC08C20-173B-47FE-9B5D-0BE7D92FB5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63D872A4-9C08-4A5D-A140-68322CF888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6802D99A-DDB8-43D4-9C42-4B6F202C26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FB2C3B45-5ABA-4D5F-BA71-7C2C229185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42897AD7-CD91-43A9-9F4A-434260B793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A1CB04AD-6062-4C9C-8BDF-C6B2C0F849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154B218B-8A94-495A-9B77-82E9687D4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982D330-E956-406D-AAD1-54A4FCB7F076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435670"/>
            <a:ext cx="1440000" cy="185624"/>
            <a:chOff x="0" y="0"/>
            <a:chExt cx="3714642" cy="478800"/>
          </a:xfrm>
        </p:grpSpPr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0FA0A624-5D2D-413E-BD8A-068100FEC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3FB943FB-AFBD-4072-A2B4-1C9765F27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462D57EF-E89D-4E2A-A621-9D04E5555E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4009B260-516B-43C4-AC53-F9FDA8E1D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1608B516-F061-409E-B432-E56E963538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5F12BF45-9AAE-4879-AAB6-363D62260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BA44A08A-490B-4BD7-8C2A-B7B8AD0BB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34CABC98-3195-4EB0-8FBE-FFD0E32BF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8FAE7A71-09AC-40AF-82DC-98D064BB2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ABA5A4A4-FC93-4DE6-AAB5-E4B68A4F1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6AE6CF9-A71D-431A-9B0C-C8A79D603A58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252079"/>
            <a:ext cx="1440000" cy="185624"/>
            <a:chOff x="0" y="0"/>
            <a:chExt cx="3714642" cy="478800"/>
          </a:xfrm>
        </p:grpSpPr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40830400-199A-46DA-9BBF-A875E61AD3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0AE5E102-940B-4AC3-80F8-481972D27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5CEE8395-D2F2-4E88-B51A-D1A43C6325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5A8FEFD1-5E00-4041-9EAB-A8E838F8E2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5B843601-5F0C-4390-8098-702F3A4A0C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224A5E33-5E87-4295-84A9-6875DD6C95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ECF60808-E76A-409E-9356-8C5B3E3310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6F7ADD38-ABAA-4738-BF31-8C1997E55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3DC8A6EF-6C91-4637-9985-C02ED1B915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29C05F2C-C8C7-42AF-892D-FF92EE0BE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83721818-744B-460F-BB0C-0EE5161688E5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065816"/>
            <a:ext cx="1440000" cy="185624"/>
            <a:chOff x="0" y="0"/>
            <a:chExt cx="3714642" cy="478800"/>
          </a:xfrm>
        </p:grpSpPr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7808FEE1-177C-4659-91EF-65FDDE9850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7EC7F37D-42D8-4E72-86A2-D87358D375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042044B7-BD03-4D72-9B22-57EA9F384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4EE01326-B08A-4374-BBCE-5E2E15B34B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D81CC3A5-4DBB-426C-B383-8D39AD8BAC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E3F4E831-6129-4B03-ACAD-B5327BDDE7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54428E5D-3E1A-41C9-839B-3F1B32864F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9B5E8265-91B9-4C0C-844B-44229F63EB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4692F9CC-0DB3-4051-A32B-C53A982AE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1A2CE65F-01E0-49DA-89B8-7D183283C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C2CE921B-648D-41B8-9683-B7A699F1B868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877076"/>
            <a:ext cx="1440000" cy="185624"/>
            <a:chOff x="0" y="0"/>
            <a:chExt cx="3714642" cy="478800"/>
          </a:xfrm>
        </p:grpSpPr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649B5F23-8468-42BD-AAE0-050AEDA8F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11EC5BBD-17A5-491D-BA02-BE7E0DFA3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82A27E57-A16C-46AC-9766-1FB0E95BA9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BE522A6D-60D8-4F9F-AA69-42CFB7ABF5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1BA816FA-397E-46F8-87B7-76ECA00A4C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34044ED1-D469-4614-8AD1-4F9D7F12F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D8FA440A-C55F-40B9-9430-F55D35A57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43C9D32A-553C-4EF4-B3FB-7F55C97FB4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0BAC4937-D024-4485-A2FA-5213DDF7A5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3C69EA4C-7D2C-43F6-B24A-BFB1194704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9EC1B79B-703E-4F7A-8421-BD8F271AA06C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90115"/>
            <a:ext cx="1440000" cy="185624"/>
            <a:chOff x="0" y="0"/>
            <a:chExt cx="3714642" cy="478800"/>
          </a:xfrm>
        </p:grpSpPr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BDE11BC5-0636-4BC0-AF8D-6AD388F21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AF8F7BF9-B526-4737-AA35-E329A15EB7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B3001F61-9434-4E57-8BBE-95FB7910C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A3DF3D89-502F-4B2F-BFCE-F7C234FF52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8D991707-184C-45B9-A331-AE17B11EBA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03B082F9-45C8-489E-ADAB-5995E10B5C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EFE29D55-A349-4759-8C90-A668080AD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216FA120-FEDA-4985-9F14-227CEF192B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DF5C1409-D587-4F56-A92E-4D4F12E965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DE6126C3-53E0-44F4-B9B0-4F00B1205C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3FBEDCF-750C-4F19-8855-6725A8C2C9B3}"/>
              </a:ext>
            </a:extLst>
          </p:cNvPr>
          <p:cNvGrpSpPr>
            <a:grpSpLocks noChangeAspect="1"/>
          </p:cNvGrpSpPr>
          <p:nvPr/>
        </p:nvGrpSpPr>
        <p:grpSpPr>
          <a:xfrm>
            <a:off x="10209748" y="4691440"/>
            <a:ext cx="891700" cy="185624"/>
            <a:chOff x="0" y="0"/>
            <a:chExt cx="2300238" cy="478800"/>
          </a:xfrm>
        </p:grpSpPr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282B97EE-8B57-4435-84FB-98E5814545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7367E6B0-290B-43DD-B75E-972826ABF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0C1EE1BC-203D-4340-BCAC-A4F7548EA0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CF2ACE9E-EA86-44B0-AC49-31ED85287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C1CEEF40-1A09-4200-AEAC-A33F2895FA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B7EA0324-4DC0-4124-BE3D-E881315D2BA1}"/>
              </a:ext>
            </a:extLst>
          </p:cNvPr>
          <p:cNvGrpSpPr>
            <a:grpSpLocks noChangeAspect="1"/>
          </p:cNvGrpSpPr>
          <p:nvPr/>
        </p:nvGrpSpPr>
        <p:grpSpPr>
          <a:xfrm>
            <a:off x="10201459" y="4908381"/>
            <a:ext cx="714833" cy="185624"/>
            <a:chOff x="0" y="0"/>
            <a:chExt cx="1843990" cy="478800"/>
          </a:xfrm>
        </p:grpSpPr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D644145E-ECCF-43A8-8DEC-BA8ACD515C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01C37742-FAD7-4197-928A-5453A15101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E5CC980F-BC08-4BB2-8EB2-AFBA2A5F95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Würfel 97">
              <a:extLst>
                <a:ext uri="{FF2B5EF4-FFF2-40B4-BE49-F238E27FC236}">
                  <a16:creationId xmlns:a16="http://schemas.microsoft.com/office/drawing/2014/main" id="{F504B2F5-CF52-4551-A91F-823A25A06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100" name="Gerade Verbindung 17">
            <a:extLst>
              <a:ext uri="{FF2B5EF4-FFF2-40B4-BE49-F238E27FC236}">
                <a16:creationId xmlns:a16="http://schemas.microsoft.com/office/drawing/2014/main" id="{243C51B9-F334-47AE-BB2F-775A93274FF4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6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51F59950-7D29-446B-82EF-EFA6BAC2F08D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F14C09-177F-4CD3-B969-6CBCB95728C6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674080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BFDED847-77F2-4AF2-B3AB-E4078F60A3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3FC399AA-8407-4D25-9FD0-2CB36DA22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53985F0B-3CB9-41B0-9AF3-EC44FB8E4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AE1D0AFC-9B20-413E-9CA7-96E0CB871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ACE9DD58-E05F-447A-BFF6-F034AC0981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926BC75-6F72-40A9-8A49-2D7CA31FB4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099EC2FF-2A7A-4529-B4C4-59ABFBCAE9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0BB994DC-E503-40AC-B285-DD63F4F5E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BED0E229-CB79-4343-93D6-EED7F7B634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6B0C456B-A57C-4260-9667-40BA91931B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FDA2FBC-7164-45B3-A15B-C7C6FD7C2787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434345"/>
            <a:ext cx="1440000" cy="185624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F20D5107-8C93-40EB-9447-9E59325F39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6070CE0B-0F61-4595-9969-341592F712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1043440F-2B31-4D40-904E-DB1D2B9E5B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7359FDF4-5FCA-4BFA-9E40-F932FAAFF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F7CBCAA5-F94C-4E40-81AB-B24AD3498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8C0B4F64-6449-4197-9FCA-072227DF71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791DFDE9-02C7-474E-A4AA-DEFD0E88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CA5E4874-E076-41E1-8029-83CFE654C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B50A2F99-D0F9-45C9-8BF4-8049ECA3E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34F5ED6B-8F8B-4BF2-9026-966691676E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64E7480-B385-434F-A577-1C918E7AF5D8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250754"/>
            <a:ext cx="1440000" cy="185624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53E4C61C-D3D6-4D59-B818-0EA368F25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437273DD-6708-44EE-98D6-D25B15013B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CCA0ADE0-2334-465C-A43C-99FD895B4F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0B604D9F-1F8A-45CC-AB34-6C61D4D0B2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8668FE49-9E8F-4A4C-A1A3-062ECD567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949E17DF-519C-42A0-B404-B5281AD274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85422113-A81C-4CFC-B26E-FD64F05F0A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3E37C2E2-F865-43D6-8324-B71A2C0FC2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2D7F95D1-4E6A-4966-BFD8-583700119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9833C964-BAB2-41FA-BEE0-E4832C3D4A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71B07A6-E7A9-4AB1-96B7-CCB7EDE63A7B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064491"/>
            <a:ext cx="1440000" cy="185624"/>
            <a:chOff x="0" y="0"/>
            <a:chExt cx="3714642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68AA0A7A-FBB4-43B1-8C81-D357984C03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C0F14195-0526-4380-9AB7-62336AA561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F4E2F42E-F6FA-40FD-862E-783CC72A89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0E335D8D-7DF7-4972-BDCC-04A1E3D96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8BBDC118-665F-4A14-93D3-89E8C27E0B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00B0A3E3-30E2-471A-84F2-75DF91E45D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0F05D09C-E2A0-4A0E-A67D-B7CF5C7715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C6513C98-2FCB-41BB-B6BF-3E1ED6DF92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C21554DD-D293-44EC-A90A-E03FA99E2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6AF809EB-9869-467D-9301-6A26A87AC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3DC27AC-6F8C-4E6F-95D3-E7D1214ED293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875751"/>
            <a:ext cx="1440000" cy="185624"/>
            <a:chOff x="0" y="0"/>
            <a:chExt cx="3714642" cy="478800"/>
          </a:xfrm>
        </p:grpSpPr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7E2DC9E7-2039-4946-97D3-403216C35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B7FB3441-DF99-494C-AD7C-779F6AA396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D8C98FA9-C305-4D2E-966B-45AF5A3E2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7193794B-329B-427B-AE57-01FDAEF8C5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4B7054F0-9E35-4053-B022-23C120AA85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5F53764F-CADB-4AEC-9FD9-823E48846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82662779-D831-4B0F-958A-0A12ED57FA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C381F6B9-9252-412C-B179-2CBE681BC0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125A3FFA-1AA4-4815-880F-63E2A4E03E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22CF19D2-E549-4577-B86E-1B488DE2A9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9FC54F92-27A5-4454-96B2-D4498A1F2C9F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688790"/>
            <a:ext cx="1440000" cy="185624"/>
            <a:chOff x="0" y="0"/>
            <a:chExt cx="3714642" cy="478800"/>
          </a:xfrm>
        </p:grpSpPr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8668D015-383B-4EBF-9E14-3FF6D3EFE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40DBB102-754A-4460-83A2-3595C72992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C4CB6E16-E04D-4CD9-97DD-F88DD685EB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702E7E5F-FB87-4112-A3FB-7915557670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6C399D28-9513-4C30-A4C0-4DD7B52EF0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9C626610-730A-4743-B29F-72816B5F83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E0463A33-41F2-4653-91F6-D2AC855C9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F8495376-41A4-4FA4-AD9A-7F68599A4A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F5395A0C-D31B-422A-8895-59E09E3B5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D6974EC7-A541-4F82-9D0F-B20E1C43F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D65E05A2-407E-4685-B7B6-00A5A523EABB}"/>
              </a:ext>
            </a:extLst>
          </p:cNvPr>
          <p:cNvGrpSpPr>
            <a:grpSpLocks noChangeAspect="1"/>
          </p:cNvGrpSpPr>
          <p:nvPr/>
        </p:nvGrpSpPr>
        <p:grpSpPr>
          <a:xfrm>
            <a:off x="6442482" y="4690115"/>
            <a:ext cx="891700" cy="185624"/>
            <a:chOff x="0" y="0"/>
            <a:chExt cx="2300238" cy="478800"/>
          </a:xfrm>
        </p:grpSpPr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78E622E3-C47E-44C3-9C6C-F98F8739E7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72F30D98-C570-4298-874B-B94BADA08F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E8730698-90E8-4581-8EA3-5BDE3D153A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68CB595B-D396-49F8-8230-9952F5E8AD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F47B32FD-8F76-4FB0-833E-4AFFC58F0D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FC832531-D217-4E7D-89A4-C2A96818BE73}"/>
              </a:ext>
            </a:extLst>
          </p:cNvPr>
          <p:cNvGrpSpPr>
            <a:grpSpLocks noChangeAspect="1"/>
          </p:cNvGrpSpPr>
          <p:nvPr/>
        </p:nvGrpSpPr>
        <p:grpSpPr>
          <a:xfrm>
            <a:off x="6434193" y="4907056"/>
            <a:ext cx="714833" cy="185624"/>
            <a:chOff x="0" y="0"/>
            <a:chExt cx="1843990" cy="478800"/>
          </a:xfrm>
        </p:grpSpPr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562F52D1-C3FC-42F7-BD42-B3CE2BDE51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978BAD5F-601F-414B-A28D-F7347557E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145C9D15-D841-4541-A9D9-7632EA7359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A1D4FADC-7F26-463A-B169-09285B14DE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0DB81C64-DA4D-438A-8F0C-54F7A467F4A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F76D26-2781-45D8-9938-195C3F3864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90" name="Gerade Verbindung 17">
            <a:extLst>
              <a:ext uri="{FF2B5EF4-FFF2-40B4-BE49-F238E27FC236}">
                <a16:creationId xmlns:a16="http://schemas.microsoft.com/office/drawing/2014/main" id="{072D90C7-3240-42A2-86D0-ED66A9973541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1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48">
            <a:hlinkClick r:id="" action="ppaction://media"/>
            <a:extLst>
              <a:ext uri="{FF2B5EF4-FFF2-40B4-BE49-F238E27FC236}">
                <a16:creationId xmlns:a16="http://schemas.microsoft.com/office/drawing/2014/main" id="{884AF02F-3FD9-45CA-B2EE-6DBB4CFC17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12576E2-E8F0-4A33-B200-AD9E0420DE28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5246804"/>
            <a:ext cx="1440000" cy="185624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2D3645E4-8D70-4500-90B0-B789CE43ED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337B8555-142D-4A91-B96D-B1298E283E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F375BC63-9989-4498-81BE-315D92F679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9FD132A5-B9BE-4EA6-9C35-D0A0F8108F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AD7EAC97-2AD1-4CEB-99D2-C78EDCC09D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4B6CBCA-4F88-4B11-8DB7-2F185BFAA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ADB7654D-A3A3-4D76-A23C-C11BEA4BD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01FEC241-CFF4-4DB2-91B4-9071EE10E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820372FB-6072-4DF6-9FFC-05AD3BD55F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189C71D1-E5C9-48D1-B250-C0BEB0240E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9467D87-4C42-49D5-93B2-997364BB89FD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5060541"/>
            <a:ext cx="1440000" cy="185624"/>
            <a:chOff x="0" y="0"/>
            <a:chExt cx="3714642" cy="478800"/>
          </a:xfrm>
        </p:grpSpPr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F3CB44E3-FD34-449D-8FDA-2200D8CCA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D1828450-9242-4235-8B76-C6CD221692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D34CECBE-FBBA-4E45-86F5-3755EC6796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724F11CC-79C6-4C40-A548-874181066B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9EF1F3FE-BFBD-49B6-928F-4B3D6E437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C422876F-45B8-465E-9BB5-182BFA697D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A5352DB2-9EEE-4173-B54E-F710828134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814C2DB3-2553-4511-A9C9-C59B6B42FC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9BF5B3AA-97DD-4AF7-B564-460C53D7A7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A834D15E-6B46-4702-A58F-D7874CE5C1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7104340-CC05-41C5-82C6-B4892FD63B43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4871801"/>
            <a:ext cx="1440000" cy="185624"/>
            <a:chOff x="0" y="0"/>
            <a:chExt cx="3714642" cy="478800"/>
          </a:xfrm>
        </p:grpSpPr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5D7D8E82-1898-42E5-BE20-A7D6624E30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5985405F-011E-4AFA-A9D3-33DBB04CC9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D7E571C1-E8E9-40E5-AC81-CCDE660C2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59D70AAC-D78A-46F3-B5CC-31D444C91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0ABDDEC3-54FF-4C73-9A92-5C6AFEFA22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2FD02ABF-D6E0-46CB-B032-FA26BDAA4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5FD6097E-F65F-4ADE-A959-B77B3B48E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BCB56F51-A71C-4DEE-BF6F-4DFA5BC292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55A037EA-FBE2-4FFC-8FB1-2E2E2BC1C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B5684604-E038-4019-B4C4-5725BA7BE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2A3C9FA-0C48-4012-87E7-A2D253EC0725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4684840"/>
            <a:ext cx="1440000" cy="185624"/>
            <a:chOff x="0" y="0"/>
            <a:chExt cx="3714642" cy="478800"/>
          </a:xfrm>
        </p:grpSpPr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FC4D3EAA-2916-4AF1-A27F-E83764ACA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160BF153-3D87-4A1B-828F-79CA0B2880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899FA9ED-D2EA-4FD3-B442-83DF7622C7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3700EF14-D033-462E-A51D-2C4A707F15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904FE61D-2602-4F1F-8076-892C41743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B3E6DD62-B01E-465C-B0F8-52A11130A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E270408A-B908-4B1D-B7B5-523FBF92B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CBE30B0E-8A6C-49EB-83BD-F6CB57BB67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C92C3641-AA08-4DAB-9782-50E3ECDC3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73C2DB49-601D-4938-8045-A8B8FB0244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34952BCE-B825-4996-9285-473253EFD5F9}"/>
              </a:ext>
            </a:extLst>
          </p:cNvPr>
          <p:cNvGrpSpPr>
            <a:grpSpLocks noChangeAspect="1"/>
          </p:cNvGrpSpPr>
          <p:nvPr/>
        </p:nvGrpSpPr>
        <p:grpSpPr>
          <a:xfrm>
            <a:off x="10208687" y="4686165"/>
            <a:ext cx="891700" cy="185624"/>
            <a:chOff x="0" y="0"/>
            <a:chExt cx="2300238" cy="478800"/>
          </a:xfrm>
        </p:grpSpPr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34863F52-B4D8-4F3E-A8F7-227C4DDFCB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1DA9FBE9-FC9C-4487-8A9A-587D7EE752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8C5686A7-F778-4845-8783-84E5FFF70C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31E7BEC4-2466-4484-AA25-3C75EBEBC7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35CABAFE-6381-4F3D-9BB2-DAD74A5498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C8E5D35-DEE7-4673-9736-22E8635D5B3D}"/>
              </a:ext>
            </a:extLst>
          </p:cNvPr>
          <p:cNvGrpSpPr>
            <a:grpSpLocks noChangeAspect="1"/>
          </p:cNvGrpSpPr>
          <p:nvPr/>
        </p:nvGrpSpPr>
        <p:grpSpPr>
          <a:xfrm>
            <a:off x="10200398" y="4903106"/>
            <a:ext cx="537967" cy="185624"/>
            <a:chOff x="0" y="0"/>
            <a:chExt cx="1387745" cy="478800"/>
          </a:xfrm>
        </p:grpSpPr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AB338346-00B9-4E12-B006-83D1A8C005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76F12AD1-563A-4574-937B-ADD5B9203C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8E270103-8640-4C1C-A02B-87F54FA1C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268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63052D6-FD94-4870-9D57-A6108852B49F}"/>
              </a:ext>
            </a:extLst>
          </p:cNvPr>
          <p:cNvCxnSpPr>
            <a:cxnSpLocks/>
          </p:cNvCxnSpPr>
          <p:nvPr/>
        </p:nvCxnSpPr>
        <p:spPr>
          <a:xfrm>
            <a:off x="2419476" y="34620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CAF660A-3FCB-421F-ABD8-9A7594E66639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87">
            <a:hlinkClick r:id="" action="ppaction://media"/>
            <a:extLst>
              <a:ext uri="{FF2B5EF4-FFF2-40B4-BE49-F238E27FC236}">
                <a16:creationId xmlns:a16="http://schemas.microsoft.com/office/drawing/2014/main" id="{28AC6D99-A70A-4335-8415-B10659C032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74B1DC-F977-4029-8360-DE38C59D5A40}"/>
              </a:ext>
            </a:extLst>
          </p:cNvPr>
          <p:cNvGrpSpPr>
            <a:grpSpLocks noChangeAspect="1"/>
          </p:cNvGrpSpPr>
          <p:nvPr/>
        </p:nvGrpSpPr>
        <p:grpSpPr>
          <a:xfrm>
            <a:off x="1093263" y="6049191"/>
            <a:ext cx="1440000" cy="185624"/>
            <a:chOff x="0" y="0"/>
            <a:chExt cx="3714642" cy="478800"/>
          </a:xfrm>
        </p:grpSpPr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C70785E6-342F-4E1D-A290-6858A8B1B4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C5150637-42D1-457D-96F3-5434AA9BFF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12C4F59E-F720-401D-8739-D363435C4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9810BEE2-5219-4796-A49A-012D9D854F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AD66656B-5340-4E22-81B0-15891BC91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E2DB6B28-419A-414B-ABC0-5509AC6C80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0FB3C30F-36E8-4BD5-9BED-CF1BF3E000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60F380CC-7D91-47AA-A974-EEA2518A0D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6902163D-F038-4ABE-9933-57112A6C89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6E25492C-7CC2-43CB-A383-95E5F8C12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95BCE3F-EF78-478C-9BA0-D23BDAD570BC}"/>
              </a:ext>
            </a:extLst>
          </p:cNvPr>
          <p:cNvGrpSpPr>
            <a:grpSpLocks noChangeAspect="1"/>
          </p:cNvGrpSpPr>
          <p:nvPr/>
        </p:nvGrpSpPr>
        <p:grpSpPr>
          <a:xfrm>
            <a:off x="1093263" y="5864991"/>
            <a:ext cx="1440000" cy="185624"/>
            <a:chOff x="0" y="0"/>
            <a:chExt cx="3714642" cy="478800"/>
          </a:xfrm>
        </p:grpSpPr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29B483CE-210C-4379-9D9F-D53B2308FA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8BCF6CCC-2B62-44F7-8DEC-8A5C69D3F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595B4592-1273-429E-AFD2-6BDB54BDDD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6938CFB0-2668-4BBF-B176-48A4B6E34F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32644EBB-C297-4A3A-A4B7-5A648BCF19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D11C6BF7-AFFE-4D5E-B671-BA31B94B6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2E3F23A8-EB42-4B2E-BEBC-7D7C3DDBBF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81716312-3BAB-4883-ADFC-2CE23D613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0527F069-98CA-4D2E-860D-EE244C3A39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70F12AEA-1D02-44B5-BC61-EE3A26F405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D3FC9087-A93A-485E-B37B-E5A9C680F61C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675417"/>
            <a:ext cx="1440000" cy="185624"/>
            <a:chOff x="0" y="0"/>
            <a:chExt cx="3714642" cy="478800"/>
          </a:xfrm>
        </p:grpSpPr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11E6E46E-F131-49B4-89A7-8C5DCD225A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58D19FAA-6EA7-4952-88E6-F724EF9A85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22FB4DC1-6784-45E3-8594-EA2B032F70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EE915807-0B3F-4C51-B8B0-F0BDD873D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A6201E63-3175-4E42-AABB-D91427D24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86F411AA-CC56-46C6-8077-895D36AB52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23FB16D9-C5DE-4E11-B730-1377FCDD2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9E6127A5-4617-4F4C-8FAB-3B3CB6AD4D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E1A51534-7962-4E37-B6D9-E1D0663A34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5FEF3387-E162-4D28-B580-AE38CB0796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1C516A0-BAA5-4135-9229-BB00AA5CD609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435682"/>
            <a:ext cx="1440000" cy="185624"/>
            <a:chOff x="0" y="0"/>
            <a:chExt cx="3714642" cy="478800"/>
          </a:xfrm>
        </p:grpSpPr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5BAA3817-9FAC-4423-BA94-E45BB272C9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C655C814-28BB-4B0A-813B-C61B8D4626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C786451C-FE1B-4E07-8805-5D7932258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AE8D71F8-6657-4099-B466-002FA2629C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871CB5DE-3C52-4F77-A7B2-90437CEC57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5BAF3747-905E-49F8-BB21-F2C098AD55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A872B267-2331-4DA9-BBB9-4E68664F0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6426063B-9F7C-4DAB-A977-A62957168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6158ABF6-1822-4DFE-B3D3-73DA8C0561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4577C56D-2C21-4BCF-A8EA-7681AECF3B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A0DE2AD-2D37-4114-AF9E-08D9D0429099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252091"/>
            <a:ext cx="1440000" cy="185624"/>
            <a:chOff x="0" y="0"/>
            <a:chExt cx="3714642" cy="478800"/>
          </a:xfrm>
        </p:grpSpPr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CCC2348F-8069-4B99-85CA-A99A9855E2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C719F396-5535-4977-A1E5-FAC7A9B38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A6BCD6F7-DB24-4067-99A0-EE7DB69EF4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3D5EA87D-59AC-4707-AF3A-74CB865E0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B9DEB605-99EC-4EED-B81B-D728509CE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CA88439F-DB0C-48CC-9DA7-7315CF680C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383C2C34-2762-4E36-9D14-2E0912F4E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BAEEB3F3-DE58-4270-B07C-5069EC8FE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174FBD1F-89BA-4C91-80AD-FC33A70B4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CBF0A679-1DB0-47DA-91B7-DE84787980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FDF8E326-86AF-47DD-86EA-9B057C7D55EC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065828"/>
            <a:ext cx="1440000" cy="185624"/>
            <a:chOff x="0" y="0"/>
            <a:chExt cx="3714642" cy="478800"/>
          </a:xfrm>
        </p:grpSpPr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A76D8DB4-01C7-48C0-84AD-23F70FCAA7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05DD9304-A63F-41A3-8FA0-BC194FA5C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5A03CDB7-B67B-4135-A2CB-05E5E64BE0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030DF59E-80F2-484B-B24F-FEF7CA0ED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63FECC4C-FA0C-4740-858A-72A787717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6AB6FDAF-96F6-4B3A-8CA9-796CE8A483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C00AD0BF-1243-44D9-B950-F458FDD368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80988BE1-36F9-4316-8F87-F36BEEE35E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3EDE86A0-B193-4A2E-8C2D-788582C0C0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9388313A-CFA8-45C5-86EF-555DB1A58C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425E3C5A-408F-4B90-9B39-AABF1C427316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877088"/>
            <a:ext cx="1440000" cy="185624"/>
            <a:chOff x="0" y="0"/>
            <a:chExt cx="3714642" cy="478800"/>
          </a:xfrm>
        </p:grpSpPr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EFE3CBE4-0AC5-4D7A-998B-0C53179C3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58E5030B-1B76-468E-B5C5-F9017908A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600A8DD3-3B1B-449E-A07E-D10E5CB2A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117E1130-AFCB-4874-9699-93645AA7CE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49C03001-5DC2-4586-90D7-7B7BCE9011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B94FE7D6-1150-41A3-A7C0-3036F95BE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BFB815E6-77D6-466C-9858-6E70A9DAD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CDC57F6B-7801-467F-A573-94A56A7EA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54CDAC67-0FF1-4DD9-8BFD-A81311E2AB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4ACBF43C-EDFF-491A-AA56-430EC7B84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68577655-0B55-4022-8F38-0B362785585F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690127"/>
            <a:ext cx="1440000" cy="185624"/>
            <a:chOff x="0" y="0"/>
            <a:chExt cx="3714642" cy="478800"/>
          </a:xfrm>
        </p:grpSpPr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49B9294D-325D-45E7-A386-15F5CE1A9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C59684FC-1976-457C-B916-7D6ABAA222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20714F59-9209-448D-A2FA-F9797E0A5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D59012F4-75F0-44D4-8F3D-8B0CAFA99D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13158243-41EA-47DC-80C9-9A589E1945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DA514B44-DF56-404C-B64D-35774C8C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Würfel 97">
              <a:extLst>
                <a:ext uri="{FF2B5EF4-FFF2-40B4-BE49-F238E27FC236}">
                  <a16:creationId xmlns:a16="http://schemas.microsoft.com/office/drawing/2014/main" id="{7A934BA0-B096-4777-B1DC-57C156DF50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9" name="Würfel 98">
              <a:extLst>
                <a:ext uri="{FF2B5EF4-FFF2-40B4-BE49-F238E27FC236}">
                  <a16:creationId xmlns:a16="http://schemas.microsoft.com/office/drawing/2014/main" id="{DDEEEA4A-8B66-4433-8ED7-18C0690A7E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0" name="Würfel 99">
              <a:extLst>
                <a:ext uri="{FF2B5EF4-FFF2-40B4-BE49-F238E27FC236}">
                  <a16:creationId xmlns:a16="http://schemas.microsoft.com/office/drawing/2014/main" id="{F7B11CDD-EBD1-4997-8E37-437F3F124A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1" name="Würfel 100">
              <a:extLst>
                <a:ext uri="{FF2B5EF4-FFF2-40B4-BE49-F238E27FC236}">
                  <a16:creationId xmlns:a16="http://schemas.microsoft.com/office/drawing/2014/main" id="{28B1FB1D-5381-4E6C-B560-52B2182FC9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C97B943F-FF1F-45E4-A3A2-4023BB7814AC}"/>
              </a:ext>
            </a:extLst>
          </p:cNvPr>
          <p:cNvGrpSpPr>
            <a:grpSpLocks noChangeAspect="1"/>
          </p:cNvGrpSpPr>
          <p:nvPr/>
        </p:nvGrpSpPr>
        <p:grpSpPr>
          <a:xfrm>
            <a:off x="2600300" y="4691452"/>
            <a:ext cx="891700" cy="185624"/>
            <a:chOff x="0" y="0"/>
            <a:chExt cx="2300238" cy="478800"/>
          </a:xfrm>
        </p:grpSpPr>
        <p:sp>
          <p:nvSpPr>
            <p:cNvPr id="103" name="Würfel 102">
              <a:extLst>
                <a:ext uri="{FF2B5EF4-FFF2-40B4-BE49-F238E27FC236}">
                  <a16:creationId xmlns:a16="http://schemas.microsoft.com/office/drawing/2014/main" id="{736B9DB2-B1E4-4387-A31D-ABC4454B65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4" name="Würfel 103">
              <a:extLst>
                <a:ext uri="{FF2B5EF4-FFF2-40B4-BE49-F238E27FC236}">
                  <a16:creationId xmlns:a16="http://schemas.microsoft.com/office/drawing/2014/main" id="{99D6DE82-08D3-46B8-87F7-566BCD638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5" name="Würfel 104">
              <a:extLst>
                <a:ext uri="{FF2B5EF4-FFF2-40B4-BE49-F238E27FC236}">
                  <a16:creationId xmlns:a16="http://schemas.microsoft.com/office/drawing/2014/main" id="{AD4BBCA8-2D60-473D-AFA7-6B46EEF67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6" name="Würfel 105">
              <a:extLst>
                <a:ext uri="{FF2B5EF4-FFF2-40B4-BE49-F238E27FC236}">
                  <a16:creationId xmlns:a16="http://schemas.microsoft.com/office/drawing/2014/main" id="{DF7D7FCA-6BC1-435F-A08C-77236CE99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7" name="Würfel 106">
              <a:extLst>
                <a:ext uri="{FF2B5EF4-FFF2-40B4-BE49-F238E27FC236}">
                  <a16:creationId xmlns:a16="http://schemas.microsoft.com/office/drawing/2014/main" id="{D7E8D5CD-2222-48A3-9D20-6DB4F07E15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E836600B-157F-4911-BFDD-E9CFFBCDB5AE}"/>
              </a:ext>
            </a:extLst>
          </p:cNvPr>
          <p:cNvGrpSpPr>
            <a:grpSpLocks noChangeAspect="1"/>
          </p:cNvGrpSpPr>
          <p:nvPr/>
        </p:nvGrpSpPr>
        <p:grpSpPr>
          <a:xfrm>
            <a:off x="2592011" y="4908393"/>
            <a:ext cx="361101" cy="185624"/>
            <a:chOff x="0" y="0"/>
            <a:chExt cx="931500" cy="478800"/>
          </a:xfrm>
        </p:grpSpPr>
        <p:sp>
          <p:nvSpPr>
            <p:cNvPr id="109" name="Würfel 108">
              <a:extLst>
                <a:ext uri="{FF2B5EF4-FFF2-40B4-BE49-F238E27FC236}">
                  <a16:creationId xmlns:a16="http://schemas.microsoft.com/office/drawing/2014/main" id="{E754D58E-FCC1-4491-BA60-DC58EA7F42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1" name="Würfel 110">
              <a:extLst>
                <a:ext uri="{FF2B5EF4-FFF2-40B4-BE49-F238E27FC236}">
                  <a16:creationId xmlns:a16="http://schemas.microsoft.com/office/drawing/2014/main" id="{C55F187F-207E-48DB-A318-BDE4FD99EE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468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63052D6-FD94-4870-9D57-A6108852B49F}"/>
              </a:ext>
            </a:extLst>
          </p:cNvPr>
          <p:cNvCxnSpPr>
            <a:cxnSpLocks/>
          </p:cNvCxnSpPr>
          <p:nvPr/>
        </p:nvCxnSpPr>
        <p:spPr>
          <a:xfrm>
            <a:off x="2419476" y="34620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CAF660A-3FCB-421F-ABD8-9A7594E66639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8">
            <a:hlinkClick r:id="" action="ppaction://media"/>
            <a:extLst>
              <a:ext uri="{FF2B5EF4-FFF2-40B4-BE49-F238E27FC236}">
                <a16:creationId xmlns:a16="http://schemas.microsoft.com/office/drawing/2014/main" id="{44341AF1-9194-4200-BD75-C84ED66BF6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71D046C-15D1-4C71-8644-8D390BC8B05E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88790"/>
            <a:ext cx="1440000" cy="185624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9194DFE1-7132-42C3-856B-DF0C5C8B9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79D2C910-010E-4DFF-BF88-57471DD5FD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1C57733-B5C9-4BCD-A788-4728236936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5E8C8DC-2497-4C42-A52B-12268F8957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8CF574B3-71D5-47A8-BC31-620EEE0D9A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E19FE3DB-8FDF-4577-AA24-0BFFE5013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6AE92214-FAD7-4D2F-AC75-1388FD7E3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F26DE8A3-3F4A-4CFE-BC02-1F02638B0B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47AF4A04-1D1C-40C3-9E1B-77369426E8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2718B46F-A7F9-4B05-B035-BE246B5F5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A1E5612-6E6A-48C7-9954-6EF7A97BB8F1}"/>
              </a:ext>
            </a:extLst>
          </p:cNvPr>
          <p:cNvGrpSpPr>
            <a:grpSpLocks noChangeAspect="1"/>
          </p:cNvGrpSpPr>
          <p:nvPr/>
        </p:nvGrpSpPr>
        <p:grpSpPr>
          <a:xfrm>
            <a:off x="10209748" y="4690115"/>
            <a:ext cx="891700" cy="185624"/>
            <a:chOff x="0" y="0"/>
            <a:chExt cx="2300238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A44278E7-A421-4401-859E-B93D5B33F8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C3B8C717-5508-4AA1-8CD4-BE311E29D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DF550636-DE59-4F38-BB9B-FDB47FBF0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6780BDB5-D9D9-4E87-B6A2-BF377366A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347AFBCF-A062-4410-ADCF-5ABCEF1564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A9BEC11-255D-4F30-8974-A511CB000443}"/>
              </a:ext>
            </a:extLst>
          </p:cNvPr>
          <p:cNvGrpSpPr>
            <a:grpSpLocks noChangeAspect="1"/>
          </p:cNvGrpSpPr>
          <p:nvPr/>
        </p:nvGrpSpPr>
        <p:grpSpPr>
          <a:xfrm>
            <a:off x="10201459" y="4907056"/>
            <a:ext cx="537967" cy="185624"/>
            <a:chOff x="0" y="0"/>
            <a:chExt cx="1387745" cy="478800"/>
          </a:xfrm>
        </p:grpSpPr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0EF9E808-3FEE-4842-B707-0C2CDEBCB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A095DB21-EEBA-4134-8343-4FDD70140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A9B766D3-DFBC-4F94-95B5-B61CF449D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145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63052D6-FD94-4870-9D57-A6108852B49F}"/>
              </a:ext>
            </a:extLst>
          </p:cNvPr>
          <p:cNvCxnSpPr>
            <a:cxnSpLocks/>
          </p:cNvCxnSpPr>
          <p:nvPr/>
        </p:nvCxnSpPr>
        <p:spPr>
          <a:xfrm>
            <a:off x="2419476" y="34620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</a:t>
            </a:r>
            <a:r>
              <a:rPr lang="de-DE" sz="2400">
                <a:latin typeface="Comic Sans MS" panose="030F0902030302020204" pitchFamily="66" charset="0"/>
              </a:rPr>
              <a:t>Zahl 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CAF660A-3FCB-421F-ABD8-9A7594E66639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0E19471-F140-4836-B322-D120090AE0AE}"/>
              </a:ext>
            </a:extLst>
          </p:cNvPr>
          <p:cNvGrpSpPr>
            <a:grpSpLocks noChangeAspect="1"/>
          </p:cNvGrpSpPr>
          <p:nvPr/>
        </p:nvGrpSpPr>
        <p:grpSpPr>
          <a:xfrm>
            <a:off x="4935445" y="6047854"/>
            <a:ext cx="1440000" cy="185624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4F6627DA-A6FE-49E0-B5E9-2A21E35C9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0ED8B8AC-00EA-4C84-9126-974ED4424D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C57F49DB-634D-4EA9-B750-F52C0E3E5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334B73D6-169C-49C2-90A1-826F2F8B81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9D4AF231-4985-4EEB-9A0D-06CD7B456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573BE757-AF16-49D3-9501-B1ED22B2E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0F9EB933-3D91-4774-B10E-77781301B1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91F14ACA-FDCE-45F8-B3CC-DB02B4A973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0BF7D8DD-704D-44C1-B349-4DFB76BDFB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252E5572-3029-4E24-B93C-FA59CF927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FC64ECE-F8EF-46DC-BC26-AE7AAEDC4AE5}"/>
              </a:ext>
            </a:extLst>
          </p:cNvPr>
          <p:cNvGrpSpPr>
            <a:grpSpLocks noChangeAspect="1"/>
          </p:cNvGrpSpPr>
          <p:nvPr/>
        </p:nvGrpSpPr>
        <p:grpSpPr>
          <a:xfrm>
            <a:off x="4935445" y="5863654"/>
            <a:ext cx="1440000" cy="185624"/>
            <a:chOff x="0" y="0"/>
            <a:chExt cx="3714642" cy="478800"/>
          </a:xfrm>
        </p:grpSpPr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FE1D95A4-BAC2-4049-81BA-A961778C4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F777DFAD-3D65-41C0-8497-54DAB67551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956F2B4E-0C89-4B6E-A8CD-63DC71BD31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D4E674F9-7DB7-435B-A2D8-D2F7F891B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4D277DC8-A0DC-4035-AC2C-A1C17BDA4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BB320DE1-1648-4E1C-AC37-8E583DEDC8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AF849552-2840-40E9-8337-3ECDE717C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1E8BA744-FB12-46C3-8CD7-2A22AB20FD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4371416D-230D-49EF-BDAC-3DF462E36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D31BB55F-5A23-495E-A318-68B4C62C02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0FF3B72-107E-4C9E-8714-7AEC206994C0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674080"/>
            <a:ext cx="1440000" cy="185624"/>
            <a:chOff x="0" y="0"/>
            <a:chExt cx="3714642" cy="478800"/>
          </a:xfrm>
        </p:grpSpPr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B277F5E4-906A-4AD5-921B-E3BEC30FAF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177EBD66-12EB-4D92-B5AA-E678249AF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132063BC-5A0E-4378-9253-9BECB9619E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1F6D6B5E-43CF-44FF-8674-47A3A9FD6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C678A269-887C-4106-BB51-150723F46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02DEEEDB-8971-46E4-B02C-72FE0A8162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A1FA9D77-0F1E-46A6-ABE0-24E655F7E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CD5762B6-E562-4A70-A7B7-38094D0EB1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8B635E3B-DF6E-4A76-8612-34CF89E0B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73F858F5-A1F0-46B0-AC58-8CA9D31913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25094E7-01FD-42A0-A76F-705944B12F3C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434345"/>
            <a:ext cx="1440000" cy="185624"/>
            <a:chOff x="0" y="0"/>
            <a:chExt cx="3714642" cy="478800"/>
          </a:xfrm>
        </p:grpSpPr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294F8C3A-20E9-4D91-AB4C-01DC450F30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2ADE44FD-81C2-4F49-A9E0-A3281DC901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384A7432-1B18-4308-9AC1-69E24171DE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29709FFB-9924-41BA-882E-E5CBF6CE84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562C5E7A-1695-4A68-8D36-903FF738E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EF05430F-90E2-4E44-950F-8C9E6F9C3F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20C154AE-B0D4-461A-A4DD-FDFAC878D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B0696064-6CEC-408C-824F-F795F67DC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25D75C10-42A1-4C4B-A238-F84B027A1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4EA69954-EA73-403E-98FB-F9F8AE4551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BCDEDBD6-EF9D-4807-9FC9-871C87722F92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250754"/>
            <a:ext cx="1440000" cy="185624"/>
            <a:chOff x="0" y="0"/>
            <a:chExt cx="3714642" cy="478800"/>
          </a:xfrm>
        </p:grpSpPr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8D983E49-137A-4D57-9755-ACD8E420A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072A1997-F622-4000-8A02-A8B010A7A6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CDC30D41-2536-462D-8CA4-2ABEC5C7DE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6F1A7361-8481-47DF-A2FE-BB5F4EBB1D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5989182F-B5F4-42BE-98D5-A4B8EDDE0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AA038269-B38E-4508-8AE5-F4FCE2F03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37A0DE85-5E37-4291-9E7C-D6FFB0263C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E2825984-0CC2-4C16-8C62-9B9B33CBC2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ACDC80C9-2075-456A-84AD-ED9538F670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C484F6CA-B621-4527-888D-83E6BF20AC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412F4D2D-009A-4048-B4FA-11B1E5DA4FC0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064491"/>
            <a:ext cx="1440000" cy="185624"/>
            <a:chOff x="0" y="0"/>
            <a:chExt cx="3714642" cy="478800"/>
          </a:xfrm>
        </p:grpSpPr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8AD8C07F-3F4E-4DA1-A0D1-98A56FEA86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645EA91A-22AD-448F-9523-CC11FB8D3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F5E12B77-E125-46A1-A1DD-E81569794A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45D6EF74-1F8B-492E-899C-FC30039300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40E69804-91A0-4B1F-83AC-513EB062E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8D023BDD-0488-4DF8-9C4D-051D38510A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9795AAAF-93CA-40AA-A731-8C7CB453F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982F95B9-0729-4D7C-9819-28EA2FA51C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F11A74EE-36DA-409F-AEC5-A0AAA3326E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0DD51D95-323C-4901-A9BD-788921F99A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01029297-2C70-4733-BBDC-3D6E05066137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875751"/>
            <a:ext cx="1440000" cy="185624"/>
            <a:chOff x="0" y="0"/>
            <a:chExt cx="3714642" cy="478800"/>
          </a:xfrm>
        </p:grpSpPr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DAF8F2E4-BFAE-4DD5-A49E-C2987A7CD9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9635B189-09A7-4398-898B-E9AD2ED97D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4992772B-FFC6-47D5-B28F-1461CE954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1885EDEF-1F45-4EF3-95D7-A68FE5EABC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13810536-6521-4F6A-A011-9B19A76A02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D5CA6A0E-5FEB-4749-97E2-6B808A744F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3113AC58-F2AF-4B60-96FF-E37039E9A8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60885E0F-38B4-4F03-8384-760AF41FE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2571F0CA-726F-4BB9-9B74-0A7832DFA8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D8158276-68E2-4362-9F73-2A712B7028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5749BB38-23CC-4373-9B08-A0087036505C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688790"/>
            <a:ext cx="1440000" cy="185624"/>
            <a:chOff x="0" y="0"/>
            <a:chExt cx="3714642" cy="478800"/>
          </a:xfrm>
        </p:grpSpPr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4E8E8C49-95B9-467C-9D7E-E5B3A2003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877521B8-6CB7-49B0-97AE-AD4017CBC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63A184B4-857A-4EC2-B10F-1AA685C89E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AE61E1D7-1098-4344-BE04-CA0229EB70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42B7F31F-C46B-46A3-A47C-56785CAB0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68A429CB-AB17-4DD6-8D77-8FE7512CAF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BFD048FA-E73B-4D7E-AC1C-CB99AEC43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90B9B83B-2FBB-4622-AD37-A3A7759CC5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Würfel 97">
              <a:extLst>
                <a:ext uri="{FF2B5EF4-FFF2-40B4-BE49-F238E27FC236}">
                  <a16:creationId xmlns:a16="http://schemas.microsoft.com/office/drawing/2014/main" id="{806B207A-F554-49EC-8FB3-20A4E5D80C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9" name="Würfel 98">
              <a:extLst>
                <a:ext uri="{FF2B5EF4-FFF2-40B4-BE49-F238E27FC236}">
                  <a16:creationId xmlns:a16="http://schemas.microsoft.com/office/drawing/2014/main" id="{9C0840EB-881E-4F4B-9E67-74517751D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01" name="Würfel 100">
            <a:extLst>
              <a:ext uri="{FF2B5EF4-FFF2-40B4-BE49-F238E27FC236}">
                <a16:creationId xmlns:a16="http://schemas.microsoft.com/office/drawing/2014/main" id="{5FA5A557-AB15-4C68-8C82-76F0050B1BA0}"/>
              </a:ext>
            </a:extLst>
          </p:cNvPr>
          <p:cNvSpPr>
            <a:spLocks noChangeAspect="1"/>
          </p:cNvSpPr>
          <p:nvPr/>
        </p:nvSpPr>
        <p:spPr>
          <a:xfrm>
            <a:off x="6442482" y="4690115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706260-C3FD-4598-8368-EB6CD7F0D9C5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E9DD5B-7B72-469D-B7B1-C0815828F1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19">
            <a:hlinkClick r:id="" action="ppaction://media"/>
            <a:extLst>
              <a:ext uri="{FF2B5EF4-FFF2-40B4-BE49-F238E27FC236}">
                <a16:creationId xmlns:a16="http://schemas.microsoft.com/office/drawing/2014/main" id="{8A99C814-C0FE-43D7-84C3-7B5C50E124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6B3C790-A819-4AA0-95BE-26EB838280CD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690127"/>
            <a:ext cx="1440000" cy="185624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12D19A94-19A1-4847-8F67-5AE4EAAD6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54B74DCB-C782-4242-BC93-A92EE8A7D8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5307EE69-FC4F-4CC9-84D9-BCE16CB438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A0DEC836-49F1-4881-BCDA-FE8151B49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D58F6EE5-29EC-47C3-BD90-3E8B883334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3B13C002-CF18-497E-9006-BAA11576A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3977B90C-1B22-46DB-8F6F-0CC5FE09A1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D23467DC-A0A6-4B62-85EB-4009266205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D0D4D92C-45DC-4F8F-A1BD-9ED07F7D0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4D6B39A2-D251-44F0-870D-4913006B5E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8A8AD4A-043D-4F83-98F0-238F47DEC391}"/>
              </a:ext>
            </a:extLst>
          </p:cNvPr>
          <p:cNvGrpSpPr>
            <a:grpSpLocks noChangeAspect="1"/>
          </p:cNvGrpSpPr>
          <p:nvPr/>
        </p:nvGrpSpPr>
        <p:grpSpPr>
          <a:xfrm>
            <a:off x="2600300" y="4691452"/>
            <a:ext cx="891700" cy="185624"/>
            <a:chOff x="0" y="0"/>
            <a:chExt cx="2300238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7CDFFD27-6F3A-4C4D-94FC-6E3415760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C8A43A30-7153-4A02-9DA4-E4F8383638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DD5A397E-414E-448C-BCAD-96F7001234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78B07859-D1FC-4EB0-AD14-568E167D9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7E4D0887-6B19-47AC-8A46-22F260742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5ADE831-5900-443F-A298-054F2E25788D}"/>
              </a:ext>
            </a:extLst>
          </p:cNvPr>
          <p:cNvGrpSpPr>
            <a:grpSpLocks noChangeAspect="1"/>
          </p:cNvGrpSpPr>
          <p:nvPr/>
        </p:nvGrpSpPr>
        <p:grpSpPr>
          <a:xfrm>
            <a:off x="2592011" y="4908393"/>
            <a:ext cx="714833" cy="185624"/>
            <a:chOff x="0" y="0"/>
            <a:chExt cx="1843990" cy="478800"/>
          </a:xfrm>
        </p:grpSpPr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A26780E8-8FAC-49C8-8207-DA1B5764D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4D2FA252-3725-4BD3-8EF3-4B84DAC4EF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2CC0AC84-F520-4CA4-9EA9-37620A722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0DC8D8D3-C411-4EFB-B3AA-D68B73BF1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4370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60">
            <a:hlinkClick r:id="" action="ppaction://media"/>
            <a:extLst>
              <a:ext uri="{FF2B5EF4-FFF2-40B4-BE49-F238E27FC236}">
                <a16:creationId xmlns:a16="http://schemas.microsoft.com/office/drawing/2014/main" id="{199D4431-5F9E-47D3-A61A-571C03DC5B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D983968-94BF-43FF-A5A2-569CC0E612D1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5587900"/>
            <a:ext cx="1536008" cy="198000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3DCF89A5-2361-4F83-ACEF-296AB49835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10479C4E-E03D-4FD0-BD7E-4E31BA99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AD22659E-098C-43FC-A046-EFA8B41F6E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557192DB-B9CE-4993-9DC8-A597C3603B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758CA4E9-F0CF-4F6E-A1BA-68EF7C431F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1D05AD86-57C4-4118-9203-C38413861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EABF7817-AA5C-45B0-9002-6EFB455421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29DC1144-F236-4F65-B885-BC94317B2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281AB78A-2B83-4CC4-91F3-9A22051F39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ADADDADB-33A7-411E-86F6-2797DD6048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FCB3921-CCF8-49AB-AF96-38FEC75FC91B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5354515"/>
            <a:ext cx="1536008" cy="198000"/>
            <a:chOff x="0" y="0"/>
            <a:chExt cx="3714642" cy="478800"/>
          </a:xfrm>
        </p:grpSpPr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6D6A4DE6-BF93-4A5C-AEE9-D7FD6EF7A5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A7393A9F-8540-4C1A-AB3C-23DCDD455B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E579FA91-B98F-4E19-A50E-8E4979BDA7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79381D04-AA57-418D-BF64-B4BD886AB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3C7087E6-9C8E-459A-B599-4E82B2F0BB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E37740CA-56F2-40F4-9F39-DB14EE6619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EF574FAC-C7E5-4512-AD30-BBF34729B7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247836E0-A032-481B-B339-34DC5863B4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0FE1B47A-A6FC-4F5B-8E56-9599F50E73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97C3185C-4E10-4202-BD4F-11084477B6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4713D6B-54E0-4CED-B53F-904311C1AECF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5167749"/>
            <a:ext cx="1536008" cy="198000"/>
            <a:chOff x="0" y="0"/>
            <a:chExt cx="3714642" cy="478800"/>
          </a:xfrm>
        </p:grpSpPr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C089DFCF-C96E-49DA-9807-BE7B93C404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1FAB1EB6-C194-4A30-9DE4-02E3CAE6F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1348B267-2E6E-403F-99B7-AFD96A4D3E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63C0BFD8-37CE-41F3-A8ED-FC9C0A5CB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17848A5A-303E-45BD-9E76-2ED3950B8D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17228B15-4580-4B4B-AD7F-6709825FE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5B095BA3-4EE9-4B56-9817-3B6CEEDE3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53105DF9-3D57-441B-844C-61D573962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282265AF-4426-4561-B29A-F213DCAB7B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D79B3C86-7257-4EF7-AE20-F7589E61E8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28D06266-7E61-4615-8CAD-F9B772E4B61C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981486"/>
            <a:ext cx="1536008" cy="198000"/>
            <a:chOff x="0" y="0"/>
            <a:chExt cx="3714642" cy="478800"/>
          </a:xfrm>
        </p:grpSpPr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4BC6777A-21A1-4C05-910C-2830373DA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3F7CA80B-1A0E-43CA-A173-62BDC6C16D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B0FCB3FF-DC9E-46C0-890C-CFAB398D57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47F2FC4B-757F-411E-8451-79E142018E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EB6D4E33-591D-4E40-B5F4-4C21A4FA9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C06E3974-DA04-4700-A83B-2B79AB4EC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44E60A91-BDC6-4878-B898-B643BCF13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C498CA49-5BB2-4AA4-9FD2-CDFFE5A9A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8B334964-BDA5-46F4-A0FF-DB46E9652B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B564F4D1-A7D5-4C7B-8FD5-578584EB9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265DD7C-5910-4669-AED5-EDAEF2FEDA22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789571"/>
            <a:ext cx="1536008" cy="198000"/>
            <a:chOff x="0" y="0"/>
            <a:chExt cx="3714642" cy="478800"/>
          </a:xfrm>
        </p:grpSpPr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423510AE-1319-49B1-971C-C1C8D21D5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593A3926-EA62-454F-9EB7-0C0C7A126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14105AFA-CEA1-4BDD-9037-D7A4111CE2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EB8D4F01-CC1F-4991-9465-804CE3EFF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B51B2951-548F-46DC-BA16-1DA0799E86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28B72DC2-CBC9-4166-AFE4-BD139B88A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3FEA8C82-0752-4433-B6ED-6F5B38878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5790E093-D518-46C2-9F25-7FBE5E7DFF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A59A561A-4244-4184-AA60-D8EC09632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B3F75B4F-1582-4831-9C6C-56C4D9AF04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B8E306B9-AA13-402D-9391-24379DA31C39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602610"/>
            <a:ext cx="1536008" cy="198000"/>
            <a:chOff x="0" y="0"/>
            <a:chExt cx="3714642" cy="478800"/>
          </a:xfrm>
        </p:grpSpPr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4DE5A7B7-DC62-4018-997A-7F032F3C8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BB050196-B3E5-4891-A0D0-A99091E6E3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6BF22870-5D38-4122-BAA2-57F8F08B4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7626A8DE-AC0C-4CB6-B7FD-B809B8E687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67F24AE6-859E-4AF8-A09E-2898779AAC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5DDE49D4-095A-48BF-BBC4-B1CCB1BFBF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9E5DCA35-6884-424D-A54D-E7828BCE5F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1B8C3E26-9639-4DFC-9FF9-72348C11ED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668A6E6B-E947-484A-99CB-CB5E8215FA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AD9D5F16-211A-4E66-91FF-38C42D125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344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9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F1A3820-D93A-4FC2-9768-4BB297B4387A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044442-DF1D-49CD-92D9-9BBE239A5D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C2BE0C7-FBA5-4451-ADDC-4E065AF08383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6139610"/>
            <a:ext cx="1536008" cy="198000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BA441EA5-93F1-4708-8377-E1E6A042B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FDFE8681-FB28-4FEF-BAD5-AE0450230B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055993B-8B6E-4033-A806-465B2EC78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ED38149B-27DE-42E1-9B03-73EE2B71EC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688412D2-2FC1-44A8-AC76-F4D7A75E6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7C8A90CB-9ABB-4EDE-BC06-CA4C4B76F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7EC9A2EC-F614-446F-B10C-D1788AC004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CA0521A4-07C8-4BED-BFA3-70F2733FB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10F1D584-1476-4439-9122-EA09C83233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F4BB500D-7D33-4151-AEF7-3BAD79D461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BF1C1C5-F814-4864-AF28-6D5D28F863FF}"/>
              </a:ext>
            </a:extLst>
          </p:cNvPr>
          <p:cNvGrpSpPr>
            <a:grpSpLocks noChangeAspect="1"/>
          </p:cNvGrpSpPr>
          <p:nvPr/>
        </p:nvGrpSpPr>
        <p:grpSpPr>
          <a:xfrm>
            <a:off x="8702711" y="5958499"/>
            <a:ext cx="1536008" cy="198000"/>
            <a:chOff x="0" y="0"/>
            <a:chExt cx="3714642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7241A5B2-2278-4399-8A4A-CDE959AD76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7A411768-61AB-459C-ACDD-D3C5701AD4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A3D95583-D211-4161-BB64-DA67735797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62E46D12-5DC2-434C-B005-0B80D5695C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B6B9884A-265F-48D3-B2D0-8826127703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985D4A59-E190-4191-90B7-BCC9B064C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35ADE5E2-89CA-4013-A55B-4E791DCC9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99033CB1-FD89-45E8-AFA7-6720D66A06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4151276C-0F09-4FA6-B3DA-59C8151027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A19E28FA-591E-4108-9A15-9713B08E93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239B04F-D3CA-4D4B-B2BD-402A86EF7D89}"/>
              </a:ext>
            </a:extLst>
          </p:cNvPr>
          <p:cNvGrpSpPr>
            <a:grpSpLocks noChangeAspect="1"/>
          </p:cNvGrpSpPr>
          <p:nvPr/>
        </p:nvGrpSpPr>
        <p:grpSpPr>
          <a:xfrm>
            <a:off x="8702711" y="5774299"/>
            <a:ext cx="1536008" cy="198000"/>
            <a:chOff x="0" y="0"/>
            <a:chExt cx="3714642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502C3805-0674-458D-9648-9A592A2E68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089D975D-3A9F-4149-9948-141F3C162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EA231138-6FDF-4AB6-94E5-3437DD439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0A2075EA-2825-4467-AF55-D66FB2024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716DA225-68F3-455E-82E2-E74620BF5B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FA4E39AA-9077-4AB4-AF26-A68EF973AC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4DFB506C-2667-4474-8BAD-DAC56FAC2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C55EC1E7-3A62-4660-850E-B7E5B49372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9D3B117A-70B4-47A9-ACD8-5773C04CB7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50BC21B1-7AAE-4A85-B49A-CE5FA683C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FB6D7BAB-62D3-4A00-B503-A99E4276C07C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587900"/>
            <a:ext cx="1536008" cy="198000"/>
            <a:chOff x="0" y="0"/>
            <a:chExt cx="3714642" cy="478800"/>
          </a:xfrm>
        </p:grpSpPr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D1D6CA76-AF58-4E9E-BB2A-42988EDF29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60C2EEA3-F586-43D5-9F1F-E646ACCAC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0926DB24-21FE-4EBC-A722-E5C55B830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C243A266-4CD4-4C6F-9A08-ECE1BC00A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729DBAEB-BED5-48E6-95A9-138160E8F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C7CE0012-4DC4-4A3B-8C81-E4665506C4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DF5BE545-BBEC-4C31-ACF4-E014F62A42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C08826B1-09B9-41CA-91A2-58E0F5B3C0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0C4BC5D2-7FB4-42B0-97D2-94DB21F835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16D466A8-1376-4F54-8579-8D5E32BE3D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518D850A-A16E-47F3-B318-7BD38FF0ACD5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354515"/>
            <a:ext cx="1536008" cy="198000"/>
            <a:chOff x="0" y="0"/>
            <a:chExt cx="3714642" cy="478800"/>
          </a:xfrm>
        </p:grpSpPr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D5C4CC4B-0342-40FF-B7E8-88CB73CE5A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11A28B06-471F-4BCD-AB7D-8552463F36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F93A9942-12DB-4578-8BA7-54BBF59E57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31890E64-34CC-4B4E-A328-B5C4533AF2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42E20AA8-3C74-400A-B72D-494092692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968E64B6-BEDC-4473-B4F8-676D0AE53F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1B0F94AF-6B92-40AA-8EC7-13BBF6BAC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149827B8-D742-4D08-BF2E-0DBFFD7E84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FE39D833-AFDB-4D2C-B35B-DDF843797A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6628A981-8663-4979-8A14-CA8412D51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19531CF2-FE4C-4B87-AAB1-6FBE7D7BA28F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167749"/>
            <a:ext cx="1536008" cy="198000"/>
            <a:chOff x="0" y="0"/>
            <a:chExt cx="3714642" cy="478800"/>
          </a:xfrm>
        </p:grpSpPr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55D357B4-E117-4DBF-81A5-BDE2AEF079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26556AC0-EBAA-4D90-B845-CA623808A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B41CA9D0-6B43-4D8A-89AB-CF9BA962CD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44681055-C5E9-4170-B793-EBB628316D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153A34FA-15F8-4EA8-B34D-316CB0C888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28E281C4-88FC-4385-B20C-D64909488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C7E694D8-C0AF-4C0A-8D1E-92E8EF1359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FAEE62D7-010A-43C3-9B00-C5A2DD9FE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8E8CA536-1DD7-44A4-8F54-37AA32CAA1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F42AAE6E-1AE1-4FD0-A6D5-AB6D026BAD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F1D36242-7A7C-4455-9341-5BEBE7C04277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981486"/>
            <a:ext cx="1536008" cy="198000"/>
            <a:chOff x="0" y="0"/>
            <a:chExt cx="3714642" cy="478800"/>
          </a:xfrm>
        </p:grpSpPr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B5A5EAD7-424E-49EF-84F6-8F20F134A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50430999-1111-454D-BABB-29E1B0707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CC279526-80EC-4182-A485-01E7EB266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00BA43E3-A7F2-4174-9163-9DD6C4B67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EC7DC29C-E07E-44E8-A73F-3A60D25EBC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1B30EED0-52F2-4C37-92B9-8195A540F0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8F19CA8F-DF87-4633-AE3A-7F91E25F4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261FA560-FDC8-4850-89AC-93E174BAB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EEBE1CCF-77C9-4C48-A251-D73A61ACB4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7B01B240-6947-444E-8DA9-5691725250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FAAFD8B1-F94C-4D41-9EE4-75A4519300BA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789571"/>
            <a:ext cx="1536008" cy="198000"/>
            <a:chOff x="0" y="0"/>
            <a:chExt cx="3714642" cy="478800"/>
          </a:xfrm>
        </p:grpSpPr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BB5BA783-738D-4477-90D7-1793121E4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3702DFA4-CE32-4658-A3A4-9B08CD9A5E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6B482DDE-A3A7-41DA-9EBF-C12E09BFC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D9E0692B-E5BE-4B06-9F4C-BF250B39B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E8932868-0855-41D9-B9B5-895E323153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9AFFEE05-B0CC-4F8D-AB01-DC4D8867B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F46B6549-DA77-4F2B-B608-3AC91C6815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Würfel 97">
              <a:extLst>
                <a:ext uri="{FF2B5EF4-FFF2-40B4-BE49-F238E27FC236}">
                  <a16:creationId xmlns:a16="http://schemas.microsoft.com/office/drawing/2014/main" id="{61B0C2F3-3FDF-4CA8-B70B-96B20EF8C9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9" name="Würfel 98">
              <a:extLst>
                <a:ext uri="{FF2B5EF4-FFF2-40B4-BE49-F238E27FC236}">
                  <a16:creationId xmlns:a16="http://schemas.microsoft.com/office/drawing/2014/main" id="{CE799D44-ABEF-4783-A7E2-731CD557A5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0" name="Würfel 99">
              <a:extLst>
                <a:ext uri="{FF2B5EF4-FFF2-40B4-BE49-F238E27FC236}">
                  <a16:creationId xmlns:a16="http://schemas.microsoft.com/office/drawing/2014/main" id="{0131A95A-E456-46F5-89D4-4A8BD373B3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9CD4CE6F-DC00-4EF6-BEB1-2566E01D0C8A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02610"/>
            <a:ext cx="1536008" cy="198000"/>
            <a:chOff x="0" y="0"/>
            <a:chExt cx="3714642" cy="478800"/>
          </a:xfrm>
        </p:grpSpPr>
        <p:sp>
          <p:nvSpPr>
            <p:cNvPr id="102" name="Würfel 101">
              <a:extLst>
                <a:ext uri="{FF2B5EF4-FFF2-40B4-BE49-F238E27FC236}">
                  <a16:creationId xmlns:a16="http://schemas.microsoft.com/office/drawing/2014/main" id="{668FD740-6283-46E8-8D88-35DFDF5AF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3" name="Würfel 102">
              <a:extLst>
                <a:ext uri="{FF2B5EF4-FFF2-40B4-BE49-F238E27FC236}">
                  <a16:creationId xmlns:a16="http://schemas.microsoft.com/office/drawing/2014/main" id="{BBDE4C5E-0EBC-4271-B52C-0377C807F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4" name="Würfel 103">
              <a:extLst>
                <a:ext uri="{FF2B5EF4-FFF2-40B4-BE49-F238E27FC236}">
                  <a16:creationId xmlns:a16="http://schemas.microsoft.com/office/drawing/2014/main" id="{332CFC14-BF31-46AD-856B-C8ABDD0A3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5" name="Würfel 104">
              <a:extLst>
                <a:ext uri="{FF2B5EF4-FFF2-40B4-BE49-F238E27FC236}">
                  <a16:creationId xmlns:a16="http://schemas.microsoft.com/office/drawing/2014/main" id="{C00DB82E-1BEE-4EC3-91D0-7938A2B4A8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6" name="Würfel 105">
              <a:extLst>
                <a:ext uri="{FF2B5EF4-FFF2-40B4-BE49-F238E27FC236}">
                  <a16:creationId xmlns:a16="http://schemas.microsoft.com/office/drawing/2014/main" id="{EAB879DB-F49C-4656-AFBE-1217DFC67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7" name="Würfel 106">
              <a:extLst>
                <a:ext uri="{FF2B5EF4-FFF2-40B4-BE49-F238E27FC236}">
                  <a16:creationId xmlns:a16="http://schemas.microsoft.com/office/drawing/2014/main" id="{B4460731-E42D-4A40-BD83-600DDF2D0C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8" name="Würfel 107">
              <a:extLst>
                <a:ext uri="{FF2B5EF4-FFF2-40B4-BE49-F238E27FC236}">
                  <a16:creationId xmlns:a16="http://schemas.microsoft.com/office/drawing/2014/main" id="{D7C55C83-5A45-48C1-8996-C26E5930AC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9" name="Würfel 108">
              <a:extLst>
                <a:ext uri="{FF2B5EF4-FFF2-40B4-BE49-F238E27FC236}">
                  <a16:creationId xmlns:a16="http://schemas.microsoft.com/office/drawing/2014/main" id="{3B9955A9-0979-4FEC-AEC6-BDB7DE3EC6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0" name="Würfel 109">
              <a:extLst>
                <a:ext uri="{FF2B5EF4-FFF2-40B4-BE49-F238E27FC236}">
                  <a16:creationId xmlns:a16="http://schemas.microsoft.com/office/drawing/2014/main" id="{F8F44291-4156-442D-BEF9-F25C27D63A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1" name="Würfel 110">
              <a:extLst>
                <a:ext uri="{FF2B5EF4-FFF2-40B4-BE49-F238E27FC236}">
                  <a16:creationId xmlns:a16="http://schemas.microsoft.com/office/drawing/2014/main" id="{925D54EE-006E-4697-869A-5F7CDE571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594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EC4BA7-DA7C-3A49-90EF-125652F9E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53" y="1485144"/>
            <a:ext cx="2459821" cy="1522747"/>
          </a:xfrm>
          <a:prstGeom prst="rect">
            <a:avLst/>
          </a:prstGeom>
        </p:spPr>
      </p:pic>
      <p:sp>
        <p:nvSpPr>
          <p:cNvPr id="9" name="Band nach oben 8">
            <a:extLst>
              <a:ext uri="{FF2B5EF4-FFF2-40B4-BE49-F238E27FC236}">
                <a16:creationId xmlns:a16="http://schemas.microsoft.com/office/drawing/2014/main" id="{35B45DDD-5E19-0845-914E-625A3DEA4128}"/>
              </a:ext>
            </a:extLst>
          </p:cNvPr>
          <p:cNvSpPr/>
          <p:nvPr/>
        </p:nvSpPr>
        <p:spPr>
          <a:xfrm>
            <a:off x="3347314" y="3176625"/>
            <a:ext cx="5168900" cy="1028700"/>
          </a:xfrm>
          <a:prstGeom prst="ribbon2">
            <a:avLst>
              <a:gd name="adj1" fmla="val 16667"/>
              <a:gd name="adj2" fmla="val 68182"/>
            </a:avLst>
          </a:prstGeom>
          <a:solidFill>
            <a:srgbClr val="4785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650B5C-13B9-1D42-8E6C-B92757A7FD23}"/>
              </a:ext>
            </a:extLst>
          </p:cNvPr>
          <p:cNvSpPr txBox="1"/>
          <p:nvPr/>
        </p:nvSpPr>
        <p:spPr>
          <a:xfrm>
            <a:off x="4672155" y="3344998"/>
            <a:ext cx="26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75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17555C0-5938-40D5-99E2-8F88BA80C456}"/>
              </a:ext>
            </a:extLst>
          </p:cNvPr>
          <p:cNvGrpSpPr>
            <a:grpSpLocks noChangeAspect="1"/>
          </p:cNvGrpSpPr>
          <p:nvPr/>
        </p:nvGrpSpPr>
        <p:grpSpPr>
          <a:xfrm>
            <a:off x="1093263" y="6049191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969BEEF6-BA8E-47EA-9399-FE35EE64AB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3F91FF65-2A92-4373-BD85-EBED6363A8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5CF6D97F-9103-4FEF-8425-91AA5EB6B1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FEF2F72F-0006-4FF4-B727-6D7512D1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91512729-5210-4B3F-8F5D-B45993B55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D5536B3E-F84D-4908-9DAF-9079DBF617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8E4E685-D855-433C-9F1C-E10E241DCE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22F158B9-F994-4CD7-AF92-A98400A86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BB69CCE1-803E-4300-BEEF-D15383785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815F5985-D03D-4E9D-8FA1-631E89B559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7ED9F87-95A4-4298-8A80-F3326E3D2B87}"/>
              </a:ext>
            </a:extLst>
          </p:cNvPr>
          <p:cNvGrpSpPr>
            <a:grpSpLocks noChangeAspect="1"/>
          </p:cNvGrpSpPr>
          <p:nvPr/>
        </p:nvGrpSpPr>
        <p:grpSpPr>
          <a:xfrm>
            <a:off x="1093263" y="5864991"/>
            <a:ext cx="1440000" cy="185624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21A56557-62CD-4A0F-B289-D147B58E76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46E73E0C-2853-4BA5-9155-FCD541ED29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908E74D0-CC08-40E3-A047-34C83337C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46D6B6AA-E971-4F9A-9E86-4AEE3F69B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BC1FAAF1-8420-4743-97DE-367934A1B4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4665504F-537B-4F61-B6D6-999B213CF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468CE4F9-FBE2-422C-B78E-D08530CC41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D721541E-E651-451E-B3CF-5AD6A3A182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D69BB285-BDB1-4994-ADFE-4AE56D9B8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14FA0AE3-4B8D-4E10-A43D-B76505D8AE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55BE75A-CE06-4BEE-A346-574BCFE137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675417"/>
            <a:ext cx="1440000" cy="185624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70E9E572-701F-4AB3-8AA0-040882A5B9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169274EE-0585-4089-A97D-73A0AF5B29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111E8B9C-3A82-4927-B4A1-2E9E3E8D6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A587592A-EB7A-4066-BA0A-D27E02295E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686B69E9-E7CC-41F1-96D0-9B078B85AB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C37D1D2A-E4B6-4148-A606-54DE64EC8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38B14FC2-C9E3-499A-8810-44CFCF583A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74961ADF-60C2-4AA0-AE4B-25E37FDACA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EC0BE86E-4255-43EB-8D08-43EAB2BCF9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879C9178-106D-420F-943A-6A519CF0EC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2F7D74F-1F94-4561-9688-6888F4BB0262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435682"/>
            <a:ext cx="1440000" cy="185624"/>
            <a:chOff x="0" y="0"/>
            <a:chExt cx="3714642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50F0D1CE-6800-40EB-AA79-00893E086E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ACB616A4-A0A7-48BA-92C9-F25D9E2B71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3F905820-7548-4D61-8136-7AF9873CA4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5D614F67-7290-446A-876F-CC4173B5D5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2372283B-C343-4DFA-BF63-234491DF9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860B35C9-A8DE-49F8-B555-220D050B98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0A076F03-5579-4794-858F-9655C2FF22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D940C754-7C04-4082-99C7-8A60ECAB7A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B5671CA7-69C9-4E8C-8DFD-CCDE2DCF6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000B66CE-5E29-4BDC-A2E7-E901F69F13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E930B55F-B38F-4930-BA0E-E60535FB247D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252091"/>
            <a:ext cx="1440000" cy="185624"/>
            <a:chOff x="0" y="0"/>
            <a:chExt cx="3714642" cy="478800"/>
          </a:xfrm>
        </p:grpSpPr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3FA08F03-50FA-43C2-81BA-CA83A757A9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18AE7684-C6DF-4144-8F17-8948A91D4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B99A8673-F593-4F7E-86ED-21E6EA4C33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D8F67271-41C0-43A2-BE7C-BAA32ECA3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34ADAD34-BC09-4EF9-9520-06363400E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15CDE266-D3C8-45D6-8689-290728D88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7CC43A71-E4A6-4794-A5B0-28314F1DB1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56656E3D-0433-4F6C-B09D-29A1A53B4A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59889234-0341-48CF-B540-DEFCD41DCC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BD498414-1073-413C-801D-D8422528C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E1070DC4-4A2B-4991-9054-6AC8E2EFC005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065828"/>
            <a:ext cx="1440000" cy="185624"/>
            <a:chOff x="0" y="0"/>
            <a:chExt cx="3714642" cy="478800"/>
          </a:xfrm>
        </p:grpSpPr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3768B46B-39E2-4905-AB59-BD077066D0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5EF1616D-745E-4097-BEA3-FC0C95FE2D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DC934D30-AA7E-477B-8F9A-D71484924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8656061C-7DBA-4A07-A82B-0EE3A6155C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08523637-E179-4C8C-94B9-505F9DEA0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78A7BEDD-5E64-44AA-A4B3-B4EA20B5EE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F2072D6C-DE92-4D3A-BF4B-53F69D61FC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A7F45C27-7DED-44C3-9F2D-D739C84AE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24764F9F-B8A5-4E89-BDA4-EFC68BF7D7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3759DB9A-B892-4C4E-A563-D01BE02C14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FCD2A7E0-23B0-44D5-B000-EDE87573BAB8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877088"/>
            <a:ext cx="1440000" cy="185624"/>
            <a:chOff x="0" y="0"/>
            <a:chExt cx="3714642" cy="478800"/>
          </a:xfrm>
        </p:grpSpPr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4D39D207-7469-49DD-B0D1-E8A74D5F73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AFBA564D-81FF-4AE1-A385-0D5EBE1440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D7BA123C-4981-4171-9941-09D8019DB8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85532615-750B-4BFB-907E-EA8EE20E81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D20E988A-40DD-411F-812A-5D10C71F2B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E7B755B3-CB53-4A63-8F83-E74191918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E49DE1D4-F5CE-4868-846B-A3B5C52A2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708B427E-0179-462E-890E-4E370DDC10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E7E72D90-C103-42CC-BA1E-1DD4363E9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5F5D708D-7955-4603-94F9-A8D5F9DE56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AD913177-779F-41C4-8F1A-E1C77063E9D0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690127"/>
            <a:ext cx="1440000" cy="185624"/>
            <a:chOff x="0" y="0"/>
            <a:chExt cx="3714642" cy="478800"/>
          </a:xfrm>
        </p:grpSpPr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AD4F11FA-ABE4-4B06-917B-CCE04279F4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432C8263-1853-4B3F-B599-FF74CA74B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9F7AE483-9328-44F8-A078-8A4B5538B9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CAA41B2C-B694-4716-87AA-63C8124CAF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85EDFA88-4DA4-4F5D-AE7C-986FE2F72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CBD647C9-586F-4304-AE5A-956B04F78D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78EC07B4-E7C1-4C80-9C75-E774AAE06F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A06933B6-122B-49F0-815C-3CB5FD67A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93D3C68C-1850-41BA-A736-CEF1F08077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C86B544F-C6AF-479C-A34E-11FF0781B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7627F308-96B4-4767-8A2C-FC6CB20ED2AD}"/>
              </a:ext>
            </a:extLst>
          </p:cNvPr>
          <p:cNvGrpSpPr>
            <a:grpSpLocks noChangeAspect="1"/>
          </p:cNvGrpSpPr>
          <p:nvPr/>
        </p:nvGrpSpPr>
        <p:grpSpPr>
          <a:xfrm>
            <a:off x="2600300" y="4691452"/>
            <a:ext cx="714833" cy="185624"/>
            <a:chOff x="0" y="0"/>
            <a:chExt cx="1843990" cy="478800"/>
          </a:xfrm>
        </p:grpSpPr>
        <p:sp>
          <p:nvSpPr>
            <p:cNvPr id="99" name="Würfel 98">
              <a:extLst>
                <a:ext uri="{FF2B5EF4-FFF2-40B4-BE49-F238E27FC236}">
                  <a16:creationId xmlns:a16="http://schemas.microsoft.com/office/drawing/2014/main" id="{603619D1-61EF-4F7F-8DB8-39DC09785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0" name="Würfel 99">
              <a:extLst>
                <a:ext uri="{FF2B5EF4-FFF2-40B4-BE49-F238E27FC236}">
                  <a16:creationId xmlns:a16="http://schemas.microsoft.com/office/drawing/2014/main" id="{8D1B8769-D4B9-4E15-BE3F-69B128E81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1" name="Würfel 100">
              <a:extLst>
                <a:ext uri="{FF2B5EF4-FFF2-40B4-BE49-F238E27FC236}">
                  <a16:creationId xmlns:a16="http://schemas.microsoft.com/office/drawing/2014/main" id="{E96CF77E-717F-4FD5-9871-CE9583B348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2" name="Würfel 101">
              <a:extLst>
                <a:ext uri="{FF2B5EF4-FFF2-40B4-BE49-F238E27FC236}">
                  <a16:creationId xmlns:a16="http://schemas.microsoft.com/office/drawing/2014/main" id="{01B0A020-8C88-4C58-B6DA-C3F698A2B1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1A5F81D-F92C-44DA-A3E4-AC337C4B6CE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D0147C-E68E-4CAD-8934-4BF59DD3AD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6C2F1F3-2A02-47E6-BC0F-C07BCAEB41A8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981486"/>
            <a:ext cx="1536008" cy="198000"/>
            <a:chOff x="0" y="0"/>
            <a:chExt cx="3714642" cy="478800"/>
          </a:xfrm>
        </p:grpSpPr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D6DC35F7-2694-4A02-BC27-01BCAE398E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3CDA3EBA-52DF-48ED-B2BA-EAAE04241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48F3DCDE-7793-44F2-BB8C-F655528DD4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228CB155-7051-4E43-A86D-8E84F9356C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0414A377-FC08-4EF0-A49B-900F2FE045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1A27BD11-204A-4BD9-A63E-EE4C943CC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598C9F53-CB5C-4D0C-884D-E5FB2E4D0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0149B8D9-23FF-484D-B396-FF85D75125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50F32C40-41D7-437E-9ED1-FC5C4E5ED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481AD8B6-561D-4B10-903D-720EC3C6AA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1C50CAEC-C167-433B-AFAE-714C41EB4A8F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789571"/>
            <a:ext cx="1536008" cy="198000"/>
            <a:chOff x="0" y="0"/>
            <a:chExt cx="3714642" cy="478800"/>
          </a:xfrm>
        </p:grpSpPr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331A09B1-7E39-4A3C-A9C6-EEEF5245B6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8CC6F5E6-5F5A-4A4E-998F-174FECCB3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C76D10C9-C8EC-4B93-BF27-E223BAC9B9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B2F361B1-70B0-4CCD-8FB9-DDFD2D2E26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9D5BD6A3-3B6C-4BDA-8E1A-0E19C7E679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854A1CC5-EADE-4F93-8DE1-2F25A305F4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991ADD11-67CE-43D2-93AD-543F28E171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241BCD8A-C289-41E5-AF51-2CD29B3E43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0D6E3293-8F03-49DE-B44D-F7D1C493A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D045ECDD-D0D8-4017-AE70-48CCCFE66C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5527B57-CFA8-45AE-A3CC-46FA8D83EB09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602610"/>
            <a:ext cx="1536008" cy="198000"/>
            <a:chOff x="0" y="0"/>
            <a:chExt cx="3714642" cy="478800"/>
          </a:xfrm>
        </p:grpSpPr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AB3663CB-4F93-434F-8223-F0B7DE4EDF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A1F15A49-0C01-47F3-B497-2DCF77DC8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7D422061-C680-4ABC-A29B-1CB8104FD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F6DC7C38-C98E-4A08-A6CA-24C10DBE9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2733D747-7BD8-4FEA-8445-CFACF002A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0DAD73B6-3E74-4079-9013-E7F621E81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BB4C1524-5B48-434D-92AC-2EC969F48B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934FA362-6D75-4EF8-BA82-BFDCEABF7E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AADA6977-F8DF-4786-B581-D6D0991C0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66C672F6-6988-4C14-8675-D2185CC7C7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75" name="Würfel 74">
            <a:extLst>
              <a:ext uri="{FF2B5EF4-FFF2-40B4-BE49-F238E27FC236}">
                <a16:creationId xmlns:a16="http://schemas.microsoft.com/office/drawing/2014/main" id="{D4FD6C2D-F1D0-4651-BCE7-1EB4B8ED46BE}"/>
              </a:ext>
            </a:extLst>
          </p:cNvPr>
          <p:cNvSpPr>
            <a:spLocks noChangeAspect="1"/>
          </p:cNvSpPr>
          <p:nvPr/>
        </p:nvSpPr>
        <p:spPr>
          <a:xfrm>
            <a:off x="6415820" y="4603935"/>
            <a:ext cx="197984" cy="198000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" name="31">
            <a:hlinkClick r:id="" action="ppaction://media"/>
            <a:extLst>
              <a:ext uri="{FF2B5EF4-FFF2-40B4-BE49-F238E27FC236}">
                <a16:creationId xmlns:a16="http://schemas.microsoft.com/office/drawing/2014/main" id="{853BF657-982E-4622-9E7D-820683A48D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B4DB92D-8E31-4C4E-A05E-A783270470EC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981486"/>
            <a:ext cx="1536008" cy="1980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3CB7048B-22E3-4FEC-A0CB-91A68DED36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DE1AF985-4C2F-4650-B378-8975E8AE88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710A4644-94C6-4B1D-8EC2-3E029CAE0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B762BA40-49FC-4020-B074-2E00E1E075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458140F1-9EAE-44A1-9E3D-28C4F1DE5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FF79AE18-AC1A-4DEE-9863-155359BDD8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EF896D69-2B35-41F5-A836-E49BE3553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36B6AD60-E675-40B9-938F-76403EA0A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A79C9139-87B6-4E33-B629-3DC57516F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742DC655-D212-49DB-8A42-4CA0FE2AF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D583051-0320-479D-A190-A17D1B65BB8D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789571"/>
            <a:ext cx="1536008" cy="198000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55453D55-D519-4B15-A675-2BD19864FE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05127384-113B-4AA0-AC9D-AFFEB56E3B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DC26C21C-49C6-4269-A6A9-B8D3424DB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B55DEC35-993C-4A2C-A505-6FB1536A1B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AD389F52-6311-4EB8-B88A-9C1B054B2B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9A04A99D-1CD4-4D30-B7F8-3069B096B8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64D05DE0-95E8-4C14-A83F-62ADFB4B9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80B9371F-A5B5-4E64-8CFE-141EA07A8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E1BAD33F-69D5-41AD-A5C0-8C6299874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969EDDD5-3B89-4623-B573-4C9FCE261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4F95E4D-5C91-4130-8D71-03B3D292A00D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02610"/>
            <a:ext cx="1536008" cy="198000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23715336-2F20-4615-9E8D-AAC8B998B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32EAD84A-092B-42A8-A8D4-CF490B614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70573025-69A2-455B-BC18-4F666FD60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E0DC3F39-9C9F-4FA1-9DCB-B53ECF244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4BF3186D-ECBF-4597-A74E-62D2871BBC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0D378535-6F58-48A7-8021-E21F76621D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134B0552-5BBD-4025-B9A8-EC55947B46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6C26E20F-4D90-4F60-9050-4798AE3D0D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19CCEC76-FDEE-4E83-8960-A72A5040E0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156E9D84-7475-499E-A48F-F9608646C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30">
            <a:hlinkClick r:id="" action="ppaction://media"/>
            <a:extLst>
              <a:ext uri="{FF2B5EF4-FFF2-40B4-BE49-F238E27FC236}">
                <a16:creationId xmlns:a16="http://schemas.microsoft.com/office/drawing/2014/main" id="{8C0B4C6C-AF2D-48D4-A277-6E00F14A03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0415564-67FD-46B4-BA9A-C46596DEB1B1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4701610"/>
            <a:ext cx="1536008" cy="1980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69DC7A6D-3F9D-400B-B77B-53D40593DA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DB6CBAE9-7782-45EE-B6CE-435954C07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82C77314-B6F2-4612-881A-849FF4FD0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F1972A6A-33C1-4F6B-AAF5-F04F830C6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2796F263-B508-4DA5-BDA7-3A3CA3C93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057B36D2-B3F8-4D8A-AE33-80C72FAEEB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FF50703-2FF0-4F96-B554-2AED27914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BF662604-38C7-4DF7-9C52-A9A6658595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1C0E2987-3878-4F22-984D-26B7B3ADA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BBEC0772-0565-4109-BC9A-D54BD1A91C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A391369-C286-4FB3-AFD7-6F8516BC242E}"/>
              </a:ext>
            </a:extLst>
          </p:cNvPr>
          <p:cNvGrpSpPr>
            <a:grpSpLocks noChangeAspect="1"/>
          </p:cNvGrpSpPr>
          <p:nvPr/>
        </p:nvGrpSpPr>
        <p:grpSpPr>
          <a:xfrm>
            <a:off x="2551820" y="4702935"/>
            <a:ext cx="573834" cy="198000"/>
            <a:chOff x="0" y="0"/>
            <a:chExt cx="1387745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ED2F5872-8C5D-42E9-8DFA-D1CD589035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A7D734A1-E111-4B30-80B9-C4F88EF631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326F527A-FCFB-4763-AF29-C85F1CC51F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BC1B62CE-64D7-4751-A6E6-4C4597130C60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E161E9-9627-436B-A02E-EFCE07600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88D7E0D0-22FD-4303-9CF9-3ADFB0D1D869}"/>
              </a:ext>
            </a:extLst>
          </p:cNvPr>
          <p:cNvCxnSpPr/>
          <p:nvPr/>
        </p:nvCxnSpPr>
        <p:spPr>
          <a:xfrm>
            <a:off x="2346816" y="352680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747080" y="2619763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38AA4EE-40F0-47F7-9FC0-09B52B638E82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4888571"/>
            <a:ext cx="1536008" cy="198000"/>
            <a:chOff x="0" y="0"/>
            <a:chExt cx="3714642" cy="478800"/>
          </a:xfrm>
        </p:grpSpPr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FD6EB275-E263-4401-BD82-A892BE4F7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B1FCF828-9D63-45F0-9D61-0E119AA7C5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55EB479B-EE77-4E5C-A168-8AF2BE39AC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DEC4BE43-123A-4AD2-965A-73657B8079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39C8FAEE-4C22-4069-96CA-4113EB264F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434F7643-D8F9-4F50-83FD-13CE5FD03D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CB3C52DA-35FF-4E64-B7E7-222AC3EFE3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08EBE91C-15FD-4CD4-A975-42FC5CA15C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023BB75C-A222-49A8-A124-8F1C50011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203C826B-0DDA-4B83-9135-C6CB38E1B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51E22C3-5EB7-4422-B6E3-39A98A0C0611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4701610"/>
            <a:ext cx="1536008" cy="198000"/>
            <a:chOff x="0" y="0"/>
            <a:chExt cx="3714642" cy="478800"/>
          </a:xfrm>
        </p:grpSpPr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4CC1793F-0802-40FC-B370-0CC40EF46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C45B9643-1609-4D6D-937A-01BB04EE2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BBDE7F59-35C2-4161-80E9-E33759A66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5CDD98C1-9563-4426-9F1F-564CC34B9E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D2BAD950-3FCA-4184-841D-E81E6FA49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F7BB3DC7-3752-4E30-8BCE-87FFC4F16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6D4C4C86-935A-45ED-B22F-0656A5ADCC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564FE5D2-87BB-4CAF-87E9-DFF48282C7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430D6D2C-F02C-43CC-9CF0-0BB53D7FBA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602814A3-CA7F-496A-B3AF-B7D06939F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DF518B7-1D1D-42D6-87BF-6D0AA3C22D63}"/>
              </a:ext>
            </a:extLst>
          </p:cNvPr>
          <p:cNvGrpSpPr>
            <a:grpSpLocks noChangeAspect="1"/>
          </p:cNvGrpSpPr>
          <p:nvPr/>
        </p:nvGrpSpPr>
        <p:grpSpPr>
          <a:xfrm>
            <a:off x="2551820" y="4702935"/>
            <a:ext cx="951151" cy="198000"/>
            <a:chOff x="0" y="0"/>
            <a:chExt cx="2300238" cy="478800"/>
          </a:xfrm>
        </p:grpSpPr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B42C4AA0-9F64-48D7-A4ED-6A2B9C6F3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58D895DE-05E0-4EC9-A5DF-1D92EE889F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7961D6D1-180D-4E6E-90C4-F5002BDBB4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D0B0FB5F-F7C1-4A47-9D3B-61CFD7098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E89509D6-73C4-44A7-9AD3-0C317903DA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36805A43-3858-42C9-9CBA-2AE80237F7A5}"/>
              </a:ext>
            </a:extLst>
          </p:cNvPr>
          <p:cNvGrpSpPr>
            <a:grpSpLocks noChangeAspect="1"/>
          </p:cNvGrpSpPr>
          <p:nvPr/>
        </p:nvGrpSpPr>
        <p:grpSpPr>
          <a:xfrm>
            <a:off x="2543531" y="4919876"/>
            <a:ext cx="385176" cy="198000"/>
            <a:chOff x="0" y="0"/>
            <a:chExt cx="931500" cy="478800"/>
          </a:xfrm>
        </p:grpSpPr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602D16A0-AF37-4861-B6EA-3576BE2AC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1F590A78-2417-424B-BE53-13FCC07317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27">
            <a:hlinkClick r:id="" action="ppaction://media"/>
            <a:extLst>
              <a:ext uri="{FF2B5EF4-FFF2-40B4-BE49-F238E27FC236}">
                <a16:creationId xmlns:a16="http://schemas.microsoft.com/office/drawing/2014/main" id="{1250A20E-419B-4F66-85F5-2A0627B6EB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cxnSp>
        <p:nvCxnSpPr>
          <p:cNvPr id="45" name="Gerade Verbindung 17">
            <a:extLst>
              <a:ext uri="{FF2B5EF4-FFF2-40B4-BE49-F238E27FC236}">
                <a16:creationId xmlns:a16="http://schemas.microsoft.com/office/drawing/2014/main" id="{2FE94D27-D390-4222-A14A-FB5F1125D014}"/>
              </a:ext>
            </a:extLst>
          </p:cNvPr>
          <p:cNvCxnSpPr/>
          <p:nvPr/>
        </p:nvCxnSpPr>
        <p:spPr>
          <a:xfrm>
            <a:off x="2346816" y="352680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7">
            <a:extLst>
              <a:ext uri="{FF2B5EF4-FFF2-40B4-BE49-F238E27FC236}">
                <a16:creationId xmlns:a16="http://schemas.microsoft.com/office/drawing/2014/main" id="{B434766E-E5C8-469A-B6FE-7FD8951172B0}"/>
              </a:ext>
            </a:extLst>
          </p:cNvPr>
          <p:cNvCxnSpPr>
            <a:cxnSpLocks/>
          </p:cNvCxnSpPr>
          <p:nvPr/>
        </p:nvCxnSpPr>
        <p:spPr>
          <a:xfrm>
            <a:off x="2312940" y="3526809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9BAC3648-4B92-46A5-8249-E7234A536D0C}"/>
              </a:ext>
            </a:extLst>
          </p:cNvPr>
          <p:cNvCxnSpPr/>
          <p:nvPr/>
        </p:nvCxnSpPr>
        <p:spPr>
          <a:xfrm>
            <a:off x="2346816" y="352680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758215" y="2586603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2106525-10D6-4B9A-BC81-F091B3E35AC3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789571"/>
            <a:ext cx="1536008" cy="1980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3661A45D-0231-4D23-82D3-D52A0E843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D58F398C-DB6B-4F48-A2AB-81A3123D6D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1C3A614D-BE33-4AFB-9F7C-6D45BDCB5A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1F6D46E6-5C76-48B7-97D8-C8A43E502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E1D5DAB1-3958-42A7-93C6-5E9EDFD67B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C7BCF476-1F4D-4C2C-B3E2-64F3330640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6B9B5485-8CA0-44C9-90C1-D736E4B9EF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41CF1B00-BD93-44CB-A8EE-96200EC44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78EBACBA-82CC-4375-BE98-04DEDDE0E7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C0FED843-8A1F-409D-99B4-679CFC1B09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F416E71-67C5-4B9C-9BB8-DD0187EB9382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02610"/>
            <a:ext cx="1536008" cy="198000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828D10E8-148B-4BE7-B118-2263C627B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5682FE33-0E04-481D-93F2-B8A2C747A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F727D41B-C398-4F01-8989-44878F59E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D0A69B8D-1C80-4B98-A56D-EF2210147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399FB41A-E8BB-4CE8-98F2-153F834C69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5997DCF9-E54F-4579-B311-6257030B1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D764349E-820F-42F9-96AC-E5DF7D683A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2100239F-6980-4E20-AD27-D297D6037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94B5798A-3FD5-43CD-BB7E-0B58C4DB58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83FC281E-9624-42F7-A756-7B1BC531C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61392EF-04F2-472B-9961-7A4FF33EF7A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1470" y="4603935"/>
            <a:ext cx="385176" cy="198000"/>
            <a:chOff x="0" y="0"/>
            <a:chExt cx="931500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4F591364-C423-4E86-95BD-8E3CAC778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5E87C8C1-B804-4B16-A3B9-276486525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12">
            <a:hlinkClick r:id="" action="ppaction://media"/>
            <a:extLst>
              <a:ext uri="{FF2B5EF4-FFF2-40B4-BE49-F238E27FC236}">
                <a16:creationId xmlns:a16="http://schemas.microsoft.com/office/drawing/2014/main" id="{5DC49CA5-2A01-46D3-B452-11C566135F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cxnSp>
        <p:nvCxnSpPr>
          <p:cNvPr id="35" name="Gerade Verbindung 17">
            <a:extLst>
              <a:ext uri="{FF2B5EF4-FFF2-40B4-BE49-F238E27FC236}">
                <a16:creationId xmlns:a16="http://schemas.microsoft.com/office/drawing/2014/main" id="{36B14B81-1A5F-446A-98FC-3C350CCB8BB7}"/>
              </a:ext>
            </a:extLst>
          </p:cNvPr>
          <p:cNvCxnSpPr>
            <a:cxnSpLocks/>
          </p:cNvCxnSpPr>
          <p:nvPr/>
        </p:nvCxnSpPr>
        <p:spPr>
          <a:xfrm>
            <a:off x="2346816" y="3526809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1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B4983FA6-4847-41C1-A36C-41537B1CAF6C}"/>
              </a:ext>
            </a:extLst>
          </p:cNvPr>
          <p:cNvCxnSpPr>
            <a:cxnSpLocks/>
          </p:cNvCxnSpPr>
          <p:nvPr/>
        </p:nvCxnSpPr>
        <p:spPr>
          <a:xfrm>
            <a:off x="2346816" y="3526809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970350" y="2619763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0E5CC26-59B8-4D3D-B58E-0D137D109234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789571"/>
            <a:ext cx="1536008" cy="1980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0FF3D5AD-AA8C-4A99-B41F-1DFBF63EAB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D3CBC036-F276-415E-8E1F-7F72B62EDE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669ACD9C-FF5B-492C-B5F0-A019DA50E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5176CBFB-57AC-4B4C-BF0A-8A7FCEC7D6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6A0E3492-27AB-4D58-A9A0-7B9A0751E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52FACBC6-286A-4173-B8B2-71D894A49D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EF22B1F2-7844-4464-A42E-91BC416D9F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43965F7F-3C6E-4FB7-8DB8-1B2919B47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2B11E9B3-E973-4B1C-A11E-767EC82E3B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FDA601D9-8F45-41E7-A74B-4F745C6F8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586EFF7-0714-486D-A886-3CEA7E1B75C6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602610"/>
            <a:ext cx="1536008" cy="198000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1F18420E-69CA-4E21-90D4-5192C0CC49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82B959C9-E38B-472A-81D9-EB6B2553E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5B414BAE-54FD-4B0D-A539-C214D67272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73FE96A7-547B-44C2-8913-BA9D2F8670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2BB9B71A-814F-4CE8-8ED9-636DE99DAA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40C09E0B-B159-46DE-9CC9-A030C7AA7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61D6898D-AAF3-4607-8C31-1A2CFB2DB5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590F1C29-F36F-4C1E-8558-1044CDF675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9FD2CBD7-2969-4451-89DD-8E23E2952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EFF1A0F0-819C-48AB-B3EE-ED1E9EC1C9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32" name="Würfel 31">
            <a:extLst>
              <a:ext uri="{FF2B5EF4-FFF2-40B4-BE49-F238E27FC236}">
                <a16:creationId xmlns:a16="http://schemas.microsoft.com/office/drawing/2014/main" id="{8F8DB1DA-8D9B-453C-9F6E-384AD8BD0FE1}"/>
              </a:ext>
            </a:extLst>
          </p:cNvPr>
          <p:cNvSpPr>
            <a:spLocks noChangeAspect="1"/>
          </p:cNvSpPr>
          <p:nvPr/>
        </p:nvSpPr>
        <p:spPr>
          <a:xfrm>
            <a:off x="6415820" y="4603935"/>
            <a:ext cx="197984" cy="198000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2C26D58-6A32-4EF0-BF90-D5EE8F261E78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5CAC781-46DB-4F4B-806A-A88CFADF95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83193B8B-4338-4560-9FD4-FF05671A7FBD}"/>
              </a:ext>
            </a:extLst>
          </p:cNvPr>
          <p:cNvCxnSpPr>
            <a:cxnSpLocks/>
          </p:cNvCxnSpPr>
          <p:nvPr/>
        </p:nvCxnSpPr>
        <p:spPr>
          <a:xfrm>
            <a:off x="2346816" y="3526809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4A556AE-89E2-47CA-B36B-729E2C98080B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252091"/>
            <a:ext cx="1440000" cy="185624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A9E128AC-6C48-4EA4-ADBC-4C9AA47C0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5612297D-1C15-4B33-A27F-82589A860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2ADAE2B9-8CE2-411C-9CA4-9BB8AC6B0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B72B1A97-460A-43C7-BECA-A63F8C355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C7ECFA53-D18A-4DC5-9BAD-17C39AAAE9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68B0ADA7-E286-4952-B837-741046121C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7C0932FB-A21B-421A-98CC-68CB26EAB5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98AC25DA-469F-4C8E-AAEF-8DCF3DAD7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AE517ED5-173E-4170-BCBA-61E025B29C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66113F63-603C-46F5-94FE-1950CCE98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B1BF5C9-32C9-415A-BDC0-456D442071A5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065828"/>
            <a:ext cx="1440000" cy="185624"/>
            <a:chOff x="0" y="0"/>
            <a:chExt cx="3714642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4318005A-C43A-4D57-BBCF-50E326F318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917C9743-E321-4872-B6E7-48CAC55D46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F6C7AAD6-7D54-4A65-90B6-9AA510D743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33662941-E08E-4362-98C1-373EFABB30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FBDCE8CB-F674-4032-B855-8FC1E5E21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693EEFFC-6B72-4EB6-AFBB-1DF80F55B2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9FBE0EA6-B58D-4393-92F8-9F8C1D3FF2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3DB0B7F6-54F2-4F09-8076-13A2AF944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134F412B-DE1E-4D1A-BB58-B53BD3A13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D8732F65-A26E-44AC-A2B9-DA9253A03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6B25276-2ABE-4BAB-B0D7-1DF472135BA0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877088"/>
            <a:ext cx="1440000" cy="185624"/>
            <a:chOff x="0" y="0"/>
            <a:chExt cx="3714642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907C7B23-BFB6-43CC-8DA2-25BD010870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F03941BE-AC9A-43FF-A4F0-538B27932C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C4DAEF80-1775-40C8-9D3B-5A7656D964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259BEE97-4362-4FBB-AD47-A5448159AF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88AEEA1A-9974-4D67-9135-A7F8D5144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AE9477D4-3FF6-4863-944B-67D0755148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423CBA76-08DA-4CE6-8E1B-DFC243F73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344E2084-6D66-4822-ACCE-44264AD756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A63EB49C-26AE-43A6-86F7-DF8EC36813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9E152B8D-71EA-45EF-9F50-7DF35A159C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55E03DC-B0A3-4B61-860F-C3280B0F304D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690127"/>
            <a:ext cx="1440000" cy="185624"/>
            <a:chOff x="0" y="0"/>
            <a:chExt cx="3714642" cy="478800"/>
          </a:xfrm>
        </p:grpSpPr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BF567A3E-2D37-4C16-AEDC-4B336CA53D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BCF136C1-59C5-4480-8BD5-8DE11F521B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1C631149-3532-4E9E-AA46-D764E271DD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277CCF89-3C75-4E51-AFFE-C1E18EEE6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D94438D1-69FE-4996-AE04-BC44DC0B1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E9B4377B-A15E-4FB9-B2CD-B115B52CE4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DA3FB0B0-1325-4709-B09E-E25B3E13F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D3ECE3CA-052C-4E0F-B4AE-B15DA3C2B5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D7CD93F6-9D58-4DED-A170-E0A27D64C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0E1D204A-23E9-407A-8A04-1ADD2BC9F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5B8B1133-4237-4A98-81AE-3F04BA229559}"/>
              </a:ext>
            </a:extLst>
          </p:cNvPr>
          <p:cNvGrpSpPr>
            <a:grpSpLocks noChangeAspect="1"/>
          </p:cNvGrpSpPr>
          <p:nvPr/>
        </p:nvGrpSpPr>
        <p:grpSpPr>
          <a:xfrm>
            <a:off x="2600300" y="4691452"/>
            <a:ext cx="891700" cy="185624"/>
            <a:chOff x="0" y="0"/>
            <a:chExt cx="2300238" cy="478800"/>
          </a:xfrm>
        </p:grpSpPr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C683E880-0C64-492C-8533-259D6CBEE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97208CA3-8EE5-45A9-99F6-68A1A7722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A852017D-4952-4C6E-900F-C54A6D04A8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AE5A3A98-5A06-4900-9593-B4DFAF9800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B2104A76-6CB4-4ED2-913C-4284A16598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63" name="Würfel 62">
            <a:extLst>
              <a:ext uri="{FF2B5EF4-FFF2-40B4-BE49-F238E27FC236}">
                <a16:creationId xmlns:a16="http://schemas.microsoft.com/office/drawing/2014/main" id="{75BD33ED-7374-4236-A050-ACAD4E1BB6D1}"/>
              </a:ext>
            </a:extLst>
          </p:cNvPr>
          <p:cNvSpPr>
            <a:spLocks noChangeAspect="1"/>
          </p:cNvSpPr>
          <p:nvPr/>
        </p:nvSpPr>
        <p:spPr>
          <a:xfrm>
            <a:off x="2592011" y="4908393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64" name="46">
            <a:hlinkClick r:id="" action="ppaction://media"/>
            <a:extLst>
              <a:ext uri="{FF2B5EF4-FFF2-40B4-BE49-F238E27FC236}">
                <a16:creationId xmlns:a16="http://schemas.microsoft.com/office/drawing/2014/main" id="{4D3F3F2B-128B-44EF-93C4-C981C7B445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64DCD0-3AEE-48D2-930E-5BD21E6A3288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674080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0978A1AF-DDC6-40EC-BEF3-F3D5ED9CEB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51F3CD5D-742E-4EEB-A20B-B33CC6C66F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9048E12B-4280-4D0B-A4B1-C2BDB88BC9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B695EC8F-268E-45FF-98BC-FBB92C64F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4E10FDA5-C61E-4B60-893D-A205C552AB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A347FECD-A42D-4307-9D8F-2B92B192D9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4E8C0081-E55B-4B3D-8C3C-DE9112B78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6B4B9DE4-365A-4C08-9490-174BA99E2D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4C35EF85-01E2-4002-8980-0EF6F809D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230359CE-E06D-482A-AEBA-87AB39753A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5917CA3-BAF1-4559-8403-D146A0E902AE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434345"/>
            <a:ext cx="1440000" cy="185624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3F2D4AF7-93DF-491E-8979-969B618A0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B8C0C9DF-7DBF-4EED-8E0C-26331604E0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88087D87-48FD-44AD-A1B5-8B73A30C1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917EA860-2AEE-4A96-A3FC-848CACB8B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8F90CDB6-C88B-4D69-8F10-B58D741AE8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7FDD552B-9456-4277-9504-2502123846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3B464FFF-1065-4B22-9F6E-77F080A2F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0320327B-041C-4C74-B11F-8B899F5D2F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B0E7FEB8-9825-42A3-B11F-DF938195D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C80D240F-5744-4B4B-A18D-ABCB4D864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C31BA6B-94AD-4AFD-B04E-3BD554126E97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250754"/>
            <a:ext cx="1440000" cy="185624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301DE8EB-9341-47D3-9D8E-D408F0478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39656E01-A49E-4039-8CEA-DB407C7F2B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220C39D6-586C-4F72-9A56-46927CD601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085F686D-0931-4CDE-852D-D99372E2D4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544B5C65-32D5-4039-A08E-47A0025316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0B731883-323F-428E-A8DF-CF053DE01C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7A0357E4-DA12-41EA-8115-7C4BC0B52D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8221FAB2-95DB-4B93-80AC-D39FEEBE6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2E14F369-4E06-479B-8A91-A72819A10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7719F08B-647F-40AD-84B5-6C1B9B1293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0133C759-3F35-4729-A633-89A669E1FD53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064491"/>
            <a:ext cx="1440000" cy="185624"/>
            <a:chOff x="0" y="0"/>
            <a:chExt cx="3714642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52B1A531-EEB8-4FA4-A88E-A2518ED0F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5468EAF6-FE82-472E-B020-DD5F958800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5C19F9E6-47E8-461C-BD61-7F425E0C70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4C8B3E94-00DB-40AB-BFD4-88E5213FD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8CBA720E-8477-4AE7-B4C4-5B9D6E7F5D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4B874AFE-5ADE-4FFA-8C62-35D9C72479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DDF8F124-43D0-4762-81C0-59D5AFFF06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249FC0E4-DC57-458C-97FE-B53FF21FE3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F2518464-0B93-40FE-B36B-9061F24A45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A4DAB751-166D-45A5-9238-31EDF3F06C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96E42365-A3D1-4D34-B4B2-57E9FFF36A58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875751"/>
            <a:ext cx="1440000" cy="185624"/>
            <a:chOff x="0" y="0"/>
            <a:chExt cx="3714642" cy="478800"/>
          </a:xfrm>
        </p:grpSpPr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726E097D-51AB-459A-98CC-B192B7289D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EBC4F957-916A-4834-8B38-429D1DB908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63660EF3-FD9E-43B2-9C32-6F4A3AD8AC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D80A8EB2-A7A6-4DFE-B209-1976C812D3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E0442725-2883-465C-86BA-3AA197744B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F9AFB022-32BE-45E1-831D-A368A7904D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A9E69EC1-60C4-456A-841E-3BD0D76A40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A21CCADF-921B-42BC-AA5D-8253227D87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A5658E55-13BA-4D8D-81E3-007DEB622F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0D9977DE-C74D-452B-BA42-F491AAA9EF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545D52E2-28EF-4315-993D-B24436B72609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688790"/>
            <a:ext cx="1440000" cy="185624"/>
            <a:chOff x="0" y="0"/>
            <a:chExt cx="3714642" cy="478800"/>
          </a:xfrm>
        </p:grpSpPr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B69490C0-F0BD-4F25-AA89-F923380BAF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8F1B95B6-C005-433B-B80B-D568FAE36B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AF08D101-DE73-4E05-83A9-F630D9478F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9C15B2D9-716E-40DC-AA73-03B190B553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F46A5D10-DB13-4A5A-B9B3-2F175A0668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A7595DB4-F6B1-492B-8768-FD804701D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C8412366-B2D5-4497-8C2C-DF8C66FC68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F3CB5BF8-5D9B-40FA-A279-813C1D0838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CF81303F-8EAB-45B0-8D1A-5CA346CC0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C7425EEB-E0C4-4086-9A08-D6CAF88BC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36A973EE-0113-44CF-A07A-FE40B1AE0228}"/>
              </a:ext>
            </a:extLst>
          </p:cNvPr>
          <p:cNvGrpSpPr>
            <a:grpSpLocks noChangeAspect="1"/>
          </p:cNvGrpSpPr>
          <p:nvPr/>
        </p:nvGrpSpPr>
        <p:grpSpPr>
          <a:xfrm>
            <a:off x="6442482" y="4690115"/>
            <a:ext cx="714833" cy="185624"/>
            <a:chOff x="0" y="0"/>
            <a:chExt cx="1843990" cy="478800"/>
          </a:xfrm>
        </p:grpSpPr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6094F1AC-2D3D-4D44-8B5C-07AC244555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5A44F2EC-F711-4CE8-8CEA-2774A5D349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0892AF6E-AA3A-42C8-BC23-7BB8F5FD50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1366366D-A911-4F7A-8E8B-E632BDE3D1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81" name="64">
            <a:hlinkClick r:id="" action="ppaction://media"/>
            <a:extLst>
              <a:ext uri="{FF2B5EF4-FFF2-40B4-BE49-F238E27FC236}">
                <a16:creationId xmlns:a16="http://schemas.microsoft.com/office/drawing/2014/main" id="{C79F4D9D-B295-4059-B587-66AD7252C0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id="{54B83BC8-CEBB-43DC-B46B-25EB2D7369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3F3C992-5CB1-4D02-941F-A8890A9ADAA9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4702935"/>
            <a:ext cx="951151" cy="198000"/>
            <a:chOff x="0" y="0"/>
            <a:chExt cx="2300238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E3BCFD2C-9AB1-443F-B1D5-EB7026949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7E0743EF-0C11-4A49-94BD-16C8AAE816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9EDBF539-1EB1-42EB-BC83-5FC04D2137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81631E54-B9CC-4760-B3D8-1F77AB68B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128E8493-2024-4CF6-8054-E06AD6ABF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997010E-704C-426E-9B96-87E97491D64F}"/>
              </a:ext>
            </a:extLst>
          </p:cNvPr>
          <p:cNvGrpSpPr>
            <a:grpSpLocks noChangeAspect="1"/>
          </p:cNvGrpSpPr>
          <p:nvPr/>
        </p:nvGrpSpPr>
        <p:grpSpPr>
          <a:xfrm>
            <a:off x="2102484" y="4707911"/>
            <a:ext cx="762492" cy="198000"/>
            <a:chOff x="0" y="0"/>
            <a:chExt cx="1843990" cy="478800"/>
          </a:xfrm>
        </p:grpSpPr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564CA7A9-047A-4E23-893E-B766E519E5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30D52BC5-8258-43AE-B901-787CFEBF5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8EFDA9D8-9F69-400F-A234-A4829A89B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9CC7D989-8562-42AA-A157-3040C5E712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268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B8576B4-F308-4DA0-A7CC-E26BE4ECB812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251452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F6578F1B-C213-4466-BCA1-22FC78E1F2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073ACE6F-EEEA-4512-9846-8F2ECA4E45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34718B64-23C2-49AA-8835-F87457B08A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380AA971-40B1-41B2-B334-15B50A4423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BAAFAFF2-5842-45A3-BDD3-67931B74A5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FEAB9D30-D412-4FA6-AE0D-2C46404953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5590A817-F80E-470C-A56E-FB5C8142C8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37B17E63-13F6-43A8-B61F-291F3FDB2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38CFA00A-C6A2-4FB2-9707-CCCB6D16E3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8400C875-F991-4E2A-A682-09B8FC957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CBFE1E0-D60D-4205-BF8F-60FBC30F3C8A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065189"/>
            <a:ext cx="1440000" cy="185624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9823B929-7E65-4AD4-B97D-7BC6D878F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4CF03D44-EB03-4BD3-8E21-D6E06BA057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408CD2A5-F375-46D5-AEA5-8E589B0DEF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E286A832-212A-48DE-9514-5B2760579C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EBF6BD19-20DB-4B54-935C-67475D2F7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6825233E-C644-4837-B543-B557754C5C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D53179A1-2375-4E25-A78D-235AC92F6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795629A4-1CCB-412B-AE94-262270DA3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C6BAE279-AA0B-4905-A27F-F3B0EA4ED4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C78115CB-5742-4FD3-9B93-ECAE007771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2D103EF-2306-4FA7-876F-D4FF533EA381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876449"/>
            <a:ext cx="1440000" cy="185624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1D9C9A47-BFF8-49F6-B222-71C7805A0F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1BA60690-C7F2-4667-92C3-3E49F4E710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1C650BA8-D5A5-4A80-9DB2-C71909502B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9D6FD6A0-D167-4635-B03C-97FCF09E2D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D1D04011-0CAD-47B2-AAFB-A3936453C8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DF5657CC-0D7D-496D-96EC-A5F6BE261B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D20F8735-FABC-4CDB-B1E7-C50D6FE53E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B5AB6A9A-220C-4009-A848-42B6363C42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EA1FD1DD-BD20-40F8-BA07-FB52672C9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B8166DC6-9065-4872-A1E9-9DF06FA64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731A1C9-CD24-409B-A389-A47AB1C86E14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89488"/>
            <a:ext cx="1440000" cy="185624"/>
            <a:chOff x="0" y="0"/>
            <a:chExt cx="3714642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FB3E423F-1431-41A3-85F2-3EC8552F12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CA9FCED4-6E69-421D-8036-ED872A6E7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E923D921-5D39-4734-A66B-1DBC497A8D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8D273DFF-64AB-4DB0-8821-CEDB18BEB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A1C62D00-0ECA-417B-BEF8-0974F2C6E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596B9693-204F-4C31-A42F-44374F5E22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D501D1E1-98DD-4EA2-BA79-817FA99604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FCF8B2E8-42CC-46E7-A732-5D2AC4A9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F2AF5696-C9AD-45C1-BEA2-025A78E4B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708478CE-CDC6-4146-964D-26A368B64D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CE025290-013E-4D26-8962-8F24CD7171DB}"/>
              </a:ext>
            </a:extLst>
          </p:cNvPr>
          <p:cNvGrpSpPr>
            <a:grpSpLocks noChangeAspect="1"/>
          </p:cNvGrpSpPr>
          <p:nvPr/>
        </p:nvGrpSpPr>
        <p:grpSpPr>
          <a:xfrm>
            <a:off x="10209748" y="4690813"/>
            <a:ext cx="891700" cy="185624"/>
            <a:chOff x="0" y="0"/>
            <a:chExt cx="2300238" cy="478800"/>
          </a:xfrm>
        </p:grpSpPr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78C71AC1-A475-4DD1-966D-B84CA8F78E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366CE2D6-6EC5-496A-A4AD-8A03042CC9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92DA508E-0EE4-4D08-83EB-459AFDB41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E2343A88-719F-4041-9E5C-5A9C850224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BE0A5A79-2492-4920-AA38-0F97A5BFB8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705C77D8-8257-4621-B2B6-07DCC8A5B772}"/>
              </a:ext>
            </a:extLst>
          </p:cNvPr>
          <p:cNvGrpSpPr>
            <a:grpSpLocks noChangeAspect="1"/>
          </p:cNvGrpSpPr>
          <p:nvPr/>
        </p:nvGrpSpPr>
        <p:grpSpPr>
          <a:xfrm>
            <a:off x="10201459" y="4907754"/>
            <a:ext cx="714833" cy="185624"/>
            <a:chOff x="0" y="0"/>
            <a:chExt cx="1843990" cy="478800"/>
          </a:xfrm>
        </p:grpSpPr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A29AD6D7-C57D-46C2-B578-0695CD46A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D6C9618D-3C33-4E7B-8BBC-874028C9E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F88ABF40-1F49-4D13-B8A9-2B4EFC5B44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AF5471A7-46F0-4176-B9C4-4A0B5CFDB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18A89DD9-0E1D-4C05-9BC2-AEDB6689E0CE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AA66CA-C457-488E-87C2-CB8A6F6A4C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D2604915-881D-4633-B83B-650BFF05DBDB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7E1B8421-7163-4CA8-8CA8-CF5C681DB991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754700" y="2638460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EC0F242-E87B-4930-ABFE-17741BB5C9C6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5774299"/>
            <a:ext cx="1536008" cy="198000"/>
            <a:chOff x="0" y="0"/>
            <a:chExt cx="3714642" cy="478800"/>
          </a:xfrm>
        </p:grpSpPr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E98BA535-DDB9-4C81-92A3-87FC8F135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5278F37C-3A78-40DE-940B-5A84EE08C2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3DF4B350-BEDF-4654-B9B4-B59CB5E4A8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D5B7F323-A38C-4887-8528-6BA4D493DF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216C5216-D25F-4839-BCBB-FBE2FAF2EC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F9F95DFD-A733-4AED-A366-AB1A090981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E27595EC-6461-42F8-8391-5AF6592CD4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3550E66F-D50D-4F46-9209-B59C15685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9C16AB18-784E-404A-B653-192441056C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7856ABA5-B360-431B-A34B-41B9F774C1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A849584-6442-4BCC-97A8-5418AB295F23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5587900"/>
            <a:ext cx="1536008" cy="198000"/>
            <a:chOff x="0" y="0"/>
            <a:chExt cx="3714642" cy="478800"/>
          </a:xfrm>
        </p:grpSpPr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102CCB09-905D-4B43-A47D-90B92DCCF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BEB80B60-C04E-44E3-AC6C-EA8D7F5A6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69C950B1-4AFF-4F0C-B049-041E28062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7543739A-7D5F-4D3D-BA9B-ADC184A8AB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F4D7C80F-FA6D-45C4-8E8E-58F87CF0B2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D25DE81C-6A69-443F-8B51-589E3E8770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0B646EFD-85B9-452B-B664-726D1F7281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55D8A904-AF75-40A1-8176-3DBA79854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10551F36-A83F-4AF0-BF99-CCB736766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E689F13E-9E69-4F31-A287-A45A4EFB7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F817275-6BB8-4CCE-8828-3E08D481920D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5354515"/>
            <a:ext cx="1536008" cy="198000"/>
            <a:chOff x="0" y="0"/>
            <a:chExt cx="3714642" cy="478800"/>
          </a:xfrm>
        </p:grpSpPr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2C5D4039-23B4-4D3F-B34B-D470229E2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DCED5519-9E1F-4EE2-95C7-109BC3319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E5CBD99B-B946-4A8F-A757-AA3E89999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85099BBA-91A4-41A7-A4CE-D303C96E5B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6E456EA3-29A6-4732-A6AC-7B01A0A9A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DC41F404-C85B-4557-A614-8D9AD212D6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C5D80DEF-0150-42BB-8474-83D560494D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1B9FB346-6780-4274-B445-3310870FC5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9E844DB3-A304-43C5-A6EC-48EF2EE88D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2F5E7EA1-93D9-4F19-87AD-5A4B8E85CD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730A6DE-0990-48F8-92AF-A1ECCC11FB2D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5167749"/>
            <a:ext cx="1536008" cy="198000"/>
            <a:chOff x="0" y="0"/>
            <a:chExt cx="3714642" cy="478800"/>
          </a:xfrm>
        </p:grpSpPr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F644D2FE-A821-4996-BE6C-4EBE95E5B8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DBF55619-993F-4EDD-93B0-AD3521E466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E3D55977-2335-4E3E-95B5-8900A04227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A2ABBCAF-F40A-4CF5-806B-717E812D62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90AB36EB-E377-4585-B806-397BA18874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2044F39D-CA0B-4794-8E21-84CD39DA2C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7275F7ED-8C6D-487C-85A7-A1ECF9B41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6A137CF7-9F83-44DB-9B2C-C699A7DF20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F741638A-5D60-42F2-9CAF-8CB977BDF1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814237DF-8AC2-4E29-AE0E-1D67066247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1917E45C-B105-47F7-AAF8-40D938F50947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4981486"/>
            <a:ext cx="1536008" cy="198000"/>
            <a:chOff x="0" y="0"/>
            <a:chExt cx="3714642" cy="478800"/>
          </a:xfrm>
        </p:grpSpPr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F2285C49-4814-4CE4-BAC1-5E380CF2D8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0B37C842-6B24-4371-BB78-5BE43A71E3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2F337046-D391-43B4-9A97-B7062869B9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F33A4ABB-B8B8-4437-9C90-AD1B4EDD3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D860D6CC-EA42-4932-BE96-EFF15BE708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9504A668-4B41-4C74-A66E-C80B91CBD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29014901-0801-4DB6-BFAA-07A50A385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352A3A1C-F5DF-4614-9495-7C4EBC9BF2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76758387-F499-46AB-A6AB-F0F4B53967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F59F9034-AA56-4201-B98B-1CBD578B20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45EFAC8C-E757-4E96-9DEA-D68622AEB57F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4789571"/>
            <a:ext cx="1536008" cy="198000"/>
            <a:chOff x="0" y="0"/>
            <a:chExt cx="3714642" cy="478800"/>
          </a:xfrm>
        </p:grpSpPr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1145ED3F-F4DA-4240-A289-381B560912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9287DD8C-2AD1-4310-86CC-1C9EBFB2E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EABDBD71-E1DE-463C-A192-FC079E3DB9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40B582AF-9452-4183-8F54-FF0542734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FD909964-6FC7-444A-B3C8-3441AA9BA4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B089559B-96E2-4803-AA53-028E29E526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910C3630-667D-4018-AF78-3E429DDD43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C1DFA46A-F8B3-4FED-BB14-4EFEA61AC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0270B3C5-5FA0-47A7-8F8C-C493DE508A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514639A1-E8BF-48E7-9FAB-91B8E942C7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1762BF29-2599-4FD8-A563-681E6E3407EE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4602610"/>
            <a:ext cx="1536008" cy="198000"/>
            <a:chOff x="0" y="0"/>
            <a:chExt cx="3714642" cy="478800"/>
          </a:xfrm>
        </p:grpSpPr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B87830D8-B1A1-49AF-B429-870BADFC0A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8174D0F7-B753-4153-AA51-EE7963C68C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ABFA1A2C-7191-40EF-AC82-CE0B371EEF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0BFF969C-4740-4C99-B9B5-987301FD1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46B3B2B6-4FCE-48F5-A162-299C60C3F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3400DA7D-FC6C-4C72-B99E-2CF3DEB5D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DBBF78DB-2B36-4B4D-A9A6-BE74C1E023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6D55C674-5E1E-4C28-AD1F-32C215DAF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1131E140-4DF2-4D71-9765-BD32003CC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B8C47BE6-64C0-487E-B59C-45EE1B4280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6" name="Würfel 5">
            <a:extLst>
              <a:ext uri="{FF2B5EF4-FFF2-40B4-BE49-F238E27FC236}">
                <a16:creationId xmlns:a16="http://schemas.microsoft.com/office/drawing/2014/main" id="{4C89F105-97BC-47C8-B6EB-3BC637ED2ED9}"/>
              </a:ext>
            </a:extLst>
          </p:cNvPr>
          <p:cNvSpPr>
            <a:spLocks noChangeAspect="1"/>
          </p:cNvSpPr>
          <p:nvPr/>
        </p:nvSpPr>
        <p:spPr>
          <a:xfrm>
            <a:off x="2610417" y="4596709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Würfel 6">
            <a:extLst>
              <a:ext uri="{FF2B5EF4-FFF2-40B4-BE49-F238E27FC236}">
                <a16:creationId xmlns:a16="http://schemas.microsoft.com/office/drawing/2014/main" id="{46588581-8B3D-470A-A1BD-10CDB89BE165}"/>
              </a:ext>
            </a:extLst>
          </p:cNvPr>
          <p:cNvSpPr>
            <a:spLocks noChangeAspect="1"/>
          </p:cNvSpPr>
          <p:nvPr/>
        </p:nvSpPr>
        <p:spPr>
          <a:xfrm>
            <a:off x="2785909" y="4596709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Würfel 7">
            <a:extLst>
              <a:ext uri="{FF2B5EF4-FFF2-40B4-BE49-F238E27FC236}">
                <a16:creationId xmlns:a16="http://schemas.microsoft.com/office/drawing/2014/main" id="{2D91B59E-5A96-4AE5-AED8-A3AF4F25EEC3}"/>
              </a:ext>
            </a:extLst>
          </p:cNvPr>
          <p:cNvSpPr>
            <a:spLocks noChangeAspect="1"/>
          </p:cNvSpPr>
          <p:nvPr/>
        </p:nvSpPr>
        <p:spPr>
          <a:xfrm>
            <a:off x="2962775" y="4596709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7" name="Würfel 96">
            <a:extLst>
              <a:ext uri="{FF2B5EF4-FFF2-40B4-BE49-F238E27FC236}">
                <a16:creationId xmlns:a16="http://schemas.microsoft.com/office/drawing/2014/main" id="{3A5698B9-4221-436C-BE60-BF4D6A1547C4}"/>
              </a:ext>
            </a:extLst>
          </p:cNvPr>
          <p:cNvSpPr>
            <a:spLocks noChangeAspect="1"/>
          </p:cNvSpPr>
          <p:nvPr/>
        </p:nvSpPr>
        <p:spPr>
          <a:xfrm>
            <a:off x="3139641" y="4596709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2" name="74">
            <a:hlinkClick r:id="" action="ppaction://media"/>
            <a:extLst>
              <a:ext uri="{FF2B5EF4-FFF2-40B4-BE49-F238E27FC236}">
                <a16:creationId xmlns:a16="http://schemas.microsoft.com/office/drawing/2014/main" id="{0E8874E1-2B7C-4FC8-AFD1-2AE405F98D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cxnSp>
        <p:nvCxnSpPr>
          <p:cNvPr id="91" name="Gerade Verbindung 17">
            <a:extLst>
              <a:ext uri="{FF2B5EF4-FFF2-40B4-BE49-F238E27FC236}">
                <a16:creationId xmlns:a16="http://schemas.microsoft.com/office/drawing/2014/main" id="{AE567374-0A85-4228-8FBD-838E615819BE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1BAE5159-C129-42F8-8D34-E1E1176F83D4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2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66D9D8D-2CF5-4074-9D9F-3316B8846B51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5167749"/>
            <a:ext cx="1536008" cy="1980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120B3B78-CE48-4A20-A6F9-4B1A9E9545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06D5588C-8C12-4637-B6FF-BC12C40CAD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BB82E660-A2B6-4101-8977-5B25F9FB1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265BA029-4A91-4247-B58B-DF963EF683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35D82FC5-33F7-43C4-9C08-869CBC7ED8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86A11F1E-3D95-42A3-8383-8244550717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54F81429-9014-4470-A658-F263EE5FA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3DB5F70D-6A3A-4052-BEF6-F729809E21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4133D836-CC0A-416B-A538-8D3A62B38C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810E3C8F-DE11-4086-BA86-329577E0CA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09933BD-27DC-49B6-B84C-DFAD2E166456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981486"/>
            <a:ext cx="1536008" cy="198000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05A1AF23-C6B8-4734-8CCC-FD0957667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EA5F4BD2-3C0F-48E4-88C0-360BD9C0F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983AE5B5-8C1D-4CCB-9CF7-057F1E828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5B9E6EEF-C5F1-43EB-876D-303E7C6C19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C04127EA-85C0-4D02-93F3-092BC24111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D0693C55-B059-40BB-9D0F-DA9FF1F09D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D7738D72-748A-4B35-94DB-1097252419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DBF58D75-DFCB-42D3-B6BA-E8220EB6A8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B45D0D90-2065-4E81-B6A5-CD6876E8FA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4FD47EAA-A3A9-42EF-8E5D-D2AB13602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C7CFBA2-FEC4-4F9E-AB63-C4D66C5A70DD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789571"/>
            <a:ext cx="1536008" cy="198000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D24F30DB-C010-4369-B60C-1E4CFDC37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52D01F4E-3D98-41BC-B5A2-204AF9540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A1AF452B-668B-4C40-9FB6-CE35E5447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B2BA4565-35F8-4A38-ACDE-3BD3025BB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391FE7F0-9AD0-400F-B277-1C69F70C60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D105DC0A-73E1-4891-A992-B6F0D8D670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19AEB498-CBCA-4C60-A2BE-2CB24ABF06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610C2173-E785-4F24-9395-568A66870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6DD67AD0-06F8-446A-A495-B376B0CFEC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1EC5655B-5693-4370-ACE4-141F91B6B6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AAE966D-F3FB-4659-B62B-9B37F58DE42A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602610"/>
            <a:ext cx="1536008" cy="198000"/>
            <a:chOff x="0" y="0"/>
            <a:chExt cx="3714642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18462329-8A76-49B5-AA83-AD6EC26A80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2C96A1BE-8E97-4C8A-90C1-C061A64E6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0D019255-2500-4CB3-8074-AAC63D0623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C349DB7A-99D2-4A15-8F68-C00C68C670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DE20DD5D-ECB8-4AE4-9492-D0D0D2F52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851E6FAB-545E-4CC6-A7F3-4DA6507EB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647179AD-D052-49C0-9DDA-7AE17E2C9F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93D055AD-D562-4BB8-8221-DBF36EEE3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C3882C74-5EB4-4CCF-92C7-7184A41B6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12DD829A-4E52-4617-BCC3-C4130868DB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AAB06EE-6B3E-42F9-B894-D104CC9B40B8}"/>
              </a:ext>
            </a:extLst>
          </p:cNvPr>
          <p:cNvGrpSpPr>
            <a:grpSpLocks noChangeAspect="1"/>
          </p:cNvGrpSpPr>
          <p:nvPr/>
        </p:nvGrpSpPr>
        <p:grpSpPr>
          <a:xfrm>
            <a:off x="6415820" y="4603935"/>
            <a:ext cx="385176" cy="198000"/>
            <a:chOff x="0" y="0"/>
            <a:chExt cx="931500" cy="478800"/>
          </a:xfrm>
        </p:grpSpPr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F087C3D2-23B0-41ED-A2A2-46D73919C8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63E7CA49-7F29-4D32-A0F2-A4A433BF4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42">
            <a:hlinkClick r:id="" action="ppaction://media"/>
            <a:extLst>
              <a:ext uri="{FF2B5EF4-FFF2-40B4-BE49-F238E27FC236}">
                <a16:creationId xmlns:a16="http://schemas.microsoft.com/office/drawing/2014/main" id="{E9652F46-F052-4FD6-98E3-1FA0CC1FDF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cxnSp>
        <p:nvCxnSpPr>
          <p:cNvPr id="57" name="Gerade Verbindung 17">
            <a:extLst>
              <a:ext uri="{FF2B5EF4-FFF2-40B4-BE49-F238E27FC236}">
                <a16:creationId xmlns:a16="http://schemas.microsoft.com/office/drawing/2014/main" id="{7431724A-4393-4C50-B121-C7463EB5DBCC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49875288-B566-4C01-8B86-F40A92315E34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</a:t>
            </a:r>
            <a:r>
              <a:rPr lang="de-DE" sz="2400">
                <a:latin typeface="Comic Sans MS" panose="030F0902030302020204" pitchFamily="66" charset="0"/>
              </a:rPr>
              <a:t>Zahl 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762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6872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F223BEA-524D-42B1-8CF2-763559D76A45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789571"/>
            <a:ext cx="1536008" cy="1980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94FFC54C-4991-4047-A720-C50E24BD4D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502EEE32-86DB-40D2-B715-8A231F6FCA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9DB18E84-82DC-49EE-94B0-C9BAADA89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4A76A0DB-8A8E-45D0-B07D-9BFA0B0BFB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7E7F5C2C-94C7-4572-A207-1C5116F53C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1B90D6D0-752A-4646-B0D1-7A865726A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4A30EDFE-0F2A-4A80-8482-84183FC75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01F6224C-E3B0-43AF-B3D7-75EDC382A7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B75F15A3-A344-4984-8BCB-1A993EC048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E5B2AE5C-63E1-4A7E-AD0A-2D8173C70C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E964D84-F7B4-4B85-9579-6CE40EE35FE8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02610"/>
            <a:ext cx="1536008" cy="198000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50BE3384-C45B-4A64-80C6-E0F5F0D609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360CCE45-3494-40CC-BF28-216A15BED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A04DFF7D-0E22-4396-98F3-57DF634C22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FA161DFA-E6A3-46A7-A3A1-1093CA394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5465A765-7BDF-408F-98A5-D24479790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7E2729DD-E6ED-4795-AC46-1A3CA7DC70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C6B1A6D6-7BA2-409D-BD05-0975ABC6D1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F8E5DC0B-164F-4B30-BF66-1ADB027AF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8A23FE85-CBA8-4343-8075-2BC84B502E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C2F5909E-9B15-4092-9215-56F6C7AC6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40" name="Würfel 39">
            <a:extLst>
              <a:ext uri="{FF2B5EF4-FFF2-40B4-BE49-F238E27FC236}">
                <a16:creationId xmlns:a16="http://schemas.microsoft.com/office/drawing/2014/main" id="{11400B68-C2F4-4594-9B6D-F8A8E5414EF1}"/>
              </a:ext>
            </a:extLst>
          </p:cNvPr>
          <p:cNvSpPr>
            <a:spLocks noChangeAspect="1"/>
          </p:cNvSpPr>
          <p:nvPr/>
        </p:nvSpPr>
        <p:spPr>
          <a:xfrm>
            <a:off x="10338641" y="4596709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1" name="Würfel 40">
            <a:extLst>
              <a:ext uri="{FF2B5EF4-FFF2-40B4-BE49-F238E27FC236}">
                <a16:creationId xmlns:a16="http://schemas.microsoft.com/office/drawing/2014/main" id="{B866A004-9A15-4468-835E-D11B9C060D4F}"/>
              </a:ext>
            </a:extLst>
          </p:cNvPr>
          <p:cNvSpPr>
            <a:spLocks noChangeAspect="1"/>
          </p:cNvSpPr>
          <p:nvPr/>
        </p:nvSpPr>
        <p:spPr>
          <a:xfrm>
            <a:off x="10514133" y="4596709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2" name="Würfel 41">
            <a:extLst>
              <a:ext uri="{FF2B5EF4-FFF2-40B4-BE49-F238E27FC236}">
                <a16:creationId xmlns:a16="http://schemas.microsoft.com/office/drawing/2014/main" id="{3CCE2027-D987-4D72-BC27-5794639BE87D}"/>
              </a:ext>
            </a:extLst>
          </p:cNvPr>
          <p:cNvSpPr>
            <a:spLocks noChangeAspect="1"/>
          </p:cNvSpPr>
          <p:nvPr/>
        </p:nvSpPr>
        <p:spPr>
          <a:xfrm>
            <a:off x="10690999" y="4596709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3" name="Würfel 42">
            <a:extLst>
              <a:ext uri="{FF2B5EF4-FFF2-40B4-BE49-F238E27FC236}">
                <a16:creationId xmlns:a16="http://schemas.microsoft.com/office/drawing/2014/main" id="{E961BDB6-9E37-4505-A93A-3F18DFB9506C}"/>
              </a:ext>
            </a:extLst>
          </p:cNvPr>
          <p:cNvSpPr>
            <a:spLocks noChangeAspect="1"/>
          </p:cNvSpPr>
          <p:nvPr/>
        </p:nvSpPr>
        <p:spPr>
          <a:xfrm>
            <a:off x="10867865" y="4596709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2977AEA-93BB-4976-9688-749AF7C543BB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944519F2-392D-46CC-8606-90A7E81D78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34" name="Gerade Verbindung 17">
            <a:extLst>
              <a:ext uri="{FF2B5EF4-FFF2-40B4-BE49-F238E27FC236}">
                <a16:creationId xmlns:a16="http://schemas.microsoft.com/office/drawing/2014/main" id="{BF4D740C-D0DE-4993-8AE4-81152B338265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7D56A9C1-B507-4BCF-AD7C-88872171FDFE}"/>
              </a:ext>
            </a:extLst>
          </p:cNvPr>
          <p:cNvCxnSpPr>
            <a:cxnSpLocks/>
          </p:cNvCxnSpPr>
          <p:nvPr/>
        </p:nvCxnSpPr>
        <p:spPr>
          <a:xfrm>
            <a:off x="1016139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857B58B1-4897-4769-AF1C-8F2B6B045432}"/>
              </a:ext>
            </a:extLst>
          </p:cNvPr>
          <p:cNvCxnSpPr>
            <a:cxnSpLocks/>
          </p:cNvCxnSpPr>
          <p:nvPr/>
        </p:nvCxnSpPr>
        <p:spPr>
          <a:xfrm>
            <a:off x="554367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FE82E108-D00C-4470-84DB-27E20111DE71}"/>
              </a:ext>
            </a:extLst>
          </p:cNvPr>
          <p:cNvCxnSpPr>
            <a:cxnSpLocks/>
          </p:cNvCxnSpPr>
          <p:nvPr/>
        </p:nvCxnSpPr>
        <p:spPr>
          <a:xfrm>
            <a:off x="936891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22454336-F44A-4339-B2DB-169B3AC1D5D2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F85BE2BA-4A85-4BBA-ABFB-04997022689F}"/>
              </a:ext>
            </a:extLst>
          </p:cNvPr>
          <p:cNvCxnSpPr>
            <a:cxnSpLocks/>
          </p:cNvCxnSpPr>
          <p:nvPr/>
        </p:nvCxnSpPr>
        <p:spPr>
          <a:xfrm>
            <a:off x="9399396" y="354853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0A1E9879-F3F4-4DE6-BFE7-F1EC3FF57AFA}"/>
              </a:ext>
            </a:extLst>
          </p:cNvPr>
          <p:cNvCxnSpPr>
            <a:cxnSpLocks/>
          </p:cNvCxnSpPr>
          <p:nvPr/>
        </p:nvCxnSpPr>
        <p:spPr>
          <a:xfrm>
            <a:off x="10138536" y="356638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CD5EA23-1366-4280-8832-014BCD019845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690127"/>
            <a:ext cx="1440000" cy="185624"/>
            <a:chOff x="0" y="0"/>
            <a:chExt cx="3714642" cy="478800"/>
          </a:xfrm>
        </p:grpSpPr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DDE087A6-3F84-4299-9A20-5B0B6D8EEF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8CE3D2F4-1AA6-4648-A3CB-FF2E25BD48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4D0AF3C0-5072-40B3-805F-FBD505440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AF4C19AB-0C9C-49AF-A623-A744CBEAF6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4AF59111-59F6-4B73-AC17-BFD3DFB10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2C6CDA59-B2EE-4E79-AF3E-C56693D3A1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269B6ADC-8D1E-4811-99CA-ECFDDD1E22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43B01CA1-7EFB-4BB5-A230-8B1696E58E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AC8FE72F-9628-412E-87A0-DD52D80FC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AF1FC6D0-593F-4FCA-9ECF-14AC2AE39C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5" name="Würfel 24">
            <a:extLst>
              <a:ext uri="{FF2B5EF4-FFF2-40B4-BE49-F238E27FC236}">
                <a16:creationId xmlns:a16="http://schemas.microsoft.com/office/drawing/2014/main" id="{97BD0235-058C-4ADA-A611-3C37C44D04FA}"/>
              </a:ext>
            </a:extLst>
          </p:cNvPr>
          <p:cNvSpPr>
            <a:spLocks noChangeAspect="1"/>
          </p:cNvSpPr>
          <p:nvPr/>
        </p:nvSpPr>
        <p:spPr>
          <a:xfrm>
            <a:off x="2600300" y="4691452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" name="11">
            <a:hlinkClick r:id="" action="ppaction://media"/>
            <a:extLst>
              <a:ext uri="{FF2B5EF4-FFF2-40B4-BE49-F238E27FC236}">
                <a16:creationId xmlns:a16="http://schemas.microsoft.com/office/drawing/2014/main" id="{E84B4123-D7C2-4035-9AEC-E577B684BD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7D56A9C1-B507-4BCF-AD7C-88872171FDFE}"/>
              </a:ext>
            </a:extLst>
          </p:cNvPr>
          <p:cNvCxnSpPr>
            <a:cxnSpLocks/>
          </p:cNvCxnSpPr>
          <p:nvPr/>
        </p:nvCxnSpPr>
        <p:spPr>
          <a:xfrm>
            <a:off x="1016139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857B58B1-4897-4769-AF1C-8F2B6B045432}"/>
              </a:ext>
            </a:extLst>
          </p:cNvPr>
          <p:cNvCxnSpPr>
            <a:cxnSpLocks/>
          </p:cNvCxnSpPr>
          <p:nvPr/>
        </p:nvCxnSpPr>
        <p:spPr>
          <a:xfrm>
            <a:off x="554367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FE82E108-D00C-4470-84DB-27E20111DE71}"/>
              </a:ext>
            </a:extLst>
          </p:cNvPr>
          <p:cNvCxnSpPr>
            <a:cxnSpLocks/>
          </p:cNvCxnSpPr>
          <p:nvPr/>
        </p:nvCxnSpPr>
        <p:spPr>
          <a:xfrm>
            <a:off x="936891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6" name="Gerade Verbindung 17">
            <a:extLst>
              <a:ext uri="{FF2B5EF4-FFF2-40B4-BE49-F238E27FC236}">
                <a16:creationId xmlns:a16="http://schemas.microsoft.com/office/drawing/2014/main" id="{2AAC686E-63AA-4036-8D7B-CB7FD8B16091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7">
            <a:extLst>
              <a:ext uri="{FF2B5EF4-FFF2-40B4-BE49-F238E27FC236}">
                <a16:creationId xmlns:a16="http://schemas.microsoft.com/office/drawing/2014/main" id="{98686660-8C25-4A94-B895-3590C30100CB}"/>
              </a:ext>
            </a:extLst>
          </p:cNvPr>
          <p:cNvCxnSpPr>
            <a:cxnSpLocks/>
          </p:cNvCxnSpPr>
          <p:nvPr/>
        </p:nvCxnSpPr>
        <p:spPr>
          <a:xfrm>
            <a:off x="9399396" y="354853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DC55B036-FCA8-4036-B8EE-0F43BA3FCD0C}"/>
              </a:ext>
            </a:extLst>
          </p:cNvPr>
          <p:cNvCxnSpPr>
            <a:cxnSpLocks/>
          </p:cNvCxnSpPr>
          <p:nvPr/>
        </p:nvCxnSpPr>
        <p:spPr>
          <a:xfrm>
            <a:off x="10138536" y="356638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DB78791-0478-49DE-8A88-7707AC626264}"/>
              </a:ext>
            </a:extLst>
          </p:cNvPr>
          <p:cNvGrpSpPr>
            <a:grpSpLocks noChangeAspect="1"/>
          </p:cNvGrpSpPr>
          <p:nvPr/>
        </p:nvGrpSpPr>
        <p:grpSpPr>
          <a:xfrm>
            <a:off x="4935445" y="5863654"/>
            <a:ext cx="1440000" cy="185624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AA26A7A0-6FE3-4D32-B3AC-03B6333F0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01BB09F7-BC5F-4E80-9093-C409A0D27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1144B4F3-7FED-48DB-9DEE-44D2C4114E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626BBB81-0697-42C6-A7D5-D15D7F0436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FBA3B7F1-2F6E-48A0-AB04-1BED4424A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3A4DDFF5-2977-4F4C-B0A9-C0025E724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E4E16E9E-C7FB-4BDB-951D-0642A65743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D657EDE5-14BC-4794-B9F6-F60A6335FB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D585991F-B2BC-421C-B2F4-2636E5B213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DBDB98BE-DD7C-44C4-8DCA-46A608C931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B080CB0-DF10-4AD4-A8B8-712441607CA3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674080"/>
            <a:ext cx="1440000" cy="185624"/>
            <a:chOff x="0" y="0"/>
            <a:chExt cx="3714642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038DF1FA-8A36-4E43-A279-81E69FA4F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B5B16172-DB49-4C95-80EC-6817E909A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C686644D-CEB0-4C4A-8FE9-9D0DE72166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291BC252-50DC-416E-BA9F-B45E81BDC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F6AFD3A6-B4E3-4745-A27A-181F68925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77EB5A5E-EC6B-4530-A906-903E82178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94465DF0-1B33-4ECC-A068-ACF36FAC0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648CD38F-0B15-47DC-94A9-8635350FC8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B3531713-BDDC-482A-88E0-808D2635EA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07626148-843B-4E59-838E-0269493E7A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56A28AA-EE7A-42BF-BBF7-8A1E1D4678E3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434345"/>
            <a:ext cx="1440000" cy="185624"/>
            <a:chOff x="0" y="0"/>
            <a:chExt cx="3714642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A43FB0FA-211F-4C00-8745-A6851ABC7E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9D53568D-A523-4FB1-9498-FB915F3AFB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24802BC7-6212-4CAE-B54A-BA75874DBE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D4A5AF64-F9BE-4BA2-89F7-8D67B25C59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B2C76A81-9078-4889-9225-5CC1F97ECB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A9B33C02-B64C-4EE5-8B9D-A59FC5664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B33AA929-50A7-44F8-A3FA-75F868103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EF1B477A-9A25-48CA-8836-0027FC6070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A5802A1D-8949-466F-AD54-6DEA703D02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98DA666E-8984-4113-A8BD-59A6B99B71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BE7C327-3E97-4C3E-A6D7-DACD0F458B89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250754"/>
            <a:ext cx="1440000" cy="185624"/>
            <a:chOff x="0" y="0"/>
            <a:chExt cx="3714642" cy="478800"/>
          </a:xfrm>
        </p:grpSpPr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199F98F3-AF43-4579-B761-E7381A9640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3505D827-51DB-492C-845F-9F4A5FF3D8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9D76EF13-1CC5-409E-A295-6C90B6704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66EE89F7-C991-4D1B-9639-FEEE5CD8D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AE71FDF9-7CA3-4534-9FEB-CD9B2A8139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62E8047B-CD32-447B-8DA3-01A06C320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1E1B51D3-B0D9-498C-A1AB-0C2498785E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F9C47007-633B-4EF4-B2FB-1B47117FF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745A58CD-1F20-44DD-A8CB-3E6E809E60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789A2FB9-2A47-48C8-B0E6-59E8E690A3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4421C39-14B5-4099-A815-54DB58D0EBC8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064491"/>
            <a:ext cx="1440000" cy="185624"/>
            <a:chOff x="0" y="0"/>
            <a:chExt cx="3714642" cy="478800"/>
          </a:xfrm>
        </p:grpSpPr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3792DCB9-59CC-43E4-B79C-3DF0AF10C0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C044126C-B401-4794-AC31-6F8C5277E5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525ACE89-345C-4AEA-B014-8F968FC05B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81F127DB-0AD5-4643-B8D5-975EA0B45D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BCEDB926-E636-4B82-85ED-857FD16ED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05253C2A-10AA-460A-B31A-5290FF3D8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EAAB6121-08A0-4D1F-9314-392C747626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CFDA9F99-5A4D-4375-867E-39B8F28AC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29FCA234-9064-4AD6-B49E-1169B59B1E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F4009346-2956-450C-B3C5-F5956962A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0CC57819-2B07-4D45-A8DB-8CAE80B9EA7C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875751"/>
            <a:ext cx="1440000" cy="185624"/>
            <a:chOff x="0" y="0"/>
            <a:chExt cx="3714642" cy="478800"/>
          </a:xfrm>
        </p:grpSpPr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153670A6-60C1-4CA3-8610-C5D3F1B3F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8B5A9D76-BAFE-4124-ACBC-6D7842895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5EE2538C-E5F4-4B68-971D-2B6206686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16C78610-960D-4907-B83B-9785637968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AC36A4D2-BEEA-4058-AB80-68D7F32115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12EA2437-836A-4EA6-9ED9-E47A60B369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53EBC0FF-B9EE-4189-AAC4-34E9C89AE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6665BA4F-9A3F-4DE3-8828-2078125095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2BF0F0BB-20F0-42C3-BC41-A73BD0B18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C5B6CDDE-A778-40D4-96A7-E6CA58BEAC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B08FDB0F-20D1-41DE-B9A0-9660F0DBFE19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688790"/>
            <a:ext cx="1440000" cy="185624"/>
            <a:chOff x="0" y="0"/>
            <a:chExt cx="3714642" cy="478800"/>
          </a:xfrm>
        </p:grpSpPr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65E0BC25-6B77-4A46-AA5E-79E5A80D4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39B0629A-6EE4-431A-9E6F-5B2014A0DE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64130371-E901-46A6-980F-88B1280ABA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02155784-3FF3-4568-9910-21886721F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D7FE261D-CA5E-4B1C-AD0F-22EBCA948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6435CDB4-9BF5-4513-A37D-922C3FE112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D6575895-7C6E-42BC-9636-E9CBB7A70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B8C5A215-86D3-43C5-9C40-9B48CCACF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33995814-B28A-4748-A7C1-AC7BCFF7F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29366069-250C-4B97-A323-4C648DFBB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70">
            <a:hlinkClick r:id="" action="ppaction://media"/>
            <a:extLst>
              <a:ext uri="{FF2B5EF4-FFF2-40B4-BE49-F238E27FC236}">
                <a16:creationId xmlns:a16="http://schemas.microsoft.com/office/drawing/2014/main" id="{95054B75-2A96-44F9-AAC8-98BF883E2F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7D56A9C1-B507-4BCF-AD7C-88872171FDFE}"/>
              </a:ext>
            </a:extLst>
          </p:cNvPr>
          <p:cNvCxnSpPr>
            <a:cxnSpLocks/>
          </p:cNvCxnSpPr>
          <p:nvPr/>
        </p:nvCxnSpPr>
        <p:spPr>
          <a:xfrm>
            <a:off x="1016139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857B58B1-4897-4769-AF1C-8F2B6B045432}"/>
              </a:ext>
            </a:extLst>
          </p:cNvPr>
          <p:cNvCxnSpPr>
            <a:cxnSpLocks/>
          </p:cNvCxnSpPr>
          <p:nvPr/>
        </p:nvCxnSpPr>
        <p:spPr>
          <a:xfrm>
            <a:off x="554367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FE82E108-D00C-4470-84DB-27E20111DE71}"/>
              </a:ext>
            </a:extLst>
          </p:cNvPr>
          <p:cNvCxnSpPr>
            <a:cxnSpLocks/>
          </p:cNvCxnSpPr>
          <p:nvPr/>
        </p:nvCxnSpPr>
        <p:spPr>
          <a:xfrm>
            <a:off x="9368916" y="34875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C52644F-D3E3-48D4-B667-E9E38CE345F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0A239B-E595-4D33-8CBD-731AE707DD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033AB7C0-C998-4CFC-A399-F9640C6F6393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E1EBF8F-2A02-4549-A04A-F9292826DF11}"/>
              </a:ext>
            </a:extLst>
          </p:cNvPr>
          <p:cNvCxnSpPr>
            <a:cxnSpLocks/>
          </p:cNvCxnSpPr>
          <p:nvPr/>
        </p:nvCxnSpPr>
        <p:spPr>
          <a:xfrm>
            <a:off x="9399396" y="354853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24786DEF-235F-4CAF-9A59-E6E225CC0C61}"/>
              </a:ext>
            </a:extLst>
          </p:cNvPr>
          <p:cNvCxnSpPr>
            <a:cxnSpLocks/>
          </p:cNvCxnSpPr>
          <p:nvPr/>
        </p:nvCxnSpPr>
        <p:spPr>
          <a:xfrm>
            <a:off x="10138536" y="356638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E8EC53B-8AD4-4AF3-96F7-047A6107EC4E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863654"/>
            <a:ext cx="1440000" cy="185624"/>
            <a:chOff x="0" y="0"/>
            <a:chExt cx="3714642" cy="478800"/>
          </a:xfrm>
        </p:grpSpPr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54E5CE2E-23BE-4716-917F-E0C1C07C9B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CE94BD30-C351-4908-B36A-49A336310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33CF3EC6-09A3-4BA5-A03E-3A6E0C4F35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E2D3FC79-3EB9-4096-9ECD-1529A966DD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CC1140A0-3C9C-4B90-AF0B-A96EE672F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0F5180A8-2916-42D6-A8DD-D8A4590322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387658CB-E050-4CE5-8B49-2412CAE462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3C4BCEF6-6098-4A48-A3E9-D63860A33F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EC2DA4D5-8F0E-4647-837E-A4E1443A7D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D160E337-FB2C-46D0-8979-D70FAAE1EC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628E77-ABA2-43F6-8BCD-CBA8FBCEE36E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5674080"/>
            <a:ext cx="1440000" cy="185624"/>
            <a:chOff x="0" y="0"/>
            <a:chExt cx="3714642" cy="478800"/>
          </a:xfrm>
        </p:grpSpPr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D0AB0DA5-F8AC-4806-9249-44FAB35053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DC072598-FFE5-4573-A316-782217DC07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99C48C04-46CE-49E1-875D-EAEFBFB380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FE9993F5-1CD0-44A8-A557-F0E2616E8A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F87BE8AD-D2F6-44D8-BB64-D2745ED54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516F5247-881A-483D-9862-95FE75FD47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F3CE11C8-C83D-4A04-B25C-0524353F3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0F5DF854-9B5B-4B2E-B93F-1C32C5231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A9EC03EE-803E-426A-B279-3A9D46D3F6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F0CD1244-F95F-4194-9294-8EEBF68C84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5374CDB-FF53-45A0-8091-C335D1F3E0CD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5434345"/>
            <a:ext cx="1440000" cy="185624"/>
            <a:chOff x="0" y="0"/>
            <a:chExt cx="3714642" cy="478800"/>
          </a:xfrm>
        </p:grpSpPr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BAB6442D-C6E1-4E24-9D37-CD1AF8952D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E714E83D-475A-4AA5-B3AB-FEA8E5D97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AEB41067-7BFE-46DA-A684-48516AE3D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1E9301DE-92F6-4DF5-928E-7ADC1DFF77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B78CCADA-8E9F-4B5D-BA22-8C8839C4E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11E9230B-6A66-48D6-B6A5-F2E3542F40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635B593D-19AA-486C-B714-CA5CD2C8E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8D494637-11A1-4EE5-98D8-9B424EA4B3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1CE01AAD-A45F-481F-A5CC-71113BBB4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4890CC5E-7472-4696-A184-AE63568659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4286A046-7D4B-4B13-ABB4-61C18C20A04F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5250754"/>
            <a:ext cx="1440000" cy="185624"/>
            <a:chOff x="0" y="0"/>
            <a:chExt cx="3714642" cy="478800"/>
          </a:xfrm>
        </p:grpSpPr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47017F29-B92D-4DD7-AB2B-820FFA80A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133E09F7-8FD1-4A51-BF65-BB5C8B4A9E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B7E1A374-71D4-4FFE-B285-93CBF67CFC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4F167B61-E052-4860-A891-4212A9C4B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0182BCC2-627F-44EA-82CE-EEB8EE4B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9E6FA7AC-FC68-4BFF-AE62-B701420229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CA26E5B0-32F5-49D2-9860-3458965014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F2A436CC-F1EE-470F-98D9-933199FFD3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0D2C19B9-93ED-45E5-96DD-9C6244A5A6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6D0836EE-D846-4EAF-875B-CD6E28BA9A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CB289C5A-8685-4A44-9082-2DC67B50DA0D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5064491"/>
            <a:ext cx="1440000" cy="185624"/>
            <a:chOff x="0" y="0"/>
            <a:chExt cx="3714642" cy="478800"/>
          </a:xfrm>
        </p:grpSpPr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5BED7E2A-C979-4E7C-AA00-FF29E26DA1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EEC78A49-752B-4469-87D5-5F2BE47E9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CD24D4A9-02F3-44E5-86FB-D90D23C2E5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02C10DA5-FD4B-4DE8-B943-94BE1766E4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864B43F3-C47B-403A-B918-A64A8E405F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09FEAB0B-CB86-4941-AB4A-04BC48C564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57611B97-BFC1-42E5-A7CE-224E63BB41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576C7DCC-B0D1-40EA-9F1D-E8758A5B23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3203B9E0-8AF8-49A4-BF71-1543E7D84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67B2DCA6-2763-442E-BC8F-81C38775A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EE6EEBF-422A-4F1E-B166-379C468F26DC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4875751"/>
            <a:ext cx="1440000" cy="185624"/>
            <a:chOff x="0" y="0"/>
            <a:chExt cx="3714642" cy="478800"/>
          </a:xfrm>
        </p:grpSpPr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982F5676-A95B-42F1-9A6C-E2FB7C5C4F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C7C2E2B6-99A9-453C-9A38-567BCE2EF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65A79A51-808F-45FF-A95D-F8D813978C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6FF9E992-2A56-4400-A1E8-7A5B88FF3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A147AEA6-7873-4E52-8EF8-D3D4079264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480A9396-5B3D-4332-975A-97516819ED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B4C1BE1F-FAB7-44BC-8D67-09AF9724D3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66456F2F-64A0-4033-82A7-F171CED69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3FE2341A-55EA-43F9-B03E-5107F3805A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0686D749-A379-449C-9C16-BDB41B528F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5AE333A7-3153-43EB-8915-B5ED21B9A966}"/>
              </a:ext>
            </a:extLst>
          </p:cNvPr>
          <p:cNvGrpSpPr>
            <a:grpSpLocks noChangeAspect="1"/>
          </p:cNvGrpSpPr>
          <p:nvPr/>
        </p:nvGrpSpPr>
        <p:grpSpPr>
          <a:xfrm>
            <a:off x="8700589" y="4688790"/>
            <a:ext cx="1440000" cy="185624"/>
            <a:chOff x="0" y="0"/>
            <a:chExt cx="3714642" cy="478800"/>
          </a:xfrm>
        </p:grpSpPr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12151B85-25E4-415C-A243-2A8FAF4A4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E85579EE-EB1C-4B7C-87C6-A71309C369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F47B95B0-A672-4937-9E2B-A534BC49A2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F3AACC25-850A-4BAA-A499-16179294E0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C955F409-C727-4631-85A2-61AD21B9B3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35243FC2-69B5-4563-899C-6E40F25FAF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8D04E674-624A-4231-B29C-5FDEB0DC6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9CCD9003-C3DE-486B-8F96-527AC8A4F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9618E9A0-FD80-474A-BDB9-B264E5BB9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842AAF2F-823A-407A-9537-6D1AF8CE16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70351D65-0BF7-4EA0-9172-AB2BEEE4674A}"/>
              </a:ext>
            </a:extLst>
          </p:cNvPr>
          <p:cNvGrpSpPr>
            <a:grpSpLocks noChangeAspect="1"/>
          </p:cNvGrpSpPr>
          <p:nvPr/>
        </p:nvGrpSpPr>
        <p:grpSpPr>
          <a:xfrm>
            <a:off x="10208687" y="4690115"/>
            <a:ext cx="891700" cy="185624"/>
            <a:chOff x="0" y="0"/>
            <a:chExt cx="2300238" cy="478800"/>
          </a:xfrm>
        </p:grpSpPr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6AA68890-6824-41AC-88BE-44D4C918C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FEDB6930-696F-4C35-B9D9-15913EDA5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8DFEB15C-B877-4DB9-87AB-4FBF996B34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3A1820F0-B64F-4829-AFEE-A623E3DCF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Würfel 97">
              <a:extLst>
                <a:ext uri="{FF2B5EF4-FFF2-40B4-BE49-F238E27FC236}">
                  <a16:creationId xmlns:a16="http://schemas.microsoft.com/office/drawing/2014/main" id="{1B73FBF3-3822-4999-8FC2-CEF8848DD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BB397271-507C-474E-BAC8-00038C957202}"/>
              </a:ext>
            </a:extLst>
          </p:cNvPr>
          <p:cNvGrpSpPr>
            <a:grpSpLocks noChangeAspect="1"/>
          </p:cNvGrpSpPr>
          <p:nvPr/>
        </p:nvGrpSpPr>
        <p:grpSpPr>
          <a:xfrm>
            <a:off x="10200398" y="4907056"/>
            <a:ext cx="361101" cy="185624"/>
            <a:chOff x="0" y="0"/>
            <a:chExt cx="931500" cy="478800"/>
          </a:xfrm>
        </p:grpSpPr>
        <p:sp>
          <p:nvSpPr>
            <p:cNvPr id="100" name="Würfel 99">
              <a:extLst>
                <a:ext uri="{FF2B5EF4-FFF2-40B4-BE49-F238E27FC236}">
                  <a16:creationId xmlns:a16="http://schemas.microsoft.com/office/drawing/2014/main" id="{D9925084-A8CA-40E2-9956-A7843795DE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1" name="Würfel 100">
              <a:extLst>
                <a:ext uri="{FF2B5EF4-FFF2-40B4-BE49-F238E27FC236}">
                  <a16:creationId xmlns:a16="http://schemas.microsoft.com/office/drawing/2014/main" id="{CF8F78AB-10AC-4EC3-87CC-60C562C85C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8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96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16">
            <a:hlinkClick r:id="" action="ppaction://media"/>
            <a:extLst>
              <a:ext uri="{FF2B5EF4-FFF2-40B4-BE49-F238E27FC236}">
                <a16:creationId xmlns:a16="http://schemas.microsoft.com/office/drawing/2014/main" id="{3B35A63A-C7EC-4342-87CF-56A5814D22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58625DB-839D-442A-A7A6-6F8566B456E9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4701610"/>
            <a:ext cx="1536008" cy="198000"/>
            <a:chOff x="0" y="0"/>
            <a:chExt cx="3714642" cy="478800"/>
          </a:xfrm>
        </p:grpSpPr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C7BD2CB5-201B-4198-B711-87617638B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988F7E0-5699-4004-A62A-9EC99D114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FEFABA17-17DF-4C48-8E56-CD9E23D366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81A5955A-7453-45A6-B832-832B5E8F68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BB601B75-FCBC-459C-8C64-B9EC44AB6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6B6FB43E-E56C-4C5C-847B-1DB2ADFD5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7127ADF1-B23B-4253-9FCD-7B091FEB7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DD6609EF-4E1F-4DB8-978E-44AB7118AB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6D6243A9-EEF1-4849-9567-0FB2728BC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E5F24A7C-66D4-43F6-A52C-395440CEB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0BC6341-F7F3-4B72-9A12-178D69E743C9}"/>
              </a:ext>
            </a:extLst>
          </p:cNvPr>
          <p:cNvGrpSpPr>
            <a:grpSpLocks noChangeAspect="1"/>
          </p:cNvGrpSpPr>
          <p:nvPr/>
        </p:nvGrpSpPr>
        <p:grpSpPr>
          <a:xfrm>
            <a:off x="2551820" y="4702935"/>
            <a:ext cx="951151" cy="198000"/>
            <a:chOff x="0" y="0"/>
            <a:chExt cx="2300238" cy="478800"/>
          </a:xfrm>
        </p:grpSpPr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98B284DE-1651-49B1-81C3-686B5C3C2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969513C3-9CB2-457B-849D-BBD434A39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E5CA080F-17C5-4F58-9D72-0EC61486D1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A071E26B-B56E-4528-B139-D462A0957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BC5470F8-2E34-423B-882D-68AB189B3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33" name="Würfel 32">
            <a:extLst>
              <a:ext uri="{FF2B5EF4-FFF2-40B4-BE49-F238E27FC236}">
                <a16:creationId xmlns:a16="http://schemas.microsoft.com/office/drawing/2014/main" id="{6142BC6B-3990-413F-9A7B-5CD7FB3EED18}"/>
              </a:ext>
            </a:extLst>
          </p:cNvPr>
          <p:cNvSpPr>
            <a:spLocks noChangeAspect="1"/>
          </p:cNvSpPr>
          <p:nvPr/>
        </p:nvSpPr>
        <p:spPr>
          <a:xfrm>
            <a:off x="2543531" y="4919876"/>
            <a:ext cx="197984" cy="198000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33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90">
            <a:hlinkClick r:id="" action="ppaction://media"/>
            <a:extLst>
              <a:ext uri="{FF2B5EF4-FFF2-40B4-BE49-F238E27FC236}">
                <a16:creationId xmlns:a16="http://schemas.microsoft.com/office/drawing/2014/main" id="{54C8DC8A-3F9A-41B0-BC64-D9F9DC2D95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41AFAE3-CE15-4661-A35C-506FA31CB819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6139610"/>
            <a:ext cx="1536008" cy="198000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5E00D543-84A3-446F-9583-F5D1452A7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Würfel 8">
              <a:extLst>
                <a:ext uri="{FF2B5EF4-FFF2-40B4-BE49-F238E27FC236}">
                  <a16:creationId xmlns:a16="http://schemas.microsoft.com/office/drawing/2014/main" id="{DA4C7D32-959A-4CDF-9BDB-FBE8BC611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FB2C3879-F79D-4EE3-8C3A-B576ED15C4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4A762328-9B20-48F9-A3B1-E7C732B62D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54D36A70-3726-4518-9BE8-C25ACB7402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5D6CE815-8744-403A-A785-10B22C01D1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69141548-7247-4D9F-9929-CE290C3C57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9DBC3569-24E3-4E63-B40A-23CF8EAF5B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9E1CF12D-DC51-4057-A431-0392190689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81F6F986-E4C6-4B8B-BCD2-CF67AA277A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C4228C7-0799-4C12-8466-1BF3097C52A0}"/>
              </a:ext>
            </a:extLst>
          </p:cNvPr>
          <p:cNvGrpSpPr>
            <a:grpSpLocks noChangeAspect="1"/>
          </p:cNvGrpSpPr>
          <p:nvPr/>
        </p:nvGrpSpPr>
        <p:grpSpPr>
          <a:xfrm>
            <a:off x="8702711" y="5958499"/>
            <a:ext cx="1536008" cy="198000"/>
            <a:chOff x="0" y="0"/>
            <a:chExt cx="3714642" cy="478800"/>
          </a:xfrm>
        </p:grpSpPr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E043B83B-F86C-43B7-A80B-A6FE78512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291D838D-C956-4E02-BDA2-8DC1A9A70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6300B9AF-7155-40DF-989E-1E8C0136E9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E43FD368-58A4-4D88-8E53-B804CE38F9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D3E86594-3CB6-434F-BFEC-FC282F5FA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95B9CF41-4B7E-46B2-8004-A332049492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E10F1ECC-65DF-44F6-A281-BD024C1D38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7229FE49-F34C-49AC-84DC-6DB879A075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D94BAC93-CD8B-4F75-BBAA-07D1040B1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795E04D4-BBB8-4F9F-A1ED-694C710D4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F71B170-AF0C-488F-BBB7-D16C24A05E25}"/>
              </a:ext>
            </a:extLst>
          </p:cNvPr>
          <p:cNvGrpSpPr>
            <a:grpSpLocks noChangeAspect="1"/>
          </p:cNvGrpSpPr>
          <p:nvPr/>
        </p:nvGrpSpPr>
        <p:grpSpPr>
          <a:xfrm>
            <a:off x="8702711" y="5774299"/>
            <a:ext cx="1536008" cy="198000"/>
            <a:chOff x="0" y="0"/>
            <a:chExt cx="3714642" cy="478800"/>
          </a:xfrm>
        </p:grpSpPr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F1CF940F-5921-41E5-9C94-02BBE43729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0A341C10-B458-4E70-8144-E2EF8F471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B7DEDF29-AC65-4F68-BC00-2FD31BA142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F471C0D5-432C-4AA3-9D3C-F19D2CB007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C8602199-E239-447D-9CB1-6C88472299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516F979A-606F-4DD1-94F6-1078A8F173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616B3DC4-D9CB-4FEA-B5CD-6B1AD46AA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A12306A6-1B2E-4238-8608-AB6DE8D184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7E52BA4A-0D9E-44FE-B88D-7C838B30B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EDE42169-CF78-459D-AD5F-344333CB49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44D9A3B9-30C5-4C46-BE03-74D4CCB35F84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587900"/>
            <a:ext cx="1536008" cy="198000"/>
            <a:chOff x="0" y="0"/>
            <a:chExt cx="3714642" cy="478800"/>
          </a:xfrm>
        </p:grpSpPr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B5CBA18F-A621-4193-AFDA-1948AC1B5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8236C172-E372-44DD-9DEF-A67D825ACE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BFD5745E-9106-4416-8722-5E9C2423FC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29508567-99AE-4E69-BC2F-805B4C4831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76DF3FF1-5E13-4EF2-8485-5F9244CBF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5FEB0E30-45A5-4A71-B950-9855C9D558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D1C93AC8-B679-4902-90F3-B266446BDF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911AA6DA-8711-4C58-B65E-CA7D4F4CE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18114CBA-8871-4403-B263-A670D83143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62E98AFD-9D62-475A-98B7-66D6EF360D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BF24BFD-6EAA-45FA-9B88-16A650070045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354515"/>
            <a:ext cx="1536008" cy="198000"/>
            <a:chOff x="0" y="0"/>
            <a:chExt cx="3714642" cy="478800"/>
          </a:xfrm>
        </p:grpSpPr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90192CE1-076D-4A8B-9489-B8DEB1D77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666A9105-B40E-4167-A269-9FCA2A8880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F3EBD0D0-A590-4B02-9127-94DAA0A78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553003DE-C973-4D03-97A7-521E2CF169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B73075E5-7095-4C90-948F-393EE6C664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0187B061-926C-433D-A386-5E15E1085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69FEE710-08AC-41CC-8CC2-582B6C38E9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F6E364AA-6359-4445-8FB4-B9F665D87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00379794-DC57-4D3C-AE96-67168C0198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D5682B5B-0AF9-4BDE-90DB-6722DD93A4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DC6863D5-4A75-4B11-BFEF-89CA92C8CF92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167749"/>
            <a:ext cx="1536008" cy="198000"/>
            <a:chOff x="0" y="0"/>
            <a:chExt cx="3714642" cy="478800"/>
          </a:xfrm>
        </p:grpSpPr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433ED98B-8B94-4DE8-BD0E-1C398065A6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101F937C-9F42-4444-8E61-C2AC2E68AD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BBC5BA4C-CFFE-4DC4-A5DD-F9A7B863D9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7291F1F9-157F-4272-B0EE-C84BD1F7F7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5FCABFAF-0D3F-4DBE-BACC-0A23BA4DB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8C1773F7-2B1E-49EF-9257-D90BD2C53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1ED4FBE7-5DE9-4A10-9448-9AFF820324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E6CCB3BD-DA0C-49C0-BB6F-966CF1250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B3CF50B8-A365-4C81-932B-5FF9BA24F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FC0083E0-5137-4A62-ACEF-D24C1374C8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B4424DBB-6339-44A3-BE38-641D91302744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981486"/>
            <a:ext cx="1536008" cy="198000"/>
            <a:chOff x="0" y="0"/>
            <a:chExt cx="3714642" cy="478800"/>
          </a:xfrm>
        </p:grpSpPr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5BB87C94-B8FB-42C8-B59B-C6AAA27A99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A88B8525-6EF7-472F-9EB6-0906D7D8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AC07BE7B-07F6-46D4-B181-9C96DC2E83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1AE137CA-8FA8-41B8-8CC2-C440F08DF5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167AB3D2-873E-4D02-843E-CA2A01576D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62AB311F-A241-4E65-91D8-52062F114B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26A464DE-FB95-4F71-BB59-E161886D5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CC187F75-4215-4A0E-A065-88A50558F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BAF95095-57EF-494C-BAE3-A0935A126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98C5002C-CDB0-42E1-B8BC-443A0A8EBB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A297E22F-82EB-4A96-8F5E-690E6886EB1E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789571"/>
            <a:ext cx="1536008" cy="198000"/>
            <a:chOff x="0" y="0"/>
            <a:chExt cx="3714642" cy="478800"/>
          </a:xfrm>
        </p:grpSpPr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702BE612-248B-47CF-9F58-2187A61CC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DFECA170-DB7E-47CF-8C6B-33F3E1124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96D860B4-4C64-4D44-B9B8-7E6FFE276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A0F5CC38-0523-4D7C-802C-B77D11F65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E822A245-913C-4B00-A67C-BA39CEA35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A8B6D9CA-2BD0-42E0-8F8A-388A1BC02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95C15171-C98C-476C-98D4-BDD42C5337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BA3BD188-5DDE-4F0A-8C56-ACA8F33813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392865D3-B657-4F54-BE72-A6116D5788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Würfel 97">
              <a:extLst>
                <a:ext uri="{FF2B5EF4-FFF2-40B4-BE49-F238E27FC236}">
                  <a16:creationId xmlns:a16="http://schemas.microsoft.com/office/drawing/2014/main" id="{F98354BD-74C0-4995-BE60-26CC795E2A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B3683D40-B179-4218-8BBC-0090B700D8B8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02610"/>
            <a:ext cx="1536008" cy="198000"/>
            <a:chOff x="0" y="0"/>
            <a:chExt cx="3714642" cy="478800"/>
          </a:xfrm>
        </p:grpSpPr>
        <p:sp>
          <p:nvSpPr>
            <p:cNvPr id="100" name="Würfel 99">
              <a:extLst>
                <a:ext uri="{FF2B5EF4-FFF2-40B4-BE49-F238E27FC236}">
                  <a16:creationId xmlns:a16="http://schemas.microsoft.com/office/drawing/2014/main" id="{1CD29C3E-6FA7-42B2-8774-6E82E9A02B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1" name="Würfel 100">
              <a:extLst>
                <a:ext uri="{FF2B5EF4-FFF2-40B4-BE49-F238E27FC236}">
                  <a16:creationId xmlns:a16="http://schemas.microsoft.com/office/drawing/2014/main" id="{D367CBC2-F1C1-4930-B712-DA13A3D81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2" name="Würfel 101">
              <a:extLst>
                <a:ext uri="{FF2B5EF4-FFF2-40B4-BE49-F238E27FC236}">
                  <a16:creationId xmlns:a16="http://schemas.microsoft.com/office/drawing/2014/main" id="{0C640384-55A8-4915-B72C-53DED6257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3" name="Würfel 102">
              <a:extLst>
                <a:ext uri="{FF2B5EF4-FFF2-40B4-BE49-F238E27FC236}">
                  <a16:creationId xmlns:a16="http://schemas.microsoft.com/office/drawing/2014/main" id="{E75FD478-8F07-44EF-92BF-ABA356DD0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4" name="Würfel 103">
              <a:extLst>
                <a:ext uri="{FF2B5EF4-FFF2-40B4-BE49-F238E27FC236}">
                  <a16:creationId xmlns:a16="http://schemas.microsoft.com/office/drawing/2014/main" id="{72BC5B0B-E187-4C3B-B957-F58722081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5" name="Würfel 104">
              <a:extLst>
                <a:ext uri="{FF2B5EF4-FFF2-40B4-BE49-F238E27FC236}">
                  <a16:creationId xmlns:a16="http://schemas.microsoft.com/office/drawing/2014/main" id="{2CF1A331-6852-48AB-8559-3197943748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6" name="Würfel 105">
              <a:extLst>
                <a:ext uri="{FF2B5EF4-FFF2-40B4-BE49-F238E27FC236}">
                  <a16:creationId xmlns:a16="http://schemas.microsoft.com/office/drawing/2014/main" id="{5A678961-5788-474B-B291-C1826DC014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7" name="Würfel 106">
              <a:extLst>
                <a:ext uri="{FF2B5EF4-FFF2-40B4-BE49-F238E27FC236}">
                  <a16:creationId xmlns:a16="http://schemas.microsoft.com/office/drawing/2014/main" id="{FA0C4A78-0F8F-4BC3-94DB-C9F7050E0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8" name="Würfel 107">
              <a:extLst>
                <a:ext uri="{FF2B5EF4-FFF2-40B4-BE49-F238E27FC236}">
                  <a16:creationId xmlns:a16="http://schemas.microsoft.com/office/drawing/2014/main" id="{EA2B6B88-9134-42FD-A639-2E737F91A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9" name="Würfel 108">
              <a:extLst>
                <a:ext uri="{FF2B5EF4-FFF2-40B4-BE49-F238E27FC236}">
                  <a16:creationId xmlns:a16="http://schemas.microsoft.com/office/drawing/2014/main" id="{639136B1-A17B-4733-85E7-D65244E80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943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043190B-E2E3-47B2-9632-38C695CBB070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04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8D1CD60-76C8-4C67-9662-A2458D8FDD2B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3FC71F-89A4-419C-BDBF-FEE7560818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6B7ECF2-9C4F-4567-9598-90D32919934C}"/>
              </a:ext>
            </a:extLst>
          </p:cNvPr>
          <p:cNvGrpSpPr>
            <a:grpSpLocks noChangeAspect="1"/>
          </p:cNvGrpSpPr>
          <p:nvPr/>
        </p:nvGrpSpPr>
        <p:grpSpPr>
          <a:xfrm>
            <a:off x="4838543" y="4603935"/>
            <a:ext cx="1536008" cy="198000"/>
            <a:chOff x="0" y="0"/>
            <a:chExt cx="3714642" cy="478800"/>
          </a:xfrm>
        </p:grpSpPr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7A568D3D-A4C0-438C-8F6C-51ECBCA835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5E19BE19-5984-4FCA-B403-805001F1E8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033E21A-97AE-4BCE-9251-9E83F4EFC9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0AFC2795-E48C-46E4-8286-8E509DA14C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3BA655A5-6DF1-4E23-B3F0-A787E1E45F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D94D4E5C-F7B6-484B-A580-638F0B3DE7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A10A3409-E1C5-497C-8446-4619BB6330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A9C7B5CD-0093-4F49-86AD-C26CEE03EA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62759E74-B65C-4858-8A28-5648BF6A62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20FD3030-13C6-4A9E-9EF6-DF0643D470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1D551F1-E250-49AE-A5EA-3A37FCD1E198}"/>
              </a:ext>
            </a:extLst>
          </p:cNvPr>
          <p:cNvGrpSpPr>
            <a:grpSpLocks noChangeAspect="1"/>
          </p:cNvGrpSpPr>
          <p:nvPr/>
        </p:nvGrpSpPr>
        <p:grpSpPr>
          <a:xfrm>
            <a:off x="6418363" y="4605260"/>
            <a:ext cx="951151" cy="198000"/>
            <a:chOff x="0" y="0"/>
            <a:chExt cx="2300238" cy="478800"/>
          </a:xfrm>
        </p:grpSpPr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15763D32-D1EE-4EAF-8E2C-B2B74AA8C3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B5FDD822-2E77-45FF-989D-37BA2B8871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94B5B2F0-7E95-4323-8521-BDF228993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CA4E9BCA-4605-4637-BA04-58C831C035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B7E1C2E9-ECD0-4C66-B3D9-141AFA6D97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B8B8CFD-1281-4754-9C22-0EF19E1290F3}"/>
              </a:ext>
            </a:extLst>
          </p:cNvPr>
          <p:cNvGrpSpPr>
            <a:grpSpLocks noChangeAspect="1"/>
          </p:cNvGrpSpPr>
          <p:nvPr/>
        </p:nvGrpSpPr>
        <p:grpSpPr>
          <a:xfrm>
            <a:off x="6410074" y="4822201"/>
            <a:ext cx="762492" cy="198000"/>
            <a:chOff x="0" y="0"/>
            <a:chExt cx="1843990" cy="478800"/>
          </a:xfrm>
        </p:grpSpPr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B4BBDF6A-3A6B-4F30-8F20-07FF355448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4788DD04-E479-452C-B644-48316220E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5855120D-D9DE-46BF-9A11-E98BEF9834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D03E38F4-7AFF-4534-9F56-10B6C8C9D3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369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445D1E4F-6B0C-4D53-872A-AEAD3D75BE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E58E65F-D4D6-4797-95DE-72925200AED4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5981970"/>
            <a:ext cx="1536008" cy="198000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6D9CC5E2-1185-4A99-BD0F-CE1AFACC80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1228A07B-A8BE-489E-9671-CF2957C012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C8FFEE3E-2253-4C29-9D42-FA0843ABA7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6E311DB-D96C-4C62-8825-C11538BB64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AF9E68BF-776A-4A63-A874-174367B7F3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7FB1D0A7-27B0-48E8-93F8-43C8FEC7E0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06E622C9-BF76-4BD7-8E7F-2CA350795C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728AF65A-51A3-4671-B97E-0B73F63D8A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5C249B1A-AFC8-4B4C-BA71-139C69465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942D6FA8-9ED7-4598-B852-A8519F732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2B1F21B-A7D3-44CD-BED6-F45502E6EDA6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5797770"/>
            <a:ext cx="1536008" cy="198000"/>
            <a:chOff x="0" y="0"/>
            <a:chExt cx="3714642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D3D82865-5869-4BBE-BA1C-3837E7BD5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A323DBDB-8BAF-4084-9C41-AA933D129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8ED4D898-358A-4BF2-A97F-A8E143CD92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DB2CE884-4A7B-40E1-B533-272F002CA7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8541D84B-D0DF-4C73-88A1-D8E28B7543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93684DDE-4796-4186-B327-4AEB3F11B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EEE7DE15-155B-46D0-B336-4408D2C1B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576695E2-5AEF-4462-85D4-4276A716E8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FD26EB9B-2DE0-4AD7-AD69-B4E768218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0380CD25-2D22-4050-9525-2CFF41244E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442E75A-61E1-4B1E-81FF-93C827BA623A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5611371"/>
            <a:ext cx="1536008" cy="198000"/>
            <a:chOff x="0" y="0"/>
            <a:chExt cx="3714642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73447A60-786D-46B2-8908-A365027E55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66B29A31-6F1E-48A1-AB36-624ED6963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1A1CA80C-5728-49BC-9077-DAE8672638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50909EFB-1317-4CBA-850C-B56FA5E66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F4881B5B-C9C9-4FAF-8762-180B3E988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084CFA4C-5E8F-428B-9A86-45CCB845D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B1266C8F-B8E1-41DA-BF57-00784C1614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03B22323-7B78-42FF-9C87-B82C8F39E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D5BB8C20-63CE-415B-9FE8-8E69BB46BE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3200AFDC-E1B5-4F4C-A1A4-3702DDFE5E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F4CA751-C322-4832-BFAE-FC4EEAD3203D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5377986"/>
            <a:ext cx="1536008" cy="198000"/>
            <a:chOff x="0" y="0"/>
            <a:chExt cx="3714642" cy="478800"/>
          </a:xfrm>
        </p:grpSpPr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78FBA76D-693F-485C-B0B2-EEBBE7CFE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B0CC358E-5FAB-4EAB-87F9-2273B042B9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C6D9E06A-98C7-4535-A475-918D9CBB36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59A88E34-F9C4-4811-BE48-6777B892C8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C7F9024B-751E-498F-8B24-09B0403129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4A2B0DB3-42CC-4A71-84D4-12DABD2FC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B9C2F1C2-9D22-4E35-B87D-0217720C42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CB32A5E9-D831-4F9A-8A79-401224631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EEF41A33-86C0-46C8-B0D6-22069C1D04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214E0C5F-A4E4-48FB-BC24-D718C005C3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FD94626A-6A3A-463F-AE94-78DFCDDEDC17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5191220"/>
            <a:ext cx="1536008" cy="198000"/>
            <a:chOff x="0" y="0"/>
            <a:chExt cx="3714642" cy="478800"/>
          </a:xfrm>
        </p:grpSpPr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A1A4B058-899E-43A9-AF25-6C4680C43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F0DCD0B9-499D-4B90-9E22-5DDDEB632B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CDB92108-75EC-44EF-99A9-68E897C65D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62CDF1B9-EC3A-4476-9582-41C63EE19D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03FF8D19-9F03-45B2-89DC-3A69C51BC9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9B700E3E-B5A5-4C64-85CC-964810ADA7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E9F6AD39-98E9-429B-B017-A32AF1CAE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D728F739-5149-4F43-9EE5-655C750FD9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A380770B-0E44-4E7F-B25A-DE9CE961A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97C8546F-2219-42D2-9CA7-BA9E50FA32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72785FB5-4F28-4010-9147-3694E0558974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5004957"/>
            <a:ext cx="1536008" cy="198000"/>
            <a:chOff x="0" y="0"/>
            <a:chExt cx="3714642" cy="478800"/>
          </a:xfrm>
        </p:grpSpPr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00F3B71A-78B0-48D9-B6EB-4499BB5D86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BDEE4A3D-F77E-419A-AC1B-BA7F38753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C8D73942-7A72-4E3F-AD19-B763C9FB06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B7FC3C85-39A2-4428-A9F7-02AB367A91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48F57FF1-1C3B-41D8-9B75-C3FC85DE8B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CDAD758C-655A-42BB-BF89-8311DFB9F1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11796360-378A-48DB-9C87-3578F0D40B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F33C064E-EB2F-4E78-B3FE-99D034799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EE6B32FF-9713-4D91-944A-EFF6F0AB1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4966F85B-6DE3-47C5-9A4B-5F38CE949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329C0361-6D1C-406A-B590-0FC3D1D3526F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4813042"/>
            <a:ext cx="1536008" cy="198000"/>
            <a:chOff x="0" y="0"/>
            <a:chExt cx="3714642" cy="478800"/>
          </a:xfrm>
        </p:grpSpPr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048F3920-3958-4EC8-9281-72D81B70E3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1A8A8111-DAB8-4B94-A772-CFEE02F84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609D4DDE-40D0-4F6F-AD74-312A5E26D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35C05898-9B42-4E0A-97B6-BEF6855E06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EE1F9400-A9D1-43DC-BACA-DD1E919796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D567795E-631F-45C4-A011-4A0AF05F4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4DBBEFA5-5593-422B-9BE0-108B6E2C33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B67C6F5F-5A22-47DF-9FBD-66982B339E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8AEF1F83-7699-42D2-84A9-022D4E42C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655CB548-F20F-42FF-852B-1F51EEAA57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A8E5780F-6C68-4298-966F-A06BF069B788}"/>
              </a:ext>
            </a:extLst>
          </p:cNvPr>
          <p:cNvGrpSpPr>
            <a:grpSpLocks noChangeAspect="1"/>
          </p:cNvGrpSpPr>
          <p:nvPr/>
        </p:nvGrpSpPr>
        <p:grpSpPr>
          <a:xfrm>
            <a:off x="970939" y="4626081"/>
            <a:ext cx="1536008" cy="198000"/>
            <a:chOff x="0" y="0"/>
            <a:chExt cx="3714642" cy="478800"/>
          </a:xfrm>
        </p:grpSpPr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7699989F-B3C2-498F-82A5-F459CDD11F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7F2621CB-E88A-44A8-8FD8-8C1F74080D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49B2B137-295B-47E9-A1C0-069C79903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9F7C9D33-F77B-4BDF-8FB6-BBA657561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51AB5763-F084-40F6-9A50-46A27A1BB3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03C7A614-88BE-4233-A820-34D66D32CD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FA1E1364-D5A1-4180-A589-739E381F9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Würfel 97">
              <a:extLst>
                <a:ext uri="{FF2B5EF4-FFF2-40B4-BE49-F238E27FC236}">
                  <a16:creationId xmlns:a16="http://schemas.microsoft.com/office/drawing/2014/main" id="{7E872FE2-0C63-4CC5-A0B7-D1711492D8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9" name="Würfel 98">
              <a:extLst>
                <a:ext uri="{FF2B5EF4-FFF2-40B4-BE49-F238E27FC236}">
                  <a16:creationId xmlns:a16="http://schemas.microsoft.com/office/drawing/2014/main" id="{F00B1566-ABB2-456D-BFB8-B7D5EA6B7B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0" name="Würfel 99">
              <a:extLst>
                <a:ext uri="{FF2B5EF4-FFF2-40B4-BE49-F238E27FC236}">
                  <a16:creationId xmlns:a16="http://schemas.microsoft.com/office/drawing/2014/main" id="{B841C71F-8675-4EEE-9A53-108735E02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Würfel 1">
            <a:extLst>
              <a:ext uri="{FF2B5EF4-FFF2-40B4-BE49-F238E27FC236}">
                <a16:creationId xmlns:a16="http://schemas.microsoft.com/office/drawing/2014/main" id="{EEB70C56-9AA2-462E-89DA-85C9984C5DE1}"/>
              </a:ext>
            </a:extLst>
          </p:cNvPr>
          <p:cNvSpPr>
            <a:spLocks noChangeAspect="1"/>
          </p:cNvSpPr>
          <p:nvPr/>
        </p:nvSpPr>
        <p:spPr>
          <a:xfrm>
            <a:off x="2607930" y="4626081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" name="Würfel 2">
            <a:extLst>
              <a:ext uri="{FF2B5EF4-FFF2-40B4-BE49-F238E27FC236}">
                <a16:creationId xmlns:a16="http://schemas.microsoft.com/office/drawing/2014/main" id="{692E819E-3299-44C0-9BE5-8635B411C86F}"/>
              </a:ext>
            </a:extLst>
          </p:cNvPr>
          <p:cNvSpPr>
            <a:spLocks noChangeAspect="1"/>
          </p:cNvSpPr>
          <p:nvPr/>
        </p:nvSpPr>
        <p:spPr>
          <a:xfrm>
            <a:off x="2783422" y="4626081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Würfel 3">
            <a:extLst>
              <a:ext uri="{FF2B5EF4-FFF2-40B4-BE49-F238E27FC236}">
                <a16:creationId xmlns:a16="http://schemas.microsoft.com/office/drawing/2014/main" id="{2CB5416E-1E9C-4325-9D8A-DAA01491C88F}"/>
              </a:ext>
            </a:extLst>
          </p:cNvPr>
          <p:cNvSpPr>
            <a:spLocks noChangeAspect="1"/>
          </p:cNvSpPr>
          <p:nvPr/>
        </p:nvSpPr>
        <p:spPr>
          <a:xfrm>
            <a:off x="2960288" y="4626081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5" name="83">
            <a:hlinkClick r:id="" action="ppaction://media"/>
            <a:extLst>
              <a:ext uri="{FF2B5EF4-FFF2-40B4-BE49-F238E27FC236}">
                <a16:creationId xmlns:a16="http://schemas.microsoft.com/office/drawing/2014/main" id="{D0FD080F-1F18-4723-B361-17BA5D4F65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159C6-F356-4E4A-BE7A-ECE1ACFC454F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001205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D92E87A1-D2F9-4E01-8F5B-48AD1DBA2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C021CCC0-626A-4CC1-B0BD-5363971E3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73240426-DC1F-405A-A4BF-29945065E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DF85BDC5-E739-45ED-AA93-3C059EFAEC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577084DC-4CDE-48CF-B879-BF10FC8C83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AD5A022C-2F6F-4105-BD36-AF9A502012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A2C23050-0A1D-4D7D-A4DA-4552A9CF2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C11ED2EB-109F-4A00-B158-030633B35C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78A7239A-742F-4E2E-8DE1-CB555D7C3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F81BB890-BB04-4A4D-A2F0-3067F047A1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95B0656-86DF-4CA1-BC27-EB1375C33502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812465"/>
            <a:ext cx="1440000" cy="185624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7E21D2C7-AB4A-46CB-B59D-EEBE12789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0BEE34D4-FBB1-43F1-ACAA-62F020B1CB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4426C76C-E740-4FD1-89EA-6AF67743DF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F695C4D5-9E0B-4E82-B56B-792349A882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7D2682B3-E587-4A98-A018-A55F61B66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709798D2-3C10-4F89-8268-F52257E22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6C3A502C-78F7-4B7D-8105-70EBA4129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BCFFF153-744E-4D90-87FD-7867C0A809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CF88A4D0-8D2D-4B90-A2DD-7BE8B9FDB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F29D1AF6-8020-4F13-B1F5-E2412BDF1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6E47EE5-9C94-4655-92F3-D681D5613AEF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25504"/>
            <a:ext cx="1440000" cy="185624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871A108C-F58D-4DDF-AC82-73A353FB73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B72E38F0-101A-4B73-B34B-13F99BCAE8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C10768DB-9CB7-4F95-8CF8-BA86FF8AB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5E21C57E-5FA1-4098-82BF-9766BFCB2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85D07E0D-1FEA-4771-8DD4-DFCC18D552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90D04850-7F90-4C77-997D-D2E9E5E79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F5DA179A-A098-445D-BB1E-CE7868659E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26CE4806-3CBD-469B-9B88-092EC42AB0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6ADE0A0C-322C-4BCE-A2FD-71D01B074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F5219C3B-8E3A-4799-9BE9-4054EA4F8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19C0C4E-1068-4296-A8B0-09A07ED6516D}"/>
              </a:ext>
            </a:extLst>
          </p:cNvPr>
          <p:cNvGrpSpPr>
            <a:grpSpLocks noChangeAspect="1"/>
          </p:cNvGrpSpPr>
          <p:nvPr/>
        </p:nvGrpSpPr>
        <p:grpSpPr>
          <a:xfrm>
            <a:off x="10209748" y="4626829"/>
            <a:ext cx="891700" cy="185624"/>
            <a:chOff x="0" y="0"/>
            <a:chExt cx="2300238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CA540FD8-C432-440E-BFDC-45A0C6181C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0608242F-C3C0-401C-8FA2-04C3B81AC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8EBB2B4A-1D60-4BFA-93D8-C1B17DE33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68869BA3-FF2E-4191-A29F-D33759D3EA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B25ADB88-3174-49E0-8305-4F637A2FD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50" name="Würfel 49">
            <a:extLst>
              <a:ext uri="{FF2B5EF4-FFF2-40B4-BE49-F238E27FC236}">
                <a16:creationId xmlns:a16="http://schemas.microsoft.com/office/drawing/2014/main" id="{0550D34B-A6AC-43C3-9430-4A17FA99888F}"/>
              </a:ext>
            </a:extLst>
          </p:cNvPr>
          <p:cNvSpPr>
            <a:spLocks noChangeAspect="1"/>
          </p:cNvSpPr>
          <p:nvPr/>
        </p:nvSpPr>
        <p:spPr>
          <a:xfrm>
            <a:off x="10201459" y="4843770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" name="36">
            <a:hlinkClick r:id="" action="ppaction://media"/>
            <a:extLst>
              <a:ext uri="{FF2B5EF4-FFF2-40B4-BE49-F238E27FC236}">
                <a16:creationId xmlns:a16="http://schemas.microsoft.com/office/drawing/2014/main" id="{D6884D56-8DB9-402E-861F-9AC183F18A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860D415-1072-48DD-ADBC-99DBF25F9B89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064491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BDE20BAE-52D3-43CC-93D9-801E14FE22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D21B5F71-1848-479C-BAAB-1C33A07635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E5547A2F-A1FF-4B3B-B3C3-E0BCE212E3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A15F8AE7-ADFC-4074-9B34-251671710D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F1A47420-6BEC-4AE3-9C2E-66983EC93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C4B5DE7A-1A40-46F7-895C-9B0503901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3928459E-D6F6-48CA-BF83-FC2C9B58C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F8947191-D268-4AC7-9074-F13166DE3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A9BB0620-465F-4976-A804-4B8F6FEA12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9235E57A-FDDC-4F21-A0B8-33561F6A5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884C3FE-D106-47DC-9414-7B2B2B5DCF63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875751"/>
            <a:ext cx="1440000" cy="185624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0994771F-33C0-43BC-83C8-18A481808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B507C720-78FE-4519-8B98-A3390CA7DE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C21F3624-3B5D-42D6-944E-198B753CAF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259CB60E-816F-4309-BE0B-5A384623A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46346330-9028-4905-9987-8A208A3079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A6264AAA-FF9C-41F0-9C97-7C3222136A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CE618B62-5E77-4910-BF79-2EE65B8E56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BE985110-4091-4475-AE42-16B50E56D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37710B77-A30F-4843-9A32-62401A60D5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44524120-E48C-4A9E-937F-9D82B990C8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BFC2F0F-3A7F-43B7-9976-F2537607A9F7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688790"/>
            <a:ext cx="1440000" cy="185624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E77FB777-810D-4D11-9B3F-24C8AFCEB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C4BE8B2B-E80E-44A2-BC6E-FD57CF3D8D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236653C2-2844-4C39-A181-ED888B813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22BB850B-0257-475D-9ADB-38F24F5642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884002C0-C658-4A1C-AAD7-16B6C4BD9A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A1D2B80C-2765-4619-943C-59A85F70B4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CE22555C-CEA0-4EDB-BC2C-250327121B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2985564B-E4E7-4E73-A3CC-061EE3574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30FD78BA-997B-4FF5-BA9E-B127E3B77D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3F3EE8C9-6B46-4AD0-87F0-62F9DA00E8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87FC0BAD-D129-4DCC-A9B8-32D6E9AA9DEE}"/>
              </a:ext>
            </a:extLst>
          </p:cNvPr>
          <p:cNvGrpSpPr>
            <a:grpSpLocks noChangeAspect="1"/>
          </p:cNvGrpSpPr>
          <p:nvPr/>
        </p:nvGrpSpPr>
        <p:grpSpPr>
          <a:xfrm>
            <a:off x="6442482" y="4690115"/>
            <a:ext cx="891700" cy="185624"/>
            <a:chOff x="0" y="0"/>
            <a:chExt cx="2300238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847580CC-609F-4C08-8CBE-236588834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1CFA56B3-11F8-4BD7-BE12-39B9F2DE3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A421B3B8-7B17-4467-BFF1-F8CC813C94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FB383CE5-B836-4DCB-AE9D-6F0D818C7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FA96D66C-D0C6-4B60-BE4C-7848893211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9D5BEC7-C438-4A9E-B7A0-963C0B8BCA01}"/>
              </a:ext>
            </a:extLst>
          </p:cNvPr>
          <p:cNvGrpSpPr>
            <a:grpSpLocks noChangeAspect="1"/>
          </p:cNvGrpSpPr>
          <p:nvPr/>
        </p:nvGrpSpPr>
        <p:grpSpPr>
          <a:xfrm>
            <a:off x="6434193" y="4907056"/>
            <a:ext cx="537967" cy="185624"/>
            <a:chOff x="0" y="0"/>
            <a:chExt cx="1387745" cy="478800"/>
          </a:xfrm>
        </p:grpSpPr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E8719980-0C37-4B72-8CD8-7C8DF1728B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68716D63-5172-4ABE-BD5B-AE3C6B7E5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AEBF3300-3774-4B4C-BA28-66D7BDE271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2D8B758-D022-4829-B14B-8A28F89028AE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7E9FDC-B7DE-4031-B916-C2B14DD42F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30559E4-DEB2-4482-BD92-52B972DF6C22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674080"/>
            <a:ext cx="1440000" cy="185624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D2745010-D6AF-4A23-A3AD-1F60545C2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8BA07747-5C98-4529-A685-C0D98C7D2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055705A1-00C0-40B5-B1CF-5D6327837D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320C9F4F-9D5A-480E-BA35-F546E50FA1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98652FCF-11AE-46B0-A3C9-F814F05B3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8A8BB919-8AE1-4DEB-A8B1-00B803772E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F044CEB6-BF20-4B85-9122-0A0CC47D79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8B3DAC52-18CD-4F5E-A63B-D8ECBAC04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B4790197-AD16-46FE-836C-8B9A15DAA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2FEDA124-1A7B-4FB7-9555-21748CC7C9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39A0D0-3434-4616-9C83-75F46FE36658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434345"/>
            <a:ext cx="1440000" cy="185624"/>
            <a:chOff x="0" y="0"/>
            <a:chExt cx="3714642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5B52C061-3428-4EBF-8553-C283F16FC9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CDC84DB3-492A-4450-A50A-42F0522D3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760D0DEC-CF39-420D-908E-9793C9513E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3E0B8B55-C643-416B-8502-0D9827809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973B636F-B886-40A6-9131-A3CDBCA942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1D108F88-2BE4-46BE-9BD8-E8933CB8F3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D73CEA88-EEF6-43AF-97CE-24DCECBDEA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54EA6494-0FB2-457B-A74B-C76D2983C9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6A4F5141-D0F2-487E-AD08-A8B307B43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AD380C70-9BBE-4908-A226-A6D5CB1585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CEA2AE9-FB96-4AF2-A598-0591EF1083D2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250754"/>
            <a:ext cx="1440000" cy="185624"/>
            <a:chOff x="0" y="0"/>
            <a:chExt cx="3714642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157C0412-DEF6-44A5-8434-4B192A938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DB6A0766-2752-44E2-9D26-8442C7C31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30E8708C-3E3B-445C-B910-988D4B0937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7B0E8D0B-B43E-4968-B70A-EE4D77BF7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A0245713-C28E-46A9-B71F-B9D31693C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16F34666-B3BF-47C1-BA4B-C821221CF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44A46BAF-844B-4377-B9F9-DA12E4431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692F7D12-0EFA-4362-97D6-F6298F559A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32237B8F-2DA3-41FA-B854-C6A63E077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63DCB92B-F139-435B-A74C-9A7CDDE11D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3EAC628-D76B-4C62-9D64-7342ACCCDB27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064491"/>
            <a:ext cx="1440000" cy="185624"/>
            <a:chOff x="0" y="0"/>
            <a:chExt cx="3714642" cy="478800"/>
          </a:xfrm>
        </p:grpSpPr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C3D66F1A-E192-4498-83C0-B62BE74DF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C0EE3443-F0A8-439E-A5C6-991AAF2DC6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09A45A0E-8755-406C-A39E-E6821189DC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D82139BE-8404-4860-A53C-B402E5B89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C4D6F30F-7066-4998-9598-E43512290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91E090C0-A453-4CA7-8B34-25B817333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606195BD-9B70-4F59-B941-CE990B7352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ABF54DA7-907F-4907-9E95-D99D8D3EE6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D3A68838-9843-4467-9994-81786228DB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2D69FC3A-E5D8-4740-8A58-3978562DF3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0E3DF0DF-1E66-467A-86B5-B95AF13220B3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875751"/>
            <a:ext cx="1440000" cy="185624"/>
            <a:chOff x="0" y="0"/>
            <a:chExt cx="3714642" cy="478800"/>
          </a:xfrm>
        </p:grpSpPr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7C1C1024-0640-4CFB-92DA-9C717CEA54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26C72A45-9932-4274-AE80-2312BD6E0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5AB4B3D1-950A-4543-87FA-015FFC3BE9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3A559694-34DD-4E20-B7E6-79C06908BD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F655855E-7E79-4E12-BCF8-D2DDB8CF5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FDCB790D-D831-4225-BEB6-39677FE83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7E95E2D6-1151-42C3-A34A-F89E336AF8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701B2B1F-5901-4F85-99E7-A34B1BF225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5D1A0BEE-8CD9-41B3-9B85-DBB0367DB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1BE4EF3E-FBD7-465F-BA18-719D1DC29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4C685345-7785-4759-86F4-7C14CE9A4785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688790"/>
            <a:ext cx="1440000" cy="185624"/>
            <a:chOff x="0" y="0"/>
            <a:chExt cx="3714642" cy="478800"/>
          </a:xfrm>
        </p:grpSpPr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E0B9FECB-5BD8-4C3A-8F7E-0978B233EF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E3E53318-E597-465D-941D-0BC2936F17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5D593167-6E19-4837-BB4D-26BAA168FC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076BD68D-BCEA-4563-9102-F7C26A1D1B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ED2AAEA4-0822-4921-B758-997E994BF0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AF14DBE2-B5E7-4380-982A-86E64679BB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63EDA685-45D5-4653-8D34-CAB073758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707A6833-3A6B-408A-8A3D-5EDB6B27C7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B88460E1-4831-4E83-B7F0-28723BA0E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4A4C89A3-3D33-4247-8970-E278B7E9F5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BB3702AE-B663-4832-AFD1-D8DF8BDAB9E9}"/>
              </a:ext>
            </a:extLst>
          </p:cNvPr>
          <p:cNvGrpSpPr>
            <a:grpSpLocks noChangeAspect="1"/>
          </p:cNvGrpSpPr>
          <p:nvPr/>
        </p:nvGrpSpPr>
        <p:grpSpPr>
          <a:xfrm>
            <a:off x="6442482" y="4690115"/>
            <a:ext cx="714833" cy="185624"/>
            <a:chOff x="0" y="0"/>
            <a:chExt cx="1843990" cy="478800"/>
          </a:xfrm>
        </p:grpSpPr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42C0990F-C026-43B6-9B39-36B260EEF1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0B4890C8-38CB-4DE2-9B88-B757C2EE44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6302E7F1-6B55-4415-9F22-99276A6357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2C35F021-DA07-4114-BB65-A2E8A249B8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64">
            <a:hlinkClick r:id="" action="ppaction://media"/>
            <a:extLst>
              <a:ext uri="{FF2B5EF4-FFF2-40B4-BE49-F238E27FC236}">
                <a16:creationId xmlns:a16="http://schemas.microsoft.com/office/drawing/2014/main" id="{3EA40418-CFD0-40F3-80CF-59AF9875F8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92592E5-590E-48DA-B12F-C0E47840FC68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251452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94C449BA-662E-4101-B6EB-82C3E999AA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C89D999B-61D7-40AD-885E-59E3C2D1E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E18D2ECD-43D6-45D2-8417-1404A95DF4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2424D8F1-1234-4963-BBFA-57E756E8B9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6F07E91D-91D5-4F20-9461-AD665536F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73D9253C-E792-4E63-8CA8-C70EA47ED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453D72B2-585B-42BE-9985-681036C22C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7F1DD634-B235-4CDC-B903-CEA4933C5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7FABACC1-B3C4-4AD3-A77F-B07DB4F6C2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7B5C74F6-9826-4E7C-9F25-B990BEC8DA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30AB6D5-F38C-4997-9129-355C4C261296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065189"/>
            <a:ext cx="1440000" cy="185624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CE217DC5-0A61-4217-938B-68FBDD673D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9C9A0792-6623-4AEF-B188-C11B7C1DAA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B18014EF-C02B-4770-9D5C-AD613DD84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3DAB7F0D-08A6-412A-A293-CF0132E33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D07F1802-A3E5-4AD6-AB02-19D4A91D7C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9F83C6A6-6956-42A2-97A0-83590D6274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DCD9C701-01A1-4DC9-98AC-215CEB661D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52007EEF-1DEE-4400-B09B-8FAF951F49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3ABF8C5B-5906-4258-96D4-5496B7EC0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AB2F5DE8-7073-40F9-AB6F-1375BEF9B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C09AA23-43BB-4FB9-B7DB-FC5096E593B6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876449"/>
            <a:ext cx="1440000" cy="185624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0BF7FAAA-41BE-4E0F-8FC0-4DD596A003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E16805F0-57D9-4426-BEF7-556C4E4C11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DDB8B1CC-DCF7-457F-876A-72C22D17DC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F70D90AA-40E5-48CE-BFB5-7A0AE850A2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662BBFF3-AED2-45FA-A251-1E6568EEF3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8D823105-F74E-479D-A275-502615B2D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C911C804-FB6B-4011-8DAA-9D50EA788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1CCBF07D-6488-400C-8898-51FB97260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F64A665F-88D3-4BDD-9626-1F9256C7C3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BCA8124F-F15D-4F30-9D3B-414CA1AD29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AFA34C3-CDAD-47CF-B3DF-73F69C6EC831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89488"/>
            <a:ext cx="1440000" cy="185624"/>
            <a:chOff x="0" y="0"/>
            <a:chExt cx="3714642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EACB8ABF-11AE-4059-8082-F87C0DE9C4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4ABBE057-E988-4B83-A17B-7B754A294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8E8224DD-B987-4A98-9E61-C89998680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46786EE8-8BC1-4216-ACB8-33B23C66A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C796E6CA-C3C3-43DB-BA12-1579AF9068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36FBACBE-1E66-4CC3-8E74-DE40E80D1B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B14E2C22-5A93-4176-AF78-C707DD80A2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3E0E637A-9A60-4DDD-823F-EAD9C4280F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D0E6F6A1-0E65-4149-A5D7-A5D327C1D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FD61DF45-D173-4C8F-9FCB-9376065A6F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BE49A410-B275-4BD8-BF80-0EF30F22C3E3}"/>
              </a:ext>
            </a:extLst>
          </p:cNvPr>
          <p:cNvGrpSpPr>
            <a:grpSpLocks noChangeAspect="1"/>
          </p:cNvGrpSpPr>
          <p:nvPr/>
        </p:nvGrpSpPr>
        <p:grpSpPr>
          <a:xfrm>
            <a:off x="10209748" y="4690813"/>
            <a:ext cx="891700" cy="185624"/>
            <a:chOff x="0" y="0"/>
            <a:chExt cx="2300238" cy="478800"/>
          </a:xfrm>
        </p:grpSpPr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6ECB03A6-C0A1-4B6A-844B-A078D66E47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B50E9675-B8F4-4303-B468-DEEE36D3A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7FB5ABA5-E067-4336-8210-C571F4932F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BE9844F3-B15C-4F93-AB45-14FC4D400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BC7DDE35-D67B-4190-AFC0-1A6736843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09EAB04F-0B7D-4E37-A99B-455147F27A7A}"/>
              </a:ext>
            </a:extLst>
          </p:cNvPr>
          <p:cNvGrpSpPr>
            <a:grpSpLocks noChangeAspect="1"/>
          </p:cNvGrpSpPr>
          <p:nvPr/>
        </p:nvGrpSpPr>
        <p:grpSpPr>
          <a:xfrm>
            <a:off x="10201459" y="4907754"/>
            <a:ext cx="714833" cy="185624"/>
            <a:chOff x="0" y="0"/>
            <a:chExt cx="1843990" cy="478800"/>
          </a:xfrm>
        </p:grpSpPr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B02E07B0-0CD9-4BDF-806E-65F1DBE167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384140FC-C6F2-4FF7-848F-31C4E6273D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5A4C8771-3AFB-4352-BD29-F4AB437918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C5FDAFBE-FBF6-4E34-B9B7-F5F7CEF7B2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49">
            <a:hlinkClick r:id="" action="ppaction://media"/>
            <a:extLst>
              <a:ext uri="{FF2B5EF4-FFF2-40B4-BE49-F238E27FC236}">
                <a16:creationId xmlns:a16="http://schemas.microsoft.com/office/drawing/2014/main" id="{12E6E0FA-4211-4471-A6A1-1644A63636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6E35B5B-14FC-4D0A-ABDA-40D359408890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252091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479E0CD0-96AC-44DE-BC7D-4B357722F8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DA806DC3-0E81-4B1A-A4AD-49232AEF9D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48752CF0-FFD7-41C6-8366-C92EE0ACC2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D757A9DF-FA3B-41B7-ADDB-FB4EC335EE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6D3C56B6-6E75-4CC9-8497-0E656B155D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E59D2FD9-C5D4-41DD-B74B-7A4F739451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832BC6D1-A478-43D9-A6F0-55C007756E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7DCDB04D-38CA-4ED2-AD0B-92484033D2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DA8AE237-F884-492D-9F58-42574BD5B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51CAB7FB-3E7D-4857-B3BA-DD6C119E21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FF0BDA8-0BE9-41A8-82B6-D4A1EDFCA894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065828"/>
            <a:ext cx="1440000" cy="185624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4A650015-EA73-4F7D-B11E-E28BF7F375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2CB5BE20-30D3-4F15-B262-0445EF37C3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9B8FF1AC-22CE-4B4A-9615-5D21524615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30734DE8-C54D-4372-BE5C-67DE0CCD8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4D0FAE8B-2E12-4BA5-A771-1B67B0439E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CB2271ED-B8AB-40C0-BD88-15070EA020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A2749485-7992-44D8-869E-2A233DD6F7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1967DF5F-5FEF-4D4F-9368-368470E46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EE2F614A-ADF0-4ECF-855B-68B0484CA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94F9EA2A-B978-4670-A161-703D1D724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565C73D-C523-47A9-A984-6D033211D90D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877088"/>
            <a:ext cx="1440000" cy="185624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61C4E01C-54A8-4508-96DF-89CD58B7B0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520E3FC0-903F-46FD-AB39-60192E409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FEDD6812-AEA1-4261-B0BE-D123FF86C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C98BEFD5-9B39-422A-AEBF-44CE2487F8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0EFD04E2-9E69-400F-929C-38B8B725E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29A9A07F-FB22-45A0-BF2C-40B3C7EB0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D7F2E233-B3E1-44BE-A2B7-3D89118DBF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FED64CA2-9842-4F7B-9719-F78FBD9EE0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B78196FF-07C4-43CB-AF78-A6984DF2EE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B54B9D33-DDB9-4555-9569-A547DEA82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574327C-BEF4-4580-BE1B-235E56A271E7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690127"/>
            <a:ext cx="1440000" cy="185624"/>
            <a:chOff x="0" y="0"/>
            <a:chExt cx="3714642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6460333B-AA62-4419-AC88-4C426D5094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BF5D177D-04B0-42E3-8ADF-D6A7CEE8F7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DC108ADA-F7D1-48E8-A698-CDA238DDE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B4C09124-71CF-447C-B4D1-BA7989E1BB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2B827FD9-74D1-40B5-B951-5402B8E407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0A4DE07E-B527-4787-819B-17A8DC2F0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4FA9C2D1-21F7-4C90-977F-A48A49F15A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DC528474-C2D8-4CB6-A7DD-FD039CC310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BE127F95-791E-4BD7-94CF-CD0EA830A1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02E3F493-D035-4B4B-A683-EB4962C78B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0C09B6C-2A5C-46F2-BF1E-CF991E15E237}"/>
              </a:ext>
            </a:extLst>
          </p:cNvPr>
          <p:cNvGrpSpPr>
            <a:grpSpLocks noChangeAspect="1"/>
          </p:cNvGrpSpPr>
          <p:nvPr/>
        </p:nvGrpSpPr>
        <p:grpSpPr>
          <a:xfrm>
            <a:off x="2600300" y="4691452"/>
            <a:ext cx="891700" cy="185624"/>
            <a:chOff x="0" y="0"/>
            <a:chExt cx="2300238" cy="478800"/>
          </a:xfrm>
        </p:grpSpPr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8522C4FB-743A-4E86-B11F-ED7AC4575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3C5FDA5B-DF31-4101-A288-5B31FA0462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844B7C52-93FE-46C3-BB3E-113851FB2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C4550297-61C0-42C2-9094-B353E9E8B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EC2FEBAF-440B-461C-AEA5-A6F7637EB7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61" name="Würfel 60">
            <a:extLst>
              <a:ext uri="{FF2B5EF4-FFF2-40B4-BE49-F238E27FC236}">
                <a16:creationId xmlns:a16="http://schemas.microsoft.com/office/drawing/2014/main" id="{815DFF3A-C68B-474E-B852-6E5376897115}"/>
              </a:ext>
            </a:extLst>
          </p:cNvPr>
          <p:cNvSpPr>
            <a:spLocks noChangeAspect="1"/>
          </p:cNvSpPr>
          <p:nvPr/>
        </p:nvSpPr>
        <p:spPr>
          <a:xfrm>
            <a:off x="2592011" y="4908393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41D35B2-FCCD-4D53-8866-D96A604519A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980836-67FF-434F-A1B5-7860ED9BFC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5A36A110-9F47-4C9C-897A-A7AE994D9B5D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674080"/>
            <a:ext cx="1440000" cy="185624"/>
            <a:chOff x="0" y="0"/>
            <a:chExt cx="3714642" cy="478800"/>
          </a:xfrm>
        </p:grpSpPr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51D39D22-2ED3-4832-AD69-41463476D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657CA2C2-ED21-460A-B39B-6ECA7599D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1CD384C6-E7A3-41A3-A3C8-D38A15F678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2568AC63-4949-4994-A9C1-B02282D955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5EFA2753-36D5-4F8E-B3A9-065EE3E6E8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1A29FB81-F07A-4441-8A2E-CFEB0E8D9C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4BD4E51D-CA13-42AA-867E-EE3AE70CE4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3CC06F87-DCCC-4F3F-AD1B-E57E8BD29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B25BDF81-63AF-407A-BC61-455C23A9E1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1D6BC4E7-3C8D-4F4A-ADC4-47CD929C11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598814E6-0A2A-479C-98E9-E44E9462DA0A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434345"/>
            <a:ext cx="1440000" cy="185624"/>
            <a:chOff x="0" y="0"/>
            <a:chExt cx="3714642" cy="478800"/>
          </a:xfrm>
        </p:grpSpPr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7296F35B-4633-42AD-9ED6-D986DC525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2661B5D1-4B38-421E-B455-118B340E2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6B758813-2932-45D8-A490-509DEBC766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FF4ED990-6C0E-49A0-9A2C-69540D598B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C751753E-423C-4F3D-86BC-170A86009B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551160D9-A694-4327-A986-3DDB3B809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88C64BCE-C03D-4CF6-BDF9-EF36CCB7E0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DD616D8A-782D-4150-A109-71C6C283C0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24D89081-727D-4CA7-9EC3-5B82FBDF6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F4BDDB21-A456-42DD-977C-BA40EA35A7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17B48449-ED6B-448F-ACDA-84B7618FFEB5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250754"/>
            <a:ext cx="1440000" cy="185624"/>
            <a:chOff x="0" y="0"/>
            <a:chExt cx="3714642" cy="478800"/>
          </a:xfrm>
        </p:grpSpPr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FAFCD2F7-91B5-4506-9DA2-2A573AFD0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90B419A4-E557-49CF-A82A-BCC8BE6EA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B231BCEE-7E9F-4DC7-9183-9BD7950276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0D607AE0-048A-434E-8F38-2B2AA2220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657FB9E9-05EE-41F9-AD4A-DA4D018E51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1F8BD979-0056-45B2-98EE-CD01CD9913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16606F11-15EB-4812-A924-9D86D8A32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Würfel 97">
              <a:extLst>
                <a:ext uri="{FF2B5EF4-FFF2-40B4-BE49-F238E27FC236}">
                  <a16:creationId xmlns:a16="http://schemas.microsoft.com/office/drawing/2014/main" id="{CC0669B5-6AE6-4790-80A6-B416C7B4BC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9" name="Würfel 98">
              <a:extLst>
                <a:ext uri="{FF2B5EF4-FFF2-40B4-BE49-F238E27FC236}">
                  <a16:creationId xmlns:a16="http://schemas.microsoft.com/office/drawing/2014/main" id="{7E994276-D195-4532-9023-D7C8889AB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0" name="Würfel 99">
              <a:extLst>
                <a:ext uri="{FF2B5EF4-FFF2-40B4-BE49-F238E27FC236}">
                  <a16:creationId xmlns:a16="http://schemas.microsoft.com/office/drawing/2014/main" id="{41C30E63-1E74-47F5-BCAE-948439CD3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9EF1257A-FCCA-43CD-92F7-D04EA216E115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064491"/>
            <a:ext cx="1440000" cy="185624"/>
            <a:chOff x="0" y="0"/>
            <a:chExt cx="3714642" cy="478800"/>
          </a:xfrm>
        </p:grpSpPr>
        <p:sp>
          <p:nvSpPr>
            <p:cNvPr id="102" name="Würfel 101">
              <a:extLst>
                <a:ext uri="{FF2B5EF4-FFF2-40B4-BE49-F238E27FC236}">
                  <a16:creationId xmlns:a16="http://schemas.microsoft.com/office/drawing/2014/main" id="{A65AB899-8B21-4B4D-9A49-06E9F436F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3" name="Würfel 102">
              <a:extLst>
                <a:ext uri="{FF2B5EF4-FFF2-40B4-BE49-F238E27FC236}">
                  <a16:creationId xmlns:a16="http://schemas.microsoft.com/office/drawing/2014/main" id="{719C073F-F629-4018-B48D-20876DD72B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4" name="Würfel 103">
              <a:extLst>
                <a:ext uri="{FF2B5EF4-FFF2-40B4-BE49-F238E27FC236}">
                  <a16:creationId xmlns:a16="http://schemas.microsoft.com/office/drawing/2014/main" id="{FBB48AD6-CA0A-4DCA-B501-3AECF94C5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5" name="Würfel 104">
              <a:extLst>
                <a:ext uri="{FF2B5EF4-FFF2-40B4-BE49-F238E27FC236}">
                  <a16:creationId xmlns:a16="http://schemas.microsoft.com/office/drawing/2014/main" id="{EDCE354D-AE2B-4112-B5DE-D7E7043FB0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6" name="Würfel 105">
              <a:extLst>
                <a:ext uri="{FF2B5EF4-FFF2-40B4-BE49-F238E27FC236}">
                  <a16:creationId xmlns:a16="http://schemas.microsoft.com/office/drawing/2014/main" id="{D64FBD40-320D-4566-85BD-FE8A345828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7" name="Würfel 106">
              <a:extLst>
                <a:ext uri="{FF2B5EF4-FFF2-40B4-BE49-F238E27FC236}">
                  <a16:creationId xmlns:a16="http://schemas.microsoft.com/office/drawing/2014/main" id="{2260937F-F16F-4D83-959C-B97854F156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8" name="Würfel 107">
              <a:extLst>
                <a:ext uri="{FF2B5EF4-FFF2-40B4-BE49-F238E27FC236}">
                  <a16:creationId xmlns:a16="http://schemas.microsoft.com/office/drawing/2014/main" id="{2A21DBB2-738D-4EB7-839B-189BFD406D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9" name="Würfel 108">
              <a:extLst>
                <a:ext uri="{FF2B5EF4-FFF2-40B4-BE49-F238E27FC236}">
                  <a16:creationId xmlns:a16="http://schemas.microsoft.com/office/drawing/2014/main" id="{B18D6102-21DE-4DA7-AECC-58223EBBF8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1" name="Würfel 110">
              <a:extLst>
                <a:ext uri="{FF2B5EF4-FFF2-40B4-BE49-F238E27FC236}">
                  <a16:creationId xmlns:a16="http://schemas.microsoft.com/office/drawing/2014/main" id="{5C7DEC52-33B7-4033-B398-1ED17B5EF5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2" name="Würfel 111">
              <a:extLst>
                <a:ext uri="{FF2B5EF4-FFF2-40B4-BE49-F238E27FC236}">
                  <a16:creationId xmlns:a16="http://schemas.microsoft.com/office/drawing/2014/main" id="{23FA955F-3939-4DFD-A138-7C10D1542F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76DA32EB-6569-48BD-946C-1B8420B11897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875751"/>
            <a:ext cx="1440000" cy="185624"/>
            <a:chOff x="0" y="0"/>
            <a:chExt cx="3714642" cy="478800"/>
          </a:xfrm>
        </p:grpSpPr>
        <p:sp>
          <p:nvSpPr>
            <p:cNvPr id="114" name="Würfel 113">
              <a:extLst>
                <a:ext uri="{FF2B5EF4-FFF2-40B4-BE49-F238E27FC236}">
                  <a16:creationId xmlns:a16="http://schemas.microsoft.com/office/drawing/2014/main" id="{362143DE-80D6-4A38-A0AF-ABB170A54C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5" name="Würfel 114">
              <a:extLst>
                <a:ext uri="{FF2B5EF4-FFF2-40B4-BE49-F238E27FC236}">
                  <a16:creationId xmlns:a16="http://schemas.microsoft.com/office/drawing/2014/main" id="{A2161A23-DAD4-4EDE-9BEF-40DFD94ED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6" name="Würfel 115">
              <a:extLst>
                <a:ext uri="{FF2B5EF4-FFF2-40B4-BE49-F238E27FC236}">
                  <a16:creationId xmlns:a16="http://schemas.microsoft.com/office/drawing/2014/main" id="{A2E380F8-1607-4963-B538-7255B6AF0D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7" name="Würfel 116">
              <a:extLst>
                <a:ext uri="{FF2B5EF4-FFF2-40B4-BE49-F238E27FC236}">
                  <a16:creationId xmlns:a16="http://schemas.microsoft.com/office/drawing/2014/main" id="{B9BC47D8-D1CC-482E-8C68-F7E9D8D55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8" name="Würfel 117">
              <a:extLst>
                <a:ext uri="{FF2B5EF4-FFF2-40B4-BE49-F238E27FC236}">
                  <a16:creationId xmlns:a16="http://schemas.microsoft.com/office/drawing/2014/main" id="{4475FC11-D1C8-4A01-B2CE-A895180BF1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9" name="Würfel 118">
              <a:extLst>
                <a:ext uri="{FF2B5EF4-FFF2-40B4-BE49-F238E27FC236}">
                  <a16:creationId xmlns:a16="http://schemas.microsoft.com/office/drawing/2014/main" id="{0626B457-6B44-4FF9-A3FE-94C3DC8F8E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0" name="Würfel 119">
              <a:extLst>
                <a:ext uri="{FF2B5EF4-FFF2-40B4-BE49-F238E27FC236}">
                  <a16:creationId xmlns:a16="http://schemas.microsoft.com/office/drawing/2014/main" id="{4A69B490-BA61-4709-841A-28F0FA42FE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1" name="Würfel 120">
              <a:extLst>
                <a:ext uri="{FF2B5EF4-FFF2-40B4-BE49-F238E27FC236}">
                  <a16:creationId xmlns:a16="http://schemas.microsoft.com/office/drawing/2014/main" id="{6E7AE8E7-E63F-4D09-A466-BFF72AF1F1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2" name="Würfel 121">
              <a:extLst>
                <a:ext uri="{FF2B5EF4-FFF2-40B4-BE49-F238E27FC236}">
                  <a16:creationId xmlns:a16="http://schemas.microsoft.com/office/drawing/2014/main" id="{DE4912E4-3446-4206-B671-523752ED1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3" name="Würfel 122">
              <a:extLst>
                <a:ext uri="{FF2B5EF4-FFF2-40B4-BE49-F238E27FC236}">
                  <a16:creationId xmlns:a16="http://schemas.microsoft.com/office/drawing/2014/main" id="{B7327B45-6B20-4C43-8C75-F93C669255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9081ABB3-8C87-45FE-AD4F-09F081AC3A67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688790"/>
            <a:ext cx="1440000" cy="185624"/>
            <a:chOff x="0" y="0"/>
            <a:chExt cx="3714642" cy="478800"/>
          </a:xfrm>
        </p:grpSpPr>
        <p:sp>
          <p:nvSpPr>
            <p:cNvPr id="125" name="Würfel 124">
              <a:extLst>
                <a:ext uri="{FF2B5EF4-FFF2-40B4-BE49-F238E27FC236}">
                  <a16:creationId xmlns:a16="http://schemas.microsoft.com/office/drawing/2014/main" id="{328531FC-71D7-4748-8C52-D2587D2747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6" name="Würfel 125">
              <a:extLst>
                <a:ext uri="{FF2B5EF4-FFF2-40B4-BE49-F238E27FC236}">
                  <a16:creationId xmlns:a16="http://schemas.microsoft.com/office/drawing/2014/main" id="{1E0C8C18-0BE0-4532-BDCE-FF10216FA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7" name="Würfel 126">
              <a:extLst>
                <a:ext uri="{FF2B5EF4-FFF2-40B4-BE49-F238E27FC236}">
                  <a16:creationId xmlns:a16="http://schemas.microsoft.com/office/drawing/2014/main" id="{684BDD02-86AE-4649-B716-4773DA6F3E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8" name="Würfel 127">
              <a:extLst>
                <a:ext uri="{FF2B5EF4-FFF2-40B4-BE49-F238E27FC236}">
                  <a16:creationId xmlns:a16="http://schemas.microsoft.com/office/drawing/2014/main" id="{6EC569F9-058F-4E7B-98B3-48CAB21DBE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9" name="Würfel 128">
              <a:extLst>
                <a:ext uri="{FF2B5EF4-FFF2-40B4-BE49-F238E27FC236}">
                  <a16:creationId xmlns:a16="http://schemas.microsoft.com/office/drawing/2014/main" id="{3FDCCB2A-BAC6-4FDA-A885-96757F03A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0" name="Würfel 129">
              <a:extLst>
                <a:ext uri="{FF2B5EF4-FFF2-40B4-BE49-F238E27FC236}">
                  <a16:creationId xmlns:a16="http://schemas.microsoft.com/office/drawing/2014/main" id="{C7BFE94D-DE6A-4760-9386-9C21E8F07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1" name="Würfel 130">
              <a:extLst>
                <a:ext uri="{FF2B5EF4-FFF2-40B4-BE49-F238E27FC236}">
                  <a16:creationId xmlns:a16="http://schemas.microsoft.com/office/drawing/2014/main" id="{CBA98756-DED4-4FA1-A6AE-AAD20D66C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2" name="Würfel 131">
              <a:extLst>
                <a:ext uri="{FF2B5EF4-FFF2-40B4-BE49-F238E27FC236}">
                  <a16:creationId xmlns:a16="http://schemas.microsoft.com/office/drawing/2014/main" id="{C2818D7E-A9F8-46DC-8D7C-3392C1515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3" name="Würfel 132">
              <a:extLst>
                <a:ext uri="{FF2B5EF4-FFF2-40B4-BE49-F238E27FC236}">
                  <a16:creationId xmlns:a16="http://schemas.microsoft.com/office/drawing/2014/main" id="{DF640867-6671-4D68-9C83-734FC6EBE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4" name="Würfel 133">
              <a:extLst>
                <a:ext uri="{FF2B5EF4-FFF2-40B4-BE49-F238E27FC236}">
                  <a16:creationId xmlns:a16="http://schemas.microsoft.com/office/drawing/2014/main" id="{5694DDE9-1454-4C7C-B651-91BA3D298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60">
            <a:hlinkClick r:id="" action="ppaction://media"/>
            <a:extLst>
              <a:ext uri="{FF2B5EF4-FFF2-40B4-BE49-F238E27FC236}">
                <a16:creationId xmlns:a16="http://schemas.microsoft.com/office/drawing/2014/main" id="{E3092123-A83B-4274-B002-6BB8F718F9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DA4047B-FC13-45B5-9919-BF128F462E3B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89488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0C34484F-D702-4A3B-BBAE-8ABBB249D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024446D3-A0C5-45EE-9BD2-98421EE990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AD81C09E-55BB-4F1E-BD8E-91607AD30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59493986-D0D5-4347-82BC-42A3D96C1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C8809695-00C7-49F0-B819-F565742CB5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105FFB23-1D7F-409A-AC1E-D2AB488B21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6DF76D7-9C29-46FB-9A4C-C92BDB4C72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6C941C9D-1217-4557-9820-CF4D87F75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91C5D0FF-EE44-4EF0-8BDC-B96CC0E94B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D98D751C-BF43-444E-B9C6-A9C1BCDF95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93D2303-A397-4965-A232-95AF9D09C27B}"/>
              </a:ext>
            </a:extLst>
          </p:cNvPr>
          <p:cNvGrpSpPr>
            <a:grpSpLocks noChangeAspect="1"/>
          </p:cNvGrpSpPr>
          <p:nvPr/>
        </p:nvGrpSpPr>
        <p:grpSpPr>
          <a:xfrm>
            <a:off x="10209748" y="4690813"/>
            <a:ext cx="891700" cy="185624"/>
            <a:chOff x="0" y="0"/>
            <a:chExt cx="2300238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D74B5E15-587A-4115-BE78-81A116D9D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5368B16A-9DD8-45B2-8542-F870EFD5A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6F730D82-661B-4B43-B0F5-3D007450CA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66AA05CE-6320-43A1-A0B9-7E2947D8C6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1D8C6779-5ED5-4C3F-9609-CB44146C03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15">
            <a:hlinkClick r:id="" action="ppaction://media"/>
            <a:extLst>
              <a:ext uri="{FF2B5EF4-FFF2-40B4-BE49-F238E27FC236}">
                <a16:creationId xmlns:a16="http://schemas.microsoft.com/office/drawing/2014/main" id="{74A610E1-C613-4F09-A290-09F061C77C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27BCBF7-4E95-4276-9990-BB34E1D615A4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9CDF8A-A98B-4F9E-9580-FAB66546C8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A76B657-5C3A-460B-8915-BDB9E649A3F2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435682"/>
            <a:ext cx="1440000" cy="185624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8416D13A-4125-46EB-9129-F3B4730454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6C8978DC-920A-4067-9257-C7B6A6E0B9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AF01FD4D-1C43-47B4-B72E-6CDE586F6D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FBB8E12A-0295-461D-B6AC-1C26CD0F74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BCB48B73-AF31-4A02-A7E3-8E34DAE811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89771D7F-3728-4280-93A2-A5FA2F881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D4EAE166-1B94-43D2-AD3E-EADF02A0F2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2DE62146-F5AE-48D2-9414-6328135B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D63ECD76-0343-4C75-995E-118E7126B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AC8CD892-AF10-446F-9EE4-1521FE5603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BD7F137-7E9A-4BA4-AFA1-2685F1187427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252091"/>
            <a:ext cx="1440000" cy="185624"/>
            <a:chOff x="0" y="0"/>
            <a:chExt cx="3714642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12061563-B558-4D09-B08A-46657CE505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F801797F-1098-4696-A3CE-8C5B2B32F3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6CACEF86-2619-40FF-8A84-C9A3B669E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C16BD2F0-2B7A-4385-934C-7339FEFCF2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ECC6B7FA-BE11-4EA8-98CB-AD970F6DBB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EA24962C-F9CE-47CB-963C-68F57C0D42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C8079EF2-725E-4C7F-B603-56EE51C5AE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23ACE3F2-0A34-4D3F-9366-36FE8D9CF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0B6A9205-C59C-49E9-8858-A12C0D3FB6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59943F06-6450-479E-8F0D-29641D91A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61CA5F39-F9A2-4252-AD04-CA8A65D1B042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065828"/>
            <a:ext cx="1440000" cy="185624"/>
            <a:chOff x="0" y="0"/>
            <a:chExt cx="3714642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95C0FDAA-948C-406E-8FD8-279474D99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E52BA59B-BC52-45DB-B131-A217301223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9B0B584C-35B0-4383-909C-3F42FB111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849E4C66-FBB4-4060-A1DD-6366BABD88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11997CEE-9ADD-441E-9486-9588B19787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520A7A4B-D644-4ECE-BD0E-988663C97E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395EBFF9-D00C-40CF-BFBA-BFF49CB9C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50D14C03-7024-42E9-BA5B-BBCB38DAC4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E176F8C4-F936-42AD-8E26-498132BB00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B35F2766-ABFE-49EE-8181-53F5A7372B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93A84BDE-FE4B-4018-BE47-B67C321D977F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877088"/>
            <a:ext cx="1440000" cy="185624"/>
            <a:chOff x="0" y="0"/>
            <a:chExt cx="3714642" cy="478800"/>
          </a:xfrm>
        </p:grpSpPr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19BCA54B-8A6D-42C3-B45D-F8581F623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9BF11EED-8C57-4FA8-BAEF-1FE465158E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07E54CE9-12FB-420D-88AB-D4309E6C90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D48DDE46-9E9D-43A2-A7EB-9DB235D16C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C95AC570-7DCE-4891-AAD2-AC535399BC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6C122609-58EC-4EB1-AF54-DD7DB1414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30898C1B-8622-44E3-82AE-C003AC2622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30B6EB14-3DCD-46C7-818E-6D6369B00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4210375D-8C14-494F-950F-88EA6616B3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1922CEF3-E990-4F7F-A7BA-7C29993E1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2BD6BE1-76B1-4470-B2F2-E7D6D3FB648D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690127"/>
            <a:ext cx="1440000" cy="185624"/>
            <a:chOff x="0" y="0"/>
            <a:chExt cx="3714642" cy="478800"/>
          </a:xfrm>
        </p:grpSpPr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E60F5F90-0D42-470D-B4B2-528D7580AE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10C98EE9-0B47-494B-A9DC-6D601B329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0BCFEE86-957E-4DB5-9703-1D0DEB214F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2B266FDD-1450-41A0-A3FE-3C53812840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C6D9DF87-5BB7-4E53-8A75-C0AB890E81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BEEB82E1-9E46-4BA0-976D-DA316E98F8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7FFDE799-7B06-4F3D-80FF-418643726B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1F86C848-7FA6-474C-A91F-D6972ABF06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B7C6CBA3-C046-4392-ADEA-43092F54E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4115F0A3-D230-4210-99F5-80DC28799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190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33E6FC06-859E-4C01-A514-B4FA43F10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id="{54B83BC8-CEBB-43DC-B46B-25EB2D736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3F3C992-5CB1-4D02-941F-A8890A9ADAA9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4702935"/>
            <a:ext cx="951151" cy="198000"/>
            <a:chOff x="0" y="0"/>
            <a:chExt cx="2300238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E3BCFD2C-9AB1-443F-B1D5-EB7026949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7E0743EF-0C11-4A49-94BD-16C8AAE816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9EDBF539-1EB1-42EB-BC83-5FC04D2137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81631E54-B9CC-4760-B3D8-1F77AB68B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128E8493-2024-4CF6-8054-E06AD6ABF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997010E-704C-426E-9B96-87E97491D64F}"/>
              </a:ext>
            </a:extLst>
          </p:cNvPr>
          <p:cNvGrpSpPr>
            <a:grpSpLocks noChangeAspect="1"/>
          </p:cNvGrpSpPr>
          <p:nvPr/>
        </p:nvGrpSpPr>
        <p:grpSpPr>
          <a:xfrm>
            <a:off x="2102484" y="4707911"/>
            <a:ext cx="762492" cy="198000"/>
            <a:chOff x="0" y="0"/>
            <a:chExt cx="1843990" cy="478800"/>
          </a:xfrm>
        </p:grpSpPr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564CA7A9-047A-4E23-893E-B766E519E5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30D52BC5-8258-43AE-B901-787CFEBF5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8EFDA9D8-9F69-400F-A234-A4829A89B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9CC7D989-8562-42AA-A157-3040C5E712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18" name="8">
            <a:hlinkClick r:id="" action="ppaction://media"/>
            <a:extLst>
              <a:ext uri="{FF2B5EF4-FFF2-40B4-BE49-F238E27FC236}">
                <a16:creationId xmlns:a16="http://schemas.microsoft.com/office/drawing/2014/main" id="{ABEC19C9-869E-409E-A332-B8701C6A1D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875A63D-1E2A-4BAF-B217-291672A46415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02D89D-D78D-416D-A948-231F22542E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FAAD64F-9101-47D0-AB90-434727DD6881}"/>
              </a:ext>
            </a:extLst>
          </p:cNvPr>
          <p:cNvGrpSpPr>
            <a:grpSpLocks noChangeAspect="1"/>
          </p:cNvGrpSpPr>
          <p:nvPr/>
        </p:nvGrpSpPr>
        <p:grpSpPr>
          <a:xfrm>
            <a:off x="4831427" y="4716806"/>
            <a:ext cx="951151" cy="198000"/>
            <a:chOff x="0" y="0"/>
            <a:chExt cx="2300238" cy="478800"/>
          </a:xfrm>
        </p:grpSpPr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3393AE39-0FA4-4037-A2D3-A4B8BF58D3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8D643EDC-2916-4078-81F4-8FF57277D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DF9C5A9D-D1E0-4307-A09B-5D1D5DEA49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8794E672-53A7-462E-A5CC-73AD99217B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CB391C12-1334-418F-9986-0E029FF120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9" name="Würfel 18">
            <a:extLst>
              <a:ext uri="{FF2B5EF4-FFF2-40B4-BE49-F238E27FC236}">
                <a16:creationId xmlns:a16="http://schemas.microsoft.com/office/drawing/2014/main" id="{3AFDE745-D2B3-4644-931A-D9D9BEF56D79}"/>
              </a:ext>
            </a:extLst>
          </p:cNvPr>
          <p:cNvSpPr>
            <a:spLocks noChangeAspect="1"/>
          </p:cNvSpPr>
          <p:nvPr/>
        </p:nvSpPr>
        <p:spPr>
          <a:xfrm>
            <a:off x="5961911" y="4721782"/>
            <a:ext cx="197984" cy="198000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3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33E6FC06-859E-4C01-A514-B4FA43F10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445D1E4F-6B0C-4D53-872A-AEAD3D75B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  <p:pic>
        <p:nvPicPr>
          <p:cNvPr id="7" name="8">
            <a:hlinkClick r:id="" action="ppaction://media"/>
            <a:extLst>
              <a:ext uri="{FF2B5EF4-FFF2-40B4-BE49-F238E27FC236}">
                <a16:creationId xmlns:a16="http://schemas.microsoft.com/office/drawing/2014/main" id="{510AB1A8-66C8-4236-98A6-5377A4B9B9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33E6FC06-859E-4C01-A514-B4FA43F10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33E6FC06-859E-4C01-A514-B4FA43F10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C6BFAE-1E44-4A24-8487-EA61F680F4D0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638497"/>
            <a:ext cx="951151" cy="198000"/>
            <a:chOff x="0" y="0"/>
            <a:chExt cx="2300238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09C632AC-F923-4CE0-8795-649176EBB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7BA1101C-87D2-4DA1-81F7-48A13B4352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A500EE76-F636-49EC-92CE-BA70440D6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ED45B286-D416-4A1A-917D-ACEC82E0B0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2297F92E-5FA1-4B98-B003-163D881E81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080C8AB-37E8-4F1F-B054-E983CA048108}"/>
              </a:ext>
            </a:extLst>
          </p:cNvPr>
          <p:cNvGrpSpPr>
            <a:grpSpLocks noChangeAspect="1"/>
          </p:cNvGrpSpPr>
          <p:nvPr/>
        </p:nvGrpSpPr>
        <p:grpSpPr>
          <a:xfrm>
            <a:off x="5966484" y="4643473"/>
            <a:ext cx="762492" cy="198000"/>
            <a:chOff x="0" y="0"/>
            <a:chExt cx="1843990" cy="478800"/>
          </a:xfrm>
        </p:grpSpPr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6A50F95D-6F87-4F67-ACCD-0686080A0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2AC8AC6B-6136-4A18-8C5B-C8C4970339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1A8CE10B-1099-4F9A-B72B-3ED34750C2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B12E7BEA-120C-4478-920C-60E3878DAD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9B941371-9140-4267-AF93-BC10BD3AD95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17E220-F3D8-475E-99B9-6FB9DEBCB7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797A877-DCD5-43B8-9C90-3F3424AA5133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4888571"/>
            <a:ext cx="1536008" cy="198000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D8E89708-122E-455C-92DF-5B2C03C002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F1FA5E0B-7EAC-41C6-80BB-5DDA4794F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B03E2F5F-ED3D-4891-9A2C-2DB68453B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1EBE01E0-E35D-4609-9D66-619718BDD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9A8D45A4-6B7C-4FCA-8F31-D99B5ADE8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B133B248-9012-4F18-AFD8-A91C35DFD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B09B3706-211A-445A-A2C6-F897BBD5BA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6CAD0BF2-76BC-40FD-8D1D-C93B096B8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60ECF44A-1EDD-4A13-B506-6E8E98EE07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A5178DC4-8880-40CD-A8A6-8EB194977A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301BB1B-B4B8-49F8-AEB7-20C23F3ECF92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4701610"/>
            <a:ext cx="1536008" cy="198000"/>
            <a:chOff x="0" y="0"/>
            <a:chExt cx="3714642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CFF4609A-D47A-4529-8825-41B7B7FD28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051A9E6C-B0D3-4705-ABF6-FA45068E6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DDA206A8-DC2F-4A92-82C9-9CFC5E8AF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F580D309-9A67-4F09-91B3-EE895BACF6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F0405CE7-DA4D-49EE-89F9-550930176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EB7F29FE-D35A-478C-9E1E-64FBD6016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21E9DE16-D52C-4BC3-8985-635D9328FB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9CA01D86-BDFC-463F-A293-3147EF365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27BD8046-C2DE-4004-97C4-FC59DE6C70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662AF09F-6371-4985-A7C8-1ECAF5E9C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26">
            <a:hlinkClick r:id="" action="ppaction://media"/>
            <a:extLst>
              <a:ext uri="{FF2B5EF4-FFF2-40B4-BE49-F238E27FC236}">
                <a16:creationId xmlns:a16="http://schemas.microsoft.com/office/drawing/2014/main" id="{BC62FE1F-5476-4F99-9341-DB0C3F0C86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06C6E07-8FB4-0B43-8590-A447725B8FBA}"/>
              </a:ext>
            </a:extLst>
          </p:cNvPr>
          <p:cNvGrpSpPr>
            <a:grpSpLocks noChangeAspect="1"/>
          </p:cNvGrpSpPr>
          <p:nvPr/>
        </p:nvGrpSpPr>
        <p:grpSpPr>
          <a:xfrm>
            <a:off x="2600300" y="4691452"/>
            <a:ext cx="891700" cy="185624"/>
            <a:chOff x="0" y="0"/>
            <a:chExt cx="2300238" cy="478800"/>
          </a:xfrm>
        </p:grpSpPr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6B4F837C-5216-0244-94E2-0CBC1E17C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7EC8D38B-9772-D041-AFB0-BB7B36EC8E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BEBE5AEC-66EA-8B40-8A22-32A287528F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4D74ECEF-B6FD-0246-95A1-1EA3AC0EBA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EA700ADA-820C-0948-8F45-6B36875728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55" name="Würfel 54">
            <a:extLst>
              <a:ext uri="{FF2B5EF4-FFF2-40B4-BE49-F238E27FC236}">
                <a16:creationId xmlns:a16="http://schemas.microsoft.com/office/drawing/2014/main" id="{DC25453F-0A2A-6941-985C-84602A9B38BC}"/>
              </a:ext>
            </a:extLst>
          </p:cNvPr>
          <p:cNvSpPr>
            <a:spLocks noChangeAspect="1"/>
          </p:cNvSpPr>
          <p:nvPr/>
        </p:nvSpPr>
        <p:spPr>
          <a:xfrm>
            <a:off x="2592011" y="4908393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1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9AB871-5EC7-4496-AEF7-64EE743D4638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6139610"/>
            <a:ext cx="1536008" cy="1980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A88E7EAF-C57B-4A33-B7FB-7CDEC07D54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7414DBF6-5BBD-4AF9-B9A8-F5DB693CDC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485D46BA-244D-48E4-885F-260257DF22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25E6C4EF-8C0F-420D-8C0C-E320E5E92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9FA9A8F3-71C0-45BE-A6CC-23AD636704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3E8890A7-6749-4417-A44D-BFD1A58177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2C6C97CB-58DD-4620-A5D5-75B2A1953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430CC6F1-ACBF-400A-BA32-B62871A06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5978E3C5-C2D5-4935-A79F-8BFE47678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9C5CE85A-FD92-4BDF-B1B3-120E3A808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03330BD-5438-47E2-90FC-17C81A899A81}"/>
              </a:ext>
            </a:extLst>
          </p:cNvPr>
          <p:cNvGrpSpPr>
            <a:grpSpLocks noChangeAspect="1"/>
          </p:cNvGrpSpPr>
          <p:nvPr/>
        </p:nvGrpSpPr>
        <p:grpSpPr>
          <a:xfrm>
            <a:off x="8702711" y="5958499"/>
            <a:ext cx="1536008" cy="198000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9C003BF7-BAA5-42C9-8A66-70E3D2860F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7862787C-E0B2-4AE6-A6AA-69B54D9DE0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0D22BCB8-6206-4310-BB1A-E3F734AFE1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8275ECCB-B90B-497E-A003-1230EACE4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5203331B-D547-4E22-8A3C-B6D15C5EC5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EDD2B09D-D6F7-4E5F-AE99-A6F53E6FCD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4082D58F-15DA-460E-A6DE-F011B56F62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DC85BDF8-A2AC-443A-933E-123AA3F085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11DD2F18-1C7D-415A-B550-0EA8D1868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8C782D7B-029C-4292-9C5C-28B0F62BC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B41E3B4-8DF7-43B9-A862-E77431CA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702711" y="5774299"/>
            <a:ext cx="1536008" cy="198000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C206F9A4-0D9F-447E-A728-A0149A4849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45FA313A-C6B8-4034-B0FA-8F316C86BC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CE740A79-34B3-48D8-87A6-1B5A531387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690DA0C2-B487-4075-9CC4-422406A89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6A402A0C-80D4-4404-9146-FA1801F79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8287ACB2-4612-4E5E-8412-BBF966BE03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C1DE5C07-3C14-418C-B3A3-CF5606650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34CDFAE8-54BC-443B-A072-613D578E34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77B07B2D-EBC8-4D83-BB6B-0E8E428F1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5E0D2675-6822-4706-83C3-2F50D5015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F531A2A-D1F0-4401-91FB-A53CA6F445D8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587900"/>
            <a:ext cx="1536008" cy="198000"/>
            <a:chOff x="0" y="0"/>
            <a:chExt cx="3714642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7A20B2D4-3D35-4C33-A0BE-E304EFA4CC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C624F6CB-6AD4-4E5F-ABF1-870D2C95F0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F5636F66-E5DE-4694-85D4-46CA410C70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61065DBA-F028-47EB-8858-C9A1E3F047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381B0B4C-FE91-4388-98BA-999283B3AA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062539BF-2715-4F5E-978B-792FC5EBF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5B9D3F83-2B9A-483D-9FA8-D2676D8B1F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5214818C-9E57-4808-9DAD-B8C0A6662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1E58080F-5334-421C-85B4-20C8FEB6B6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7EC2BF4D-A2B0-43D4-9384-7A07215D4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88076C92-72CE-4B60-9559-DCD022FD55CC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354515"/>
            <a:ext cx="1536008" cy="198000"/>
            <a:chOff x="0" y="0"/>
            <a:chExt cx="3714642" cy="478800"/>
          </a:xfrm>
        </p:grpSpPr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FBCD5E36-15A5-4394-8990-9C014468D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729E2156-3AB0-4D70-B712-0F192D6FF0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36716EC8-6245-4918-8F23-5B30084198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CE9A0792-5AFE-4478-B8AE-ECE29E4BD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D3F14A50-FDAC-489E-A890-D35D06719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D4941995-D836-46BC-9CC8-DBABE7004B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3DBA24B7-F097-4023-B273-EF3736C717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F092F781-046C-4D47-A6FC-FC5CBECD6B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CE42C33A-992B-4FA3-9549-EB355A2FC9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D1054047-F7BF-4DB7-86B9-C280ACAF30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E37AE272-DF29-44BC-A7FE-01D3FEF78336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167749"/>
            <a:ext cx="1536008" cy="198000"/>
            <a:chOff x="0" y="0"/>
            <a:chExt cx="3714642" cy="478800"/>
          </a:xfrm>
        </p:grpSpPr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8FF9853B-AE2F-4EE7-884F-E9EDDC7E64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E0A0F217-C75F-41E3-AA4D-550E4CDD6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006108A7-2A5E-4F3E-91BB-64A75D9822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58534951-9BB5-4899-948C-E472E8EE0D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BBAA6E3B-FFFB-428C-8B1D-A17E8729BA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22E8C29E-5F44-4C77-AA29-6134EAF6DA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D8589FE9-73CC-4549-A387-F61FDA2CFD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4670AAFE-E336-463C-88AD-4CD916349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CDC6D3B9-DA50-4005-A944-E196A31938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0AC49BC5-1E46-4F88-9CD1-1A7439D906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FFEDBADE-906C-4150-9FC9-2196652C6FE9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981486"/>
            <a:ext cx="1536008" cy="198000"/>
            <a:chOff x="0" y="0"/>
            <a:chExt cx="3714642" cy="478800"/>
          </a:xfrm>
        </p:grpSpPr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FAA14946-0DBD-4545-838E-D91A88A3A3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D005A1B8-9900-4762-80AC-4DDB798462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633B05BE-F7D9-4A8B-9C71-3EF823056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5B916274-443E-4AAD-AD9E-61AAB3D983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7B3CEB65-494D-4785-9FE3-33D6A09419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0C5F5D00-F2C7-4854-B81B-B274EFE48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C3F26C63-415D-454B-9588-1631DF4039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75092889-7B85-4016-A880-CD90D8F79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1FA05A27-F073-4C03-AA2D-9B2AAF58D1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8EC4F3CB-8752-4C0A-91E1-37DC1A107E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9496A318-C51A-4857-B1FF-40391DD824F8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789571"/>
            <a:ext cx="1536008" cy="198000"/>
            <a:chOff x="0" y="0"/>
            <a:chExt cx="3714642" cy="478800"/>
          </a:xfrm>
        </p:grpSpPr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36C18259-842C-41D4-9174-33E3B884F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46BAEEB8-B562-414A-9ADB-422D9D6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7DFB0750-62B1-4B43-91C4-4E3247F9EA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0EB86F80-699C-4171-963E-095AC1699C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796C9E1B-BEE9-464D-BCD5-AD5E79EB1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A6F45F70-62AE-41BB-B5AE-908FD84501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F2FB616B-E188-4846-8444-83536CC8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B6325078-A83C-478F-B94D-EA5C7EBB57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D5587A6A-84FB-4D38-A0BA-E2A6798183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48E5B9F0-958E-49F3-A9CF-4FAA1CD58C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9AD7B6E7-E6B0-4468-8CE1-C22DF4ECF0A1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02610"/>
            <a:ext cx="1536008" cy="198000"/>
            <a:chOff x="0" y="0"/>
            <a:chExt cx="3714642" cy="478800"/>
          </a:xfrm>
        </p:grpSpPr>
        <p:sp>
          <p:nvSpPr>
            <p:cNvPr id="99" name="Würfel 98">
              <a:extLst>
                <a:ext uri="{FF2B5EF4-FFF2-40B4-BE49-F238E27FC236}">
                  <a16:creationId xmlns:a16="http://schemas.microsoft.com/office/drawing/2014/main" id="{E2F1C100-9C34-45D8-8A3B-53581EF13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0" name="Würfel 99">
              <a:extLst>
                <a:ext uri="{FF2B5EF4-FFF2-40B4-BE49-F238E27FC236}">
                  <a16:creationId xmlns:a16="http://schemas.microsoft.com/office/drawing/2014/main" id="{9B72511D-A7FE-416F-A764-A16320E386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1" name="Würfel 100">
              <a:extLst>
                <a:ext uri="{FF2B5EF4-FFF2-40B4-BE49-F238E27FC236}">
                  <a16:creationId xmlns:a16="http://schemas.microsoft.com/office/drawing/2014/main" id="{C7725E33-5B12-443A-B5CD-323002974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2" name="Würfel 101">
              <a:extLst>
                <a:ext uri="{FF2B5EF4-FFF2-40B4-BE49-F238E27FC236}">
                  <a16:creationId xmlns:a16="http://schemas.microsoft.com/office/drawing/2014/main" id="{C86475C9-F609-4686-9EBF-E4B785891A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3" name="Würfel 102">
              <a:extLst>
                <a:ext uri="{FF2B5EF4-FFF2-40B4-BE49-F238E27FC236}">
                  <a16:creationId xmlns:a16="http://schemas.microsoft.com/office/drawing/2014/main" id="{79773DD1-FCF1-4B13-A235-91DE916F1D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4" name="Würfel 103">
              <a:extLst>
                <a:ext uri="{FF2B5EF4-FFF2-40B4-BE49-F238E27FC236}">
                  <a16:creationId xmlns:a16="http://schemas.microsoft.com/office/drawing/2014/main" id="{11845079-DD60-4E34-8C23-D894A2E875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5" name="Würfel 104">
              <a:extLst>
                <a:ext uri="{FF2B5EF4-FFF2-40B4-BE49-F238E27FC236}">
                  <a16:creationId xmlns:a16="http://schemas.microsoft.com/office/drawing/2014/main" id="{853AEF81-2EDA-493A-BB97-D9770DFBF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6" name="Würfel 105">
              <a:extLst>
                <a:ext uri="{FF2B5EF4-FFF2-40B4-BE49-F238E27FC236}">
                  <a16:creationId xmlns:a16="http://schemas.microsoft.com/office/drawing/2014/main" id="{33207369-B235-4C1D-8B35-FDD02E0DA8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7" name="Würfel 106">
              <a:extLst>
                <a:ext uri="{FF2B5EF4-FFF2-40B4-BE49-F238E27FC236}">
                  <a16:creationId xmlns:a16="http://schemas.microsoft.com/office/drawing/2014/main" id="{64763AE1-0F0D-47B2-957A-CEFF2DF88F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8" name="Würfel 107">
              <a:extLst>
                <a:ext uri="{FF2B5EF4-FFF2-40B4-BE49-F238E27FC236}">
                  <a16:creationId xmlns:a16="http://schemas.microsoft.com/office/drawing/2014/main" id="{4F30452C-1251-4ED9-AB17-51C629581F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C2AA95F8-3FB1-4B2F-AF90-4A4514A9AF6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1470" y="4603935"/>
            <a:ext cx="385176" cy="198000"/>
            <a:chOff x="0" y="0"/>
            <a:chExt cx="931500" cy="478800"/>
          </a:xfrm>
        </p:grpSpPr>
        <p:sp>
          <p:nvSpPr>
            <p:cNvPr id="110" name="Würfel 109">
              <a:extLst>
                <a:ext uri="{FF2B5EF4-FFF2-40B4-BE49-F238E27FC236}">
                  <a16:creationId xmlns:a16="http://schemas.microsoft.com/office/drawing/2014/main" id="{C515A5B6-6C47-4955-B42D-628EEADD05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1" name="Würfel 110">
              <a:extLst>
                <a:ext uri="{FF2B5EF4-FFF2-40B4-BE49-F238E27FC236}">
                  <a16:creationId xmlns:a16="http://schemas.microsoft.com/office/drawing/2014/main" id="{C7923CC7-E975-4C77-AE23-DFDD634DC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" name="92">
            <a:hlinkClick r:id="" action="ppaction://media"/>
            <a:extLst>
              <a:ext uri="{FF2B5EF4-FFF2-40B4-BE49-F238E27FC236}">
                <a16:creationId xmlns:a16="http://schemas.microsoft.com/office/drawing/2014/main" id="{74DB22F1-B4C9-4D2F-9159-81B1CF9E7A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05600" y="27504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5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8632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BA1CA40-01A7-49CB-BBEA-129D68EB2095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5587900"/>
            <a:ext cx="1536008" cy="198000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D0E61237-FC28-419F-816D-037EA64A05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C6C7DB3F-D8F4-4D87-84AA-2C3D6CF33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5B00FD40-9A04-40DE-8A3F-DAD1F3C391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339BABE3-F572-462B-90F4-C89EEA3819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A903B9FD-22CB-417E-8C47-98FA4E78C1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053EFFD7-D572-4016-8CD6-F7771110B6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01D22452-4D36-490C-8E07-C87E92517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0C2E5829-DBD8-4CD4-BA66-DAA665812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2A5D3905-F927-4B87-9DC0-343608DE76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03CAB279-F5DA-4DB2-8627-37E02F977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9019F1B-6B05-4F51-AD1D-657DC9E0D2FD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5354515"/>
            <a:ext cx="1536008" cy="198000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4FDC6C40-6357-4CD8-BFD7-3406736C5D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C4B5A5A9-7741-40CA-B0F9-283DD603E1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74B3A415-7B13-41DF-81BE-A3BB92CE01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EDA8829C-A44C-4708-A646-EC804C12F0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9714978F-90DB-4B0B-9239-C6FC51B982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7FDEF1DF-1183-46D3-A4F8-EACDE23AA5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AD3B18F9-89F0-444C-A602-0652768E1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5DD9B653-0B0B-480D-A708-2269E58A2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A6CF473F-82C6-4992-BBDC-6CDEA7CA1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CF254CC8-809E-47D8-A88F-0FAA7F1AAD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EC03BD4-28D0-4F45-B970-CCC5641F2E87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5167749"/>
            <a:ext cx="1536008" cy="198000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C8280574-3CF2-448E-BAD3-AF2C763DB9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A796EF29-8B5A-469D-9C31-2FEF70EA2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279BCF0D-9F8B-46C3-8134-1F87F6DE0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AFFB1578-3804-44D8-BAE9-386A156EAE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DCDEB469-2A89-48D4-A74E-CBBE513CA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2715B6FC-1CF9-4DB8-9BCB-76A7D7442C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848C960D-CB1F-407F-8F2C-4799E2777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EB0B0C92-C99E-4CD6-B0BE-2B38012FDA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18868D49-3CA5-4394-8315-0FC01200CE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E351DEE8-2C8F-4424-A014-4A97592FEB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0AE98655-3C48-44C2-B0E0-AA8FF93D9909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981486"/>
            <a:ext cx="1536008" cy="198000"/>
            <a:chOff x="0" y="0"/>
            <a:chExt cx="3714642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546E9BF4-E540-408E-B4AC-6B18C6FBB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6ADDAE98-69D5-478B-82B9-81605B201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9D1BD2ED-14AE-4474-8CB5-0B5D563885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3740A028-62C6-40C4-A973-B2CFED4287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0318EA35-F0B7-4532-A2A7-0D602B7258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F8BFD04B-8A46-4879-AB97-D33ECEFA5D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9D47FE27-FB40-475A-8EAC-2FB44F678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55ADF969-C431-4685-9112-888AAC741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E2237202-99B0-4E48-87AA-019F1B23A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0429F607-553C-492C-83EE-55A558BC82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084A329-6342-4768-94BA-E7549C64C01E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789571"/>
            <a:ext cx="1536008" cy="198000"/>
            <a:chOff x="0" y="0"/>
            <a:chExt cx="3714642" cy="478800"/>
          </a:xfrm>
        </p:grpSpPr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916FED2A-1BEB-45ED-AA9A-08064EACF7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5FCD5501-F4E1-4327-9F66-C0471F961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6A8E70C9-75CE-4A07-B854-1DD54E7226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290B9C7E-1105-416F-BC73-7ED4E7518A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73F5F8F6-2627-4AFC-8CF3-514D595639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4517F810-16B3-422B-AB94-34A3D250F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BB275724-066A-4AF2-80EB-9E0CDE5727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4AEA03F6-D31D-4696-BA32-4A509225DA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3FE2A583-F9F5-49E8-8E64-C8680C4D7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157B670C-AC8B-43B7-BD8B-8C7C8BB13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B01678F7-1116-4A65-8893-B82AA2C8392A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602610"/>
            <a:ext cx="1536008" cy="198000"/>
            <a:chOff x="0" y="0"/>
            <a:chExt cx="3714642" cy="478800"/>
          </a:xfrm>
        </p:grpSpPr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8FC6D066-608D-48B4-83C4-F72E946B2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179297C4-4A54-4AAC-A243-6440949ED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C2EA94C6-2CE1-41FF-8906-50A461792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4F78DDFD-1310-4737-9EF3-6CF73334E9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10976481-475C-4047-B468-69425C47B3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B61EA106-AAC9-43C8-9B93-2FA6A32470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2608938A-2195-4899-BA02-C52FCF41E9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2DE7B6B8-7B7E-4A4F-BAA4-478E4F5E69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4532EC03-CB3D-4587-8C17-E2BBC4B14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38991727-3BFB-4505-9500-747509CDF6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3C268CE3-574E-4CE1-853C-4C71F57CF1D5}"/>
              </a:ext>
            </a:extLst>
          </p:cNvPr>
          <p:cNvGrpSpPr>
            <a:grpSpLocks noChangeAspect="1"/>
          </p:cNvGrpSpPr>
          <p:nvPr/>
        </p:nvGrpSpPr>
        <p:grpSpPr>
          <a:xfrm>
            <a:off x="6415820" y="4603935"/>
            <a:ext cx="385176" cy="198000"/>
            <a:chOff x="0" y="0"/>
            <a:chExt cx="931500" cy="478800"/>
          </a:xfrm>
        </p:grpSpPr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7871A76E-7F1F-44BA-B25C-A93827855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F387925A-DC7F-4FDB-BA1E-1092DCE56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7DBDA233-F018-41D4-A313-67CE18C13B1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28AE35-5F41-4DF3-937E-A8530265D1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53">
            <a:hlinkClick r:id="" action="ppaction://media"/>
            <a:extLst>
              <a:ext uri="{FF2B5EF4-FFF2-40B4-BE49-F238E27FC236}">
                <a16:creationId xmlns:a16="http://schemas.microsoft.com/office/drawing/2014/main" id="{81C76155-6A3E-4BB8-8636-8C48D0838A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11868A9-FA43-4F2E-AB9A-0F8F1A30211B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435682"/>
            <a:ext cx="1440000" cy="185624"/>
            <a:chOff x="0" y="0"/>
            <a:chExt cx="3714642" cy="478800"/>
          </a:xfrm>
        </p:grpSpPr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C1F6C2ED-708A-4707-A745-C118F73723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8852373F-E62D-4E1A-9AC7-247E16E62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4EF6C379-916E-4809-BAC3-319028B9C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F79D24A0-C642-4D16-B3BE-F060C1B5D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91D3CA3A-E403-4B5A-AFED-0975A67DB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6CCED318-1E50-4B3C-BAD9-51B4AD1A23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948B88D3-8D9F-4AD0-A22D-519013770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D787217B-6251-4CB1-A76E-5545482157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84ACCECC-F057-452F-98A2-07E8B3AEC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2573BB47-5902-4353-A0D4-2662369F8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3670C165-D67B-4CAB-95B2-E3019EC67BBE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252091"/>
            <a:ext cx="1440000" cy="185624"/>
            <a:chOff x="0" y="0"/>
            <a:chExt cx="3714642" cy="478800"/>
          </a:xfrm>
        </p:grpSpPr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827AF5FD-A0E1-415C-A85F-A239B389A5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07C4A67F-B4FC-410F-9E45-AF295A5C65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7" name="Würfel 76">
              <a:extLst>
                <a:ext uri="{FF2B5EF4-FFF2-40B4-BE49-F238E27FC236}">
                  <a16:creationId xmlns:a16="http://schemas.microsoft.com/office/drawing/2014/main" id="{5D2E0354-8F75-40F5-99D5-64FCF7F3C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D6E0ABB9-99C5-4938-9B9A-BF19DB16EC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9AB984FD-6B9C-4BBB-B86E-89EE04781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80CFB6CD-5167-48A2-9393-B9BE9364C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085A0D1C-7B75-4B53-8F6E-E27A17255A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AB3E2CDB-24E2-42C6-B90C-756C3A5DB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AF55E659-0967-4D8A-84BE-944E843DC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9237D4A6-B5BF-43B3-B229-68E67D634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8E11A56-E5E6-4665-9375-1E2FBDEC94C3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065828"/>
            <a:ext cx="1440000" cy="185624"/>
            <a:chOff x="0" y="0"/>
            <a:chExt cx="3714642" cy="478800"/>
          </a:xfrm>
        </p:grpSpPr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1BB5D1FA-C3DB-4538-96C3-313F33D6E5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D6E5B7AB-8779-4C90-A924-DA8759017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8" name="Würfel 87">
              <a:extLst>
                <a:ext uri="{FF2B5EF4-FFF2-40B4-BE49-F238E27FC236}">
                  <a16:creationId xmlns:a16="http://schemas.microsoft.com/office/drawing/2014/main" id="{DCFC1A58-ACA0-4DCF-9D83-0C1D20563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B52B0363-881F-407E-A306-2B9C5EC1C0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AE08CF89-229C-4F48-B20B-FB5F262189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96149579-141F-4210-8408-DDAF31AA1C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D781B5B0-6849-4B4B-8B5F-3ABAE0E24A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ABB793F6-8537-4BBC-A348-E8F2DF7821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0824DD01-C793-4447-A31B-A587D4F99E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139EC5B1-D700-4BB1-85A1-B81CC5E65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31AAB086-0078-4FD9-BD70-3F4A3D49AE7C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877088"/>
            <a:ext cx="1440000" cy="185624"/>
            <a:chOff x="0" y="0"/>
            <a:chExt cx="3714642" cy="478800"/>
          </a:xfrm>
        </p:grpSpPr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25139E54-4EF6-421C-A668-923D01C57E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Würfel 97">
              <a:extLst>
                <a:ext uri="{FF2B5EF4-FFF2-40B4-BE49-F238E27FC236}">
                  <a16:creationId xmlns:a16="http://schemas.microsoft.com/office/drawing/2014/main" id="{4C2DCC5C-64FB-4836-9DDB-6FC7D46EF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9" name="Würfel 98">
              <a:extLst>
                <a:ext uri="{FF2B5EF4-FFF2-40B4-BE49-F238E27FC236}">
                  <a16:creationId xmlns:a16="http://schemas.microsoft.com/office/drawing/2014/main" id="{0B3AE8B1-1CFF-4834-868F-C4482CAF85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0" name="Würfel 99">
              <a:extLst>
                <a:ext uri="{FF2B5EF4-FFF2-40B4-BE49-F238E27FC236}">
                  <a16:creationId xmlns:a16="http://schemas.microsoft.com/office/drawing/2014/main" id="{29589907-02C5-4A85-B8CD-A21BEC79CA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1" name="Würfel 100">
              <a:extLst>
                <a:ext uri="{FF2B5EF4-FFF2-40B4-BE49-F238E27FC236}">
                  <a16:creationId xmlns:a16="http://schemas.microsoft.com/office/drawing/2014/main" id="{175F5107-082D-4825-8AB4-2D022875DA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2" name="Würfel 101">
              <a:extLst>
                <a:ext uri="{FF2B5EF4-FFF2-40B4-BE49-F238E27FC236}">
                  <a16:creationId xmlns:a16="http://schemas.microsoft.com/office/drawing/2014/main" id="{93FAF268-A475-4F54-A5B1-DBF3BF5B4E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3" name="Würfel 102">
              <a:extLst>
                <a:ext uri="{FF2B5EF4-FFF2-40B4-BE49-F238E27FC236}">
                  <a16:creationId xmlns:a16="http://schemas.microsoft.com/office/drawing/2014/main" id="{FFDEA7DE-E66A-4D4A-8AEA-0D1684AEF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4" name="Würfel 103">
              <a:extLst>
                <a:ext uri="{FF2B5EF4-FFF2-40B4-BE49-F238E27FC236}">
                  <a16:creationId xmlns:a16="http://schemas.microsoft.com/office/drawing/2014/main" id="{6A4996B1-E69D-44E9-B36F-07281CDF41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5" name="Würfel 104">
              <a:extLst>
                <a:ext uri="{FF2B5EF4-FFF2-40B4-BE49-F238E27FC236}">
                  <a16:creationId xmlns:a16="http://schemas.microsoft.com/office/drawing/2014/main" id="{FEEDE841-9C72-4EE8-8364-529C320FA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6" name="Würfel 105">
              <a:extLst>
                <a:ext uri="{FF2B5EF4-FFF2-40B4-BE49-F238E27FC236}">
                  <a16:creationId xmlns:a16="http://schemas.microsoft.com/office/drawing/2014/main" id="{643E3CA6-E179-4EE6-B344-902BFDA06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15A2752B-D22B-4921-82C0-C8436F36FEF9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690127"/>
            <a:ext cx="1440000" cy="185624"/>
            <a:chOff x="0" y="0"/>
            <a:chExt cx="3714642" cy="478800"/>
          </a:xfrm>
        </p:grpSpPr>
        <p:sp>
          <p:nvSpPr>
            <p:cNvPr id="108" name="Würfel 107">
              <a:extLst>
                <a:ext uri="{FF2B5EF4-FFF2-40B4-BE49-F238E27FC236}">
                  <a16:creationId xmlns:a16="http://schemas.microsoft.com/office/drawing/2014/main" id="{F97F1B38-5E24-4EE0-A218-9F876D1F5B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9" name="Würfel 108">
              <a:extLst>
                <a:ext uri="{FF2B5EF4-FFF2-40B4-BE49-F238E27FC236}">
                  <a16:creationId xmlns:a16="http://schemas.microsoft.com/office/drawing/2014/main" id="{30A09193-3C4E-4AEC-8D70-5FCB29FA8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1" name="Würfel 110">
              <a:extLst>
                <a:ext uri="{FF2B5EF4-FFF2-40B4-BE49-F238E27FC236}">
                  <a16:creationId xmlns:a16="http://schemas.microsoft.com/office/drawing/2014/main" id="{A22EF4DF-F98F-42CB-8412-13F8B5C80B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2" name="Würfel 111">
              <a:extLst>
                <a:ext uri="{FF2B5EF4-FFF2-40B4-BE49-F238E27FC236}">
                  <a16:creationId xmlns:a16="http://schemas.microsoft.com/office/drawing/2014/main" id="{3D2942C9-C797-40E1-BBE1-5B59ABBB4D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3" name="Würfel 112">
              <a:extLst>
                <a:ext uri="{FF2B5EF4-FFF2-40B4-BE49-F238E27FC236}">
                  <a16:creationId xmlns:a16="http://schemas.microsoft.com/office/drawing/2014/main" id="{20FA9FFA-96A4-4CD6-94F3-87EBEEC64A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4" name="Würfel 113">
              <a:extLst>
                <a:ext uri="{FF2B5EF4-FFF2-40B4-BE49-F238E27FC236}">
                  <a16:creationId xmlns:a16="http://schemas.microsoft.com/office/drawing/2014/main" id="{ED1B7739-32F4-45B7-AA9D-66706F207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5" name="Würfel 114">
              <a:extLst>
                <a:ext uri="{FF2B5EF4-FFF2-40B4-BE49-F238E27FC236}">
                  <a16:creationId xmlns:a16="http://schemas.microsoft.com/office/drawing/2014/main" id="{0E2D6817-BF14-4FF1-89C9-E4AB9E17AF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6" name="Würfel 115">
              <a:extLst>
                <a:ext uri="{FF2B5EF4-FFF2-40B4-BE49-F238E27FC236}">
                  <a16:creationId xmlns:a16="http://schemas.microsoft.com/office/drawing/2014/main" id="{C2637ADB-0552-4CEB-8FE3-16223EF24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7" name="Würfel 116">
              <a:extLst>
                <a:ext uri="{FF2B5EF4-FFF2-40B4-BE49-F238E27FC236}">
                  <a16:creationId xmlns:a16="http://schemas.microsoft.com/office/drawing/2014/main" id="{EB37CE46-0398-4BFE-896F-773B54D0F7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8" name="Würfel 117">
              <a:extLst>
                <a:ext uri="{FF2B5EF4-FFF2-40B4-BE49-F238E27FC236}">
                  <a16:creationId xmlns:a16="http://schemas.microsoft.com/office/drawing/2014/main" id="{66B0445E-DD16-40AB-9EA9-0300301855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1D947CA3-6828-4E24-91F4-AE74B10AB1B2}"/>
              </a:ext>
            </a:extLst>
          </p:cNvPr>
          <p:cNvGrpSpPr>
            <a:grpSpLocks noChangeAspect="1"/>
          </p:cNvGrpSpPr>
          <p:nvPr/>
        </p:nvGrpSpPr>
        <p:grpSpPr>
          <a:xfrm>
            <a:off x="2600300" y="4691452"/>
            <a:ext cx="537967" cy="185624"/>
            <a:chOff x="0" y="0"/>
            <a:chExt cx="1387745" cy="478800"/>
          </a:xfrm>
        </p:grpSpPr>
        <p:sp>
          <p:nvSpPr>
            <p:cNvPr id="120" name="Würfel 119">
              <a:extLst>
                <a:ext uri="{FF2B5EF4-FFF2-40B4-BE49-F238E27FC236}">
                  <a16:creationId xmlns:a16="http://schemas.microsoft.com/office/drawing/2014/main" id="{225E4BAA-BD24-4875-9D7C-FC0632066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1" name="Würfel 120">
              <a:extLst>
                <a:ext uri="{FF2B5EF4-FFF2-40B4-BE49-F238E27FC236}">
                  <a16:creationId xmlns:a16="http://schemas.microsoft.com/office/drawing/2014/main" id="{5C96FC3B-EB71-45E5-90E6-A15D571FD0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2" name="Würfel 121">
              <a:extLst>
                <a:ext uri="{FF2B5EF4-FFF2-40B4-BE49-F238E27FC236}">
                  <a16:creationId xmlns:a16="http://schemas.microsoft.com/office/drawing/2014/main" id="{17ABDE8C-0E71-4714-92A9-7807C27115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61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85">
            <a:hlinkClick r:id="" action="ppaction://media"/>
            <a:extLst>
              <a:ext uri="{FF2B5EF4-FFF2-40B4-BE49-F238E27FC236}">
                <a16:creationId xmlns:a16="http://schemas.microsoft.com/office/drawing/2014/main" id="{3BBD2E6D-D10A-42FF-A149-39FB33D9A9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A4259BE-EB38-4BA1-8C48-E52BBC9D106E}"/>
              </a:ext>
            </a:extLst>
          </p:cNvPr>
          <p:cNvGrpSpPr>
            <a:grpSpLocks noChangeAspect="1"/>
          </p:cNvGrpSpPr>
          <p:nvPr/>
        </p:nvGrpSpPr>
        <p:grpSpPr>
          <a:xfrm>
            <a:off x="4935445" y="6047854"/>
            <a:ext cx="1440000" cy="185624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B1BFFF26-4C0E-4B4B-AAB1-DE6E57470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99DF5448-E766-4E16-9146-D7DF25FEAA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609D1E82-86CB-4942-A609-AE85A040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87E4234B-94D8-406A-9DD5-7E4FCA7B8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1B7DAE25-0C79-40D7-8974-09E95DB12D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9284E8F5-41D3-453F-A417-25C8DD4F63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F48C4806-A9E8-4FF7-BC2A-2507CC9C2E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31333DBA-EB34-4020-846B-9B6FA8C72B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629638B7-AD33-4534-AF98-22DC7F2AC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C13D4F55-8D67-4D49-A7E7-093E38154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7E2935D-474D-4684-B9BC-FCC0A35A0EC3}"/>
              </a:ext>
            </a:extLst>
          </p:cNvPr>
          <p:cNvGrpSpPr>
            <a:grpSpLocks noChangeAspect="1"/>
          </p:cNvGrpSpPr>
          <p:nvPr/>
        </p:nvGrpSpPr>
        <p:grpSpPr>
          <a:xfrm>
            <a:off x="4935445" y="5863654"/>
            <a:ext cx="1440000" cy="185624"/>
            <a:chOff x="0" y="0"/>
            <a:chExt cx="3714642" cy="478800"/>
          </a:xfrm>
        </p:grpSpPr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AE2C08C5-CEFC-4F6C-95AD-01B747DB05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BCBA57B9-4FBF-4B8D-BBFD-ED21C2C2F1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B47E94D4-42EF-40B5-BCF6-E7A00E60A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95783A8A-F76A-48B7-8E60-7E01B9754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8AD5D05F-E90E-4DF3-B60F-05EB9275DB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09C22C16-032C-42D6-8E03-AD0A458C3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A5014E2D-C1B4-48DB-A7D1-8CB712317E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1856D3A3-ED35-4302-9757-F5E681AB31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97C87FB9-26EC-424F-9696-9467891E5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9AECB73E-1398-49CB-BBC8-9B4851CF0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C4C915C-A24F-4031-ABCE-677942FB339E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674080"/>
            <a:ext cx="1440000" cy="185624"/>
            <a:chOff x="0" y="0"/>
            <a:chExt cx="3714642" cy="478800"/>
          </a:xfrm>
        </p:grpSpPr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FC607433-DC8F-4460-B3B6-06211AE1F6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3FF81F96-2305-41BF-AF37-8FBAE22B3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664939B4-137F-4745-9071-C2C63BBA21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2594B505-E20F-46F2-944A-B58E7A7B1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D69D9332-1658-4735-BE90-472BF58B47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13981F16-A977-4C19-915C-DA1119E07F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60D35A7F-0513-447A-B5E4-09631519C2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0967BEDE-44DD-4FE0-8CAF-EBEE2BEDF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3EC0B17B-95D3-4413-97BC-C139E46FFF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C05584B4-CC71-4454-8302-024272577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6B13B3C-38A7-4BE4-B721-700E72332D52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434345"/>
            <a:ext cx="1440000" cy="185624"/>
            <a:chOff x="0" y="0"/>
            <a:chExt cx="3714642" cy="478800"/>
          </a:xfrm>
        </p:grpSpPr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510D34D1-97BA-4F19-9D31-B3965BE2A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A3384887-CEFD-49F6-B733-717D3CE3A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6091F7E9-E937-4C69-AAC4-603D410B9D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D9A7EAF8-B789-49DD-97AF-7B097E686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2D455B53-49B7-4B3D-B465-A2C26DB43F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E5F6AF0D-3AC5-449A-BBE9-AD6DC87B1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A4CC2C1F-87B4-4C69-B129-D2D91F7C1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62271A73-645C-44D0-A5DF-866AC9D52A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60F1AEB0-44EB-4993-92C1-EE1300EBB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B1573F63-1B76-43E5-A589-DD4A8B06B2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D6AE74BA-11BF-4041-985F-A478F791DD94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250754"/>
            <a:ext cx="1440000" cy="185624"/>
            <a:chOff x="0" y="0"/>
            <a:chExt cx="3714642" cy="478800"/>
          </a:xfrm>
        </p:grpSpPr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C223CE9D-9E4B-4A11-B073-FF5BE835D6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BC65D9B0-DC31-4AAA-A0F5-EC4C4FD1BA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96AF620E-D015-4586-B797-A7703FE564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7C27FC3D-D30C-4891-A4D0-AB088B4C7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2879E474-9E05-4F1C-B724-09C55676C1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E2F199DD-8B15-436D-B7E7-84CB9A0D8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4DC0D8D6-4798-4C04-845E-4A93614A0A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03C87256-178A-461D-8B1B-108F7A63EA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9AA08800-1AFE-453A-97C6-8B2196AF4C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BE15EA39-CF8C-4806-A7DE-483495E30F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E487AD93-9E5F-4576-A579-FB5C649501F7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064491"/>
            <a:ext cx="1440000" cy="185624"/>
            <a:chOff x="0" y="0"/>
            <a:chExt cx="3714642" cy="478800"/>
          </a:xfrm>
        </p:grpSpPr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C68452DE-13A7-4074-98D6-DCDF7E0FF2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69BA61C1-462A-45E0-97B9-180B50D82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2AE4B649-CFFC-4F84-8FEA-20556E6CD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65A96F29-49C5-4EF3-B8EF-9FCF2E2A5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FE4235E4-552E-434E-B5EF-251704F3E2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A6B4CCBC-91DC-44DC-A1DD-FB7C909F23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AE197A63-8E78-45F3-9FDF-7E5BA93B9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464FA91E-584E-42F2-9BF9-57821CF289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A18A58CF-C086-4830-AFDA-6112A2161A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8D80DB75-6551-48F1-B989-07CD344F3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7CECA3E4-350D-43D1-98C1-D885B9C7EF9F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875751"/>
            <a:ext cx="1440000" cy="185624"/>
            <a:chOff x="0" y="0"/>
            <a:chExt cx="3714642" cy="478800"/>
          </a:xfrm>
        </p:grpSpPr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E8F127D9-9AA2-417A-8078-A9F8B1975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71746C96-2A6E-4DBF-A848-2DEFD9B92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61ECC0C1-3604-428B-B2C4-25AA06BD27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29D10675-3F15-4AD7-BD52-DA7E3255F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9147A7AD-5C2B-49DD-89B1-389C4B9D50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0873F032-7CC2-4CFB-BCA3-7A6B295E2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BE21C920-4A3E-4046-B9CE-CDD4FEAE3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FBE6661C-9E30-47A3-821D-9ED8555AC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183F9806-C234-48F1-A14E-A19D06273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7D6D11E4-51C4-4823-823F-9FE3F1C514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A79A13F4-8363-4ED8-A15D-DCAC425E9B22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688790"/>
            <a:ext cx="1440000" cy="185624"/>
            <a:chOff x="0" y="0"/>
            <a:chExt cx="3714642" cy="478800"/>
          </a:xfrm>
        </p:grpSpPr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3E485860-5A81-454D-B3A4-6A10F1E3DC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FD7ABBD8-9BE3-44F5-957C-99E0CE0DC9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F49FABBA-177E-4690-98AD-8663D50B65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020FB51E-C601-4FDF-94F0-3372BCB74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82857EEC-69C9-4404-8295-354FD9F583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4" name="Würfel 93">
              <a:extLst>
                <a:ext uri="{FF2B5EF4-FFF2-40B4-BE49-F238E27FC236}">
                  <a16:creationId xmlns:a16="http://schemas.microsoft.com/office/drawing/2014/main" id="{E05F4366-7EBF-4573-8654-E82E10E077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5" name="Würfel 94">
              <a:extLst>
                <a:ext uri="{FF2B5EF4-FFF2-40B4-BE49-F238E27FC236}">
                  <a16:creationId xmlns:a16="http://schemas.microsoft.com/office/drawing/2014/main" id="{ED2CC190-EADF-4D17-9303-A420681A6A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6" name="Würfel 95">
              <a:extLst>
                <a:ext uri="{FF2B5EF4-FFF2-40B4-BE49-F238E27FC236}">
                  <a16:creationId xmlns:a16="http://schemas.microsoft.com/office/drawing/2014/main" id="{78011E81-6C88-4CDA-B949-512A28418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7" name="Würfel 96">
              <a:extLst>
                <a:ext uri="{FF2B5EF4-FFF2-40B4-BE49-F238E27FC236}">
                  <a16:creationId xmlns:a16="http://schemas.microsoft.com/office/drawing/2014/main" id="{206F63A6-96E4-4E5D-929F-E16048C22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8" name="Würfel 97">
              <a:extLst>
                <a:ext uri="{FF2B5EF4-FFF2-40B4-BE49-F238E27FC236}">
                  <a16:creationId xmlns:a16="http://schemas.microsoft.com/office/drawing/2014/main" id="{A08F4236-91A9-49A2-A26C-0157FD5EB8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E50DE00B-A725-4EA4-83B4-F08E63001D0D}"/>
              </a:ext>
            </a:extLst>
          </p:cNvPr>
          <p:cNvGrpSpPr>
            <a:grpSpLocks noChangeAspect="1"/>
          </p:cNvGrpSpPr>
          <p:nvPr/>
        </p:nvGrpSpPr>
        <p:grpSpPr>
          <a:xfrm>
            <a:off x="6442482" y="4690115"/>
            <a:ext cx="891700" cy="185624"/>
            <a:chOff x="0" y="0"/>
            <a:chExt cx="2300238" cy="478800"/>
          </a:xfrm>
        </p:grpSpPr>
        <p:sp>
          <p:nvSpPr>
            <p:cNvPr id="100" name="Würfel 99">
              <a:extLst>
                <a:ext uri="{FF2B5EF4-FFF2-40B4-BE49-F238E27FC236}">
                  <a16:creationId xmlns:a16="http://schemas.microsoft.com/office/drawing/2014/main" id="{D263E669-A739-4EDE-86E1-4FAAA77DDC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1" name="Würfel 100">
              <a:extLst>
                <a:ext uri="{FF2B5EF4-FFF2-40B4-BE49-F238E27FC236}">
                  <a16:creationId xmlns:a16="http://schemas.microsoft.com/office/drawing/2014/main" id="{5B4EB03F-39B8-42FC-B9CE-EAD7379E5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2" name="Würfel 101">
              <a:extLst>
                <a:ext uri="{FF2B5EF4-FFF2-40B4-BE49-F238E27FC236}">
                  <a16:creationId xmlns:a16="http://schemas.microsoft.com/office/drawing/2014/main" id="{0FB15405-410D-47A8-AF33-DD4188E01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3" name="Würfel 102">
              <a:extLst>
                <a:ext uri="{FF2B5EF4-FFF2-40B4-BE49-F238E27FC236}">
                  <a16:creationId xmlns:a16="http://schemas.microsoft.com/office/drawing/2014/main" id="{B9693A61-E6DD-4B01-8687-86D5C5A554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4" name="Würfel 103">
              <a:extLst>
                <a:ext uri="{FF2B5EF4-FFF2-40B4-BE49-F238E27FC236}">
                  <a16:creationId xmlns:a16="http://schemas.microsoft.com/office/drawing/2014/main" id="{FEA18C6D-8EA8-4045-9EF6-60B218A79D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515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E470B44-8A2F-498D-AC31-7F69E5662C18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001205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4BC80584-8BD3-4CF8-A55E-CF2536ED74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2D2381C4-EFC5-4AF1-8B5C-4F2B1CC0E4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59725C16-D828-4990-9ADC-7D8058FBE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1F5FD490-02DE-4F7F-931C-FA5234D5E8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93A17202-B300-423C-B4A1-A356682AE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675CBD9A-5D85-472F-9DA1-DF81271A8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D2BD31FF-C916-46D5-ADF4-9642951D2B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7487C427-31D9-4B0B-B5F2-AA3840B6BD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734FA563-0430-45DA-AAB9-26211968C5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3FFD6B94-0619-4C13-8959-3DC7050C90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D91D724-2946-48D3-A987-6AC84C78E1DF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812465"/>
            <a:ext cx="1440000" cy="185624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2114ECFD-0205-4D69-99FE-442161631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144901F8-BFC9-439B-A475-B51450CD26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2B7334B9-9F91-444C-8B45-0863BF5EE8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E55674F2-ED49-489E-904F-CFFEE75733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96DB726C-DF54-4716-94B9-3CD58E52A8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B530177B-D171-4DB9-AB21-25CE33F52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C1D74734-1BBF-45BF-BD6B-E1760156D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CFA62294-52EB-4E69-8848-E3439A3CB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F5B5E250-69BC-40DB-B870-D6FC404436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F589FDE5-9952-4C53-85EC-5B2A296684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D7948F2-1E3E-4410-B15C-E6FEDA2989B7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25504"/>
            <a:ext cx="1440000" cy="185624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EC360D41-2624-4F00-A007-EB628EC311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F460AC2F-A094-4C03-B6CF-F194507FA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5986ACAA-5EFD-4827-8AEF-64DA4A54F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165340D4-EF21-4920-8B34-30FCAF212E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4DCBE1F8-A1E0-4720-B106-9B98B2A858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A13F19AA-17E6-4129-85F5-BA84918ADD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2986DF64-6475-4437-A1EE-5AD0CD83DF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BB297FA4-C71A-4BEF-920C-CFFFC51175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109501DD-CEDF-4BD1-B326-691601856C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6AEDFBBC-1CD9-4F4A-9670-B2DEA9608F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6D1A666-ECA7-423B-AEAF-351E3902822B}"/>
              </a:ext>
            </a:extLst>
          </p:cNvPr>
          <p:cNvGrpSpPr>
            <a:grpSpLocks noChangeAspect="1"/>
          </p:cNvGrpSpPr>
          <p:nvPr/>
        </p:nvGrpSpPr>
        <p:grpSpPr>
          <a:xfrm>
            <a:off x="10209748" y="4626829"/>
            <a:ext cx="891700" cy="185624"/>
            <a:chOff x="0" y="0"/>
            <a:chExt cx="2300238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CF414DF9-A5D6-4EC5-8962-A3E78435AC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118029E1-8F34-48F6-B58E-40174A239C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2BE73E0E-893B-4F76-AF6F-C280A25953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EF8ADC99-3748-4DE2-977E-4122D0F28F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88A19F11-7CC4-4D2D-9381-0D881B6AAD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2011AE6E-5F4A-46E4-8219-E0B240FD8252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7DCCE2-B8B0-4695-A585-6FBEECF02D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0" name="92">
            <a:hlinkClick r:id="" action="ppaction://media"/>
            <a:extLst>
              <a:ext uri="{FF2B5EF4-FFF2-40B4-BE49-F238E27FC236}">
                <a16:creationId xmlns:a16="http://schemas.microsoft.com/office/drawing/2014/main" id="{97C06412-171C-B249-9D8E-681C818EA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2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grpSp>
        <p:nvGrpSpPr>
          <p:cNvPr id="821" name="Gruppieren 820">
            <a:extLst>
              <a:ext uri="{FF2B5EF4-FFF2-40B4-BE49-F238E27FC236}">
                <a16:creationId xmlns:a16="http://schemas.microsoft.com/office/drawing/2014/main" id="{95A9BC6D-8E61-824C-B597-CB5D044974F3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4888571"/>
            <a:ext cx="1536008" cy="198000"/>
            <a:chOff x="0" y="0"/>
            <a:chExt cx="3714642" cy="478800"/>
          </a:xfrm>
        </p:grpSpPr>
        <p:sp>
          <p:nvSpPr>
            <p:cNvPr id="822" name="Würfel 821">
              <a:extLst>
                <a:ext uri="{FF2B5EF4-FFF2-40B4-BE49-F238E27FC236}">
                  <a16:creationId xmlns:a16="http://schemas.microsoft.com/office/drawing/2014/main" id="{41FC702E-EA24-BD4B-B677-8D1933250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3" name="Würfel 822">
              <a:extLst>
                <a:ext uri="{FF2B5EF4-FFF2-40B4-BE49-F238E27FC236}">
                  <a16:creationId xmlns:a16="http://schemas.microsoft.com/office/drawing/2014/main" id="{7FA8DE51-65FA-4247-A141-25D70E7D1D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4" name="Würfel 823">
              <a:extLst>
                <a:ext uri="{FF2B5EF4-FFF2-40B4-BE49-F238E27FC236}">
                  <a16:creationId xmlns:a16="http://schemas.microsoft.com/office/drawing/2014/main" id="{242FFC22-1E3E-BB44-A1B8-1C89A58F6D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5" name="Würfel 824">
              <a:extLst>
                <a:ext uri="{FF2B5EF4-FFF2-40B4-BE49-F238E27FC236}">
                  <a16:creationId xmlns:a16="http://schemas.microsoft.com/office/drawing/2014/main" id="{9584D489-B870-2D4D-A3E1-08170B647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6" name="Würfel 825">
              <a:extLst>
                <a:ext uri="{FF2B5EF4-FFF2-40B4-BE49-F238E27FC236}">
                  <a16:creationId xmlns:a16="http://schemas.microsoft.com/office/drawing/2014/main" id="{D347D5F8-84F5-564A-92D1-9C610DDE5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7" name="Würfel 826">
              <a:extLst>
                <a:ext uri="{FF2B5EF4-FFF2-40B4-BE49-F238E27FC236}">
                  <a16:creationId xmlns:a16="http://schemas.microsoft.com/office/drawing/2014/main" id="{551402D6-7FA5-A245-89D9-20B84BC941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8" name="Würfel 827">
              <a:extLst>
                <a:ext uri="{FF2B5EF4-FFF2-40B4-BE49-F238E27FC236}">
                  <a16:creationId xmlns:a16="http://schemas.microsoft.com/office/drawing/2014/main" id="{9123E0FA-88B8-174C-B9C4-603F8C25A9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9" name="Würfel 828">
              <a:extLst>
                <a:ext uri="{FF2B5EF4-FFF2-40B4-BE49-F238E27FC236}">
                  <a16:creationId xmlns:a16="http://schemas.microsoft.com/office/drawing/2014/main" id="{AE598153-5528-8B42-BBDB-31423E7902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0" name="Würfel 829">
              <a:extLst>
                <a:ext uri="{FF2B5EF4-FFF2-40B4-BE49-F238E27FC236}">
                  <a16:creationId xmlns:a16="http://schemas.microsoft.com/office/drawing/2014/main" id="{AC891219-703D-EA41-A439-934F4CEC00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1" name="Würfel 830">
              <a:extLst>
                <a:ext uri="{FF2B5EF4-FFF2-40B4-BE49-F238E27FC236}">
                  <a16:creationId xmlns:a16="http://schemas.microsoft.com/office/drawing/2014/main" id="{22D315B0-4CB8-CF45-97C1-42CC9D7127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32" name="Gruppieren 831">
            <a:extLst>
              <a:ext uri="{FF2B5EF4-FFF2-40B4-BE49-F238E27FC236}">
                <a16:creationId xmlns:a16="http://schemas.microsoft.com/office/drawing/2014/main" id="{F3AD71B8-5112-E941-A35D-DD67760E7A66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4701610"/>
            <a:ext cx="1536008" cy="198000"/>
            <a:chOff x="0" y="0"/>
            <a:chExt cx="3714642" cy="478800"/>
          </a:xfrm>
        </p:grpSpPr>
        <p:sp>
          <p:nvSpPr>
            <p:cNvPr id="833" name="Würfel 832">
              <a:extLst>
                <a:ext uri="{FF2B5EF4-FFF2-40B4-BE49-F238E27FC236}">
                  <a16:creationId xmlns:a16="http://schemas.microsoft.com/office/drawing/2014/main" id="{230B238E-D019-A04C-96AA-E5CF80A88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4" name="Würfel 833">
              <a:extLst>
                <a:ext uri="{FF2B5EF4-FFF2-40B4-BE49-F238E27FC236}">
                  <a16:creationId xmlns:a16="http://schemas.microsoft.com/office/drawing/2014/main" id="{6AA308D0-A0D2-CB4B-902D-F4DA561DDE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5" name="Würfel 834">
              <a:extLst>
                <a:ext uri="{FF2B5EF4-FFF2-40B4-BE49-F238E27FC236}">
                  <a16:creationId xmlns:a16="http://schemas.microsoft.com/office/drawing/2014/main" id="{17EF4D83-036B-6349-A910-AC350A0D3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6" name="Würfel 835">
              <a:extLst>
                <a:ext uri="{FF2B5EF4-FFF2-40B4-BE49-F238E27FC236}">
                  <a16:creationId xmlns:a16="http://schemas.microsoft.com/office/drawing/2014/main" id="{A077D1A9-4B4D-5244-947C-47331E817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7" name="Würfel 836">
              <a:extLst>
                <a:ext uri="{FF2B5EF4-FFF2-40B4-BE49-F238E27FC236}">
                  <a16:creationId xmlns:a16="http://schemas.microsoft.com/office/drawing/2014/main" id="{CA65BA60-F524-484E-8B0C-1D5F6D1BE7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8" name="Würfel 837">
              <a:extLst>
                <a:ext uri="{FF2B5EF4-FFF2-40B4-BE49-F238E27FC236}">
                  <a16:creationId xmlns:a16="http://schemas.microsoft.com/office/drawing/2014/main" id="{568A27BE-008E-D443-9524-63E6C9EC16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9" name="Würfel 838">
              <a:extLst>
                <a:ext uri="{FF2B5EF4-FFF2-40B4-BE49-F238E27FC236}">
                  <a16:creationId xmlns:a16="http://schemas.microsoft.com/office/drawing/2014/main" id="{C2D1E948-5676-7844-AD2F-6A6780343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0" name="Würfel 839">
              <a:extLst>
                <a:ext uri="{FF2B5EF4-FFF2-40B4-BE49-F238E27FC236}">
                  <a16:creationId xmlns:a16="http://schemas.microsoft.com/office/drawing/2014/main" id="{3A7586CC-AB63-9248-9308-172BA609F0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1" name="Würfel 840">
              <a:extLst>
                <a:ext uri="{FF2B5EF4-FFF2-40B4-BE49-F238E27FC236}">
                  <a16:creationId xmlns:a16="http://schemas.microsoft.com/office/drawing/2014/main" id="{185AD155-02D9-604D-8D45-011032E34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2" name="Würfel 841">
              <a:extLst>
                <a:ext uri="{FF2B5EF4-FFF2-40B4-BE49-F238E27FC236}">
                  <a16:creationId xmlns:a16="http://schemas.microsoft.com/office/drawing/2014/main" id="{EB078BE3-6136-1A4E-A021-115CFF54E0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49" name="Gruppieren 848">
            <a:extLst>
              <a:ext uri="{FF2B5EF4-FFF2-40B4-BE49-F238E27FC236}">
                <a16:creationId xmlns:a16="http://schemas.microsoft.com/office/drawing/2014/main" id="{EEECF7FF-AC84-1842-B436-00679A76A227}"/>
              </a:ext>
            </a:extLst>
          </p:cNvPr>
          <p:cNvGrpSpPr>
            <a:grpSpLocks noChangeAspect="1"/>
          </p:cNvGrpSpPr>
          <p:nvPr/>
        </p:nvGrpSpPr>
        <p:grpSpPr>
          <a:xfrm>
            <a:off x="2543531" y="4919876"/>
            <a:ext cx="762492" cy="198000"/>
            <a:chOff x="0" y="0"/>
            <a:chExt cx="1843990" cy="478800"/>
          </a:xfrm>
        </p:grpSpPr>
        <p:sp>
          <p:nvSpPr>
            <p:cNvPr id="850" name="Würfel 849">
              <a:extLst>
                <a:ext uri="{FF2B5EF4-FFF2-40B4-BE49-F238E27FC236}">
                  <a16:creationId xmlns:a16="http://schemas.microsoft.com/office/drawing/2014/main" id="{BCB8F0FC-B984-E646-A377-8B3D4385F2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851" name="Würfel 850">
              <a:extLst>
                <a:ext uri="{FF2B5EF4-FFF2-40B4-BE49-F238E27FC236}">
                  <a16:creationId xmlns:a16="http://schemas.microsoft.com/office/drawing/2014/main" id="{60839AE0-A85C-7748-BA7C-964D725A6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2" name="Würfel 851">
              <a:extLst>
                <a:ext uri="{FF2B5EF4-FFF2-40B4-BE49-F238E27FC236}">
                  <a16:creationId xmlns:a16="http://schemas.microsoft.com/office/drawing/2014/main" id="{E1D78D66-8302-C74C-83B4-DEECB0ABCC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3" name="Würfel 852">
              <a:extLst>
                <a:ext uri="{FF2B5EF4-FFF2-40B4-BE49-F238E27FC236}">
                  <a16:creationId xmlns:a16="http://schemas.microsoft.com/office/drawing/2014/main" id="{BC172E20-364E-BB43-9A86-4619252BD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855" name="92">
            <a:hlinkClick r:id="" action="ppaction://media"/>
            <a:extLst>
              <a:ext uri="{FF2B5EF4-FFF2-40B4-BE49-F238E27FC236}">
                <a16:creationId xmlns:a16="http://schemas.microsoft.com/office/drawing/2014/main" id="{802D81AA-081C-EE4A-B03C-FA75CB645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9">
            <a:hlinkClick r:id="" action="ppaction://media"/>
            <a:extLst>
              <a:ext uri="{FF2B5EF4-FFF2-40B4-BE49-F238E27FC236}">
                <a16:creationId xmlns:a16="http://schemas.microsoft.com/office/drawing/2014/main" id="{32B7B934-FCEC-4986-88E3-D6C7110141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570" y="2766695"/>
            <a:ext cx="540000" cy="540000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FD19433-A926-4B31-BDC7-B3E4807EF5C8}"/>
              </a:ext>
            </a:extLst>
          </p:cNvPr>
          <p:cNvGrpSpPr>
            <a:grpSpLocks noChangeAspect="1"/>
          </p:cNvGrpSpPr>
          <p:nvPr/>
        </p:nvGrpSpPr>
        <p:grpSpPr>
          <a:xfrm>
            <a:off x="2600300" y="4691452"/>
            <a:ext cx="891700" cy="185624"/>
            <a:chOff x="0" y="0"/>
            <a:chExt cx="2300238" cy="478800"/>
          </a:xfrm>
        </p:grpSpPr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AFD59A6B-050E-4B8A-B06C-8A73E202FB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069A2800-4942-4469-9E40-7168BC5E9D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BAC29647-8530-4F0F-AD98-5DEC05FC9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00622197-FD9D-412E-83D3-B9F3308979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C52311D7-6499-44BE-A16F-E380D63C69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843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11" name="92">
            <a:hlinkClick r:id="" action="ppaction://media"/>
            <a:extLst>
              <a:ext uri="{FF2B5EF4-FFF2-40B4-BE49-F238E27FC236}">
                <a16:creationId xmlns:a16="http://schemas.microsoft.com/office/drawing/2014/main" id="{ECE47E32-1A5E-9F49-82E3-1D07E43DCE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635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grpSp>
        <p:nvGrpSpPr>
          <p:cNvPr id="439" name="Gruppieren 438">
            <a:extLst>
              <a:ext uri="{FF2B5EF4-FFF2-40B4-BE49-F238E27FC236}">
                <a16:creationId xmlns:a16="http://schemas.microsoft.com/office/drawing/2014/main" id="{854066EE-49C4-0B44-A71F-99DD77089171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5587900"/>
            <a:ext cx="1536008" cy="198000"/>
            <a:chOff x="0" y="0"/>
            <a:chExt cx="3714642" cy="478800"/>
          </a:xfrm>
        </p:grpSpPr>
        <p:sp>
          <p:nvSpPr>
            <p:cNvPr id="440" name="Würfel 439">
              <a:extLst>
                <a:ext uri="{FF2B5EF4-FFF2-40B4-BE49-F238E27FC236}">
                  <a16:creationId xmlns:a16="http://schemas.microsoft.com/office/drawing/2014/main" id="{A962B893-D46D-F24A-96D8-7C8AE6BAB2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1" name="Würfel 440">
              <a:extLst>
                <a:ext uri="{FF2B5EF4-FFF2-40B4-BE49-F238E27FC236}">
                  <a16:creationId xmlns:a16="http://schemas.microsoft.com/office/drawing/2014/main" id="{7AD9D0EF-AE61-2842-A1FD-DE5AA110F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2" name="Würfel 441">
              <a:extLst>
                <a:ext uri="{FF2B5EF4-FFF2-40B4-BE49-F238E27FC236}">
                  <a16:creationId xmlns:a16="http://schemas.microsoft.com/office/drawing/2014/main" id="{111F6E45-AD5E-1549-9023-A4BF703A1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3" name="Würfel 442">
              <a:extLst>
                <a:ext uri="{FF2B5EF4-FFF2-40B4-BE49-F238E27FC236}">
                  <a16:creationId xmlns:a16="http://schemas.microsoft.com/office/drawing/2014/main" id="{55586409-DA35-204D-BE40-D7A392ABF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4" name="Würfel 443">
              <a:extLst>
                <a:ext uri="{FF2B5EF4-FFF2-40B4-BE49-F238E27FC236}">
                  <a16:creationId xmlns:a16="http://schemas.microsoft.com/office/drawing/2014/main" id="{FB1166DD-4443-5D45-8551-439F14376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5" name="Würfel 444">
              <a:extLst>
                <a:ext uri="{FF2B5EF4-FFF2-40B4-BE49-F238E27FC236}">
                  <a16:creationId xmlns:a16="http://schemas.microsoft.com/office/drawing/2014/main" id="{80C2DAC2-3E20-D642-B7B5-9E81B37B2D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6" name="Würfel 445">
              <a:extLst>
                <a:ext uri="{FF2B5EF4-FFF2-40B4-BE49-F238E27FC236}">
                  <a16:creationId xmlns:a16="http://schemas.microsoft.com/office/drawing/2014/main" id="{FE381095-2E1D-D94B-AE1C-19972B2C55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7" name="Würfel 446">
              <a:extLst>
                <a:ext uri="{FF2B5EF4-FFF2-40B4-BE49-F238E27FC236}">
                  <a16:creationId xmlns:a16="http://schemas.microsoft.com/office/drawing/2014/main" id="{6ECC1210-3ADD-184F-8113-1B36475934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8" name="Würfel 447">
              <a:extLst>
                <a:ext uri="{FF2B5EF4-FFF2-40B4-BE49-F238E27FC236}">
                  <a16:creationId xmlns:a16="http://schemas.microsoft.com/office/drawing/2014/main" id="{5842FD9A-F23B-F84E-ABD8-3CA62A4BB7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9" name="Würfel 448">
              <a:extLst>
                <a:ext uri="{FF2B5EF4-FFF2-40B4-BE49-F238E27FC236}">
                  <a16:creationId xmlns:a16="http://schemas.microsoft.com/office/drawing/2014/main" id="{59C159E0-B575-9F43-B5C1-2787340C81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C3DE87E5-40B6-E341-9751-A80A5CA10BB7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5354515"/>
            <a:ext cx="1536008" cy="198000"/>
            <a:chOff x="0" y="0"/>
            <a:chExt cx="3714642" cy="478800"/>
          </a:xfrm>
        </p:grpSpPr>
        <p:sp>
          <p:nvSpPr>
            <p:cNvPr id="451" name="Würfel 450">
              <a:extLst>
                <a:ext uri="{FF2B5EF4-FFF2-40B4-BE49-F238E27FC236}">
                  <a16:creationId xmlns:a16="http://schemas.microsoft.com/office/drawing/2014/main" id="{C7CDD363-E827-594C-9AAE-9B4CCC9996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2" name="Würfel 451">
              <a:extLst>
                <a:ext uri="{FF2B5EF4-FFF2-40B4-BE49-F238E27FC236}">
                  <a16:creationId xmlns:a16="http://schemas.microsoft.com/office/drawing/2014/main" id="{1A281D66-5A6C-334A-B823-EC31DCB1D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3" name="Würfel 452">
              <a:extLst>
                <a:ext uri="{FF2B5EF4-FFF2-40B4-BE49-F238E27FC236}">
                  <a16:creationId xmlns:a16="http://schemas.microsoft.com/office/drawing/2014/main" id="{9063C7B4-52AB-4640-AAD2-00F4C06D0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4" name="Würfel 453">
              <a:extLst>
                <a:ext uri="{FF2B5EF4-FFF2-40B4-BE49-F238E27FC236}">
                  <a16:creationId xmlns:a16="http://schemas.microsoft.com/office/drawing/2014/main" id="{17470EBA-0416-CA48-814B-B8ACFFABF1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5" name="Würfel 454">
              <a:extLst>
                <a:ext uri="{FF2B5EF4-FFF2-40B4-BE49-F238E27FC236}">
                  <a16:creationId xmlns:a16="http://schemas.microsoft.com/office/drawing/2014/main" id="{099F584C-6380-3141-8981-0A267B11F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6" name="Würfel 455">
              <a:extLst>
                <a:ext uri="{FF2B5EF4-FFF2-40B4-BE49-F238E27FC236}">
                  <a16:creationId xmlns:a16="http://schemas.microsoft.com/office/drawing/2014/main" id="{35C30382-B66D-D14A-8AD0-8699ECA63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7" name="Würfel 456">
              <a:extLst>
                <a:ext uri="{FF2B5EF4-FFF2-40B4-BE49-F238E27FC236}">
                  <a16:creationId xmlns:a16="http://schemas.microsoft.com/office/drawing/2014/main" id="{D0A2BDCD-A095-A449-BB51-18975FBE80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8" name="Würfel 457">
              <a:extLst>
                <a:ext uri="{FF2B5EF4-FFF2-40B4-BE49-F238E27FC236}">
                  <a16:creationId xmlns:a16="http://schemas.microsoft.com/office/drawing/2014/main" id="{0A138913-4C25-1646-BA18-A5C384EBCE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9" name="Würfel 458">
              <a:extLst>
                <a:ext uri="{FF2B5EF4-FFF2-40B4-BE49-F238E27FC236}">
                  <a16:creationId xmlns:a16="http://schemas.microsoft.com/office/drawing/2014/main" id="{12431231-8553-1D40-9D84-DF69D15F92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0" name="Würfel 459">
              <a:extLst>
                <a:ext uri="{FF2B5EF4-FFF2-40B4-BE49-F238E27FC236}">
                  <a16:creationId xmlns:a16="http://schemas.microsoft.com/office/drawing/2014/main" id="{388D1FC5-B9A1-D74F-BAED-CD8BC0D8E8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61" name="Gruppieren 460">
            <a:extLst>
              <a:ext uri="{FF2B5EF4-FFF2-40B4-BE49-F238E27FC236}">
                <a16:creationId xmlns:a16="http://schemas.microsoft.com/office/drawing/2014/main" id="{6DDC257B-FE05-4048-9B32-2461CC7A06F5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5167749"/>
            <a:ext cx="1536008" cy="198000"/>
            <a:chOff x="0" y="0"/>
            <a:chExt cx="3714642" cy="478800"/>
          </a:xfrm>
        </p:grpSpPr>
        <p:sp>
          <p:nvSpPr>
            <p:cNvPr id="462" name="Würfel 461">
              <a:extLst>
                <a:ext uri="{FF2B5EF4-FFF2-40B4-BE49-F238E27FC236}">
                  <a16:creationId xmlns:a16="http://schemas.microsoft.com/office/drawing/2014/main" id="{3B140BE1-C0EE-A541-A1A5-D5CFCB3480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3" name="Würfel 462">
              <a:extLst>
                <a:ext uri="{FF2B5EF4-FFF2-40B4-BE49-F238E27FC236}">
                  <a16:creationId xmlns:a16="http://schemas.microsoft.com/office/drawing/2014/main" id="{4C8A73CF-E6C4-9142-8BEA-058EDA3609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4" name="Würfel 463">
              <a:extLst>
                <a:ext uri="{FF2B5EF4-FFF2-40B4-BE49-F238E27FC236}">
                  <a16:creationId xmlns:a16="http://schemas.microsoft.com/office/drawing/2014/main" id="{C233B728-E8FF-6944-A014-599D90A0E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5" name="Würfel 464">
              <a:extLst>
                <a:ext uri="{FF2B5EF4-FFF2-40B4-BE49-F238E27FC236}">
                  <a16:creationId xmlns:a16="http://schemas.microsoft.com/office/drawing/2014/main" id="{979E4C6E-FDA6-6A44-AE96-855BFF98C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6" name="Würfel 465">
              <a:extLst>
                <a:ext uri="{FF2B5EF4-FFF2-40B4-BE49-F238E27FC236}">
                  <a16:creationId xmlns:a16="http://schemas.microsoft.com/office/drawing/2014/main" id="{EC589C8B-35A3-AB49-9AEB-18696FCA87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7" name="Würfel 466">
              <a:extLst>
                <a:ext uri="{FF2B5EF4-FFF2-40B4-BE49-F238E27FC236}">
                  <a16:creationId xmlns:a16="http://schemas.microsoft.com/office/drawing/2014/main" id="{2812B6FF-9959-F84F-9A6B-04E9A85A27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8" name="Würfel 467">
              <a:extLst>
                <a:ext uri="{FF2B5EF4-FFF2-40B4-BE49-F238E27FC236}">
                  <a16:creationId xmlns:a16="http://schemas.microsoft.com/office/drawing/2014/main" id="{C32C5930-5E0D-DC48-AB5F-D3E712F1FA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9" name="Würfel 468">
              <a:extLst>
                <a:ext uri="{FF2B5EF4-FFF2-40B4-BE49-F238E27FC236}">
                  <a16:creationId xmlns:a16="http://schemas.microsoft.com/office/drawing/2014/main" id="{FDBFA4A9-88BA-CC4D-BF6E-317DBE248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0" name="Würfel 469">
              <a:extLst>
                <a:ext uri="{FF2B5EF4-FFF2-40B4-BE49-F238E27FC236}">
                  <a16:creationId xmlns:a16="http://schemas.microsoft.com/office/drawing/2014/main" id="{116FB429-4133-E640-BC2C-F0C6D711C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1" name="Würfel 470">
              <a:extLst>
                <a:ext uri="{FF2B5EF4-FFF2-40B4-BE49-F238E27FC236}">
                  <a16:creationId xmlns:a16="http://schemas.microsoft.com/office/drawing/2014/main" id="{F1BB9215-9055-7F49-87D4-7E096643F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72" name="Gruppieren 471">
            <a:extLst>
              <a:ext uri="{FF2B5EF4-FFF2-40B4-BE49-F238E27FC236}">
                <a16:creationId xmlns:a16="http://schemas.microsoft.com/office/drawing/2014/main" id="{FC6C1F20-C2E3-7E4E-9574-ACFB85434344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981486"/>
            <a:ext cx="1536008" cy="198000"/>
            <a:chOff x="0" y="0"/>
            <a:chExt cx="3714642" cy="478800"/>
          </a:xfrm>
        </p:grpSpPr>
        <p:sp>
          <p:nvSpPr>
            <p:cNvPr id="473" name="Würfel 472">
              <a:extLst>
                <a:ext uri="{FF2B5EF4-FFF2-40B4-BE49-F238E27FC236}">
                  <a16:creationId xmlns:a16="http://schemas.microsoft.com/office/drawing/2014/main" id="{79D74B99-5547-1944-A58E-4DAF346C85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4" name="Würfel 473">
              <a:extLst>
                <a:ext uri="{FF2B5EF4-FFF2-40B4-BE49-F238E27FC236}">
                  <a16:creationId xmlns:a16="http://schemas.microsoft.com/office/drawing/2014/main" id="{802B693B-95F8-244E-965F-44FEC880E6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5" name="Würfel 474">
              <a:extLst>
                <a:ext uri="{FF2B5EF4-FFF2-40B4-BE49-F238E27FC236}">
                  <a16:creationId xmlns:a16="http://schemas.microsoft.com/office/drawing/2014/main" id="{CA89DAD1-9383-FC43-B2F3-1A8F79E2E8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6" name="Würfel 475">
              <a:extLst>
                <a:ext uri="{FF2B5EF4-FFF2-40B4-BE49-F238E27FC236}">
                  <a16:creationId xmlns:a16="http://schemas.microsoft.com/office/drawing/2014/main" id="{27AD9FEA-E5BB-EA41-8A83-B155A885C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7" name="Würfel 476">
              <a:extLst>
                <a:ext uri="{FF2B5EF4-FFF2-40B4-BE49-F238E27FC236}">
                  <a16:creationId xmlns:a16="http://schemas.microsoft.com/office/drawing/2014/main" id="{DC41A34A-A6EE-4D4B-9771-CC7B5683A6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8" name="Würfel 477">
              <a:extLst>
                <a:ext uri="{FF2B5EF4-FFF2-40B4-BE49-F238E27FC236}">
                  <a16:creationId xmlns:a16="http://schemas.microsoft.com/office/drawing/2014/main" id="{F5AF5B7F-0BF6-9C44-B0C2-BD2CE25E13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9" name="Würfel 478">
              <a:extLst>
                <a:ext uri="{FF2B5EF4-FFF2-40B4-BE49-F238E27FC236}">
                  <a16:creationId xmlns:a16="http://schemas.microsoft.com/office/drawing/2014/main" id="{6D90140A-6C3E-4446-8D83-6B84588460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0" name="Würfel 479">
              <a:extLst>
                <a:ext uri="{FF2B5EF4-FFF2-40B4-BE49-F238E27FC236}">
                  <a16:creationId xmlns:a16="http://schemas.microsoft.com/office/drawing/2014/main" id="{F778F1D8-FBED-2A45-AC04-4326D80C78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1" name="Würfel 480">
              <a:extLst>
                <a:ext uri="{FF2B5EF4-FFF2-40B4-BE49-F238E27FC236}">
                  <a16:creationId xmlns:a16="http://schemas.microsoft.com/office/drawing/2014/main" id="{68010703-541E-3E4C-B84F-E9F81CE1F5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2" name="Würfel 481">
              <a:extLst>
                <a:ext uri="{FF2B5EF4-FFF2-40B4-BE49-F238E27FC236}">
                  <a16:creationId xmlns:a16="http://schemas.microsoft.com/office/drawing/2014/main" id="{D76FF382-4030-2844-962F-975CA77BB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83" name="Gruppieren 482">
            <a:extLst>
              <a:ext uri="{FF2B5EF4-FFF2-40B4-BE49-F238E27FC236}">
                <a16:creationId xmlns:a16="http://schemas.microsoft.com/office/drawing/2014/main" id="{1C483517-2DAE-E349-892D-061682B6FE8D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789571"/>
            <a:ext cx="1536008" cy="198000"/>
            <a:chOff x="0" y="0"/>
            <a:chExt cx="3714642" cy="478800"/>
          </a:xfrm>
        </p:grpSpPr>
        <p:sp>
          <p:nvSpPr>
            <p:cNvPr id="484" name="Würfel 483">
              <a:extLst>
                <a:ext uri="{FF2B5EF4-FFF2-40B4-BE49-F238E27FC236}">
                  <a16:creationId xmlns:a16="http://schemas.microsoft.com/office/drawing/2014/main" id="{9086A0F4-3B12-D74C-B1E8-464B50248E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5" name="Würfel 484">
              <a:extLst>
                <a:ext uri="{FF2B5EF4-FFF2-40B4-BE49-F238E27FC236}">
                  <a16:creationId xmlns:a16="http://schemas.microsoft.com/office/drawing/2014/main" id="{D20E7820-C95A-CE43-85B3-5E282A22E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6" name="Würfel 485">
              <a:extLst>
                <a:ext uri="{FF2B5EF4-FFF2-40B4-BE49-F238E27FC236}">
                  <a16:creationId xmlns:a16="http://schemas.microsoft.com/office/drawing/2014/main" id="{A8393430-089F-2348-B8DF-2868A75D04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7" name="Würfel 486">
              <a:extLst>
                <a:ext uri="{FF2B5EF4-FFF2-40B4-BE49-F238E27FC236}">
                  <a16:creationId xmlns:a16="http://schemas.microsoft.com/office/drawing/2014/main" id="{C75BB9A9-202F-A64F-8E85-819E93088C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8" name="Würfel 487">
              <a:extLst>
                <a:ext uri="{FF2B5EF4-FFF2-40B4-BE49-F238E27FC236}">
                  <a16:creationId xmlns:a16="http://schemas.microsoft.com/office/drawing/2014/main" id="{C9CFD169-AC40-DB47-A24E-EBACA3949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9" name="Würfel 488">
              <a:extLst>
                <a:ext uri="{FF2B5EF4-FFF2-40B4-BE49-F238E27FC236}">
                  <a16:creationId xmlns:a16="http://schemas.microsoft.com/office/drawing/2014/main" id="{051167B2-F7EC-BF47-83B0-14314601D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0" name="Würfel 489">
              <a:extLst>
                <a:ext uri="{FF2B5EF4-FFF2-40B4-BE49-F238E27FC236}">
                  <a16:creationId xmlns:a16="http://schemas.microsoft.com/office/drawing/2014/main" id="{2A69F0E8-BE42-BE42-B068-8554F90E10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1" name="Würfel 490">
              <a:extLst>
                <a:ext uri="{FF2B5EF4-FFF2-40B4-BE49-F238E27FC236}">
                  <a16:creationId xmlns:a16="http://schemas.microsoft.com/office/drawing/2014/main" id="{1D7F7431-8AFB-9348-8CDF-24846EE722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2" name="Würfel 491">
              <a:extLst>
                <a:ext uri="{FF2B5EF4-FFF2-40B4-BE49-F238E27FC236}">
                  <a16:creationId xmlns:a16="http://schemas.microsoft.com/office/drawing/2014/main" id="{CB541A61-9A54-B842-9C43-AE9B8CBAB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3" name="Würfel 492">
              <a:extLst>
                <a:ext uri="{FF2B5EF4-FFF2-40B4-BE49-F238E27FC236}">
                  <a16:creationId xmlns:a16="http://schemas.microsoft.com/office/drawing/2014/main" id="{28AF8C8A-CD6D-3E48-9E4B-82AA4EF6D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94" name="Gruppieren 493">
            <a:extLst>
              <a:ext uri="{FF2B5EF4-FFF2-40B4-BE49-F238E27FC236}">
                <a16:creationId xmlns:a16="http://schemas.microsoft.com/office/drawing/2014/main" id="{4E63FEF9-75A8-4C41-AD1F-B4087A6AFB94}"/>
              </a:ext>
            </a:extLst>
          </p:cNvPr>
          <p:cNvGrpSpPr>
            <a:grpSpLocks noChangeAspect="1"/>
          </p:cNvGrpSpPr>
          <p:nvPr/>
        </p:nvGrpSpPr>
        <p:grpSpPr>
          <a:xfrm>
            <a:off x="4836000" y="4602610"/>
            <a:ext cx="1536008" cy="198000"/>
            <a:chOff x="0" y="0"/>
            <a:chExt cx="3714642" cy="478800"/>
          </a:xfrm>
        </p:grpSpPr>
        <p:sp>
          <p:nvSpPr>
            <p:cNvPr id="495" name="Würfel 494">
              <a:extLst>
                <a:ext uri="{FF2B5EF4-FFF2-40B4-BE49-F238E27FC236}">
                  <a16:creationId xmlns:a16="http://schemas.microsoft.com/office/drawing/2014/main" id="{B831E657-6D8D-0C40-9B82-619127DB9E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6" name="Würfel 495">
              <a:extLst>
                <a:ext uri="{FF2B5EF4-FFF2-40B4-BE49-F238E27FC236}">
                  <a16:creationId xmlns:a16="http://schemas.microsoft.com/office/drawing/2014/main" id="{032A0678-6119-BD4C-A625-307DD693E2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7" name="Würfel 496">
              <a:extLst>
                <a:ext uri="{FF2B5EF4-FFF2-40B4-BE49-F238E27FC236}">
                  <a16:creationId xmlns:a16="http://schemas.microsoft.com/office/drawing/2014/main" id="{A72C73E6-4EE1-684E-9C62-59904B0896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8" name="Würfel 497">
              <a:extLst>
                <a:ext uri="{FF2B5EF4-FFF2-40B4-BE49-F238E27FC236}">
                  <a16:creationId xmlns:a16="http://schemas.microsoft.com/office/drawing/2014/main" id="{8D58D67B-B5C7-2449-A7DA-2F2B34FB06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9" name="Würfel 498">
              <a:extLst>
                <a:ext uri="{FF2B5EF4-FFF2-40B4-BE49-F238E27FC236}">
                  <a16:creationId xmlns:a16="http://schemas.microsoft.com/office/drawing/2014/main" id="{C54480E7-493F-F940-B314-C93B31244F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0" name="Würfel 499">
              <a:extLst>
                <a:ext uri="{FF2B5EF4-FFF2-40B4-BE49-F238E27FC236}">
                  <a16:creationId xmlns:a16="http://schemas.microsoft.com/office/drawing/2014/main" id="{675C2F97-8FF0-6A4C-9B62-E33B9CC4BC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1" name="Würfel 500">
              <a:extLst>
                <a:ext uri="{FF2B5EF4-FFF2-40B4-BE49-F238E27FC236}">
                  <a16:creationId xmlns:a16="http://schemas.microsoft.com/office/drawing/2014/main" id="{388B7423-AE68-4B40-A77E-03B99B189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2" name="Würfel 501">
              <a:extLst>
                <a:ext uri="{FF2B5EF4-FFF2-40B4-BE49-F238E27FC236}">
                  <a16:creationId xmlns:a16="http://schemas.microsoft.com/office/drawing/2014/main" id="{B6708BED-897B-444E-BAB1-48F12D20C2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3" name="Würfel 502">
              <a:extLst>
                <a:ext uri="{FF2B5EF4-FFF2-40B4-BE49-F238E27FC236}">
                  <a16:creationId xmlns:a16="http://schemas.microsoft.com/office/drawing/2014/main" id="{2329147F-97A4-6E45-AA2C-5D0F94B0E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4" name="Würfel 503">
              <a:extLst>
                <a:ext uri="{FF2B5EF4-FFF2-40B4-BE49-F238E27FC236}">
                  <a16:creationId xmlns:a16="http://schemas.microsoft.com/office/drawing/2014/main" id="{2318CB5B-F21A-5E4E-8F67-201ED842DD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05" name="Gruppieren 504">
            <a:extLst>
              <a:ext uri="{FF2B5EF4-FFF2-40B4-BE49-F238E27FC236}">
                <a16:creationId xmlns:a16="http://schemas.microsoft.com/office/drawing/2014/main" id="{2CEE2D49-EC5B-6848-B6F3-C0D8038ED2E6}"/>
              </a:ext>
            </a:extLst>
          </p:cNvPr>
          <p:cNvGrpSpPr>
            <a:grpSpLocks noChangeAspect="1"/>
          </p:cNvGrpSpPr>
          <p:nvPr/>
        </p:nvGrpSpPr>
        <p:grpSpPr>
          <a:xfrm>
            <a:off x="6415820" y="4603935"/>
            <a:ext cx="385176" cy="198000"/>
            <a:chOff x="0" y="0"/>
            <a:chExt cx="931500" cy="478800"/>
          </a:xfrm>
        </p:grpSpPr>
        <p:sp>
          <p:nvSpPr>
            <p:cNvPr id="506" name="Würfel 505">
              <a:extLst>
                <a:ext uri="{FF2B5EF4-FFF2-40B4-BE49-F238E27FC236}">
                  <a16:creationId xmlns:a16="http://schemas.microsoft.com/office/drawing/2014/main" id="{991DB8CC-E3EB-F642-9BB7-56BED1C8EB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7" name="Würfel 506">
              <a:extLst>
                <a:ext uri="{FF2B5EF4-FFF2-40B4-BE49-F238E27FC236}">
                  <a16:creationId xmlns:a16="http://schemas.microsoft.com/office/drawing/2014/main" id="{4B8A1802-8E3C-CA4D-8C11-A9D208758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120" name="92">
            <a:hlinkClick r:id="" action="ppaction://media"/>
            <a:extLst>
              <a:ext uri="{FF2B5EF4-FFF2-40B4-BE49-F238E27FC236}">
                <a16:creationId xmlns:a16="http://schemas.microsoft.com/office/drawing/2014/main" id="{5959EB79-6A53-8B41-A43A-F5564C1524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121" name="62">
            <a:hlinkClick r:id="" action="ppaction://media"/>
            <a:extLst>
              <a:ext uri="{FF2B5EF4-FFF2-40B4-BE49-F238E27FC236}">
                <a16:creationId xmlns:a16="http://schemas.microsoft.com/office/drawing/2014/main" id="{FD1559B3-C2D0-8A49-8A23-34BE76A781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4">
            <a:hlinkClick r:id="" action="ppaction://media"/>
            <a:extLst>
              <a:ext uri="{FF2B5EF4-FFF2-40B4-BE49-F238E27FC236}">
                <a16:creationId xmlns:a16="http://schemas.microsoft.com/office/drawing/2014/main" id="{BCD09079-3DFA-48BF-A4B8-FB5EE33714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64D4EB7-E574-4854-BF65-3EA402E017E7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064491"/>
            <a:ext cx="1440000" cy="185624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08A823E6-6BCA-4B57-8A26-A33B6B6DE9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5E68D0F0-87FB-4738-8762-6BFDB1D95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10C20378-EA6D-4640-B8EB-509F5C0D5B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C41D25DA-E102-49D7-834D-639BBD85F7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7E793A76-340A-480F-AAC3-F83C218212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523794E2-6E52-483D-90D9-FB0D31DC52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8854548C-5D96-4AEC-8A7D-0A18B8E45D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03BD6858-EF11-4DA1-9709-0FDBD17FF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9F041B50-34EF-4C59-A130-41297CBA2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2E2E9C3D-15B5-40FF-BE7A-9A33CD6C40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503FB06-3C8A-49DA-81B3-2C09286D88E9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875751"/>
            <a:ext cx="1440000" cy="185624"/>
            <a:chOff x="0" y="0"/>
            <a:chExt cx="3714642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3D6DBA98-EFF7-4ABE-9CF1-4D30B07A7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5E66BF59-5542-4723-B34C-BE035BDC04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44E7AE35-8DC1-4A63-A81E-C9C1E91493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5557DFCF-8DC5-427D-B320-527A7AB9B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7D267AB4-9D94-49A1-898C-66B8A397E4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F1364BDC-4AF2-45DA-A6CD-2576457918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54E141A2-E464-47C5-B8A5-3127631953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701FA5F7-1513-4ABE-8DB4-DD12575C99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D03AE328-A581-43A4-9DE0-48F3BB863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534EDF01-EB96-4CAE-B3C9-633E02BE6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747D3F7F-03B0-430C-92D5-FEA6676ED0CA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688790"/>
            <a:ext cx="1440000" cy="185624"/>
            <a:chOff x="0" y="0"/>
            <a:chExt cx="3714642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03A6CDA0-53B1-4950-99DC-17D3CB3092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7712F80D-2C26-4081-8CB7-A19773AE13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08467766-22E0-4EC1-9C3B-14B735FFB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50E2DE18-221C-4E90-AF55-2BA429B39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1C30DB09-ED4E-4FD1-A7E3-132B4E0668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250FD369-4F6E-41B7-BDB6-69D37B1E8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249451A6-FF24-467B-B1C4-ABA0F88167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2F8FDF98-AA00-49BF-BFA7-FBBEC5289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8183A55E-46D8-4717-9406-2C11AF71C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49828273-6505-45C6-BF2D-96C32C6BBD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A758FF8D-7C7C-4A66-8D4F-321B5CEA0D0B}"/>
              </a:ext>
            </a:extLst>
          </p:cNvPr>
          <p:cNvGrpSpPr>
            <a:grpSpLocks noChangeAspect="1"/>
          </p:cNvGrpSpPr>
          <p:nvPr/>
        </p:nvGrpSpPr>
        <p:grpSpPr>
          <a:xfrm>
            <a:off x="6442482" y="4690115"/>
            <a:ext cx="714833" cy="185624"/>
            <a:chOff x="0" y="0"/>
            <a:chExt cx="1843990" cy="478800"/>
          </a:xfrm>
        </p:grpSpPr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8F135267-4B70-4585-AB0F-C05447378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D4A3E283-8269-4DC3-B653-49ECCCA46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8F36066B-1F1F-4D12-AA67-A9EC03C1AD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AA3458A7-D7F4-4F26-953C-4625AB60D0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576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111" name="92">
            <a:hlinkClick r:id="" action="ppaction://media"/>
            <a:extLst>
              <a:ext uri="{FF2B5EF4-FFF2-40B4-BE49-F238E27FC236}">
                <a16:creationId xmlns:a16="http://schemas.microsoft.com/office/drawing/2014/main" id="{ECE47E32-1A5E-9F49-82E3-1D07E43DCE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F4142F3A-41C3-994E-9C1E-343EE16FAAA7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6139610"/>
            <a:ext cx="1536008" cy="198000"/>
            <a:chOff x="0" y="0"/>
            <a:chExt cx="3714642" cy="478800"/>
          </a:xfrm>
        </p:grpSpPr>
        <p:sp>
          <p:nvSpPr>
            <p:cNvPr id="121" name="Würfel 120">
              <a:extLst>
                <a:ext uri="{FF2B5EF4-FFF2-40B4-BE49-F238E27FC236}">
                  <a16:creationId xmlns:a16="http://schemas.microsoft.com/office/drawing/2014/main" id="{8A173FE9-AFE5-6F47-9F47-53EF2C9C9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2" name="Würfel 121">
              <a:extLst>
                <a:ext uri="{FF2B5EF4-FFF2-40B4-BE49-F238E27FC236}">
                  <a16:creationId xmlns:a16="http://schemas.microsoft.com/office/drawing/2014/main" id="{3578BC3D-24C6-564F-889F-CA8C9E3D6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3" name="Würfel 122">
              <a:extLst>
                <a:ext uri="{FF2B5EF4-FFF2-40B4-BE49-F238E27FC236}">
                  <a16:creationId xmlns:a16="http://schemas.microsoft.com/office/drawing/2014/main" id="{CB41AFCD-F27A-4B48-8096-552C25C7D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4" name="Würfel 123">
              <a:extLst>
                <a:ext uri="{FF2B5EF4-FFF2-40B4-BE49-F238E27FC236}">
                  <a16:creationId xmlns:a16="http://schemas.microsoft.com/office/drawing/2014/main" id="{A46AC75A-7EF8-884E-A89B-41AB70A8A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5" name="Würfel 124">
              <a:extLst>
                <a:ext uri="{FF2B5EF4-FFF2-40B4-BE49-F238E27FC236}">
                  <a16:creationId xmlns:a16="http://schemas.microsoft.com/office/drawing/2014/main" id="{F4EFF98A-51AB-B445-9CE3-70DE5ED0F3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6" name="Würfel 125">
              <a:extLst>
                <a:ext uri="{FF2B5EF4-FFF2-40B4-BE49-F238E27FC236}">
                  <a16:creationId xmlns:a16="http://schemas.microsoft.com/office/drawing/2014/main" id="{91A9D6A8-A83F-B545-977A-D3F1F7EF8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7" name="Würfel 126">
              <a:extLst>
                <a:ext uri="{FF2B5EF4-FFF2-40B4-BE49-F238E27FC236}">
                  <a16:creationId xmlns:a16="http://schemas.microsoft.com/office/drawing/2014/main" id="{75BFAA21-1235-AE45-BBA4-F9C21DD400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8" name="Würfel 127">
              <a:extLst>
                <a:ext uri="{FF2B5EF4-FFF2-40B4-BE49-F238E27FC236}">
                  <a16:creationId xmlns:a16="http://schemas.microsoft.com/office/drawing/2014/main" id="{B9C2D731-2A11-1249-8F38-7ECD902DD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9" name="Würfel 128">
              <a:extLst>
                <a:ext uri="{FF2B5EF4-FFF2-40B4-BE49-F238E27FC236}">
                  <a16:creationId xmlns:a16="http://schemas.microsoft.com/office/drawing/2014/main" id="{BA83B6B2-507A-4545-BC57-C7BA4C25F7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0" name="Würfel 129">
              <a:extLst>
                <a:ext uri="{FF2B5EF4-FFF2-40B4-BE49-F238E27FC236}">
                  <a16:creationId xmlns:a16="http://schemas.microsoft.com/office/drawing/2014/main" id="{24CE59A4-BE28-9641-B082-F51ECDEA4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0885FA06-DA7A-8B46-9628-D87034DCF499}"/>
              </a:ext>
            </a:extLst>
          </p:cNvPr>
          <p:cNvGrpSpPr>
            <a:grpSpLocks noChangeAspect="1"/>
          </p:cNvGrpSpPr>
          <p:nvPr/>
        </p:nvGrpSpPr>
        <p:grpSpPr>
          <a:xfrm>
            <a:off x="8702711" y="5958499"/>
            <a:ext cx="1536008" cy="198000"/>
            <a:chOff x="0" y="0"/>
            <a:chExt cx="3714642" cy="478800"/>
          </a:xfrm>
        </p:grpSpPr>
        <p:sp>
          <p:nvSpPr>
            <p:cNvPr id="132" name="Würfel 131">
              <a:extLst>
                <a:ext uri="{FF2B5EF4-FFF2-40B4-BE49-F238E27FC236}">
                  <a16:creationId xmlns:a16="http://schemas.microsoft.com/office/drawing/2014/main" id="{B6A8B9F6-AF1E-404B-AEB4-EA27A36B53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3" name="Würfel 132">
              <a:extLst>
                <a:ext uri="{FF2B5EF4-FFF2-40B4-BE49-F238E27FC236}">
                  <a16:creationId xmlns:a16="http://schemas.microsoft.com/office/drawing/2014/main" id="{A58449EB-12D8-E447-A3D3-97CABC841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4" name="Würfel 133">
              <a:extLst>
                <a:ext uri="{FF2B5EF4-FFF2-40B4-BE49-F238E27FC236}">
                  <a16:creationId xmlns:a16="http://schemas.microsoft.com/office/drawing/2014/main" id="{169B8A05-6DD3-E24C-87FE-F709A9E55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5" name="Würfel 134">
              <a:extLst>
                <a:ext uri="{FF2B5EF4-FFF2-40B4-BE49-F238E27FC236}">
                  <a16:creationId xmlns:a16="http://schemas.microsoft.com/office/drawing/2014/main" id="{BED95308-48A2-2845-AB8A-E977DD2780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6" name="Würfel 135">
              <a:extLst>
                <a:ext uri="{FF2B5EF4-FFF2-40B4-BE49-F238E27FC236}">
                  <a16:creationId xmlns:a16="http://schemas.microsoft.com/office/drawing/2014/main" id="{56952D49-14C7-3F4F-94DC-81DC47CAC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7" name="Würfel 136">
              <a:extLst>
                <a:ext uri="{FF2B5EF4-FFF2-40B4-BE49-F238E27FC236}">
                  <a16:creationId xmlns:a16="http://schemas.microsoft.com/office/drawing/2014/main" id="{89C9E376-5558-CB49-9D47-C4750EEEB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8" name="Würfel 137">
              <a:extLst>
                <a:ext uri="{FF2B5EF4-FFF2-40B4-BE49-F238E27FC236}">
                  <a16:creationId xmlns:a16="http://schemas.microsoft.com/office/drawing/2014/main" id="{559565AA-E5E9-7342-9DBF-CA66BC3E1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9" name="Würfel 138">
              <a:extLst>
                <a:ext uri="{FF2B5EF4-FFF2-40B4-BE49-F238E27FC236}">
                  <a16:creationId xmlns:a16="http://schemas.microsoft.com/office/drawing/2014/main" id="{B3FC7647-4C03-C941-9059-5D3E9C626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0" name="Würfel 139">
              <a:extLst>
                <a:ext uri="{FF2B5EF4-FFF2-40B4-BE49-F238E27FC236}">
                  <a16:creationId xmlns:a16="http://schemas.microsoft.com/office/drawing/2014/main" id="{041F20C7-2F5E-B24E-A715-427F8DE2F9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1" name="Würfel 140">
              <a:extLst>
                <a:ext uri="{FF2B5EF4-FFF2-40B4-BE49-F238E27FC236}">
                  <a16:creationId xmlns:a16="http://schemas.microsoft.com/office/drawing/2014/main" id="{0D5F7DDD-D80D-0C44-8BCF-316E23C983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2489509-40D5-1B4C-B23A-1D42EFBE99CE}"/>
              </a:ext>
            </a:extLst>
          </p:cNvPr>
          <p:cNvGrpSpPr>
            <a:grpSpLocks noChangeAspect="1"/>
          </p:cNvGrpSpPr>
          <p:nvPr/>
        </p:nvGrpSpPr>
        <p:grpSpPr>
          <a:xfrm>
            <a:off x="8702711" y="5774299"/>
            <a:ext cx="1536008" cy="198000"/>
            <a:chOff x="0" y="0"/>
            <a:chExt cx="3714642" cy="478800"/>
          </a:xfrm>
        </p:grpSpPr>
        <p:sp>
          <p:nvSpPr>
            <p:cNvPr id="143" name="Würfel 142">
              <a:extLst>
                <a:ext uri="{FF2B5EF4-FFF2-40B4-BE49-F238E27FC236}">
                  <a16:creationId xmlns:a16="http://schemas.microsoft.com/office/drawing/2014/main" id="{C53A0413-D10F-C943-BA86-EA16AE05C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4" name="Würfel 143">
              <a:extLst>
                <a:ext uri="{FF2B5EF4-FFF2-40B4-BE49-F238E27FC236}">
                  <a16:creationId xmlns:a16="http://schemas.microsoft.com/office/drawing/2014/main" id="{7D13325A-632E-6942-8BB8-A6862A2CE3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5" name="Würfel 144">
              <a:extLst>
                <a:ext uri="{FF2B5EF4-FFF2-40B4-BE49-F238E27FC236}">
                  <a16:creationId xmlns:a16="http://schemas.microsoft.com/office/drawing/2014/main" id="{6EC373B9-53AC-8F4B-8A5A-1C2B58FCD0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6" name="Würfel 145">
              <a:extLst>
                <a:ext uri="{FF2B5EF4-FFF2-40B4-BE49-F238E27FC236}">
                  <a16:creationId xmlns:a16="http://schemas.microsoft.com/office/drawing/2014/main" id="{C19DCEC5-0D77-9948-B3CE-AD1D73430C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7" name="Würfel 146">
              <a:extLst>
                <a:ext uri="{FF2B5EF4-FFF2-40B4-BE49-F238E27FC236}">
                  <a16:creationId xmlns:a16="http://schemas.microsoft.com/office/drawing/2014/main" id="{D47A23D8-E614-8248-AD3F-74ACCF47A9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8" name="Würfel 147">
              <a:extLst>
                <a:ext uri="{FF2B5EF4-FFF2-40B4-BE49-F238E27FC236}">
                  <a16:creationId xmlns:a16="http://schemas.microsoft.com/office/drawing/2014/main" id="{C86EC8DE-E652-794C-9E95-2E54082FB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9" name="Würfel 148">
              <a:extLst>
                <a:ext uri="{FF2B5EF4-FFF2-40B4-BE49-F238E27FC236}">
                  <a16:creationId xmlns:a16="http://schemas.microsoft.com/office/drawing/2014/main" id="{322B00F8-D901-7349-AB17-0310A9560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0" name="Würfel 149">
              <a:extLst>
                <a:ext uri="{FF2B5EF4-FFF2-40B4-BE49-F238E27FC236}">
                  <a16:creationId xmlns:a16="http://schemas.microsoft.com/office/drawing/2014/main" id="{DFEE57D9-7AED-CC44-B605-9B748F716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1" name="Würfel 150">
              <a:extLst>
                <a:ext uri="{FF2B5EF4-FFF2-40B4-BE49-F238E27FC236}">
                  <a16:creationId xmlns:a16="http://schemas.microsoft.com/office/drawing/2014/main" id="{0C2D2143-0D64-E14D-84F6-F2D7907A91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2" name="Würfel 151">
              <a:extLst>
                <a:ext uri="{FF2B5EF4-FFF2-40B4-BE49-F238E27FC236}">
                  <a16:creationId xmlns:a16="http://schemas.microsoft.com/office/drawing/2014/main" id="{11FE110F-E7A7-344C-B5C4-61CDEC68E5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038C5487-0548-D24C-85DF-5429EAC3BC59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587900"/>
            <a:ext cx="1536008" cy="198000"/>
            <a:chOff x="0" y="0"/>
            <a:chExt cx="3714642" cy="478800"/>
          </a:xfrm>
        </p:grpSpPr>
        <p:sp>
          <p:nvSpPr>
            <p:cNvPr id="154" name="Würfel 153">
              <a:extLst>
                <a:ext uri="{FF2B5EF4-FFF2-40B4-BE49-F238E27FC236}">
                  <a16:creationId xmlns:a16="http://schemas.microsoft.com/office/drawing/2014/main" id="{62271CE3-AC8B-1049-A24D-A43D5EDB94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5" name="Würfel 154">
              <a:extLst>
                <a:ext uri="{FF2B5EF4-FFF2-40B4-BE49-F238E27FC236}">
                  <a16:creationId xmlns:a16="http://schemas.microsoft.com/office/drawing/2014/main" id="{512729CF-D48A-D74A-B63E-3BD5906B70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6" name="Würfel 155">
              <a:extLst>
                <a:ext uri="{FF2B5EF4-FFF2-40B4-BE49-F238E27FC236}">
                  <a16:creationId xmlns:a16="http://schemas.microsoft.com/office/drawing/2014/main" id="{E1DB294E-1E37-6740-AC94-42367ECF28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7" name="Würfel 156">
              <a:extLst>
                <a:ext uri="{FF2B5EF4-FFF2-40B4-BE49-F238E27FC236}">
                  <a16:creationId xmlns:a16="http://schemas.microsoft.com/office/drawing/2014/main" id="{31F2BD52-41E9-F842-A4C6-B2D0EF9DB6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8" name="Würfel 157">
              <a:extLst>
                <a:ext uri="{FF2B5EF4-FFF2-40B4-BE49-F238E27FC236}">
                  <a16:creationId xmlns:a16="http://schemas.microsoft.com/office/drawing/2014/main" id="{3BF5B293-2783-304B-967F-7EB88618CA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9" name="Würfel 158">
              <a:extLst>
                <a:ext uri="{FF2B5EF4-FFF2-40B4-BE49-F238E27FC236}">
                  <a16:creationId xmlns:a16="http://schemas.microsoft.com/office/drawing/2014/main" id="{9525DD2E-1F59-4944-BF5E-BF2CE7B4B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0" name="Würfel 159">
              <a:extLst>
                <a:ext uri="{FF2B5EF4-FFF2-40B4-BE49-F238E27FC236}">
                  <a16:creationId xmlns:a16="http://schemas.microsoft.com/office/drawing/2014/main" id="{E0B6FC83-03F2-0B49-BFC1-E1919128FC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1" name="Würfel 160">
              <a:extLst>
                <a:ext uri="{FF2B5EF4-FFF2-40B4-BE49-F238E27FC236}">
                  <a16:creationId xmlns:a16="http://schemas.microsoft.com/office/drawing/2014/main" id="{86D5E288-2568-5142-9070-06DCAEA21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2" name="Würfel 161">
              <a:extLst>
                <a:ext uri="{FF2B5EF4-FFF2-40B4-BE49-F238E27FC236}">
                  <a16:creationId xmlns:a16="http://schemas.microsoft.com/office/drawing/2014/main" id="{D2A6E31D-2F98-4A4D-9FB4-937B432CEC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3" name="Würfel 162">
              <a:extLst>
                <a:ext uri="{FF2B5EF4-FFF2-40B4-BE49-F238E27FC236}">
                  <a16:creationId xmlns:a16="http://schemas.microsoft.com/office/drawing/2014/main" id="{763494F4-7110-9949-A83F-9131DFDAD0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04C65D54-F1B6-034F-B47C-FBCC80D4BCA7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354515"/>
            <a:ext cx="1536008" cy="198000"/>
            <a:chOff x="0" y="0"/>
            <a:chExt cx="3714642" cy="478800"/>
          </a:xfrm>
        </p:grpSpPr>
        <p:sp>
          <p:nvSpPr>
            <p:cNvPr id="165" name="Würfel 164">
              <a:extLst>
                <a:ext uri="{FF2B5EF4-FFF2-40B4-BE49-F238E27FC236}">
                  <a16:creationId xmlns:a16="http://schemas.microsoft.com/office/drawing/2014/main" id="{FC778D74-5861-5E47-8EF1-7AC77E02F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6" name="Würfel 165">
              <a:extLst>
                <a:ext uri="{FF2B5EF4-FFF2-40B4-BE49-F238E27FC236}">
                  <a16:creationId xmlns:a16="http://schemas.microsoft.com/office/drawing/2014/main" id="{55B2275F-014C-C24A-A431-0103D6EA1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7" name="Würfel 166">
              <a:extLst>
                <a:ext uri="{FF2B5EF4-FFF2-40B4-BE49-F238E27FC236}">
                  <a16:creationId xmlns:a16="http://schemas.microsoft.com/office/drawing/2014/main" id="{254A7301-FC09-F746-A332-A7A04EC46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8" name="Würfel 167">
              <a:extLst>
                <a:ext uri="{FF2B5EF4-FFF2-40B4-BE49-F238E27FC236}">
                  <a16:creationId xmlns:a16="http://schemas.microsoft.com/office/drawing/2014/main" id="{2BF3258C-4B89-2949-9BF5-91A84011A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9" name="Würfel 168">
              <a:extLst>
                <a:ext uri="{FF2B5EF4-FFF2-40B4-BE49-F238E27FC236}">
                  <a16:creationId xmlns:a16="http://schemas.microsoft.com/office/drawing/2014/main" id="{EE400592-0468-1944-AF58-CEFB8F0787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0" name="Würfel 169">
              <a:extLst>
                <a:ext uri="{FF2B5EF4-FFF2-40B4-BE49-F238E27FC236}">
                  <a16:creationId xmlns:a16="http://schemas.microsoft.com/office/drawing/2014/main" id="{75D89686-AA7B-B94F-AF48-E511350F38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1" name="Würfel 170">
              <a:extLst>
                <a:ext uri="{FF2B5EF4-FFF2-40B4-BE49-F238E27FC236}">
                  <a16:creationId xmlns:a16="http://schemas.microsoft.com/office/drawing/2014/main" id="{01E36ED5-6A64-2A42-97D7-E03AE12E2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2" name="Würfel 171">
              <a:extLst>
                <a:ext uri="{FF2B5EF4-FFF2-40B4-BE49-F238E27FC236}">
                  <a16:creationId xmlns:a16="http://schemas.microsoft.com/office/drawing/2014/main" id="{07A368CC-807C-944B-95EA-4B10D72AB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3" name="Würfel 172">
              <a:extLst>
                <a:ext uri="{FF2B5EF4-FFF2-40B4-BE49-F238E27FC236}">
                  <a16:creationId xmlns:a16="http://schemas.microsoft.com/office/drawing/2014/main" id="{3627473F-9D8F-C240-B216-C7C93D2DE8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4" name="Würfel 173">
              <a:extLst>
                <a:ext uri="{FF2B5EF4-FFF2-40B4-BE49-F238E27FC236}">
                  <a16:creationId xmlns:a16="http://schemas.microsoft.com/office/drawing/2014/main" id="{8BBAD392-2234-5E42-A982-EC8D6F285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9E2D6CDB-F108-0A4C-84ED-09863DC32A55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167749"/>
            <a:ext cx="1536008" cy="198000"/>
            <a:chOff x="0" y="0"/>
            <a:chExt cx="3714642" cy="478800"/>
          </a:xfrm>
        </p:grpSpPr>
        <p:sp>
          <p:nvSpPr>
            <p:cNvPr id="176" name="Würfel 175">
              <a:extLst>
                <a:ext uri="{FF2B5EF4-FFF2-40B4-BE49-F238E27FC236}">
                  <a16:creationId xmlns:a16="http://schemas.microsoft.com/office/drawing/2014/main" id="{4C8764CC-B831-7041-9EE9-6161420959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7" name="Würfel 176">
              <a:extLst>
                <a:ext uri="{FF2B5EF4-FFF2-40B4-BE49-F238E27FC236}">
                  <a16:creationId xmlns:a16="http://schemas.microsoft.com/office/drawing/2014/main" id="{5DC71096-BD74-F147-972F-C045D47299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8" name="Würfel 177">
              <a:extLst>
                <a:ext uri="{FF2B5EF4-FFF2-40B4-BE49-F238E27FC236}">
                  <a16:creationId xmlns:a16="http://schemas.microsoft.com/office/drawing/2014/main" id="{D586E98E-6CB2-6243-B94A-47A078AAC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9" name="Würfel 178">
              <a:extLst>
                <a:ext uri="{FF2B5EF4-FFF2-40B4-BE49-F238E27FC236}">
                  <a16:creationId xmlns:a16="http://schemas.microsoft.com/office/drawing/2014/main" id="{519BA676-AFBB-624A-8985-156E382704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0" name="Würfel 179">
              <a:extLst>
                <a:ext uri="{FF2B5EF4-FFF2-40B4-BE49-F238E27FC236}">
                  <a16:creationId xmlns:a16="http://schemas.microsoft.com/office/drawing/2014/main" id="{A2E3041F-D7E1-1043-B561-AFC9B873A1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1" name="Würfel 180">
              <a:extLst>
                <a:ext uri="{FF2B5EF4-FFF2-40B4-BE49-F238E27FC236}">
                  <a16:creationId xmlns:a16="http://schemas.microsoft.com/office/drawing/2014/main" id="{405AC90A-2B65-824E-9870-C819F9678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2" name="Würfel 181">
              <a:extLst>
                <a:ext uri="{FF2B5EF4-FFF2-40B4-BE49-F238E27FC236}">
                  <a16:creationId xmlns:a16="http://schemas.microsoft.com/office/drawing/2014/main" id="{7CE2313E-055A-AA4A-AAA4-B9A534B90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3" name="Würfel 182">
              <a:extLst>
                <a:ext uri="{FF2B5EF4-FFF2-40B4-BE49-F238E27FC236}">
                  <a16:creationId xmlns:a16="http://schemas.microsoft.com/office/drawing/2014/main" id="{713EA00F-1FEC-7543-A915-0740B2B97A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4" name="Würfel 183">
              <a:extLst>
                <a:ext uri="{FF2B5EF4-FFF2-40B4-BE49-F238E27FC236}">
                  <a16:creationId xmlns:a16="http://schemas.microsoft.com/office/drawing/2014/main" id="{0593576C-B92F-AC49-B2E5-EFD5E08A6F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5" name="Würfel 184">
              <a:extLst>
                <a:ext uri="{FF2B5EF4-FFF2-40B4-BE49-F238E27FC236}">
                  <a16:creationId xmlns:a16="http://schemas.microsoft.com/office/drawing/2014/main" id="{B95800C1-EA8E-CF4E-B040-E632794532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EAAA3FFB-D01A-E147-A36C-021DE7CF77D4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981486"/>
            <a:ext cx="1536008" cy="198000"/>
            <a:chOff x="0" y="0"/>
            <a:chExt cx="3714642" cy="478800"/>
          </a:xfrm>
        </p:grpSpPr>
        <p:sp>
          <p:nvSpPr>
            <p:cNvPr id="187" name="Würfel 186">
              <a:extLst>
                <a:ext uri="{FF2B5EF4-FFF2-40B4-BE49-F238E27FC236}">
                  <a16:creationId xmlns:a16="http://schemas.microsoft.com/office/drawing/2014/main" id="{AEBAAB15-9E35-0A40-9D56-44E2A4D9D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8" name="Würfel 187">
              <a:extLst>
                <a:ext uri="{FF2B5EF4-FFF2-40B4-BE49-F238E27FC236}">
                  <a16:creationId xmlns:a16="http://schemas.microsoft.com/office/drawing/2014/main" id="{14009A48-2506-4742-92E7-638977333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9" name="Würfel 188">
              <a:extLst>
                <a:ext uri="{FF2B5EF4-FFF2-40B4-BE49-F238E27FC236}">
                  <a16:creationId xmlns:a16="http://schemas.microsoft.com/office/drawing/2014/main" id="{7A0F4C60-6547-354D-84D7-DF817A885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0" name="Würfel 189">
              <a:extLst>
                <a:ext uri="{FF2B5EF4-FFF2-40B4-BE49-F238E27FC236}">
                  <a16:creationId xmlns:a16="http://schemas.microsoft.com/office/drawing/2014/main" id="{57910DA0-0557-6745-BF33-6CC2C817F9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1" name="Würfel 190">
              <a:extLst>
                <a:ext uri="{FF2B5EF4-FFF2-40B4-BE49-F238E27FC236}">
                  <a16:creationId xmlns:a16="http://schemas.microsoft.com/office/drawing/2014/main" id="{69FB7F10-7E27-024C-BABC-02455F2EF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2" name="Würfel 191">
              <a:extLst>
                <a:ext uri="{FF2B5EF4-FFF2-40B4-BE49-F238E27FC236}">
                  <a16:creationId xmlns:a16="http://schemas.microsoft.com/office/drawing/2014/main" id="{9066C074-18EB-5B46-BB1F-0D8F206FB6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3" name="Würfel 192">
              <a:extLst>
                <a:ext uri="{FF2B5EF4-FFF2-40B4-BE49-F238E27FC236}">
                  <a16:creationId xmlns:a16="http://schemas.microsoft.com/office/drawing/2014/main" id="{854A0A71-CDF1-FB4E-A92B-1EF8E1E25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4" name="Würfel 193">
              <a:extLst>
                <a:ext uri="{FF2B5EF4-FFF2-40B4-BE49-F238E27FC236}">
                  <a16:creationId xmlns:a16="http://schemas.microsoft.com/office/drawing/2014/main" id="{C440F6CB-0629-344C-A8DF-10E7884F2F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5" name="Würfel 194">
              <a:extLst>
                <a:ext uri="{FF2B5EF4-FFF2-40B4-BE49-F238E27FC236}">
                  <a16:creationId xmlns:a16="http://schemas.microsoft.com/office/drawing/2014/main" id="{5AB2AC25-DA22-9C40-B426-5FEA86582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6" name="Würfel 195">
              <a:extLst>
                <a:ext uri="{FF2B5EF4-FFF2-40B4-BE49-F238E27FC236}">
                  <a16:creationId xmlns:a16="http://schemas.microsoft.com/office/drawing/2014/main" id="{471D8720-16B6-3B4F-8424-6661AD760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FBBA6A70-2A20-424A-937F-54CA3005E24E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789571"/>
            <a:ext cx="1536008" cy="198000"/>
            <a:chOff x="0" y="0"/>
            <a:chExt cx="3714642" cy="478800"/>
          </a:xfrm>
        </p:grpSpPr>
        <p:sp>
          <p:nvSpPr>
            <p:cNvPr id="198" name="Würfel 197">
              <a:extLst>
                <a:ext uri="{FF2B5EF4-FFF2-40B4-BE49-F238E27FC236}">
                  <a16:creationId xmlns:a16="http://schemas.microsoft.com/office/drawing/2014/main" id="{6CA372B7-46DA-724A-9EDD-C2F6EC9F2E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9" name="Würfel 198">
              <a:extLst>
                <a:ext uri="{FF2B5EF4-FFF2-40B4-BE49-F238E27FC236}">
                  <a16:creationId xmlns:a16="http://schemas.microsoft.com/office/drawing/2014/main" id="{B521E529-F3C0-9F43-9D58-0709295CF3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0" name="Würfel 199">
              <a:extLst>
                <a:ext uri="{FF2B5EF4-FFF2-40B4-BE49-F238E27FC236}">
                  <a16:creationId xmlns:a16="http://schemas.microsoft.com/office/drawing/2014/main" id="{16B30B49-14F2-5A4D-A1C8-2DB953205D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1" name="Würfel 200">
              <a:extLst>
                <a:ext uri="{FF2B5EF4-FFF2-40B4-BE49-F238E27FC236}">
                  <a16:creationId xmlns:a16="http://schemas.microsoft.com/office/drawing/2014/main" id="{53A9AB6D-FB14-0946-B438-CCFF9304BA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2" name="Würfel 201">
              <a:extLst>
                <a:ext uri="{FF2B5EF4-FFF2-40B4-BE49-F238E27FC236}">
                  <a16:creationId xmlns:a16="http://schemas.microsoft.com/office/drawing/2014/main" id="{3E084CDE-6C19-AB49-AEA8-FABE0A9AB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3" name="Würfel 202">
              <a:extLst>
                <a:ext uri="{FF2B5EF4-FFF2-40B4-BE49-F238E27FC236}">
                  <a16:creationId xmlns:a16="http://schemas.microsoft.com/office/drawing/2014/main" id="{A207B96A-6F8D-2C4A-8A40-FC5D188710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4" name="Würfel 203">
              <a:extLst>
                <a:ext uri="{FF2B5EF4-FFF2-40B4-BE49-F238E27FC236}">
                  <a16:creationId xmlns:a16="http://schemas.microsoft.com/office/drawing/2014/main" id="{03A9E30A-5650-2A4B-B354-7E4483CA1B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5" name="Würfel 204">
              <a:extLst>
                <a:ext uri="{FF2B5EF4-FFF2-40B4-BE49-F238E27FC236}">
                  <a16:creationId xmlns:a16="http://schemas.microsoft.com/office/drawing/2014/main" id="{26F53F92-111D-1944-87F5-BBCA750537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6" name="Würfel 205">
              <a:extLst>
                <a:ext uri="{FF2B5EF4-FFF2-40B4-BE49-F238E27FC236}">
                  <a16:creationId xmlns:a16="http://schemas.microsoft.com/office/drawing/2014/main" id="{CC49D90C-B0CF-CB4B-AC0A-0DB97CFFA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7" name="Würfel 206">
              <a:extLst>
                <a:ext uri="{FF2B5EF4-FFF2-40B4-BE49-F238E27FC236}">
                  <a16:creationId xmlns:a16="http://schemas.microsoft.com/office/drawing/2014/main" id="{51F9E302-53B6-A54D-8EF2-BE6E3C06E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E3064E1C-6E29-0E42-AE94-D02D04A98E53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02610"/>
            <a:ext cx="1536008" cy="198000"/>
            <a:chOff x="0" y="0"/>
            <a:chExt cx="3714642" cy="478800"/>
          </a:xfrm>
        </p:grpSpPr>
        <p:sp>
          <p:nvSpPr>
            <p:cNvPr id="209" name="Würfel 208">
              <a:extLst>
                <a:ext uri="{FF2B5EF4-FFF2-40B4-BE49-F238E27FC236}">
                  <a16:creationId xmlns:a16="http://schemas.microsoft.com/office/drawing/2014/main" id="{68E55F5B-A73A-A845-A126-C710D81CA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0" name="Würfel 209">
              <a:extLst>
                <a:ext uri="{FF2B5EF4-FFF2-40B4-BE49-F238E27FC236}">
                  <a16:creationId xmlns:a16="http://schemas.microsoft.com/office/drawing/2014/main" id="{896781CA-0478-AB4D-AD95-C3BE5F3A99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1" name="Würfel 210">
              <a:extLst>
                <a:ext uri="{FF2B5EF4-FFF2-40B4-BE49-F238E27FC236}">
                  <a16:creationId xmlns:a16="http://schemas.microsoft.com/office/drawing/2014/main" id="{58246F12-F951-5B47-8B99-A5939C1AE5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2" name="Würfel 211">
              <a:extLst>
                <a:ext uri="{FF2B5EF4-FFF2-40B4-BE49-F238E27FC236}">
                  <a16:creationId xmlns:a16="http://schemas.microsoft.com/office/drawing/2014/main" id="{28C59DB7-9927-CD45-8620-60BC375CBB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3" name="Würfel 212">
              <a:extLst>
                <a:ext uri="{FF2B5EF4-FFF2-40B4-BE49-F238E27FC236}">
                  <a16:creationId xmlns:a16="http://schemas.microsoft.com/office/drawing/2014/main" id="{C7B8C1DF-5045-6D4A-87DA-2B9A4C547D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4" name="Würfel 213">
              <a:extLst>
                <a:ext uri="{FF2B5EF4-FFF2-40B4-BE49-F238E27FC236}">
                  <a16:creationId xmlns:a16="http://schemas.microsoft.com/office/drawing/2014/main" id="{D9748C8C-B1A6-D34B-BE07-A90EC2F567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5" name="Würfel 214">
              <a:extLst>
                <a:ext uri="{FF2B5EF4-FFF2-40B4-BE49-F238E27FC236}">
                  <a16:creationId xmlns:a16="http://schemas.microsoft.com/office/drawing/2014/main" id="{C0135F0B-7601-D14C-B611-63D7ECDA74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6" name="Würfel 215">
              <a:extLst>
                <a:ext uri="{FF2B5EF4-FFF2-40B4-BE49-F238E27FC236}">
                  <a16:creationId xmlns:a16="http://schemas.microsoft.com/office/drawing/2014/main" id="{6C4F29A4-55FF-6841-990F-E2EAB5C2C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7" name="Würfel 216">
              <a:extLst>
                <a:ext uri="{FF2B5EF4-FFF2-40B4-BE49-F238E27FC236}">
                  <a16:creationId xmlns:a16="http://schemas.microsoft.com/office/drawing/2014/main" id="{EDE9592A-31CE-7B4C-A6FD-B6B99BD34C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8" name="Würfel 217">
              <a:extLst>
                <a:ext uri="{FF2B5EF4-FFF2-40B4-BE49-F238E27FC236}">
                  <a16:creationId xmlns:a16="http://schemas.microsoft.com/office/drawing/2014/main" id="{212BC8A0-F89C-0E4F-A391-61DCB5301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FCAEC207-B562-EF47-8B4D-772BD94F9708}"/>
              </a:ext>
            </a:extLst>
          </p:cNvPr>
          <p:cNvGrpSpPr>
            <a:grpSpLocks noChangeAspect="1"/>
          </p:cNvGrpSpPr>
          <p:nvPr/>
        </p:nvGrpSpPr>
        <p:grpSpPr>
          <a:xfrm>
            <a:off x="10281470" y="4603935"/>
            <a:ext cx="385176" cy="198000"/>
            <a:chOff x="0" y="0"/>
            <a:chExt cx="931500" cy="478800"/>
          </a:xfrm>
        </p:grpSpPr>
        <p:sp>
          <p:nvSpPr>
            <p:cNvPr id="220" name="Würfel 219">
              <a:extLst>
                <a:ext uri="{FF2B5EF4-FFF2-40B4-BE49-F238E27FC236}">
                  <a16:creationId xmlns:a16="http://schemas.microsoft.com/office/drawing/2014/main" id="{85AFEADD-AF52-6742-A20A-A7159ABD40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1" name="Würfel 220">
              <a:extLst>
                <a:ext uri="{FF2B5EF4-FFF2-40B4-BE49-F238E27FC236}">
                  <a16:creationId xmlns:a16="http://schemas.microsoft.com/office/drawing/2014/main" id="{F04FB4E6-FA13-4A48-A4E8-9829DD2764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232" name="92">
            <a:hlinkClick r:id="" action="ppaction://media"/>
            <a:extLst>
              <a:ext uri="{FF2B5EF4-FFF2-40B4-BE49-F238E27FC236}">
                <a16:creationId xmlns:a16="http://schemas.microsoft.com/office/drawing/2014/main" id="{E86779A6-AC20-7348-B27D-4DDA89629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4DBCBC38-3A3A-4560-9928-04E75322E838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7">
            <a:extLst>
              <a:ext uri="{FF2B5EF4-FFF2-40B4-BE49-F238E27FC236}">
                <a16:creationId xmlns:a16="http://schemas.microsoft.com/office/drawing/2014/main" id="{FC809D09-F9DE-4672-A099-521520D7865C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51">
            <a:hlinkClick r:id="" action="ppaction://media"/>
            <a:extLst>
              <a:ext uri="{FF2B5EF4-FFF2-40B4-BE49-F238E27FC236}">
                <a16:creationId xmlns:a16="http://schemas.microsoft.com/office/drawing/2014/main" id="{06A02BDB-479C-4F9B-805C-9AF7CA12C8F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00" y="27684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B391183-9E54-4190-9C0C-738A36595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435682"/>
            <a:ext cx="1440000" cy="185624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59675856-7B09-48B3-BAA7-B85629A062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5FB7F10F-4162-4FCF-B046-307028ED3A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5F63871A-CB30-4CAA-A3BB-87FA8B059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87D7EEB0-07AE-4972-ABC8-66FE39D77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41D1A92E-83DE-43CC-94B1-F8D21F9DD1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2D56D99B-BC20-4EB7-969F-1288AB5E0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17AD5E58-BF62-4435-A5FE-A24AA59757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8BBB1BF8-69F0-43BD-8120-F72807F79A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CF5A3F76-1680-4D87-95EB-8F529A6C60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36D6B49D-D8C7-4FF3-BC05-B83A8DCA19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5657D6D-2408-40AA-A336-C19DCE1D3AA9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252091"/>
            <a:ext cx="1440000" cy="185624"/>
            <a:chOff x="0" y="0"/>
            <a:chExt cx="3714642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C892ECE1-1DFA-404D-8B6F-CD0DEE54F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D9F94FEB-5FE3-4A49-992E-352146902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F2132405-ED18-476F-AC56-FB62165536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E0F8591B-85C8-44C2-8067-5FBA052C1B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DFC52D39-DF87-418D-9608-B4232A9CD1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9DB08B8E-FDF9-42EE-A7F6-9B00B48A8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64646DAB-62B2-4882-B15C-8B6C25CAA4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7B688A5C-3C2A-4B4A-989D-4C99819165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543C82B3-B939-4B42-8063-8DC7549593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A89DEE23-5ED5-46FE-8944-BD2880E486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2764910-7753-44A0-8F65-42F467E65CDC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5065828"/>
            <a:ext cx="1440000" cy="185624"/>
            <a:chOff x="0" y="0"/>
            <a:chExt cx="3714642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C36BF5AB-631F-4DBE-8818-DB349303F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A6719CC9-125B-4C9E-8313-1537C74CCD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DAC32D67-12E4-4368-BDF1-12EACC0836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F4396C8F-B962-464F-8A9C-0D3D0F4379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F81FBFB7-5EE8-4D5E-876C-74A26BBA4E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1772C00C-B97A-4D49-9515-BF1DDF7AB9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3E193605-1A3B-4575-A159-A31477915B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5F5F948A-18ED-480E-9C06-BF4956B85B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AEA212D3-FA70-4C7D-BFE4-C37FF2CD2C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C16B1B55-BD5E-4C8D-BBC3-F79A3217D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9A64AD8-90D9-4AA8-9025-B686B033703F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877088"/>
            <a:ext cx="1440000" cy="185624"/>
            <a:chOff x="0" y="0"/>
            <a:chExt cx="3714642" cy="478800"/>
          </a:xfrm>
        </p:grpSpPr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EA8FD9B6-9524-4B81-8FE7-9AA9A0919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79DB83BE-F7D3-4BFA-A8AE-FF112EA8A5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37163FD9-93C6-4312-8770-3942B65DF1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73DF14AC-81BB-4115-83C8-CED4FB189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B39C6574-02B5-4CF7-9A50-371EBAB09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5EC16CEA-30FF-4F45-BC06-EE2FA3AF8F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8F2FAE40-C4C3-40F8-AC95-FE9BD2185E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F6284936-A4DF-4B69-BD8C-C3658F36E4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5F0D766C-064E-40A3-B34F-1EB4D25D5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C14630FB-3DC4-49DE-B939-ED6EE71E74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778E3C33-2315-4D69-9ED8-CB0E03D58406}"/>
              </a:ext>
            </a:extLst>
          </p:cNvPr>
          <p:cNvGrpSpPr>
            <a:grpSpLocks noChangeAspect="1"/>
          </p:cNvGrpSpPr>
          <p:nvPr/>
        </p:nvGrpSpPr>
        <p:grpSpPr>
          <a:xfrm>
            <a:off x="1092202" y="4690127"/>
            <a:ext cx="1440000" cy="185624"/>
            <a:chOff x="0" y="0"/>
            <a:chExt cx="3714642" cy="478800"/>
          </a:xfrm>
        </p:grpSpPr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49D00803-0704-4731-8F9D-B34A78F37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E446ACE6-E037-4D24-A799-3FCA38D13B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75B0ED95-EFFA-4A8D-9BE0-1C78E579FD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246734BF-1022-4AFC-8D78-D8B43644A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842DC695-D0B6-453F-B8C5-DBD7E8B8F8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66CF3F65-F86D-4114-B3E9-D067EDF020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EC93C410-BCF6-4851-93D1-5057904E99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23FB73FD-19D8-4109-9154-C2B5E46A1C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702F5C44-A1ED-4B61-91AB-AA065BAA1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073E8EDA-449D-4EAC-9561-2D5F2D7984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69" name="Würfel 68">
            <a:extLst>
              <a:ext uri="{FF2B5EF4-FFF2-40B4-BE49-F238E27FC236}">
                <a16:creationId xmlns:a16="http://schemas.microsoft.com/office/drawing/2014/main" id="{641771C6-01FB-4530-99AC-9F8F05BCC18F}"/>
              </a:ext>
            </a:extLst>
          </p:cNvPr>
          <p:cNvSpPr>
            <a:spLocks noChangeAspect="1"/>
          </p:cNvSpPr>
          <p:nvPr/>
        </p:nvSpPr>
        <p:spPr>
          <a:xfrm>
            <a:off x="2600300" y="4691452"/>
            <a:ext cx="185609" cy="185624"/>
          </a:xfrm>
          <a:prstGeom prst="cube">
            <a:avLst/>
          </a:prstGeom>
          <a:solidFill>
            <a:srgbClr val="BA8549"/>
          </a:solidFill>
          <a:ln>
            <a:solidFill>
              <a:srgbClr val="815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74" name="Gerade Verbindung 17">
            <a:extLst>
              <a:ext uri="{FF2B5EF4-FFF2-40B4-BE49-F238E27FC236}">
                <a16:creationId xmlns:a16="http://schemas.microsoft.com/office/drawing/2014/main" id="{94436DE4-BC9D-462A-A52E-A3E46ABDE927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17">
            <a:extLst>
              <a:ext uri="{FF2B5EF4-FFF2-40B4-BE49-F238E27FC236}">
                <a16:creationId xmlns:a16="http://schemas.microsoft.com/office/drawing/2014/main" id="{8A603BDE-3FC2-4608-93B2-5EF690C6B1AB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9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85F2A29E-A265-457D-A2D2-1EA2F2C856BA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22D672A2-4685-40C7-B15B-EBC22AD563C1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5">
            <a:hlinkClick r:id="" action="ppaction://media"/>
            <a:extLst>
              <a:ext uri="{FF2B5EF4-FFF2-40B4-BE49-F238E27FC236}">
                <a16:creationId xmlns:a16="http://schemas.microsoft.com/office/drawing/2014/main" id="{67D8FFA7-69CC-4814-97EA-47EA839048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4224040-1754-4C0A-97F0-6948F53ED7EC}"/>
              </a:ext>
            </a:extLst>
          </p:cNvPr>
          <p:cNvGrpSpPr>
            <a:grpSpLocks noChangeAspect="1"/>
          </p:cNvGrpSpPr>
          <p:nvPr/>
        </p:nvGrpSpPr>
        <p:grpSpPr>
          <a:xfrm>
            <a:off x="4935445" y="5863654"/>
            <a:ext cx="1440000" cy="185624"/>
            <a:chOff x="0" y="0"/>
            <a:chExt cx="3714642" cy="478800"/>
          </a:xfrm>
        </p:grpSpPr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AC6ECA04-A2B2-4CF2-9ADC-8F86FB30A2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E27C862F-B325-44F0-9D74-5D1311031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B9C3E594-1C60-4F42-94B7-BA6D20729A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9DECBEBE-A25B-4067-B80C-12F5421127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E0277119-46AF-467C-8480-F6EC0193D2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670AF173-84B5-43CE-A417-F41A0CC042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BB98FE83-EF9E-4508-8978-267CC52B35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D45A065F-244D-484F-AF0D-C08B03A33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B431E34B-5E31-4B9C-A96B-4D608E889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D2E8FD68-95E2-458D-BC85-A4348A242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2A527EA-0F69-4E9B-B0F1-FE13FB5FF8F5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674080"/>
            <a:ext cx="1440000" cy="185624"/>
            <a:chOff x="0" y="0"/>
            <a:chExt cx="3714642" cy="478800"/>
          </a:xfrm>
        </p:grpSpPr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3CFB034B-3F96-49D4-B9FA-BA2791F7DF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48FCB478-DBB9-4F0F-B043-1E0EF1356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DDCE4570-65E0-457C-ACBD-94144E203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03470C92-7EF8-48C2-98A8-2D7543B3F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8CBC9005-D4D0-4D05-8E50-F8BCCE719A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EBCF270D-9C1B-46FD-9AD1-5FDE7BE896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C50698BC-D68B-4253-B38B-6A69963F4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47C40E1A-1F28-4F9F-8348-07E23CBF18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8D22A7A6-F3C4-4608-8E7D-D112AF4FD2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E21C382B-AF96-4C64-8D01-2215147551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E44C3DE-1D26-457D-963F-BE847A5D74A9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434345"/>
            <a:ext cx="1440000" cy="185624"/>
            <a:chOff x="0" y="0"/>
            <a:chExt cx="3714642" cy="478800"/>
          </a:xfrm>
        </p:grpSpPr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00198F62-6B43-4A6A-94FF-19DB9A51AA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5EB4E686-F179-458F-9F8E-8DD12002D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310BFFE9-655B-4042-B4E9-98698814A5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A25BD6BD-16E9-4E7B-866D-EFC5A61F68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945EDC23-4F1F-46D4-A34F-4F6231ABD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801E09CC-FBCE-4EC7-BE11-5EF3842D53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1E7570C9-41D4-4898-8E18-C100129AF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E8505D5D-A5E5-4127-AB60-BA95FC0C91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9124C210-5944-444F-A1AE-AC3E477630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A5F02E0E-044B-4DB5-AD04-A587ED0BB6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D17CA1E-5BA4-407E-A587-3D55BCA18133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250754"/>
            <a:ext cx="1440000" cy="185624"/>
            <a:chOff x="0" y="0"/>
            <a:chExt cx="3714642" cy="478800"/>
          </a:xfrm>
        </p:grpSpPr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13EFF27D-23D8-46BF-8164-021D84F5C1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B18F5635-1327-4958-9F97-329F9A0D1B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DEBB9A99-F0B3-4566-A977-344186E31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5C404C30-54EA-4B5D-BB20-BF3E59F419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A9A96FB3-1B97-442D-B9E3-FF5D3DC551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625DF023-FE93-4F7F-BAA3-1063E4E211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1DCFDF5D-C596-4808-868E-987A239FAE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0E723AE8-FED4-403D-BF43-3F8A7EF6D8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4F139539-C214-405A-8FE0-824741C224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CDF9A611-4490-4C0B-8A19-82EB76DDAB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440D6527-52A0-4211-BE87-8B871FD7E417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064491"/>
            <a:ext cx="1440000" cy="185624"/>
            <a:chOff x="0" y="0"/>
            <a:chExt cx="3714642" cy="478800"/>
          </a:xfrm>
        </p:grpSpPr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1B3683F1-144E-43EE-979C-9CBDB3D117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7635F82A-051D-4922-A8A5-2C252D8C93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BB053154-4257-4B02-BED9-38B7B08F7C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8CE9A4EC-E429-489C-B78A-A7B1E5FCD9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E11E0C27-4B44-43A1-9819-1860243530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E29DB12F-F647-464A-A201-4CBE083BFC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73A6738B-E974-4514-B0B0-9E9320122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D35FA7B9-EE3F-43A7-BA1A-5129BFB15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5A395531-22A9-4BC5-B33B-7DBC190163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5" name="Würfel 64">
              <a:extLst>
                <a:ext uri="{FF2B5EF4-FFF2-40B4-BE49-F238E27FC236}">
                  <a16:creationId xmlns:a16="http://schemas.microsoft.com/office/drawing/2014/main" id="{15B7CF5C-ED9F-45BF-80F2-A27AB65CE4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A07628AA-35E5-4905-BE0D-3B6F96A51503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875751"/>
            <a:ext cx="1440000" cy="185624"/>
            <a:chOff x="0" y="0"/>
            <a:chExt cx="3714642" cy="478800"/>
          </a:xfrm>
        </p:grpSpPr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C834E3F2-C264-4029-98C2-796FF2F47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EE7C1903-EA19-40A1-8B4E-81A2D9045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2D792F00-B99D-4AF9-89AA-D2F39022C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0DFB105D-543B-4381-856D-7CEEEE63F5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1" name="Würfel 70">
              <a:extLst>
                <a:ext uri="{FF2B5EF4-FFF2-40B4-BE49-F238E27FC236}">
                  <a16:creationId xmlns:a16="http://schemas.microsoft.com/office/drawing/2014/main" id="{AD11C5F7-75AF-4014-98C5-16DE7BBC4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0833D946-246D-413E-B912-79350B6B12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F6F41CAA-7158-4E5D-AA22-D25798F2CD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4" name="Würfel 73">
              <a:extLst>
                <a:ext uri="{FF2B5EF4-FFF2-40B4-BE49-F238E27FC236}">
                  <a16:creationId xmlns:a16="http://schemas.microsoft.com/office/drawing/2014/main" id="{2BD56FCA-96D1-4D0B-9CFA-DBB586AF3F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5" name="Würfel 74">
              <a:extLst>
                <a:ext uri="{FF2B5EF4-FFF2-40B4-BE49-F238E27FC236}">
                  <a16:creationId xmlns:a16="http://schemas.microsoft.com/office/drawing/2014/main" id="{0E318451-2721-4568-8EA7-0337200DE4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6" name="Würfel 75">
              <a:extLst>
                <a:ext uri="{FF2B5EF4-FFF2-40B4-BE49-F238E27FC236}">
                  <a16:creationId xmlns:a16="http://schemas.microsoft.com/office/drawing/2014/main" id="{8AF48DA7-DC21-4542-8FC7-2B42544262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67340C0-B441-4794-BB84-17CC5B020A7B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688790"/>
            <a:ext cx="1440000" cy="185624"/>
            <a:chOff x="0" y="0"/>
            <a:chExt cx="3714642" cy="478800"/>
          </a:xfrm>
        </p:grpSpPr>
        <p:sp>
          <p:nvSpPr>
            <p:cNvPr id="78" name="Würfel 77">
              <a:extLst>
                <a:ext uri="{FF2B5EF4-FFF2-40B4-BE49-F238E27FC236}">
                  <a16:creationId xmlns:a16="http://schemas.microsoft.com/office/drawing/2014/main" id="{AF1F6181-9BC0-446D-86DD-B0C001157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9" name="Würfel 78">
              <a:extLst>
                <a:ext uri="{FF2B5EF4-FFF2-40B4-BE49-F238E27FC236}">
                  <a16:creationId xmlns:a16="http://schemas.microsoft.com/office/drawing/2014/main" id="{614DE689-723B-41F1-B3C1-8F2552878A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0" name="Würfel 79">
              <a:extLst>
                <a:ext uri="{FF2B5EF4-FFF2-40B4-BE49-F238E27FC236}">
                  <a16:creationId xmlns:a16="http://schemas.microsoft.com/office/drawing/2014/main" id="{A591184F-3F9C-4FAB-A761-8AD059220F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1" name="Würfel 80">
              <a:extLst>
                <a:ext uri="{FF2B5EF4-FFF2-40B4-BE49-F238E27FC236}">
                  <a16:creationId xmlns:a16="http://schemas.microsoft.com/office/drawing/2014/main" id="{E969E1F4-4231-4D5D-B4E1-E631DA5425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2" name="Würfel 81">
              <a:extLst>
                <a:ext uri="{FF2B5EF4-FFF2-40B4-BE49-F238E27FC236}">
                  <a16:creationId xmlns:a16="http://schemas.microsoft.com/office/drawing/2014/main" id="{F2F75550-7826-462A-B4EA-DEE303915A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3" name="Würfel 82">
              <a:extLst>
                <a:ext uri="{FF2B5EF4-FFF2-40B4-BE49-F238E27FC236}">
                  <a16:creationId xmlns:a16="http://schemas.microsoft.com/office/drawing/2014/main" id="{BC7DD94D-6825-4FFB-832C-6F18378727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4" name="Würfel 83">
              <a:extLst>
                <a:ext uri="{FF2B5EF4-FFF2-40B4-BE49-F238E27FC236}">
                  <a16:creationId xmlns:a16="http://schemas.microsoft.com/office/drawing/2014/main" id="{7AEBB8FA-9FF5-4740-B1C9-04DD1AFC4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5" name="Würfel 84">
              <a:extLst>
                <a:ext uri="{FF2B5EF4-FFF2-40B4-BE49-F238E27FC236}">
                  <a16:creationId xmlns:a16="http://schemas.microsoft.com/office/drawing/2014/main" id="{802A10F9-C351-40A3-AEE5-43D5D6CC6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6" name="Würfel 85">
              <a:extLst>
                <a:ext uri="{FF2B5EF4-FFF2-40B4-BE49-F238E27FC236}">
                  <a16:creationId xmlns:a16="http://schemas.microsoft.com/office/drawing/2014/main" id="{81532742-92E4-4186-8B10-9BF1CABDD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7" name="Würfel 86">
              <a:extLst>
                <a:ext uri="{FF2B5EF4-FFF2-40B4-BE49-F238E27FC236}">
                  <a16:creationId xmlns:a16="http://schemas.microsoft.com/office/drawing/2014/main" id="{E54E27FA-3E9F-4557-8AFC-A64EEEBC50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EA403AF5-CB62-4FC4-BDB4-07E45509B7A3}"/>
              </a:ext>
            </a:extLst>
          </p:cNvPr>
          <p:cNvGrpSpPr>
            <a:grpSpLocks noChangeAspect="1"/>
          </p:cNvGrpSpPr>
          <p:nvPr/>
        </p:nvGrpSpPr>
        <p:grpSpPr>
          <a:xfrm>
            <a:off x="6442482" y="4690115"/>
            <a:ext cx="891700" cy="185624"/>
            <a:chOff x="0" y="0"/>
            <a:chExt cx="2300238" cy="478800"/>
          </a:xfrm>
        </p:grpSpPr>
        <p:sp>
          <p:nvSpPr>
            <p:cNvPr id="89" name="Würfel 88">
              <a:extLst>
                <a:ext uri="{FF2B5EF4-FFF2-40B4-BE49-F238E27FC236}">
                  <a16:creationId xmlns:a16="http://schemas.microsoft.com/office/drawing/2014/main" id="{E275D30F-FE11-4833-94B7-4D21A95144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0" name="Würfel 89">
              <a:extLst>
                <a:ext uri="{FF2B5EF4-FFF2-40B4-BE49-F238E27FC236}">
                  <a16:creationId xmlns:a16="http://schemas.microsoft.com/office/drawing/2014/main" id="{6230F4BF-B328-4CE0-9AEB-EDF72EE55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1" name="Würfel 90">
              <a:extLst>
                <a:ext uri="{FF2B5EF4-FFF2-40B4-BE49-F238E27FC236}">
                  <a16:creationId xmlns:a16="http://schemas.microsoft.com/office/drawing/2014/main" id="{15009E4C-907F-4300-B08C-3FAC67560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2" name="Würfel 91">
              <a:extLst>
                <a:ext uri="{FF2B5EF4-FFF2-40B4-BE49-F238E27FC236}">
                  <a16:creationId xmlns:a16="http://schemas.microsoft.com/office/drawing/2014/main" id="{0529C76C-9F85-45CF-8F4E-9699DCEBA6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3" name="Würfel 92">
              <a:extLst>
                <a:ext uri="{FF2B5EF4-FFF2-40B4-BE49-F238E27FC236}">
                  <a16:creationId xmlns:a16="http://schemas.microsoft.com/office/drawing/2014/main" id="{455BFF89-D2E7-475C-91E1-B014824C5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94" name="Gerade Verbindung 17">
            <a:extLst>
              <a:ext uri="{FF2B5EF4-FFF2-40B4-BE49-F238E27FC236}">
                <a16:creationId xmlns:a16="http://schemas.microsoft.com/office/drawing/2014/main" id="{BE7472D3-D689-4986-929D-4893644386DD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17">
            <a:extLst>
              <a:ext uri="{FF2B5EF4-FFF2-40B4-BE49-F238E27FC236}">
                <a16:creationId xmlns:a16="http://schemas.microsoft.com/office/drawing/2014/main" id="{EE2999A4-14AB-4650-B429-C7200D1DC5B9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6646F224-23AD-462D-B39C-61487F3B83C3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62FA7E9-6EF1-46AC-A13F-F55896292C2A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604C90C-C8AE-457C-BA12-D0A25BCBDF12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436378"/>
            <a:ext cx="1440000" cy="185624"/>
            <a:chOff x="0" y="0"/>
            <a:chExt cx="3714642" cy="478800"/>
          </a:xfrm>
        </p:grpSpPr>
        <p:sp>
          <p:nvSpPr>
            <p:cNvPr id="7" name="Würfel 6">
              <a:extLst>
                <a:ext uri="{FF2B5EF4-FFF2-40B4-BE49-F238E27FC236}">
                  <a16:creationId xmlns:a16="http://schemas.microsoft.com/office/drawing/2014/main" id="{857E5426-0B63-4598-BE7C-1A314E6FC0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Würfel 7">
              <a:extLst>
                <a:ext uri="{FF2B5EF4-FFF2-40B4-BE49-F238E27FC236}">
                  <a16:creationId xmlns:a16="http://schemas.microsoft.com/office/drawing/2014/main" id="{61671C32-98B2-49C8-8719-7D2C520418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Würfel 9">
              <a:extLst>
                <a:ext uri="{FF2B5EF4-FFF2-40B4-BE49-F238E27FC236}">
                  <a16:creationId xmlns:a16="http://schemas.microsoft.com/office/drawing/2014/main" id="{1A4D1081-D82C-4F96-8839-E9B654D90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E35A79A6-C19A-4E25-BB21-97CC17939D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9EA10034-7BB6-4776-B3DC-A28220F25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72F6BB82-7138-458E-A899-5F42A4005A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93C1FB59-38F2-4A25-A11B-048DE3B6B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DC595F89-CAEE-42A6-B0A0-96F1694B3A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23AABA50-FEDC-426A-91B3-E86C3606C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26BACC68-E034-4892-B545-71E2A76351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CB830D8-FB09-4A9A-B574-21DFC9EDAFA5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252787"/>
            <a:ext cx="1440000" cy="185624"/>
            <a:chOff x="0" y="0"/>
            <a:chExt cx="3714642" cy="478800"/>
          </a:xfrm>
        </p:grpSpPr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DC4B226F-1493-4B7B-87D6-0CE7E94209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D69BDD0B-0E7D-44FB-9AE9-55EC6B628D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Würfel 20">
              <a:extLst>
                <a:ext uri="{FF2B5EF4-FFF2-40B4-BE49-F238E27FC236}">
                  <a16:creationId xmlns:a16="http://schemas.microsoft.com/office/drawing/2014/main" id="{C27E0DD2-8AC1-4E74-A107-A9FB36A58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558D947B-2FBC-40AA-8950-C2AF441DF8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794E673A-8B8A-4008-9CE9-6FAB65A8E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98A9DF2D-F6CA-4A09-9E77-A893845369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D2B14F00-811E-45C2-BFDF-29EA478C9D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A82DC9B9-60AB-4304-A789-1021C928A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25AE4015-A757-45D5-A811-A217115BA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E1FB9F67-2A15-4C99-AE72-47E69C425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9BEAA9F-3760-40B1-879F-413D56D15099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5066524"/>
            <a:ext cx="1440000" cy="185624"/>
            <a:chOff x="0" y="0"/>
            <a:chExt cx="3714642" cy="4788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F24D7773-9259-4882-804D-9BA24C5CA9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BDA30027-7526-4AD1-9F2F-AEC095EF7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5" name="Würfel 34">
              <a:extLst>
                <a:ext uri="{FF2B5EF4-FFF2-40B4-BE49-F238E27FC236}">
                  <a16:creationId xmlns:a16="http://schemas.microsoft.com/office/drawing/2014/main" id="{4B15A9D6-D4C9-4D90-BFDA-B467B156FE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8575582F-1B86-422F-8011-ADEB4B8BF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394DCC67-2FB1-4DCC-8533-44FE2320DF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729D70CC-44DC-4E97-B964-486832292F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007878CE-403C-4A65-AE96-ACC719CC96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09A40F1E-7AD8-40AC-87E3-9F4F99386D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A7D2AC9F-9448-4A91-9359-B92FDF3271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FE13329F-ADB5-4BC4-8D03-A397AD7138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A59DABE-542D-4E38-BE4D-D79591B2193C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877784"/>
            <a:ext cx="1440000" cy="185624"/>
            <a:chOff x="0" y="0"/>
            <a:chExt cx="3714642" cy="478800"/>
          </a:xfrm>
        </p:grpSpPr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13F21833-9FDC-4EE7-A021-D93572C31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91A6A851-4A77-4D0E-B92B-A176211EB3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6" name="Würfel 45">
              <a:extLst>
                <a:ext uri="{FF2B5EF4-FFF2-40B4-BE49-F238E27FC236}">
                  <a16:creationId xmlns:a16="http://schemas.microsoft.com/office/drawing/2014/main" id="{F25E8D69-B0CB-41DB-9BC0-0D914C72F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3877F506-1F7C-4A2A-8113-D38964FF6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266C7100-684D-4D12-91E3-9D873C19A8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3212D675-431E-4FF0-913A-46E5F3F19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4D62191F-6E96-4CFD-B257-B4DBB7E87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69D2DD78-F773-4F98-9C96-448A6EEC57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2" name="Würfel 51">
              <a:extLst>
                <a:ext uri="{FF2B5EF4-FFF2-40B4-BE49-F238E27FC236}">
                  <a16:creationId xmlns:a16="http://schemas.microsoft.com/office/drawing/2014/main" id="{A1631F43-A590-4B3E-8066-DA6A4C4450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1C4E7471-2790-41FB-B92E-67BE95EC99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4BA95DFF-F371-4A24-932C-7AA14112AC9F}"/>
              </a:ext>
            </a:extLst>
          </p:cNvPr>
          <p:cNvGrpSpPr>
            <a:grpSpLocks noChangeAspect="1"/>
          </p:cNvGrpSpPr>
          <p:nvPr/>
        </p:nvGrpSpPr>
        <p:grpSpPr>
          <a:xfrm>
            <a:off x="8701650" y="4690823"/>
            <a:ext cx="1440000" cy="185624"/>
            <a:chOff x="0" y="0"/>
            <a:chExt cx="3714642" cy="478800"/>
          </a:xfrm>
        </p:grpSpPr>
        <p:sp>
          <p:nvSpPr>
            <p:cNvPr id="55" name="Würfel 54">
              <a:extLst>
                <a:ext uri="{FF2B5EF4-FFF2-40B4-BE49-F238E27FC236}">
                  <a16:creationId xmlns:a16="http://schemas.microsoft.com/office/drawing/2014/main" id="{9A526150-1463-4B8E-B8B2-CFB23697B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6" name="Würfel 55">
              <a:extLst>
                <a:ext uri="{FF2B5EF4-FFF2-40B4-BE49-F238E27FC236}">
                  <a16:creationId xmlns:a16="http://schemas.microsoft.com/office/drawing/2014/main" id="{63BCB591-403A-4FCA-BEAF-1E0EEB76E1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7" name="Würfel 56">
              <a:extLst>
                <a:ext uri="{FF2B5EF4-FFF2-40B4-BE49-F238E27FC236}">
                  <a16:creationId xmlns:a16="http://schemas.microsoft.com/office/drawing/2014/main" id="{7DC87E4C-3DDC-4684-88CB-668C9695EC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8" name="Würfel 57">
              <a:extLst>
                <a:ext uri="{FF2B5EF4-FFF2-40B4-BE49-F238E27FC236}">
                  <a16:creationId xmlns:a16="http://schemas.microsoft.com/office/drawing/2014/main" id="{4F28D536-7970-4ED8-9E5A-8B9371647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9" name="Würfel 58">
              <a:extLst>
                <a:ext uri="{FF2B5EF4-FFF2-40B4-BE49-F238E27FC236}">
                  <a16:creationId xmlns:a16="http://schemas.microsoft.com/office/drawing/2014/main" id="{FEE6A3F7-D300-47A4-AB7B-B3B40DB18A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0" name="Würfel 59">
              <a:extLst>
                <a:ext uri="{FF2B5EF4-FFF2-40B4-BE49-F238E27FC236}">
                  <a16:creationId xmlns:a16="http://schemas.microsoft.com/office/drawing/2014/main" id="{B4FB3207-1E3D-4EE2-97BD-79D7EA0005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1" name="Würfel 60">
              <a:extLst>
                <a:ext uri="{FF2B5EF4-FFF2-40B4-BE49-F238E27FC236}">
                  <a16:creationId xmlns:a16="http://schemas.microsoft.com/office/drawing/2014/main" id="{A40D8853-7B94-41A6-AFBC-5CD9C185EB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2" name="Würfel 61">
              <a:extLst>
                <a:ext uri="{FF2B5EF4-FFF2-40B4-BE49-F238E27FC236}">
                  <a16:creationId xmlns:a16="http://schemas.microsoft.com/office/drawing/2014/main" id="{960AB3AD-16F5-4845-A1B6-D9154E4E52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3" name="Würfel 62">
              <a:extLst>
                <a:ext uri="{FF2B5EF4-FFF2-40B4-BE49-F238E27FC236}">
                  <a16:creationId xmlns:a16="http://schemas.microsoft.com/office/drawing/2014/main" id="{15A1F1A8-A5F6-4589-A46C-59AE79060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4" name="Würfel 63">
              <a:extLst>
                <a:ext uri="{FF2B5EF4-FFF2-40B4-BE49-F238E27FC236}">
                  <a16:creationId xmlns:a16="http://schemas.microsoft.com/office/drawing/2014/main" id="{79E95701-45BC-41AC-ACA7-D1AB61DD6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54C3644F-3892-4DE9-A3C5-E6BF02856F95}"/>
              </a:ext>
            </a:extLst>
          </p:cNvPr>
          <p:cNvGrpSpPr>
            <a:grpSpLocks noChangeAspect="1"/>
          </p:cNvGrpSpPr>
          <p:nvPr/>
        </p:nvGrpSpPr>
        <p:grpSpPr>
          <a:xfrm>
            <a:off x="10209748" y="4692148"/>
            <a:ext cx="891700" cy="185624"/>
            <a:chOff x="0" y="0"/>
            <a:chExt cx="2300238" cy="478800"/>
          </a:xfrm>
        </p:grpSpPr>
        <p:sp>
          <p:nvSpPr>
            <p:cNvPr id="66" name="Würfel 65">
              <a:extLst>
                <a:ext uri="{FF2B5EF4-FFF2-40B4-BE49-F238E27FC236}">
                  <a16:creationId xmlns:a16="http://schemas.microsoft.com/office/drawing/2014/main" id="{70E4DDEE-C3D7-4E25-B321-057EBB13F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7" name="Würfel 66">
              <a:extLst>
                <a:ext uri="{FF2B5EF4-FFF2-40B4-BE49-F238E27FC236}">
                  <a16:creationId xmlns:a16="http://schemas.microsoft.com/office/drawing/2014/main" id="{1F2A6565-DD71-46F0-929C-C32EE93F9F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8" name="Würfel 67">
              <a:extLst>
                <a:ext uri="{FF2B5EF4-FFF2-40B4-BE49-F238E27FC236}">
                  <a16:creationId xmlns:a16="http://schemas.microsoft.com/office/drawing/2014/main" id="{4B790C45-AEC0-491D-AC8C-BC7E3693A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69" name="Würfel 68">
              <a:extLst>
                <a:ext uri="{FF2B5EF4-FFF2-40B4-BE49-F238E27FC236}">
                  <a16:creationId xmlns:a16="http://schemas.microsoft.com/office/drawing/2014/main" id="{A9E86BD7-0E8E-45B4-ADC3-99D6EBE328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0" name="Würfel 69">
              <a:extLst>
                <a:ext uri="{FF2B5EF4-FFF2-40B4-BE49-F238E27FC236}">
                  <a16:creationId xmlns:a16="http://schemas.microsoft.com/office/drawing/2014/main" id="{37286E3A-63F7-40EB-AFAD-E485E2D2E1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02512D7A-BFED-44DC-922A-31C18DF4CD17}"/>
              </a:ext>
            </a:extLst>
          </p:cNvPr>
          <p:cNvGrpSpPr>
            <a:grpSpLocks noChangeAspect="1"/>
          </p:cNvGrpSpPr>
          <p:nvPr/>
        </p:nvGrpSpPr>
        <p:grpSpPr>
          <a:xfrm>
            <a:off x="10201459" y="4909089"/>
            <a:ext cx="361101" cy="185624"/>
            <a:chOff x="0" y="0"/>
            <a:chExt cx="931500" cy="478800"/>
          </a:xfrm>
        </p:grpSpPr>
        <p:sp>
          <p:nvSpPr>
            <p:cNvPr id="72" name="Würfel 71">
              <a:extLst>
                <a:ext uri="{FF2B5EF4-FFF2-40B4-BE49-F238E27FC236}">
                  <a16:creationId xmlns:a16="http://schemas.microsoft.com/office/drawing/2014/main" id="{A456AC67-CD38-4E3A-B26C-A367259E5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3" name="Würfel 72">
              <a:extLst>
                <a:ext uri="{FF2B5EF4-FFF2-40B4-BE49-F238E27FC236}">
                  <a16:creationId xmlns:a16="http://schemas.microsoft.com/office/drawing/2014/main" id="{1DB1B4A9-E0C9-4CC5-9EAE-5061B588F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608FBCBF-FC82-4099-BC8C-B461C5DABA7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4BAAAF-A5AA-4720-B258-B7B1C80F3B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79" name="Gerade Verbindung 17">
            <a:extLst>
              <a:ext uri="{FF2B5EF4-FFF2-40B4-BE49-F238E27FC236}">
                <a16:creationId xmlns:a16="http://schemas.microsoft.com/office/drawing/2014/main" id="{B20942C6-1EB6-4484-81BC-4620689D1AB1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17">
            <a:extLst>
              <a:ext uri="{FF2B5EF4-FFF2-40B4-BE49-F238E27FC236}">
                <a16:creationId xmlns:a16="http://schemas.microsoft.com/office/drawing/2014/main" id="{F10D1235-FF19-47E4-A99F-11E3B8F98841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DE8771BE-7F7E-4FA0-829B-308363476770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AEB0CEE3-6E1E-46CC-894F-89AC30D6F126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7">
            <a:extLst>
              <a:ext uri="{FF2B5EF4-FFF2-40B4-BE49-F238E27FC236}">
                <a16:creationId xmlns:a16="http://schemas.microsoft.com/office/drawing/2014/main" id="{F50883D6-5566-4E86-B4B3-5EFF3E8A0500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235BC34D-5CCB-7145-B051-9323A1019E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7">
            <a:hlinkClick r:id="" action="ppaction://media"/>
            <a:extLst>
              <a:ext uri="{FF2B5EF4-FFF2-40B4-BE49-F238E27FC236}">
                <a16:creationId xmlns:a16="http://schemas.microsoft.com/office/drawing/2014/main" id="{88B8E107-240B-4421-99C4-15A9A9EC7C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562890D-0AC4-4CCB-9681-8653C18025A9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5064491"/>
            <a:ext cx="1440000" cy="185624"/>
            <a:chOff x="0" y="0"/>
            <a:chExt cx="3714642" cy="478800"/>
          </a:xfrm>
        </p:grpSpPr>
        <p:sp>
          <p:nvSpPr>
            <p:cNvPr id="11" name="Würfel 10">
              <a:extLst>
                <a:ext uri="{FF2B5EF4-FFF2-40B4-BE49-F238E27FC236}">
                  <a16:creationId xmlns:a16="http://schemas.microsoft.com/office/drawing/2014/main" id="{AC37D552-9D42-4D34-B679-139686E723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Würfel 11">
              <a:extLst>
                <a:ext uri="{FF2B5EF4-FFF2-40B4-BE49-F238E27FC236}">
                  <a16:creationId xmlns:a16="http://schemas.microsoft.com/office/drawing/2014/main" id="{D2A1C271-2790-4BC0-839A-1FB7899C39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Würfel 12">
              <a:extLst>
                <a:ext uri="{FF2B5EF4-FFF2-40B4-BE49-F238E27FC236}">
                  <a16:creationId xmlns:a16="http://schemas.microsoft.com/office/drawing/2014/main" id="{393C8CC1-4DCA-4459-BB28-A06EC1CA6F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Würfel 13">
              <a:extLst>
                <a:ext uri="{FF2B5EF4-FFF2-40B4-BE49-F238E27FC236}">
                  <a16:creationId xmlns:a16="http://schemas.microsoft.com/office/drawing/2014/main" id="{E5FDE123-EAB2-40BD-9692-11DCD24D3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Würfel 14">
              <a:extLst>
                <a:ext uri="{FF2B5EF4-FFF2-40B4-BE49-F238E27FC236}">
                  <a16:creationId xmlns:a16="http://schemas.microsoft.com/office/drawing/2014/main" id="{42E16B11-D078-4857-93FC-EFF99DD8E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6" name="Würfel 15">
              <a:extLst>
                <a:ext uri="{FF2B5EF4-FFF2-40B4-BE49-F238E27FC236}">
                  <a16:creationId xmlns:a16="http://schemas.microsoft.com/office/drawing/2014/main" id="{99656F60-1D0D-47EC-9BCB-9FDD478A03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Würfel 16">
              <a:extLst>
                <a:ext uri="{FF2B5EF4-FFF2-40B4-BE49-F238E27FC236}">
                  <a16:creationId xmlns:a16="http://schemas.microsoft.com/office/drawing/2014/main" id="{79CB9834-F3C9-433C-8593-20AF93599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Würfel 17">
              <a:extLst>
                <a:ext uri="{FF2B5EF4-FFF2-40B4-BE49-F238E27FC236}">
                  <a16:creationId xmlns:a16="http://schemas.microsoft.com/office/drawing/2014/main" id="{7C73563A-CC9A-4165-B22E-FCF07C543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Würfel 18">
              <a:extLst>
                <a:ext uri="{FF2B5EF4-FFF2-40B4-BE49-F238E27FC236}">
                  <a16:creationId xmlns:a16="http://schemas.microsoft.com/office/drawing/2014/main" id="{6AE61091-1E16-42A4-B1B0-098ECF1F09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0" name="Würfel 19">
              <a:extLst>
                <a:ext uri="{FF2B5EF4-FFF2-40B4-BE49-F238E27FC236}">
                  <a16:creationId xmlns:a16="http://schemas.microsoft.com/office/drawing/2014/main" id="{719B8CD0-E300-46E6-9A01-BD4F21CED4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E8825C8-3A3D-4508-BDF6-885587D440ED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875751"/>
            <a:ext cx="1440000" cy="185624"/>
            <a:chOff x="0" y="0"/>
            <a:chExt cx="3714642" cy="478800"/>
          </a:xfrm>
        </p:grpSpPr>
        <p:sp>
          <p:nvSpPr>
            <p:cNvPr id="22" name="Würfel 21">
              <a:extLst>
                <a:ext uri="{FF2B5EF4-FFF2-40B4-BE49-F238E27FC236}">
                  <a16:creationId xmlns:a16="http://schemas.microsoft.com/office/drawing/2014/main" id="{AA1656C6-2E4E-4B8C-97C1-ACABADAC2D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Würfel 22">
              <a:extLst>
                <a:ext uri="{FF2B5EF4-FFF2-40B4-BE49-F238E27FC236}">
                  <a16:creationId xmlns:a16="http://schemas.microsoft.com/office/drawing/2014/main" id="{DBE796C7-3BA2-4F35-BF19-4139A17C0B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371F78F1-5033-4C91-ADC8-B95568A7D9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00830C82-9FA7-4046-96FF-DBB1B8AEE1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6E4C26AF-125B-47D1-847C-82FEC98D57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0A718FBF-6CC5-4928-83CE-37816341DD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2F6610BA-D6D7-4107-B331-AC95172C5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2" name="Würfel 31">
              <a:extLst>
                <a:ext uri="{FF2B5EF4-FFF2-40B4-BE49-F238E27FC236}">
                  <a16:creationId xmlns:a16="http://schemas.microsoft.com/office/drawing/2014/main" id="{A1A08CB1-67E7-4548-9037-5EBF0BEABF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CD029E19-C2A3-43F2-B4DD-CF9FCFF19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B77E5646-CD97-4F88-861C-A68CF9B71F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EDD958F-97AF-403E-83FB-33FA7257A152}"/>
              </a:ext>
            </a:extLst>
          </p:cNvPr>
          <p:cNvGrpSpPr>
            <a:grpSpLocks noChangeAspect="1"/>
          </p:cNvGrpSpPr>
          <p:nvPr/>
        </p:nvGrpSpPr>
        <p:grpSpPr>
          <a:xfrm>
            <a:off x="4934384" y="4688790"/>
            <a:ext cx="1440000" cy="185624"/>
            <a:chOff x="0" y="0"/>
            <a:chExt cx="3714642" cy="478800"/>
          </a:xfrm>
        </p:grpSpPr>
        <p:sp>
          <p:nvSpPr>
            <p:cNvPr id="36" name="Würfel 35">
              <a:extLst>
                <a:ext uri="{FF2B5EF4-FFF2-40B4-BE49-F238E27FC236}">
                  <a16:creationId xmlns:a16="http://schemas.microsoft.com/office/drawing/2014/main" id="{5AEDED5E-FE60-4266-9F20-F65FFB964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Würfel 36">
              <a:extLst>
                <a:ext uri="{FF2B5EF4-FFF2-40B4-BE49-F238E27FC236}">
                  <a16:creationId xmlns:a16="http://schemas.microsoft.com/office/drawing/2014/main" id="{D2436969-090C-433B-9A6B-13BF3D413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41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8" name="Würfel 37">
              <a:extLst>
                <a:ext uri="{FF2B5EF4-FFF2-40B4-BE49-F238E27FC236}">
                  <a16:creationId xmlns:a16="http://schemas.microsoft.com/office/drawing/2014/main" id="{0C6F432C-AE6B-4191-A00D-3F3C5BC11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38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9" name="Würfel 38">
              <a:extLst>
                <a:ext uri="{FF2B5EF4-FFF2-40B4-BE49-F238E27FC236}">
                  <a16:creationId xmlns:a16="http://schemas.microsoft.com/office/drawing/2014/main" id="{01B4C2F1-DFBC-4D3A-A8C6-0EDB3522B7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4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0" name="Würfel 39">
              <a:extLst>
                <a:ext uri="{FF2B5EF4-FFF2-40B4-BE49-F238E27FC236}">
                  <a16:creationId xmlns:a16="http://schemas.microsoft.com/office/drawing/2014/main" id="{D1D38370-C5C3-449D-9FC6-2DB2CB0BF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8307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1" name="Würfel 40">
              <a:extLst>
                <a:ext uri="{FF2B5EF4-FFF2-40B4-BE49-F238E27FC236}">
                  <a16:creationId xmlns:a16="http://schemas.microsoft.com/office/drawing/2014/main" id="{B7259DE7-7B4D-4D8F-A28E-1C154D3427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9814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2" name="Würfel 41">
              <a:extLst>
                <a:ext uri="{FF2B5EF4-FFF2-40B4-BE49-F238E27FC236}">
                  <a16:creationId xmlns:a16="http://schemas.microsoft.com/office/drawing/2014/main" id="{06493378-6054-475A-8514-9C70DCA73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1321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3" name="Würfel 42">
              <a:extLst>
                <a:ext uri="{FF2B5EF4-FFF2-40B4-BE49-F238E27FC236}">
                  <a16:creationId xmlns:a16="http://schemas.microsoft.com/office/drawing/2014/main" id="{186AFC78-4DC8-4B3E-B04C-B94C0C3491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2828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4" name="Würfel 43">
              <a:extLst>
                <a:ext uri="{FF2B5EF4-FFF2-40B4-BE49-F238E27FC236}">
                  <a16:creationId xmlns:a16="http://schemas.microsoft.com/office/drawing/2014/main" id="{5F441C04-A254-4366-9CF7-E5B8CC6064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4335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5" name="Würfel 44">
              <a:extLst>
                <a:ext uri="{FF2B5EF4-FFF2-40B4-BE49-F238E27FC236}">
                  <a16:creationId xmlns:a16="http://schemas.microsoft.com/office/drawing/2014/main" id="{654920CC-45DA-4903-B423-718CF90FDD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842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2C16D19-8E83-43A7-8A12-1EBE375DDDE1}"/>
              </a:ext>
            </a:extLst>
          </p:cNvPr>
          <p:cNvGrpSpPr>
            <a:grpSpLocks noChangeAspect="1"/>
          </p:cNvGrpSpPr>
          <p:nvPr/>
        </p:nvGrpSpPr>
        <p:grpSpPr>
          <a:xfrm>
            <a:off x="6442482" y="4690115"/>
            <a:ext cx="891700" cy="185624"/>
            <a:chOff x="0" y="0"/>
            <a:chExt cx="2300238" cy="478800"/>
          </a:xfrm>
        </p:grpSpPr>
        <p:sp>
          <p:nvSpPr>
            <p:cNvPr id="47" name="Würfel 46">
              <a:extLst>
                <a:ext uri="{FF2B5EF4-FFF2-40B4-BE49-F238E27FC236}">
                  <a16:creationId xmlns:a16="http://schemas.microsoft.com/office/drawing/2014/main" id="{6FBDD8BE-7A94-46BC-91E7-5C0B32A24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8" name="Würfel 47">
              <a:extLst>
                <a:ext uri="{FF2B5EF4-FFF2-40B4-BE49-F238E27FC236}">
                  <a16:creationId xmlns:a16="http://schemas.microsoft.com/office/drawing/2014/main" id="{34766F93-5421-48FB-A5E9-F09CC0BA1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49" name="Würfel 48">
              <a:extLst>
                <a:ext uri="{FF2B5EF4-FFF2-40B4-BE49-F238E27FC236}">
                  <a16:creationId xmlns:a16="http://schemas.microsoft.com/office/drawing/2014/main" id="{4C769D88-D3CC-4826-815F-66C645E197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946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0" name="Würfel 49">
              <a:extLst>
                <a:ext uri="{FF2B5EF4-FFF2-40B4-BE49-F238E27FC236}">
                  <a16:creationId xmlns:a16="http://schemas.microsoft.com/office/drawing/2014/main" id="{B312658E-3DFF-4DDB-BFE7-04DE24C9A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519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1" name="Würfel 50">
              <a:extLst>
                <a:ext uri="{FF2B5EF4-FFF2-40B4-BE49-F238E27FC236}">
                  <a16:creationId xmlns:a16="http://schemas.microsoft.com/office/drawing/2014/main" id="{7D94C837-C820-41A6-AF6D-BFF228B1F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439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D3C67340-988E-4911-A908-AFC15D3A1D79}"/>
              </a:ext>
            </a:extLst>
          </p:cNvPr>
          <p:cNvGrpSpPr>
            <a:grpSpLocks noChangeAspect="1"/>
          </p:cNvGrpSpPr>
          <p:nvPr/>
        </p:nvGrpSpPr>
        <p:grpSpPr>
          <a:xfrm>
            <a:off x="6434193" y="4907056"/>
            <a:ext cx="361101" cy="185624"/>
            <a:chOff x="0" y="0"/>
            <a:chExt cx="931500" cy="478800"/>
          </a:xfrm>
        </p:grpSpPr>
        <p:sp>
          <p:nvSpPr>
            <p:cNvPr id="53" name="Würfel 52">
              <a:extLst>
                <a:ext uri="{FF2B5EF4-FFF2-40B4-BE49-F238E27FC236}">
                  <a16:creationId xmlns:a16="http://schemas.microsoft.com/office/drawing/2014/main" id="{398A44DF-A370-40D3-9AA7-A419B6E21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478800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54" name="Würfel 53">
              <a:extLst>
                <a:ext uri="{FF2B5EF4-FFF2-40B4-BE49-F238E27FC236}">
                  <a16:creationId xmlns:a16="http://schemas.microsoft.com/office/drawing/2014/main" id="{DDED9994-37A7-4535-8506-403C66C4F7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701" y="0"/>
              <a:ext cx="478799" cy="478800"/>
            </a:xfrm>
            <a:prstGeom prst="cube">
              <a:avLst/>
            </a:prstGeom>
            <a:solidFill>
              <a:srgbClr val="BA8549"/>
            </a:solidFill>
            <a:ln>
              <a:solidFill>
                <a:srgbClr val="815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58" name="Gerade Verbindung 17">
            <a:extLst>
              <a:ext uri="{FF2B5EF4-FFF2-40B4-BE49-F238E27FC236}">
                <a16:creationId xmlns:a16="http://schemas.microsoft.com/office/drawing/2014/main" id="{5235B14C-16EE-4F6D-9EAE-0E33DD2141C7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17">
            <a:extLst>
              <a:ext uri="{FF2B5EF4-FFF2-40B4-BE49-F238E27FC236}">
                <a16:creationId xmlns:a16="http://schemas.microsoft.com/office/drawing/2014/main" id="{9FD685DE-B7B8-4948-8C36-4E96DA3FEB0B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17">
            <a:extLst>
              <a:ext uri="{FF2B5EF4-FFF2-40B4-BE49-F238E27FC236}">
                <a16:creationId xmlns:a16="http://schemas.microsoft.com/office/drawing/2014/main" id="{6F36C06A-D399-4836-A5DC-610C8D6AF224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Macintosh PowerPoint</Application>
  <PresentationFormat>Breitbild</PresentationFormat>
  <Paragraphs>663</Paragraphs>
  <Slides>122</Slides>
  <Notes>0</Notes>
  <HiddenSlides>0</HiddenSlides>
  <MMClips>160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122</vt:i4>
      </vt:variant>
    </vt:vector>
  </HeadingPairs>
  <TitlesOfParts>
    <vt:vector size="127" baseType="lpstr">
      <vt:lpstr>Arial</vt:lpstr>
      <vt:lpstr>Calibri</vt:lpstr>
      <vt:lpstr>Calibri Light</vt:lpstr>
      <vt:lpstr>Comic Sans MS</vt:lpstr>
      <vt:lpstr>Office</vt:lpstr>
      <vt:lpstr>Zahlen hören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Zehnerzahlen  am Rechenrahmen</dc:title>
  <dc:creator>Microsoft Office User</dc:creator>
  <cp:lastModifiedBy>Microsoft Office User</cp:lastModifiedBy>
  <cp:revision>62</cp:revision>
  <dcterms:created xsi:type="dcterms:W3CDTF">2020-08-09T15:31:26Z</dcterms:created>
  <dcterms:modified xsi:type="dcterms:W3CDTF">2020-11-17T14:41:44Z</dcterms:modified>
</cp:coreProperties>
</file>