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4"/>
  </p:notesMasterIdLst>
  <p:sldIdLst>
    <p:sldId id="256" r:id="rId2"/>
    <p:sldId id="329" r:id="rId3"/>
    <p:sldId id="330" r:id="rId4"/>
    <p:sldId id="333" r:id="rId5"/>
    <p:sldId id="331" r:id="rId6"/>
    <p:sldId id="334" r:id="rId7"/>
    <p:sldId id="332" r:id="rId8"/>
    <p:sldId id="431" r:id="rId9"/>
    <p:sldId id="432" r:id="rId10"/>
    <p:sldId id="435" r:id="rId11"/>
    <p:sldId id="433" r:id="rId12"/>
    <p:sldId id="436" r:id="rId13"/>
    <p:sldId id="434" r:id="rId14"/>
    <p:sldId id="341" r:id="rId15"/>
    <p:sldId id="342" r:id="rId16"/>
    <p:sldId id="345" r:id="rId17"/>
    <p:sldId id="343" r:id="rId18"/>
    <p:sldId id="346" r:id="rId19"/>
    <p:sldId id="344" r:id="rId20"/>
    <p:sldId id="353" r:id="rId21"/>
    <p:sldId id="354" r:id="rId22"/>
    <p:sldId id="357" r:id="rId23"/>
    <p:sldId id="355" r:id="rId24"/>
    <p:sldId id="358" r:id="rId25"/>
    <p:sldId id="356" r:id="rId26"/>
    <p:sldId id="383" r:id="rId27"/>
    <p:sldId id="384" r:id="rId28"/>
    <p:sldId id="387" r:id="rId29"/>
    <p:sldId id="385" r:id="rId30"/>
    <p:sldId id="388" r:id="rId31"/>
    <p:sldId id="386" r:id="rId32"/>
    <p:sldId id="359" r:id="rId33"/>
    <p:sldId id="360" r:id="rId34"/>
    <p:sldId id="363" r:id="rId35"/>
    <p:sldId id="361" r:id="rId36"/>
    <p:sldId id="364" r:id="rId37"/>
    <p:sldId id="362" r:id="rId38"/>
    <p:sldId id="419" r:id="rId39"/>
    <p:sldId id="420" r:id="rId40"/>
    <p:sldId id="423" r:id="rId41"/>
    <p:sldId id="422" r:id="rId42"/>
    <p:sldId id="424" r:id="rId43"/>
    <p:sldId id="421" r:id="rId44"/>
    <p:sldId id="347" r:id="rId45"/>
    <p:sldId id="348" r:id="rId46"/>
    <p:sldId id="351" r:id="rId47"/>
    <p:sldId id="349" r:id="rId48"/>
    <p:sldId id="352" r:id="rId49"/>
    <p:sldId id="350" r:id="rId50"/>
    <p:sldId id="365" r:id="rId51"/>
    <p:sldId id="366" r:id="rId52"/>
    <p:sldId id="369" r:id="rId53"/>
    <p:sldId id="367" r:id="rId54"/>
    <p:sldId id="370" r:id="rId55"/>
    <p:sldId id="368" r:id="rId56"/>
    <p:sldId id="377" r:id="rId57"/>
    <p:sldId id="378" r:id="rId58"/>
    <p:sldId id="381" r:id="rId59"/>
    <p:sldId id="379" r:id="rId60"/>
    <p:sldId id="382" r:id="rId61"/>
    <p:sldId id="380" r:id="rId62"/>
    <p:sldId id="389" r:id="rId63"/>
    <p:sldId id="390" r:id="rId64"/>
    <p:sldId id="393" r:id="rId65"/>
    <p:sldId id="391" r:id="rId66"/>
    <p:sldId id="394" r:id="rId67"/>
    <p:sldId id="392" r:id="rId68"/>
    <p:sldId id="335" r:id="rId69"/>
    <p:sldId id="336" r:id="rId70"/>
    <p:sldId id="339" r:id="rId71"/>
    <p:sldId id="337" r:id="rId72"/>
    <p:sldId id="340" r:id="rId73"/>
    <p:sldId id="338" r:id="rId74"/>
    <p:sldId id="401" r:id="rId75"/>
    <p:sldId id="402" r:id="rId76"/>
    <p:sldId id="405" r:id="rId77"/>
    <p:sldId id="403" r:id="rId78"/>
    <p:sldId id="406" r:id="rId79"/>
    <p:sldId id="404" r:id="rId80"/>
    <p:sldId id="371" r:id="rId81"/>
    <p:sldId id="372" r:id="rId82"/>
    <p:sldId id="375" r:id="rId83"/>
    <p:sldId id="373" r:id="rId84"/>
    <p:sldId id="376" r:id="rId85"/>
    <p:sldId id="374" r:id="rId86"/>
    <p:sldId id="327" r:id="rId87"/>
    <p:sldId id="305" r:id="rId88"/>
    <p:sldId id="328" r:id="rId89"/>
    <p:sldId id="325" r:id="rId90"/>
    <p:sldId id="326" r:id="rId91"/>
    <p:sldId id="324" r:id="rId92"/>
    <p:sldId id="395" r:id="rId93"/>
    <p:sldId id="396" r:id="rId94"/>
    <p:sldId id="399" r:id="rId95"/>
    <p:sldId id="397" r:id="rId96"/>
    <p:sldId id="400" r:id="rId97"/>
    <p:sldId id="398" r:id="rId98"/>
    <p:sldId id="413" r:id="rId99"/>
    <p:sldId id="414" r:id="rId100"/>
    <p:sldId id="417" r:id="rId101"/>
    <p:sldId id="415" r:id="rId102"/>
    <p:sldId id="418" r:id="rId103"/>
    <p:sldId id="416" r:id="rId104"/>
    <p:sldId id="407" r:id="rId105"/>
    <p:sldId id="408" r:id="rId106"/>
    <p:sldId id="411" r:id="rId107"/>
    <p:sldId id="409" r:id="rId108"/>
    <p:sldId id="412" r:id="rId109"/>
    <p:sldId id="410" r:id="rId110"/>
    <p:sldId id="425" r:id="rId111"/>
    <p:sldId id="426" r:id="rId112"/>
    <p:sldId id="429" r:id="rId113"/>
    <p:sldId id="427" r:id="rId114"/>
    <p:sldId id="430" r:id="rId115"/>
    <p:sldId id="428" r:id="rId116"/>
    <p:sldId id="437" r:id="rId117"/>
    <p:sldId id="438" r:id="rId118"/>
    <p:sldId id="441" r:id="rId119"/>
    <p:sldId id="439" r:id="rId120"/>
    <p:sldId id="442" r:id="rId121"/>
    <p:sldId id="440" r:id="rId122"/>
    <p:sldId id="260" r:id="rId1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58E"/>
    <a:srgbClr val="6EAE46"/>
    <a:srgbClr val="FF0000"/>
    <a:srgbClr val="92C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36"/>
    <p:restoredTop sz="94730"/>
  </p:normalViewPr>
  <p:slideViewPr>
    <p:cSldViewPr snapToGrid="0" snapToObjects="1">
      <p:cViewPr>
        <p:scale>
          <a:sx n="185" d="100"/>
          <a:sy n="185" d="100"/>
        </p:scale>
        <p:origin x="-1120" y="-1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BFDA2-7DF0-8841-ADFA-9CB46AA19ABC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5A3A5-5B11-8949-9ADE-FCD098AEB6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15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5A3A5-5B11-8949-9ADE-FCD098AEB64C}" type="slidenum">
              <a:rPr lang="de-DE" smtClean="0"/>
              <a:t>113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20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F10838-239C-3A4D-9BB2-5B2BB0C39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25196C-489B-764A-BD66-5E4FB70CB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D806BA-ECEF-F447-BDF1-6386BD33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87E589-94D2-1C48-B9E2-23A0AFA9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AF3DD5-6B63-144B-8511-5E5EF619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65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493DA-A683-A344-97DA-4084AF1B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A822977-08FA-4340-AACF-9C697CEC0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D72003-3E54-E247-87FF-A0BB18FD0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2C7514-7AEA-744A-8B61-2AFCDC6AB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3512CB-0CDD-6340-B65C-10D3341C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96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A9EAC61-C41C-224E-8D9A-53624BACCC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523DDD-B32A-FD4E-8BEC-0D9764C8D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98A69C-D209-9C41-A8A4-8021C846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10B0EC-38EC-5F40-9A2F-AF54F81B1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BD99D8-23F1-EE44-A7DE-167D565B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02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A3FA8-5A6B-C64D-BE88-BBBDD88E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498B89-3FA0-E14A-99A1-0DBF03272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EE375D-9930-1849-93B6-7F5AB6976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F0F4C8-351F-9048-9E93-8D2205A04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E02C2F-6F76-454B-BC61-AFEA00C9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1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3769C-3B58-0149-9B6A-09C56D98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53C479-C712-5343-805F-A62EBD61D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40EFDB-42F7-3B4D-82C4-5DBAE3A81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8C773E-4DE9-F543-A279-E0752A73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EA23BF-1966-1D4E-B7FD-FEF3E95B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92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2EA84-361F-0740-8427-9F905C95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8000E9-EBDD-A64D-B30A-0CC32C0ED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490886-DB93-CF43-A5FB-E7BC10F2E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DF01E8-38B3-E340-8311-F7E643C06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9927D1-AF68-584D-BFB6-7C192621E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722CD9-AA26-2A41-9509-C8C83C6C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00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51750-14EC-134E-AF0F-73659F1D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45D891-7739-6B48-8656-8CC31718D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B7AB55-1164-7146-8558-035B16123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B86796-92BB-B641-A891-DD670D324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2749605-34D7-E44D-8383-D18C9D9283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E41FFF4-267E-A546-95BC-47A8FD16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E743B1A-BC7A-AB4E-BCEE-4C7911444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C75FAA6-6F71-B840-BBA3-67FACE60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74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B87CA-8A2B-EC41-B961-C90AA995F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AE59E64-8A5E-4B4D-93BA-44F96791D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D70ABE-8B47-004B-AD8E-42385832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46CCA1-1D53-6346-9D85-17FA8D117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03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4ABA88-2DC1-A840-A1C5-E80019B6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9F7C72-F56F-8340-A1CB-61DAAFFA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E33390-7080-2D43-8F3A-9696233D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33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89694-86BC-884D-996D-72BEB5A7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82475E-8F4E-2142-9922-D1923276E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93FC0D-8983-2E45-B15D-EF776B15F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A40AAB-2569-ED4D-9A54-EF36ABE5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C23B93-AA68-FA42-B394-38E17381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6C3E2E-7B12-2D4A-9671-6E93C8319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29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344D9E-4308-F74E-A5FD-8E9787AB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3738596-850C-994B-B8C9-2D8E6AEE3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BE33CB-CDC9-D142-B125-A602A3F4D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3E2B3E-86E4-F041-816F-5337392B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73316F-F58A-3147-AA03-5F78487A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1A036B-4793-B145-9A0B-79FA6CFA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41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B9B67EB-2948-8646-B058-10443A165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9E44ED-25AA-7649-A62F-B9B5BF372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3D3F36-02D3-C648-80C4-C6E695C51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76E9D-4852-7743-8043-294335E0F430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273814-F4AA-054A-81C7-662934616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3D95AD-0DBA-E449-8D18-551614CEB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19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13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slide" Target="slide101.xml"/><Relationship Id="rId5" Type="http://schemas.openxmlformats.org/officeDocument/2006/relationships/slide" Target="slide99.xml"/><Relationship Id="rId4" Type="http://schemas.openxmlformats.org/officeDocument/2006/relationships/slide" Target="slide103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44.m4a"/><Relationship Id="rId7" Type="http://schemas.openxmlformats.org/officeDocument/2006/relationships/slide" Target="slide89.xml"/><Relationship Id="rId12" Type="http://schemas.openxmlformats.org/officeDocument/2006/relationships/image" Target="../media/image5.tiff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slide" Target="slide87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44.m4a"/><Relationship Id="rId9" Type="http://schemas.openxmlformats.org/officeDocument/2006/relationships/image" Target="../media/image3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slide" Target="slide101.xml"/><Relationship Id="rId5" Type="http://schemas.openxmlformats.org/officeDocument/2006/relationships/slide" Target="slide99.xml"/><Relationship Id="rId4" Type="http://schemas.openxmlformats.org/officeDocument/2006/relationships/slide" Target="slide103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slide" Target="slide91.xml"/><Relationship Id="rId11" Type="http://schemas.openxmlformats.org/officeDocument/2006/relationships/image" Target="../media/image5.tiff"/><Relationship Id="rId5" Type="http://schemas.openxmlformats.org/officeDocument/2006/relationships/slide" Target="slide89.xml"/><Relationship Id="rId10" Type="http://schemas.microsoft.com/office/2007/relationships/hdphoto" Target="../media/hdphoto2.wdp"/><Relationship Id="rId4" Type="http://schemas.openxmlformats.org/officeDocument/2006/relationships/slide" Target="slide87.xml"/><Relationship Id="rId9" Type="http://schemas.openxmlformats.org/officeDocument/2006/relationships/image" Target="../media/image4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slide" Target="slide107.xml"/><Relationship Id="rId5" Type="http://schemas.openxmlformats.org/officeDocument/2006/relationships/slide" Target="slide109.xml"/><Relationship Id="rId4" Type="http://schemas.openxmlformats.org/officeDocument/2006/relationships/slide" Target="slide105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46.m4a"/><Relationship Id="rId7" Type="http://schemas.openxmlformats.org/officeDocument/2006/relationships/slide" Target="slide89.xml"/><Relationship Id="rId12" Type="http://schemas.openxmlformats.org/officeDocument/2006/relationships/image" Target="../media/image5.tiff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slide" Target="slide87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46.m4a"/><Relationship Id="rId9" Type="http://schemas.openxmlformats.org/officeDocument/2006/relationships/image" Target="../media/image3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slide" Target="slide107.xml"/><Relationship Id="rId5" Type="http://schemas.openxmlformats.org/officeDocument/2006/relationships/slide" Target="slide109.xml"/><Relationship Id="rId4" Type="http://schemas.openxmlformats.org/officeDocument/2006/relationships/slide" Target="slide105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47.m4a"/><Relationship Id="rId7" Type="http://schemas.openxmlformats.org/officeDocument/2006/relationships/slide" Target="slide89.xml"/><Relationship Id="rId12" Type="http://schemas.openxmlformats.org/officeDocument/2006/relationships/image" Target="../media/image5.tiff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slide" Target="slide87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47.m4a"/><Relationship Id="rId9" Type="http://schemas.openxmlformats.org/officeDocument/2006/relationships/image" Target="../media/image3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slide" Target="slide107.xml"/><Relationship Id="rId5" Type="http://schemas.openxmlformats.org/officeDocument/2006/relationships/slide" Target="slide109.xml"/><Relationship Id="rId4" Type="http://schemas.openxmlformats.org/officeDocument/2006/relationships/slide" Target="slide105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slide" Target="slide91.xml"/><Relationship Id="rId11" Type="http://schemas.openxmlformats.org/officeDocument/2006/relationships/image" Target="../media/image5.tiff"/><Relationship Id="rId5" Type="http://schemas.openxmlformats.org/officeDocument/2006/relationships/slide" Target="slide89.xml"/><Relationship Id="rId10" Type="http://schemas.microsoft.com/office/2007/relationships/hdphoto" Target="../media/hdphoto3.wdp"/><Relationship Id="rId4" Type="http://schemas.openxmlformats.org/officeDocument/2006/relationships/slide" Target="slide87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6.m4a"/><Relationship Id="rId7" Type="http://schemas.openxmlformats.org/officeDocument/2006/relationships/slide" Target="slide89.xml"/><Relationship Id="rId12" Type="http://schemas.openxmlformats.org/officeDocument/2006/relationships/image" Target="../media/image5.tif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87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6.m4a"/><Relationship Id="rId9" Type="http://schemas.openxmlformats.org/officeDocument/2006/relationships/image" Target="../media/image3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slide" Target="slide113.xml"/><Relationship Id="rId5" Type="http://schemas.openxmlformats.org/officeDocument/2006/relationships/slide" Target="slide115.xml"/><Relationship Id="rId4" Type="http://schemas.openxmlformats.org/officeDocument/2006/relationships/slide" Target="slide111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49.m4a"/><Relationship Id="rId7" Type="http://schemas.openxmlformats.org/officeDocument/2006/relationships/slide" Target="slide89.xml"/><Relationship Id="rId12" Type="http://schemas.openxmlformats.org/officeDocument/2006/relationships/image" Target="../media/image5.tiff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slide" Target="slide87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49.m4a"/><Relationship Id="rId9" Type="http://schemas.openxmlformats.org/officeDocument/2006/relationships/image" Target="../media/image3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slide" Target="slide113.xml"/><Relationship Id="rId5" Type="http://schemas.openxmlformats.org/officeDocument/2006/relationships/slide" Target="slide115.xml"/><Relationship Id="rId4" Type="http://schemas.openxmlformats.org/officeDocument/2006/relationships/slide" Target="slide111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slide" Target="slide89.xml"/><Relationship Id="rId13" Type="http://schemas.openxmlformats.org/officeDocument/2006/relationships/image" Target="../media/image5.tiff"/><Relationship Id="rId3" Type="http://schemas.microsoft.com/office/2007/relationships/media" Target="../media/media50.m4a"/><Relationship Id="rId7" Type="http://schemas.openxmlformats.org/officeDocument/2006/relationships/slide" Target="slide87.xml"/><Relationship Id="rId12" Type="http://schemas.microsoft.com/office/2007/relationships/hdphoto" Target="../media/hdphoto2.wdp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audio" Target="../media/media50.m4a"/><Relationship Id="rId9" Type="http://schemas.openxmlformats.org/officeDocument/2006/relationships/slide" Target="slide91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slide" Target="slide113.xml"/><Relationship Id="rId5" Type="http://schemas.openxmlformats.org/officeDocument/2006/relationships/slide" Target="slide115.xml"/><Relationship Id="rId4" Type="http://schemas.openxmlformats.org/officeDocument/2006/relationships/slide" Target="slide111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slide" Target="slide91.xml"/><Relationship Id="rId11" Type="http://schemas.openxmlformats.org/officeDocument/2006/relationships/image" Target="../media/image5.tiff"/><Relationship Id="rId5" Type="http://schemas.openxmlformats.org/officeDocument/2006/relationships/slide" Target="slide89.xml"/><Relationship Id="rId10" Type="http://schemas.microsoft.com/office/2007/relationships/hdphoto" Target="../media/hdphoto2.wdp"/><Relationship Id="rId4" Type="http://schemas.openxmlformats.org/officeDocument/2006/relationships/slide" Target="slide87.xml"/><Relationship Id="rId9" Type="http://schemas.openxmlformats.org/officeDocument/2006/relationships/image" Target="../media/image4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slide" Target="slide121.xml"/><Relationship Id="rId5" Type="http://schemas.openxmlformats.org/officeDocument/2006/relationships/slide" Target="slide119.xml"/><Relationship Id="rId4" Type="http://schemas.openxmlformats.org/officeDocument/2006/relationships/slide" Target="slide117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22.m4a"/><Relationship Id="rId7" Type="http://schemas.openxmlformats.org/officeDocument/2006/relationships/slide" Target="slide89.xml"/><Relationship Id="rId12" Type="http://schemas.openxmlformats.org/officeDocument/2006/relationships/image" Target="../media/image5.tiff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slide" Target="slide87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22.m4a"/><Relationship Id="rId9" Type="http://schemas.openxmlformats.org/officeDocument/2006/relationships/image" Target="../media/image3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slide" Target="slide121.xml"/><Relationship Id="rId5" Type="http://schemas.openxmlformats.org/officeDocument/2006/relationships/slide" Target="slide119.xml"/><Relationship Id="rId4" Type="http://schemas.openxmlformats.org/officeDocument/2006/relationships/slide" Target="slide117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29.m4a"/><Relationship Id="rId7" Type="http://schemas.openxmlformats.org/officeDocument/2006/relationships/slide" Target="slide89.xml"/><Relationship Id="rId12" Type="http://schemas.openxmlformats.org/officeDocument/2006/relationships/image" Target="../media/image5.tiff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slide" Target="slide87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29.m4a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13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slide" Target="slide121.xml"/><Relationship Id="rId5" Type="http://schemas.openxmlformats.org/officeDocument/2006/relationships/slide" Target="slide119.xml"/><Relationship Id="rId4" Type="http://schemas.openxmlformats.org/officeDocument/2006/relationships/slide" Target="slide117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slide" Target="slide91.xml"/><Relationship Id="rId11" Type="http://schemas.openxmlformats.org/officeDocument/2006/relationships/image" Target="../media/image5.tiff"/><Relationship Id="rId5" Type="http://schemas.openxmlformats.org/officeDocument/2006/relationships/slide" Target="slide89.xml"/><Relationship Id="rId10" Type="http://schemas.microsoft.com/office/2007/relationships/hdphoto" Target="../media/hdphoto2.wdp"/><Relationship Id="rId4" Type="http://schemas.openxmlformats.org/officeDocument/2006/relationships/slide" Target="slide87.xml"/><Relationship Id="rId9" Type="http://schemas.openxmlformats.org/officeDocument/2006/relationships/image" Target="../media/image4.png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91.xml"/><Relationship Id="rId11" Type="http://schemas.openxmlformats.org/officeDocument/2006/relationships/image" Target="../media/image5.tiff"/><Relationship Id="rId5" Type="http://schemas.openxmlformats.org/officeDocument/2006/relationships/slide" Target="slide89.xml"/><Relationship Id="rId10" Type="http://schemas.microsoft.com/office/2007/relationships/hdphoto" Target="../media/hdphoto2.wdp"/><Relationship Id="rId4" Type="http://schemas.openxmlformats.org/officeDocument/2006/relationships/slide" Target="slide87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3" Type="http://schemas.microsoft.com/office/2007/relationships/media" Target="../media/media8.m4a"/><Relationship Id="rId7" Type="http://schemas.openxmlformats.org/officeDocument/2006/relationships/slide" Target="slide73.xml"/><Relationship Id="rId12" Type="http://schemas.openxmlformats.org/officeDocument/2006/relationships/image" Target="../media/image5.tiff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69.xml"/><Relationship Id="rId11" Type="http://schemas.microsoft.com/office/2007/relationships/hdphoto" Target="../media/hdphoto3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8.m4a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3" Type="http://schemas.microsoft.com/office/2007/relationships/media" Target="../media/media9.m4a"/><Relationship Id="rId7" Type="http://schemas.openxmlformats.org/officeDocument/2006/relationships/slide" Target="slide73.xml"/><Relationship Id="rId12" Type="http://schemas.openxmlformats.org/officeDocument/2006/relationships/image" Target="../media/image5.tiff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69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9.m4a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71.xml"/><Relationship Id="rId11" Type="http://schemas.openxmlformats.org/officeDocument/2006/relationships/image" Target="../media/image5.tiff"/><Relationship Id="rId5" Type="http://schemas.openxmlformats.org/officeDocument/2006/relationships/slide" Target="slide73.xml"/><Relationship Id="rId10" Type="http://schemas.microsoft.com/office/2007/relationships/hdphoto" Target="../media/hdphoto1.wdp"/><Relationship Id="rId4" Type="http://schemas.openxmlformats.org/officeDocument/2006/relationships/slide" Target="slide69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5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23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microsoft.com/office/2007/relationships/media" Target="../media/media11.m4a"/><Relationship Id="rId7" Type="http://schemas.openxmlformats.org/officeDocument/2006/relationships/slide" Target="slide49.xml"/><Relationship Id="rId12" Type="http://schemas.openxmlformats.org/officeDocument/2006/relationships/image" Target="../media/image5.tiff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45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11.m4a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23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microsoft.com/office/2007/relationships/media" Target="../media/media12.m4a"/><Relationship Id="rId7" Type="http://schemas.openxmlformats.org/officeDocument/2006/relationships/slide" Target="slide49.xml"/><Relationship Id="rId12" Type="http://schemas.openxmlformats.org/officeDocument/2006/relationships/image" Target="../media/image5.tiff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45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12.m4a"/><Relationship Id="rId9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23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47.xml"/><Relationship Id="rId11" Type="http://schemas.openxmlformats.org/officeDocument/2006/relationships/image" Target="../media/image5.tiff"/><Relationship Id="rId5" Type="http://schemas.openxmlformats.org/officeDocument/2006/relationships/slide" Target="slide49.xml"/><Relationship Id="rId10" Type="http://schemas.microsoft.com/office/2007/relationships/hdphoto" Target="../media/hdphoto3.wdp"/><Relationship Id="rId4" Type="http://schemas.openxmlformats.org/officeDocument/2006/relationships/slide" Target="slide45.xml"/><Relationship Id="rId9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31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14.m4a"/><Relationship Id="rId7" Type="http://schemas.openxmlformats.org/officeDocument/2006/relationships/slide" Target="slide89.xml"/><Relationship Id="rId12" Type="http://schemas.openxmlformats.org/officeDocument/2006/relationships/image" Target="../media/image5.tiff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87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14.m4a"/><Relationship Id="rId9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31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87.xml"/><Relationship Id="rId3" Type="http://schemas.microsoft.com/office/2007/relationships/media" Target="../media/media15.m4a"/><Relationship Id="rId7" Type="http://schemas.microsoft.com/office/2007/relationships/hdphoto" Target="../media/hdphoto2.wdp"/><Relationship Id="rId12" Type="http://schemas.openxmlformats.org/officeDocument/2006/relationships/image" Target="../media/image5.tiff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4.pn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91.xml"/><Relationship Id="rId4" Type="http://schemas.openxmlformats.org/officeDocument/2006/relationships/audio" Target="../media/media15.m4a"/><Relationship Id="rId9" Type="http://schemas.openxmlformats.org/officeDocument/2006/relationships/slide" Target="slide8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2.m4a"/><Relationship Id="rId7" Type="http://schemas.openxmlformats.org/officeDocument/2006/relationships/slide" Target="slide89.xml"/><Relationship Id="rId12" Type="http://schemas.openxmlformats.org/officeDocument/2006/relationships/image" Target="../media/image5.tif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87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2.m4a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31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91.xml"/><Relationship Id="rId11" Type="http://schemas.openxmlformats.org/officeDocument/2006/relationships/image" Target="../media/image5.tiff"/><Relationship Id="rId5" Type="http://schemas.openxmlformats.org/officeDocument/2006/relationships/slide" Target="slide89.xml"/><Relationship Id="rId10" Type="http://schemas.microsoft.com/office/2007/relationships/hdphoto" Target="../media/hdphoto2.wdp"/><Relationship Id="rId4" Type="http://schemas.openxmlformats.org/officeDocument/2006/relationships/slide" Target="slide87.xml"/><Relationship Id="rId9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37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microsoft.com/office/2007/relationships/media" Target="../media/media17.m4a"/><Relationship Id="rId7" Type="http://schemas.openxmlformats.org/officeDocument/2006/relationships/slide" Target="slide25.xml"/><Relationship Id="rId12" Type="http://schemas.openxmlformats.org/officeDocument/2006/relationships/image" Target="../media/image5.tiff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21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17.m4a"/><Relationship Id="rId9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37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microsoft.com/office/2007/relationships/media" Target="../media/media18.m4a"/><Relationship Id="rId7" Type="http://schemas.openxmlformats.org/officeDocument/2006/relationships/slide" Target="slide25.xml"/><Relationship Id="rId12" Type="http://schemas.openxmlformats.org/officeDocument/2006/relationships/image" Target="../media/image5.tiff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21.xml"/><Relationship Id="rId11" Type="http://schemas.microsoft.com/office/2007/relationships/hdphoto" Target="../media/hdphoto3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18.m4a"/><Relationship Id="rId9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37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23.xml"/><Relationship Id="rId11" Type="http://schemas.openxmlformats.org/officeDocument/2006/relationships/image" Target="../media/image5.tiff"/><Relationship Id="rId5" Type="http://schemas.openxmlformats.org/officeDocument/2006/relationships/slide" Target="slide25.xml"/><Relationship Id="rId10" Type="http://schemas.microsoft.com/office/2007/relationships/hdphoto" Target="../media/hdphoto2.wdp"/><Relationship Id="rId4" Type="http://schemas.openxmlformats.org/officeDocument/2006/relationships/slide" Target="slide21.xml"/><Relationship Id="rId9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43.xml"/><Relationship Id="rId5" Type="http://schemas.openxmlformats.org/officeDocument/2006/relationships/slide" Target="slide41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20.m4a"/><Relationship Id="rId7" Type="http://schemas.openxmlformats.org/officeDocument/2006/relationships/slide" Target="slide89.xml"/><Relationship Id="rId12" Type="http://schemas.openxmlformats.org/officeDocument/2006/relationships/image" Target="../media/image5.tiff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87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20.m4a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5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43.xml"/><Relationship Id="rId5" Type="http://schemas.openxmlformats.org/officeDocument/2006/relationships/slide" Target="slide41.xml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21.m4a"/><Relationship Id="rId7" Type="http://schemas.openxmlformats.org/officeDocument/2006/relationships/slide" Target="slide89.xml"/><Relationship Id="rId12" Type="http://schemas.openxmlformats.org/officeDocument/2006/relationships/image" Target="../media/image5.tiff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87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21.m4a"/><Relationship Id="rId9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43.xml"/><Relationship Id="rId5" Type="http://schemas.openxmlformats.org/officeDocument/2006/relationships/slide" Target="slide4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91.xml"/><Relationship Id="rId11" Type="http://schemas.openxmlformats.org/officeDocument/2006/relationships/image" Target="../media/image5.tiff"/><Relationship Id="rId5" Type="http://schemas.openxmlformats.org/officeDocument/2006/relationships/slide" Target="slide89.xml"/><Relationship Id="rId10" Type="http://schemas.microsoft.com/office/2007/relationships/hdphoto" Target="../media/hdphoto2.wdp"/><Relationship Id="rId4" Type="http://schemas.openxmlformats.org/officeDocument/2006/relationships/slide" Target="slide87.xml"/><Relationship Id="rId9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slide" Target="slide47.xml"/><Relationship Id="rId5" Type="http://schemas.openxmlformats.org/officeDocument/2006/relationships/slide" Target="slide49.xml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microsoft.com/office/2007/relationships/media" Target="../media/media23.m4a"/><Relationship Id="rId7" Type="http://schemas.openxmlformats.org/officeDocument/2006/relationships/slide" Target="slide15.xml"/><Relationship Id="rId12" Type="http://schemas.openxmlformats.org/officeDocument/2006/relationships/image" Target="../media/image5.tiff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slide" Target="slide19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23.m4a"/><Relationship Id="rId9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slide" Target="slide47.xml"/><Relationship Id="rId5" Type="http://schemas.openxmlformats.org/officeDocument/2006/relationships/slide" Target="slide49.xml"/><Relationship Id="rId4" Type="http://schemas.openxmlformats.org/officeDocument/2006/relationships/slide" Target="slide4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microsoft.com/office/2007/relationships/media" Target="../media/media24.m4a"/><Relationship Id="rId7" Type="http://schemas.openxmlformats.org/officeDocument/2006/relationships/slide" Target="slide15.xml"/><Relationship Id="rId12" Type="http://schemas.openxmlformats.org/officeDocument/2006/relationships/image" Target="../media/image5.tiff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slide" Target="slide19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24.m4a"/><Relationship Id="rId9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slide" Target="slide47.xml"/><Relationship Id="rId5" Type="http://schemas.openxmlformats.org/officeDocument/2006/relationships/slide" Target="slide49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slide" Target="slide17.xml"/><Relationship Id="rId11" Type="http://schemas.openxmlformats.org/officeDocument/2006/relationships/image" Target="../media/image5.tiff"/><Relationship Id="rId5" Type="http://schemas.openxmlformats.org/officeDocument/2006/relationships/slide" Target="slide15.xml"/><Relationship Id="rId10" Type="http://schemas.microsoft.com/office/2007/relationships/hdphoto" Target="../media/hdphoto3.wdp"/><Relationship Id="rId4" Type="http://schemas.openxmlformats.org/officeDocument/2006/relationships/slide" Target="slide19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3.m4a"/><Relationship Id="rId7" Type="http://schemas.openxmlformats.org/officeDocument/2006/relationships/slide" Target="slide8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87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3.m4a"/><Relationship Id="rId9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slide" Target="slide53.xml"/><Relationship Id="rId5" Type="http://schemas.openxmlformats.org/officeDocument/2006/relationships/slide" Target="slide55.xml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26.m4a"/><Relationship Id="rId7" Type="http://schemas.openxmlformats.org/officeDocument/2006/relationships/slide" Target="slide89.xml"/><Relationship Id="rId12" Type="http://schemas.openxmlformats.org/officeDocument/2006/relationships/image" Target="../media/image5.tiff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slide" Target="slide87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26.m4a"/><Relationship Id="rId9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slide" Target="slide53.xml"/><Relationship Id="rId5" Type="http://schemas.openxmlformats.org/officeDocument/2006/relationships/slide" Target="slide55.xml"/><Relationship Id="rId4" Type="http://schemas.openxmlformats.org/officeDocument/2006/relationships/slide" Target="slide5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27.m4a"/><Relationship Id="rId7" Type="http://schemas.openxmlformats.org/officeDocument/2006/relationships/slide" Target="slide89.xml"/><Relationship Id="rId12" Type="http://schemas.openxmlformats.org/officeDocument/2006/relationships/image" Target="../media/image5.tiff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slide" Target="slide87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27.m4a"/><Relationship Id="rId9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slide" Target="slide53.xml"/><Relationship Id="rId5" Type="http://schemas.openxmlformats.org/officeDocument/2006/relationships/slide" Target="slide55.xml"/><Relationship Id="rId4" Type="http://schemas.openxmlformats.org/officeDocument/2006/relationships/slide" Target="slide5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slide" Target="slide91.xml"/><Relationship Id="rId11" Type="http://schemas.openxmlformats.org/officeDocument/2006/relationships/image" Target="../media/image5.tiff"/><Relationship Id="rId5" Type="http://schemas.openxmlformats.org/officeDocument/2006/relationships/slide" Target="slide89.xml"/><Relationship Id="rId10" Type="http://schemas.microsoft.com/office/2007/relationships/hdphoto" Target="../media/hdphoto3.wdp"/><Relationship Id="rId4" Type="http://schemas.openxmlformats.org/officeDocument/2006/relationships/slide" Target="slide87.xml"/><Relationship Id="rId9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slide" Target="slide59.xml"/><Relationship Id="rId5" Type="http://schemas.openxmlformats.org/officeDocument/2006/relationships/slide" Target="slide57.xml"/><Relationship Id="rId4" Type="http://schemas.openxmlformats.org/officeDocument/2006/relationships/slide" Target="slide6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15.m4a"/><Relationship Id="rId7" Type="http://schemas.openxmlformats.org/officeDocument/2006/relationships/slide" Target="slide89.xml"/><Relationship Id="rId12" Type="http://schemas.openxmlformats.org/officeDocument/2006/relationships/image" Target="../media/image5.tiff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slide" Target="slide87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15.m4a"/><Relationship Id="rId9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slide" Target="slide59.xml"/><Relationship Id="rId5" Type="http://schemas.openxmlformats.org/officeDocument/2006/relationships/slide" Target="slide57.xml"/><Relationship Id="rId4" Type="http://schemas.openxmlformats.org/officeDocument/2006/relationships/slide" Target="slide6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13.m4a"/><Relationship Id="rId7" Type="http://schemas.openxmlformats.org/officeDocument/2006/relationships/slide" Target="slide89.xml"/><Relationship Id="rId12" Type="http://schemas.openxmlformats.org/officeDocument/2006/relationships/image" Target="../media/image5.tiff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slide" Target="slide87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13.m4a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5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slide" Target="slide59.xml"/><Relationship Id="rId5" Type="http://schemas.openxmlformats.org/officeDocument/2006/relationships/slide" Target="slide57.xml"/><Relationship Id="rId4" Type="http://schemas.openxmlformats.org/officeDocument/2006/relationships/slide" Target="slide6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slide" Target="slide91.xml"/><Relationship Id="rId11" Type="http://schemas.openxmlformats.org/officeDocument/2006/relationships/image" Target="../media/image5.tiff"/><Relationship Id="rId5" Type="http://schemas.openxmlformats.org/officeDocument/2006/relationships/slide" Target="slide89.xml"/><Relationship Id="rId10" Type="http://schemas.microsoft.com/office/2007/relationships/hdphoto" Target="../media/hdphoto2.wdp"/><Relationship Id="rId4" Type="http://schemas.openxmlformats.org/officeDocument/2006/relationships/slide" Target="slide87.xml"/><Relationship Id="rId9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slide" Target="slide65.xml"/><Relationship Id="rId5" Type="http://schemas.openxmlformats.org/officeDocument/2006/relationships/slide" Target="slide63.xml"/><Relationship Id="rId4" Type="http://schemas.openxmlformats.org/officeDocument/2006/relationships/slide" Target="slide6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29.m4a"/><Relationship Id="rId7" Type="http://schemas.openxmlformats.org/officeDocument/2006/relationships/slide" Target="slide89.xml"/><Relationship Id="rId12" Type="http://schemas.openxmlformats.org/officeDocument/2006/relationships/image" Target="../media/image5.tiff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slide" Target="slide87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29.m4a"/><Relationship Id="rId9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slide" Target="slide65.xml"/><Relationship Id="rId5" Type="http://schemas.openxmlformats.org/officeDocument/2006/relationships/slide" Target="slide63.xml"/><Relationship Id="rId4" Type="http://schemas.openxmlformats.org/officeDocument/2006/relationships/slide" Target="slide6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30.m4a"/><Relationship Id="rId7" Type="http://schemas.openxmlformats.org/officeDocument/2006/relationships/slide" Target="slide89.xml"/><Relationship Id="rId12" Type="http://schemas.openxmlformats.org/officeDocument/2006/relationships/image" Target="../media/image5.tiff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slide" Target="slide87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30.m4a"/><Relationship Id="rId9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slide" Target="slide65.xml"/><Relationship Id="rId5" Type="http://schemas.openxmlformats.org/officeDocument/2006/relationships/slide" Target="slide63.xml"/><Relationship Id="rId4" Type="http://schemas.openxmlformats.org/officeDocument/2006/relationships/slide" Target="slide6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slide" Target="slide91.xml"/><Relationship Id="rId11" Type="http://schemas.openxmlformats.org/officeDocument/2006/relationships/image" Target="../media/image5.tiff"/><Relationship Id="rId5" Type="http://schemas.openxmlformats.org/officeDocument/2006/relationships/slide" Target="slide89.xml"/><Relationship Id="rId10" Type="http://schemas.microsoft.com/office/2007/relationships/hdphoto" Target="../media/hdphoto2.wdp"/><Relationship Id="rId4" Type="http://schemas.openxmlformats.org/officeDocument/2006/relationships/slide" Target="slide87.xml"/><Relationship Id="rId9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slide" Target="slide71.xml"/><Relationship Id="rId5" Type="http://schemas.openxmlformats.org/officeDocument/2006/relationships/slide" Target="slide73.xml"/><Relationship Id="rId4" Type="http://schemas.openxmlformats.org/officeDocument/2006/relationships/slide" Target="slide69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31.m4a"/><Relationship Id="rId7" Type="http://schemas.openxmlformats.org/officeDocument/2006/relationships/slide" Target="slide89.xml"/><Relationship Id="rId12" Type="http://schemas.openxmlformats.org/officeDocument/2006/relationships/image" Target="../media/image5.tif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87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31.m4a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91.xml"/><Relationship Id="rId11" Type="http://schemas.openxmlformats.org/officeDocument/2006/relationships/image" Target="../media/image5.tiff"/><Relationship Id="rId5" Type="http://schemas.openxmlformats.org/officeDocument/2006/relationships/slide" Target="slide89.xml"/><Relationship Id="rId10" Type="http://schemas.microsoft.com/office/2007/relationships/hdphoto" Target="../media/hdphoto3.wdp"/><Relationship Id="rId4" Type="http://schemas.openxmlformats.org/officeDocument/2006/relationships/slide" Target="slide87.xml"/><Relationship Id="rId9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slide" Target="slide71.xml"/><Relationship Id="rId5" Type="http://schemas.openxmlformats.org/officeDocument/2006/relationships/slide" Target="slide73.xml"/><Relationship Id="rId4" Type="http://schemas.openxmlformats.org/officeDocument/2006/relationships/slide" Target="slide69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31.m4a"/><Relationship Id="rId7" Type="http://schemas.openxmlformats.org/officeDocument/2006/relationships/slide" Target="slide8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87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31.m4a"/><Relationship Id="rId9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slide" Target="slide71.xml"/><Relationship Id="rId5" Type="http://schemas.openxmlformats.org/officeDocument/2006/relationships/slide" Target="slide73.xml"/><Relationship Id="rId4" Type="http://schemas.openxmlformats.org/officeDocument/2006/relationships/slide" Target="slide69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slide" Target="slide5.xml"/><Relationship Id="rId11" Type="http://schemas.openxmlformats.org/officeDocument/2006/relationships/image" Target="../media/image5.tiff"/><Relationship Id="rId5" Type="http://schemas.openxmlformats.org/officeDocument/2006/relationships/slide" Target="slide7.xml"/><Relationship Id="rId10" Type="http://schemas.microsoft.com/office/2007/relationships/hdphoto" Target="../media/hdphoto3.wdp"/><Relationship Id="rId4" Type="http://schemas.openxmlformats.org/officeDocument/2006/relationships/slide" Target="slide3.xml"/><Relationship Id="rId9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slide" Target="slide77.xml"/><Relationship Id="rId5" Type="http://schemas.openxmlformats.org/officeDocument/2006/relationships/slide" Target="slide79.xml"/><Relationship Id="rId4" Type="http://schemas.openxmlformats.org/officeDocument/2006/relationships/slide" Target="slide75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33.m4a"/><Relationship Id="rId7" Type="http://schemas.openxmlformats.org/officeDocument/2006/relationships/slide" Target="slide89.xml"/><Relationship Id="rId12" Type="http://schemas.openxmlformats.org/officeDocument/2006/relationships/image" Target="../media/image5.tiff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slide" Target="slide87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33.m4a"/><Relationship Id="rId9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slide" Target="slide77.xml"/><Relationship Id="rId5" Type="http://schemas.openxmlformats.org/officeDocument/2006/relationships/slide" Target="slide79.xml"/><Relationship Id="rId4" Type="http://schemas.openxmlformats.org/officeDocument/2006/relationships/slide" Target="slide75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34.m4a"/><Relationship Id="rId7" Type="http://schemas.openxmlformats.org/officeDocument/2006/relationships/slide" Target="slide89.xml"/><Relationship Id="rId12" Type="http://schemas.openxmlformats.org/officeDocument/2006/relationships/image" Target="../media/image5.tiff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slide" Target="slide87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34.m4a"/><Relationship Id="rId9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slide" Target="slide77.xml"/><Relationship Id="rId5" Type="http://schemas.openxmlformats.org/officeDocument/2006/relationships/slide" Target="slide79.xml"/><Relationship Id="rId4" Type="http://schemas.openxmlformats.org/officeDocument/2006/relationships/slide" Target="slide75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slide" Target="slide91.xml"/><Relationship Id="rId11" Type="http://schemas.openxmlformats.org/officeDocument/2006/relationships/image" Target="../media/image5.tiff"/><Relationship Id="rId5" Type="http://schemas.openxmlformats.org/officeDocument/2006/relationships/slide" Target="slide89.xml"/><Relationship Id="rId10" Type="http://schemas.microsoft.com/office/2007/relationships/hdphoto" Target="../media/hdphoto3.wdp"/><Relationship Id="rId4" Type="http://schemas.openxmlformats.org/officeDocument/2006/relationships/slide" Target="slide87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13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slide" Target="slide85.xml"/><Relationship Id="rId5" Type="http://schemas.openxmlformats.org/officeDocument/2006/relationships/slide" Target="slide83.xml"/><Relationship Id="rId4" Type="http://schemas.openxmlformats.org/officeDocument/2006/relationships/slide" Target="slide81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36.m4a"/><Relationship Id="rId7" Type="http://schemas.openxmlformats.org/officeDocument/2006/relationships/slide" Target="slide89.xml"/><Relationship Id="rId12" Type="http://schemas.openxmlformats.org/officeDocument/2006/relationships/image" Target="../media/image5.tiff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slide" Target="slide87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36.m4a"/><Relationship Id="rId9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slide" Target="slide85.xml"/><Relationship Id="rId5" Type="http://schemas.openxmlformats.org/officeDocument/2006/relationships/slide" Target="slide83.xml"/><Relationship Id="rId4" Type="http://schemas.openxmlformats.org/officeDocument/2006/relationships/slide" Target="slide81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37.m4a"/><Relationship Id="rId7" Type="http://schemas.openxmlformats.org/officeDocument/2006/relationships/slide" Target="slide89.xml"/><Relationship Id="rId12" Type="http://schemas.openxmlformats.org/officeDocument/2006/relationships/image" Target="../media/image5.tiff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slide" Target="slide87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37.m4a"/><Relationship Id="rId9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slide" Target="slide85.xml"/><Relationship Id="rId5" Type="http://schemas.openxmlformats.org/officeDocument/2006/relationships/slide" Target="slide83.xml"/><Relationship Id="rId4" Type="http://schemas.openxmlformats.org/officeDocument/2006/relationships/slide" Target="slide81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slide" Target="slide91.xml"/><Relationship Id="rId11" Type="http://schemas.openxmlformats.org/officeDocument/2006/relationships/image" Target="../media/image5.tiff"/><Relationship Id="rId5" Type="http://schemas.openxmlformats.org/officeDocument/2006/relationships/slide" Target="slide89.xml"/><Relationship Id="rId10" Type="http://schemas.microsoft.com/office/2007/relationships/hdphoto" Target="../media/hdphoto2.wdp"/><Relationship Id="rId4" Type="http://schemas.openxmlformats.org/officeDocument/2006/relationships/slide" Target="slide87.xml"/><Relationship Id="rId9" Type="http://schemas.openxmlformats.org/officeDocument/2006/relationships/image" Target="../media/image4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slide" Target="slide91.xml"/><Relationship Id="rId5" Type="http://schemas.openxmlformats.org/officeDocument/2006/relationships/slide" Target="slide89.xml"/><Relationship Id="rId4" Type="http://schemas.openxmlformats.org/officeDocument/2006/relationships/slide" Target="slide87.xml"/></Relationships>
</file>

<file path=ppt/slides/_rels/slide8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38.m4a"/><Relationship Id="rId7" Type="http://schemas.openxmlformats.org/officeDocument/2006/relationships/image" Target="../media/image4.png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8.m4a"/><Relationship Id="rId9" Type="http://schemas.openxmlformats.org/officeDocument/2006/relationships/image" Target="../media/image5.tif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slide" Target="slide91.xml"/><Relationship Id="rId5" Type="http://schemas.openxmlformats.org/officeDocument/2006/relationships/slide" Target="slide89.xml"/><Relationship Id="rId4" Type="http://schemas.openxmlformats.org/officeDocument/2006/relationships/slide" Target="slide87.xml"/></Relationships>
</file>

<file path=ppt/slides/_rels/slide8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media" Target="../media/media32.m4a"/><Relationship Id="rId7" Type="http://schemas.openxmlformats.org/officeDocument/2006/relationships/image" Target="../media/image4.png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2.m4a"/><Relationship Id="rId9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5.m4a"/><Relationship Id="rId7" Type="http://schemas.openxmlformats.org/officeDocument/2006/relationships/slide" Target="slide89.xml"/><Relationship Id="rId12" Type="http://schemas.openxmlformats.org/officeDocument/2006/relationships/image" Target="../media/image5.tif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87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5.m4a"/><Relationship Id="rId9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87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slide" Target="slide97.xml"/><Relationship Id="rId5" Type="http://schemas.openxmlformats.org/officeDocument/2006/relationships/slide" Target="slide95.xml"/><Relationship Id="rId4" Type="http://schemas.openxmlformats.org/officeDocument/2006/relationships/slide" Target="slide93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40.m4a"/><Relationship Id="rId7" Type="http://schemas.openxmlformats.org/officeDocument/2006/relationships/slide" Target="slide89.xml"/><Relationship Id="rId12" Type="http://schemas.openxmlformats.org/officeDocument/2006/relationships/image" Target="../media/image5.tiff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slide" Target="slide87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40.m4a"/><Relationship Id="rId9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slide" Target="slide97.xml"/><Relationship Id="rId5" Type="http://schemas.openxmlformats.org/officeDocument/2006/relationships/slide" Target="slide95.xml"/><Relationship Id="rId4" Type="http://schemas.openxmlformats.org/officeDocument/2006/relationships/slide" Target="slide93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41.m4a"/><Relationship Id="rId7" Type="http://schemas.openxmlformats.org/officeDocument/2006/relationships/slide" Target="slide89.xml"/><Relationship Id="rId12" Type="http://schemas.openxmlformats.org/officeDocument/2006/relationships/image" Target="../media/image5.tiff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slide" Target="slide87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41.m4a"/><Relationship Id="rId9" Type="http://schemas.openxmlformats.org/officeDocument/2006/relationships/image" Target="../media/image3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slide" Target="slide97.xml"/><Relationship Id="rId5" Type="http://schemas.openxmlformats.org/officeDocument/2006/relationships/slide" Target="slide95.xml"/><Relationship Id="rId4" Type="http://schemas.openxmlformats.org/officeDocument/2006/relationships/slide" Target="slide93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slide" Target="slide91.xml"/><Relationship Id="rId11" Type="http://schemas.openxmlformats.org/officeDocument/2006/relationships/image" Target="../media/image5.tiff"/><Relationship Id="rId5" Type="http://schemas.openxmlformats.org/officeDocument/2006/relationships/slide" Target="slide89.xml"/><Relationship Id="rId10" Type="http://schemas.microsoft.com/office/2007/relationships/hdphoto" Target="../media/hdphoto2.wdp"/><Relationship Id="rId4" Type="http://schemas.openxmlformats.org/officeDocument/2006/relationships/slide" Target="slide87.xml"/><Relationship Id="rId9" Type="http://schemas.openxmlformats.org/officeDocument/2006/relationships/image" Target="../media/image4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slide" Target="slide101.xml"/><Relationship Id="rId5" Type="http://schemas.openxmlformats.org/officeDocument/2006/relationships/slide" Target="slide99.xml"/><Relationship Id="rId4" Type="http://schemas.openxmlformats.org/officeDocument/2006/relationships/slide" Target="slide103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43.m4a"/><Relationship Id="rId7" Type="http://schemas.openxmlformats.org/officeDocument/2006/relationships/slide" Target="slide89.xml"/><Relationship Id="rId12" Type="http://schemas.openxmlformats.org/officeDocument/2006/relationships/image" Target="../media/image5.tiff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slide" Target="slide87.xml"/><Relationship Id="rId11" Type="http://schemas.microsoft.com/office/2007/relationships/hdphoto" Target="../media/hdphoto3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43.m4a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1665A9-A369-D44D-9BA2-D619F251E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6765"/>
            <a:ext cx="9144000" cy="2387600"/>
          </a:xfrm>
        </p:spPr>
        <p:txBody>
          <a:bodyPr/>
          <a:lstStyle/>
          <a:p>
            <a:r>
              <a:rPr lang="de-DE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Zahlen hören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FF0827-AE34-3E4A-8F7C-27B6FDD0D7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557" y="1560384"/>
            <a:ext cx="1338244" cy="1417665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709D35F-6B7C-E749-9BFA-2B4993E307C7}"/>
              </a:ext>
            </a:extLst>
          </p:cNvPr>
          <p:cNvGrpSpPr/>
          <p:nvPr/>
        </p:nvGrpSpPr>
        <p:grpSpPr>
          <a:xfrm>
            <a:off x="4390571" y="5301341"/>
            <a:ext cx="3410858" cy="1030515"/>
            <a:chOff x="4567786" y="5301341"/>
            <a:chExt cx="3410858" cy="1030515"/>
          </a:xfrm>
        </p:grpSpPr>
        <p:sp>
          <p:nvSpPr>
            <p:cNvPr id="5" name="Richtungspfeil 4">
              <a:hlinkClick r:id="" action="ppaction://noaction"/>
              <a:extLst>
                <a:ext uri="{FF2B5EF4-FFF2-40B4-BE49-F238E27FC236}">
                  <a16:creationId xmlns:a16="http://schemas.microsoft.com/office/drawing/2014/main" id="{43E02223-37E7-3740-B755-8BBED32F9913}"/>
                </a:ext>
              </a:extLst>
            </p:cNvPr>
            <p:cNvSpPr/>
            <p:nvPr/>
          </p:nvSpPr>
          <p:spPr>
            <a:xfrm>
              <a:off x="4567786" y="5301341"/>
              <a:ext cx="3410858" cy="1030515"/>
            </a:xfrm>
            <a:prstGeom prst="homePlate">
              <a:avLst/>
            </a:prstGeom>
            <a:solidFill>
              <a:srgbClr val="47858E"/>
            </a:solidFill>
            <a:ln>
              <a:solidFill>
                <a:srgbClr val="47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BE73F665-8B69-4D41-A02C-76A02F75BF4D}"/>
                </a:ext>
              </a:extLst>
            </p:cNvPr>
            <p:cNvSpPr txBox="1"/>
            <p:nvPr/>
          </p:nvSpPr>
          <p:spPr>
            <a:xfrm>
              <a:off x="5104636" y="5554988"/>
              <a:ext cx="256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solidFill>
                    <a:schemeClr val="bg1"/>
                  </a:solidFill>
                  <a:latin typeface="Comic Sans MS" panose="030F0902030302020204" pitchFamily="66" charset="0"/>
                </a:rPr>
                <a:t>Los geht‘s!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2330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48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84">
            <a:hlinkClick r:id="" action="ppaction://media"/>
            <a:extLst>
              <a:ext uri="{FF2B5EF4-FFF2-40B4-BE49-F238E27FC236}">
                <a16:creationId xmlns:a16="http://schemas.microsoft.com/office/drawing/2014/main" id="{BF5E153D-2B0E-40EC-A8B3-E836D16191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9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2FDC7F89-FFE5-4965-96A1-C76F69865A1F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30485262-D27E-433E-B576-0EF08BF04A15}"/>
              </a:ext>
            </a:extLst>
          </p:cNvPr>
          <p:cNvCxnSpPr>
            <a:cxnSpLocks/>
          </p:cNvCxnSpPr>
          <p:nvPr/>
        </p:nvCxnSpPr>
        <p:spPr>
          <a:xfrm>
            <a:off x="6269649" y="35256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7">
            <a:extLst>
              <a:ext uri="{FF2B5EF4-FFF2-40B4-BE49-F238E27FC236}">
                <a16:creationId xmlns:a16="http://schemas.microsoft.com/office/drawing/2014/main" id="{D402D507-ABB9-4A99-837E-2D7EA1BCAA33}"/>
              </a:ext>
            </a:extLst>
          </p:cNvPr>
          <p:cNvCxnSpPr>
            <a:cxnSpLocks/>
          </p:cNvCxnSpPr>
          <p:nvPr/>
        </p:nvCxnSpPr>
        <p:spPr>
          <a:xfrm>
            <a:off x="162699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78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73">
            <a:hlinkClick r:id="" action="ppaction://media"/>
            <a:extLst>
              <a:ext uri="{FF2B5EF4-FFF2-40B4-BE49-F238E27FC236}">
                <a16:creationId xmlns:a16="http://schemas.microsoft.com/office/drawing/2014/main" id="{D82EC114-54E5-4F6D-8F5B-8595618287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4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73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37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78</a:t>
            </a:r>
          </a:p>
        </p:txBody>
      </p:sp>
      <p:pic>
        <p:nvPicPr>
          <p:cNvPr id="9" name="73">
            <a:hlinkClick r:id="" action="ppaction://media"/>
            <a:extLst>
              <a:ext uri="{FF2B5EF4-FFF2-40B4-BE49-F238E27FC236}">
                <a16:creationId xmlns:a16="http://schemas.microsoft.com/office/drawing/2014/main" id="{D82EC114-54E5-4F6D-8F5B-8595618287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78">
            <a:hlinkClick r:id="" action="ppaction://media"/>
            <a:extLst>
              <a:ext uri="{FF2B5EF4-FFF2-40B4-BE49-F238E27FC236}">
                <a16:creationId xmlns:a16="http://schemas.microsoft.com/office/drawing/2014/main" id="{833B79A0-CCF5-45BD-9ECF-5ED79FDB481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05600" y="2750400"/>
            <a:ext cx="540000" cy="540000"/>
          </a:xfrm>
          <a:prstGeom prst="rect">
            <a:avLst/>
          </a:prstGeom>
        </p:spPr>
      </p:pic>
      <p:cxnSp>
        <p:nvCxnSpPr>
          <p:cNvPr id="100" name="Gerade Verbindung 17">
            <a:extLst>
              <a:ext uri="{FF2B5EF4-FFF2-40B4-BE49-F238E27FC236}">
                <a16:creationId xmlns:a16="http://schemas.microsoft.com/office/drawing/2014/main" id="{81732DE9-BF5B-4E98-974C-25A13FFE345F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7">
            <a:extLst>
              <a:ext uri="{FF2B5EF4-FFF2-40B4-BE49-F238E27FC236}">
                <a16:creationId xmlns:a16="http://schemas.microsoft.com/office/drawing/2014/main" id="{D901B1A3-73FD-443C-996E-4FB7309F1A65}"/>
              </a:ext>
            </a:extLst>
          </p:cNvPr>
          <p:cNvCxnSpPr>
            <a:cxnSpLocks/>
          </p:cNvCxnSpPr>
          <p:nvPr/>
        </p:nvCxnSpPr>
        <p:spPr>
          <a:xfrm>
            <a:off x="6269649" y="35256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7">
            <a:extLst>
              <a:ext uri="{FF2B5EF4-FFF2-40B4-BE49-F238E27FC236}">
                <a16:creationId xmlns:a16="http://schemas.microsoft.com/office/drawing/2014/main" id="{FDC89E95-7041-46FB-8E85-5ED02D30D47E}"/>
              </a:ext>
            </a:extLst>
          </p:cNvPr>
          <p:cNvCxnSpPr>
            <a:cxnSpLocks/>
          </p:cNvCxnSpPr>
          <p:nvPr/>
        </p:nvCxnSpPr>
        <p:spPr>
          <a:xfrm>
            <a:off x="162699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Grafik 97">
            <a:extLst>
              <a:ext uri="{FF2B5EF4-FFF2-40B4-BE49-F238E27FC236}">
                <a16:creationId xmlns:a16="http://schemas.microsoft.com/office/drawing/2014/main" id="{1D854EDF-276B-4FE6-AF01-BE0F5A9C080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00" y="4572000"/>
            <a:ext cx="2160000" cy="2171865"/>
          </a:xfrm>
          <a:prstGeom prst="rect">
            <a:avLst/>
          </a:prstGeom>
        </p:spPr>
      </p:pic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537DD0EA-601A-4B19-8896-926713BE2E89}"/>
              </a:ext>
            </a:extLst>
          </p:cNvPr>
          <p:cNvGrpSpPr/>
          <p:nvPr/>
        </p:nvGrpSpPr>
        <p:grpSpPr>
          <a:xfrm>
            <a:off x="8918075" y="4601740"/>
            <a:ext cx="2073725" cy="173597"/>
            <a:chOff x="8918075" y="4601740"/>
            <a:chExt cx="2073725" cy="173597"/>
          </a:xfrm>
        </p:grpSpPr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FA064CA4-D2C0-4986-B997-629ABE6F860B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7E96849E-294D-4E9F-9343-DE20FC773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8489AE30-5045-4F1A-B6BE-6A4DEF042F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8369ABB0-2D9A-483D-9111-10DFB6752D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5131A49D-EDC6-4EED-B524-1DCAC60BF9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4B7AF1FE-B302-4D7D-A560-CB62592E56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4" name="Gruppieren 103">
              <a:extLst>
                <a:ext uri="{FF2B5EF4-FFF2-40B4-BE49-F238E27FC236}">
                  <a16:creationId xmlns:a16="http://schemas.microsoft.com/office/drawing/2014/main" id="{0E035BAE-ACE4-4FEF-BAC1-3A0B0ADA52B8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6170975C-A0A3-49A6-9D09-7EDA38B534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31D85A94-D586-4D32-8604-68956B3731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69CCE91B-F18F-4AF1-BF86-A5DCBA73F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A40E57B7-06A8-48B6-88D9-8BA4135864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1A08EF23-67AD-4A4B-BB5B-BC29991B7E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A5818D77-2F0D-4E9B-82C1-829AAD907803}"/>
              </a:ext>
            </a:extLst>
          </p:cNvPr>
          <p:cNvGrpSpPr/>
          <p:nvPr/>
        </p:nvGrpSpPr>
        <p:grpSpPr>
          <a:xfrm>
            <a:off x="8917109" y="4821820"/>
            <a:ext cx="2076900" cy="176772"/>
            <a:chOff x="8917109" y="4821820"/>
            <a:chExt cx="2076900" cy="176772"/>
          </a:xfrm>
        </p:grpSpPr>
        <p:grpSp>
          <p:nvGrpSpPr>
            <p:cNvPr id="116" name="Gruppieren 115">
              <a:extLst>
                <a:ext uri="{FF2B5EF4-FFF2-40B4-BE49-F238E27FC236}">
                  <a16:creationId xmlns:a16="http://schemas.microsoft.com/office/drawing/2014/main" id="{C39FD920-DA2F-4CAA-B03B-D153E58DD03F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1A2F1F06-CF7A-4F32-80AA-9C97ECF2E7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196650CF-41B9-408A-8433-1BCA4FE319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C586CD7A-5510-4EF5-B6CE-850FF7CC37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9A388878-A10A-45C5-AE68-551C9B5C1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FE87D8EC-1FC4-47A7-8B01-7CFFFB969E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4618EFBA-CAAB-4795-9E98-71800FEFFF90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CE1038CA-5053-4F68-A2D8-A96FAD299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644AA586-9B11-48B7-A2C4-002C00293F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1F64DF2B-B214-48F7-8BC7-1B60847D2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815FBE93-C789-4495-A2AA-240424C3B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1FCCAF0E-ECDE-4CD3-936D-1C148F549D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2BB6011C-2076-456B-AB53-AA1D2084FFF4}"/>
              </a:ext>
            </a:extLst>
          </p:cNvPr>
          <p:cNvGrpSpPr/>
          <p:nvPr/>
        </p:nvGrpSpPr>
        <p:grpSpPr>
          <a:xfrm>
            <a:off x="8917109" y="5254137"/>
            <a:ext cx="2076900" cy="174328"/>
            <a:chOff x="8917109" y="5254137"/>
            <a:chExt cx="2076900" cy="174328"/>
          </a:xfrm>
        </p:grpSpPr>
        <p:grpSp>
          <p:nvGrpSpPr>
            <p:cNvPr id="129" name="Gruppieren 128">
              <a:extLst>
                <a:ext uri="{FF2B5EF4-FFF2-40B4-BE49-F238E27FC236}">
                  <a16:creationId xmlns:a16="http://schemas.microsoft.com/office/drawing/2014/main" id="{66CCC7D0-103A-46E0-AA2B-10398F4BF98F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996D7583-6D69-49FE-9933-6E5615A0E7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73B25DE4-2827-40CD-B6DF-95F2243833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A4260100-00FD-40E8-8ABD-6F90CDCB8D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DE74838E-366A-4E66-8E5A-934060B8D6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2BBE0162-8DCE-4467-B0C1-E17F323E0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0" name="Gruppieren 129">
              <a:extLst>
                <a:ext uri="{FF2B5EF4-FFF2-40B4-BE49-F238E27FC236}">
                  <a16:creationId xmlns:a16="http://schemas.microsoft.com/office/drawing/2014/main" id="{36B10748-41A4-4607-A8E4-9B9BABEA0A0E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78113426-EC2A-45D1-A8B6-31D495B1DB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FEF803AF-BEE7-44B2-8B1D-F7859961EC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F08D435E-2743-476A-BAE5-18D347FE26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6B39ABF1-BC9D-4197-B10E-63F6076633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4630E61E-2F41-48B5-889D-8B2BA7FC94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3975B328-1C68-4020-AC44-8FEC50B279B5}"/>
              </a:ext>
            </a:extLst>
          </p:cNvPr>
          <p:cNvGrpSpPr/>
          <p:nvPr/>
        </p:nvGrpSpPr>
        <p:grpSpPr>
          <a:xfrm>
            <a:off x="8916143" y="5466625"/>
            <a:ext cx="2073725" cy="176772"/>
            <a:chOff x="8916143" y="5466625"/>
            <a:chExt cx="2073725" cy="176772"/>
          </a:xfrm>
        </p:grpSpPr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4774D4FB-3C7A-468E-8C65-E0C9724FBF2F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4E5B542D-B5AC-4EE6-9E1B-FD404AD0C5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9A49AEFD-7655-47EA-9BDE-8F377F3104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FE42EAD1-D92B-4E16-8A2D-8784DFFB76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FD530C10-6E3B-4AD8-967F-000674965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7FE92BB1-3596-48A3-B74B-3A99200330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3" name="Gruppieren 142">
              <a:extLst>
                <a:ext uri="{FF2B5EF4-FFF2-40B4-BE49-F238E27FC236}">
                  <a16:creationId xmlns:a16="http://schemas.microsoft.com/office/drawing/2014/main" id="{1DCE873A-689B-4CFD-8EC9-A7C6BBC0F1BF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A57559C3-54B7-4EB5-8A01-08BDFF8762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227A7C9D-59A9-49BF-8EC0-55518FA427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F77BDE01-6CC1-46ED-83EB-9A5705E31A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47A92DF0-8EFA-4E53-AC55-CDA375FD2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B5593D79-4720-486B-B40C-AA8E39F764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F02106A5-DB28-4FAD-A840-8D8F0ED93678}"/>
              </a:ext>
            </a:extLst>
          </p:cNvPr>
          <p:cNvGrpSpPr/>
          <p:nvPr/>
        </p:nvGrpSpPr>
        <p:grpSpPr>
          <a:xfrm>
            <a:off x="8920284" y="5682268"/>
            <a:ext cx="2070550" cy="173597"/>
            <a:chOff x="8920284" y="5682268"/>
            <a:chExt cx="2070550" cy="173597"/>
          </a:xfrm>
        </p:grpSpPr>
        <p:grpSp>
          <p:nvGrpSpPr>
            <p:cNvPr id="155" name="Gruppieren 154">
              <a:extLst>
                <a:ext uri="{FF2B5EF4-FFF2-40B4-BE49-F238E27FC236}">
                  <a16:creationId xmlns:a16="http://schemas.microsoft.com/office/drawing/2014/main" id="{CAAC150A-CF28-48AE-9D27-9914244F0E1B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F9A4571A-506D-419E-87F3-7B6DD76989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3" name="Grafik 162">
                <a:extLst>
                  <a:ext uri="{FF2B5EF4-FFF2-40B4-BE49-F238E27FC236}">
                    <a16:creationId xmlns:a16="http://schemas.microsoft.com/office/drawing/2014/main" id="{449EB4FF-A2FF-4913-9C74-505686A6AA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EC662EBE-68E4-4A20-B5F8-986DD8693C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C7A44441-5FCF-4F08-A3C3-75FF9561C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56EC564C-5B08-45C6-A870-A01F4DB388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6" name="Gruppieren 155">
              <a:extLst>
                <a:ext uri="{FF2B5EF4-FFF2-40B4-BE49-F238E27FC236}">
                  <a16:creationId xmlns:a16="http://schemas.microsoft.com/office/drawing/2014/main" id="{EF03B882-F6A2-4DB3-AF15-F69493D2A21B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57" name="Grafik 156">
                <a:extLst>
                  <a:ext uri="{FF2B5EF4-FFF2-40B4-BE49-F238E27FC236}">
                    <a16:creationId xmlns:a16="http://schemas.microsoft.com/office/drawing/2014/main" id="{CFEE4535-7FF3-4122-A969-AB479DB0F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A2AFD4FB-F98C-458B-8D69-5867E4D12C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65F436E0-5CC4-48BA-A691-7E9EF37C45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7188EAEB-62C0-46E8-91C2-C0799A515E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6F8F97D6-E0BE-407D-BEAF-D9B48DA7D8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A70DB6B5-05AE-4B9D-9A8B-62B10A129BB5}"/>
              </a:ext>
            </a:extLst>
          </p:cNvPr>
          <p:cNvGrpSpPr/>
          <p:nvPr/>
        </p:nvGrpSpPr>
        <p:grpSpPr>
          <a:xfrm>
            <a:off x="8917384" y="5037272"/>
            <a:ext cx="2074416" cy="175550"/>
            <a:chOff x="8917384" y="5037272"/>
            <a:chExt cx="2074416" cy="175550"/>
          </a:xfrm>
        </p:grpSpPr>
        <p:grpSp>
          <p:nvGrpSpPr>
            <p:cNvPr id="168" name="Gruppieren 167">
              <a:extLst>
                <a:ext uri="{FF2B5EF4-FFF2-40B4-BE49-F238E27FC236}">
                  <a16:creationId xmlns:a16="http://schemas.microsoft.com/office/drawing/2014/main" id="{8300B9ED-8402-48B0-8020-BC30AED09EBC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F8A42F7F-A6F1-43C7-9111-15AAA027E8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A245AA28-898F-4303-B025-6F97FBE12E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F3BD7AF1-7AF9-404F-94E0-6DB7DC804D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F4EBF2D9-94BC-4A3F-AD8D-0A5E16D23D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9" name="Grafik 178">
                <a:extLst>
                  <a:ext uri="{FF2B5EF4-FFF2-40B4-BE49-F238E27FC236}">
                    <a16:creationId xmlns:a16="http://schemas.microsoft.com/office/drawing/2014/main" id="{A51C3FD1-6C96-4019-82CC-FF1CDB5B9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95415A37-6E0C-4A65-B837-3EAD34DB6E06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538755B1-B03B-492B-BE72-7A0418E72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1" name="Grafik 170">
                <a:extLst>
                  <a:ext uri="{FF2B5EF4-FFF2-40B4-BE49-F238E27FC236}">
                    <a16:creationId xmlns:a16="http://schemas.microsoft.com/office/drawing/2014/main" id="{D17E50E5-0A67-4F20-98B2-33B306551E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1DAA659F-6AA8-4787-8C03-8EA00B274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00981931-4CDE-476B-9AB0-AB4AE34F7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4" name="Grafik 173">
                <a:extLst>
                  <a:ext uri="{FF2B5EF4-FFF2-40B4-BE49-F238E27FC236}">
                    <a16:creationId xmlns:a16="http://schemas.microsoft.com/office/drawing/2014/main" id="{8B43C10E-1833-4900-A9D9-B3E1B2EAA5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80" name="Gruppieren 179">
            <a:extLst>
              <a:ext uri="{FF2B5EF4-FFF2-40B4-BE49-F238E27FC236}">
                <a16:creationId xmlns:a16="http://schemas.microsoft.com/office/drawing/2014/main" id="{8B4FA0A2-4E54-4F2F-B556-2B34DF1B0FC2}"/>
              </a:ext>
            </a:extLst>
          </p:cNvPr>
          <p:cNvGrpSpPr/>
          <p:nvPr/>
        </p:nvGrpSpPr>
        <p:grpSpPr>
          <a:xfrm>
            <a:off x="8919318" y="5895958"/>
            <a:ext cx="2072841" cy="172375"/>
            <a:chOff x="8919318" y="5895958"/>
            <a:chExt cx="2072841" cy="172375"/>
          </a:xfrm>
        </p:grpSpPr>
        <p:grpSp>
          <p:nvGrpSpPr>
            <p:cNvPr id="181" name="Gruppieren 180">
              <a:extLst>
                <a:ext uri="{FF2B5EF4-FFF2-40B4-BE49-F238E27FC236}">
                  <a16:creationId xmlns:a16="http://schemas.microsoft.com/office/drawing/2014/main" id="{4359802A-3B82-4A53-BF10-02D02EFB479D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88" name="Grafik 187">
                <a:extLst>
                  <a:ext uri="{FF2B5EF4-FFF2-40B4-BE49-F238E27FC236}">
                    <a16:creationId xmlns:a16="http://schemas.microsoft.com/office/drawing/2014/main" id="{65A11756-E6B0-4164-B76D-9C3F4D0D42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9" name="Grafik 188">
                <a:extLst>
                  <a:ext uri="{FF2B5EF4-FFF2-40B4-BE49-F238E27FC236}">
                    <a16:creationId xmlns:a16="http://schemas.microsoft.com/office/drawing/2014/main" id="{B9BD56A7-2882-41DF-9AB5-0EB9F93385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0" name="Grafik 189">
                <a:extLst>
                  <a:ext uri="{FF2B5EF4-FFF2-40B4-BE49-F238E27FC236}">
                    <a16:creationId xmlns:a16="http://schemas.microsoft.com/office/drawing/2014/main" id="{BC6F353B-FFBE-4BBA-A29A-762F52E43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1" name="Grafik 190">
                <a:extLst>
                  <a:ext uri="{FF2B5EF4-FFF2-40B4-BE49-F238E27FC236}">
                    <a16:creationId xmlns:a16="http://schemas.microsoft.com/office/drawing/2014/main" id="{AC7C610A-69AA-4461-B1E0-4DAA05E01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2" name="Grafik 191">
                <a:extLst>
                  <a:ext uri="{FF2B5EF4-FFF2-40B4-BE49-F238E27FC236}">
                    <a16:creationId xmlns:a16="http://schemas.microsoft.com/office/drawing/2014/main" id="{0C5086FC-5366-4CA9-B9D9-86B19020F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82" name="Gruppieren 181">
              <a:extLst>
                <a:ext uri="{FF2B5EF4-FFF2-40B4-BE49-F238E27FC236}">
                  <a16:creationId xmlns:a16="http://schemas.microsoft.com/office/drawing/2014/main" id="{5078181B-8FF4-4305-B9E5-8066E062AC57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83" name="Grafik 182">
                <a:extLst>
                  <a:ext uri="{FF2B5EF4-FFF2-40B4-BE49-F238E27FC236}">
                    <a16:creationId xmlns:a16="http://schemas.microsoft.com/office/drawing/2014/main" id="{C5070988-2D95-4C02-88EB-802B748564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4" name="Grafik 183">
                <a:extLst>
                  <a:ext uri="{FF2B5EF4-FFF2-40B4-BE49-F238E27FC236}">
                    <a16:creationId xmlns:a16="http://schemas.microsoft.com/office/drawing/2014/main" id="{92384C25-D6AA-45AE-AAC3-3844CD5C86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5" name="Grafik 184">
                <a:extLst>
                  <a:ext uri="{FF2B5EF4-FFF2-40B4-BE49-F238E27FC236}">
                    <a16:creationId xmlns:a16="http://schemas.microsoft.com/office/drawing/2014/main" id="{293EDBFE-817E-454F-BBDF-D7E26E7285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6" name="Grafik 185">
                <a:extLst>
                  <a:ext uri="{FF2B5EF4-FFF2-40B4-BE49-F238E27FC236}">
                    <a16:creationId xmlns:a16="http://schemas.microsoft.com/office/drawing/2014/main" id="{DECB9B58-D047-459B-843F-D609F28CFD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7" name="Grafik 186">
                <a:extLst>
                  <a:ext uri="{FF2B5EF4-FFF2-40B4-BE49-F238E27FC236}">
                    <a16:creationId xmlns:a16="http://schemas.microsoft.com/office/drawing/2014/main" id="{D0C452BA-5755-4C7A-A0EF-43E7769BE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93" name="Gruppieren 192">
            <a:extLst>
              <a:ext uri="{FF2B5EF4-FFF2-40B4-BE49-F238E27FC236}">
                <a16:creationId xmlns:a16="http://schemas.microsoft.com/office/drawing/2014/main" id="{3A6F3177-9337-4BC8-8943-8495C870B6E1}"/>
              </a:ext>
            </a:extLst>
          </p:cNvPr>
          <p:cNvGrpSpPr/>
          <p:nvPr/>
        </p:nvGrpSpPr>
        <p:grpSpPr>
          <a:xfrm>
            <a:off x="8917628" y="6110618"/>
            <a:ext cx="1666199" cy="172375"/>
            <a:chOff x="8917628" y="6110618"/>
            <a:chExt cx="1666199" cy="172375"/>
          </a:xfrm>
        </p:grpSpPr>
        <p:grpSp>
          <p:nvGrpSpPr>
            <p:cNvPr id="194" name="Gruppieren 193">
              <a:extLst>
                <a:ext uri="{FF2B5EF4-FFF2-40B4-BE49-F238E27FC236}">
                  <a16:creationId xmlns:a16="http://schemas.microsoft.com/office/drawing/2014/main" id="{A8F03217-AC75-4191-AFBE-130D2156AB0F}"/>
                </a:ext>
              </a:extLst>
            </p:cNvPr>
            <p:cNvGrpSpPr/>
            <p:nvPr/>
          </p:nvGrpSpPr>
          <p:grpSpPr>
            <a:xfrm>
              <a:off x="10006377" y="6110618"/>
              <a:ext cx="577450" cy="172375"/>
              <a:chOff x="1195207" y="4594399"/>
              <a:chExt cx="577450" cy="172375"/>
            </a:xfrm>
          </p:grpSpPr>
          <p:pic>
            <p:nvPicPr>
              <p:cNvPr id="201" name="Grafik 200">
                <a:extLst>
                  <a:ext uri="{FF2B5EF4-FFF2-40B4-BE49-F238E27FC236}">
                    <a16:creationId xmlns:a16="http://schemas.microsoft.com/office/drawing/2014/main" id="{859B257C-487B-4AC6-8E1C-5B8ABF1FF6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2" name="Grafik 201">
                <a:extLst>
                  <a:ext uri="{FF2B5EF4-FFF2-40B4-BE49-F238E27FC236}">
                    <a16:creationId xmlns:a16="http://schemas.microsoft.com/office/drawing/2014/main" id="{2DE34F6B-86F2-4854-B794-09B17FABD4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3" name="Grafik 202">
                <a:extLst>
                  <a:ext uri="{FF2B5EF4-FFF2-40B4-BE49-F238E27FC236}">
                    <a16:creationId xmlns:a16="http://schemas.microsoft.com/office/drawing/2014/main" id="{123FBB7B-04B8-4436-9AC4-35C5F598F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95" name="Gruppieren 194">
              <a:extLst>
                <a:ext uri="{FF2B5EF4-FFF2-40B4-BE49-F238E27FC236}">
                  <a16:creationId xmlns:a16="http://schemas.microsoft.com/office/drawing/2014/main" id="{FDB78F81-00F1-4DE0-9256-56571B0B17DE}"/>
                </a:ext>
              </a:extLst>
            </p:cNvPr>
            <p:cNvGrpSpPr/>
            <p:nvPr/>
          </p:nvGrpSpPr>
          <p:grpSpPr>
            <a:xfrm>
              <a:off x="8917628" y="6110618"/>
              <a:ext cx="987632" cy="172375"/>
              <a:chOff x="1195207" y="4594399"/>
              <a:chExt cx="987632" cy="172375"/>
            </a:xfrm>
          </p:grpSpPr>
          <p:pic>
            <p:nvPicPr>
              <p:cNvPr id="196" name="Grafik 195">
                <a:extLst>
                  <a:ext uri="{FF2B5EF4-FFF2-40B4-BE49-F238E27FC236}">
                    <a16:creationId xmlns:a16="http://schemas.microsoft.com/office/drawing/2014/main" id="{1BE4CB9C-BF83-4252-B581-44FF655F8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7" name="Grafik 196">
                <a:extLst>
                  <a:ext uri="{FF2B5EF4-FFF2-40B4-BE49-F238E27FC236}">
                    <a16:creationId xmlns:a16="http://schemas.microsoft.com/office/drawing/2014/main" id="{7999B1AA-FBFA-45D9-91A8-A55D838716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8" name="Grafik 197">
                <a:extLst>
                  <a:ext uri="{FF2B5EF4-FFF2-40B4-BE49-F238E27FC236}">
                    <a16:creationId xmlns:a16="http://schemas.microsoft.com/office/drawing/2014/main" id="{0EDC05E3-B02A-4B4F-BE0D-0B5A53F3EB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9" name="Grafik 198">
                <a:extLst>
                  <a:ext uri="{FF2B5EF4-FFF2-40B4-BE49-F238E27FC236}">
                    <a16:creationId xmlns:a16="http://schemas.microsoft.com/office/drawing/2014/main" id="{0AFF3753-8D97-4CE0-B69C-B5DC2AF9B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0" name="Grafik 199">
                <a:extLst>
                  <a:ext uri="{FF2B5EF4-FFF2-40B4-BE49-F238E27FC236}">
                    <a16:creationId xmlns:a16="http://schemas.microsoft.com/office/drawing/2014/main" id="{F7ADE9DD-5578-4D33-B149-19196B8021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0940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71E031F4-02E1-43C1-A0D0-90DCEEE93EA2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ED77AD60-FD89-4578-B7B8-CD730B70ADFC}"/>
              </a:ext>
            </a:extLst>
          </p:cNvPr>
          <p:cNvCxnSpPr>
            <a:cxnSpLocks/>
          </p:cNvCxnSpPr>
          <p:nvPr/>
        </p:nvCxnSpPr>
        <p:spPr>
          <a:xfrm>
            <a:off x="6269649" y="35256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7">
            <a:extLst>
              <a:ext uri="{FF2B5EF4-FFF2-40B4-BE49-F238E27FC236}">
                <a16:creationId xmlns:a16="http://schemas.microsoft.com/office/drawing/2014/main" id="{F8152D89-2144-4C35-820D-DED04DC68CBF}"/>
              </a:ext>
            </a:extLst>
          </p:cNvPr>
          <p:cNvCxnSpPr>
            <a:cxnSpLocks/>
          </p:cNvCxnSpPr>
          <p:nvPr/>
        </p:nvCxnSpPr>
        <p:spPr>
          <a:xfrm>
            <a:off x="162699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78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73">
            <a:hlinkClick r:id="" action="ppaction://media"/>
            <a:extLst>
              <a:ext uri="{FF2B5EF4-FFF2-40B4-BE49-F238E27FC236}">
                <a16:creationId xmlns:a16="http://schemas.microsoft.com/office/drawing/2014/main" id="{D82EC114-54E5-4F6D-8F5B-8595618287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9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78</a:t>
            </a:r>
          </a:p>
        </p:txBody>
      </p:sp>
      <p:pic>
        <p:nvPicPr>
          <p:cNvPr id="9" name="73">
            <a:hlinkClick r:id="" action="ppaction://media"/>
            <a:extLst>
              <a:ext uri="{FF2B5EF4-FFF2-40B4-BE49-F238E27FC236}">
                <a16:creationId xmlns:a16="http://schemas.microsoft.com/office/drawing/2014/main" id="{D82EC114-54E5-4F6D-8F5B-8595618287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cxnSp>
        <p:nvCxnSpPr>
          <p:cNvPr id="93" name="Gerade Verbindung 17">
            <a:extLst>
              <a:ext uri="{FF2B5EF4-FFF2-40B4-BE49-F238E27FC236}">
                <a16:creationId xmlns:a16="http://schemas.microsoft.com/office/drawing/2014/main" id="{D65C3E23-43B1-43E1-9285-B8B43B798CCD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17">
            <a:extLst>
              <a:ext uri="{FF2B5EF4-FFF2-40B4-BE49-F238E27FC236}">
                <a16:creationId xmlns:a16="http://schemas.microsoft.com/office/drawing/2014/main" id="{A922CFC7-9978-4DAB-89F1-7987942664F4}"/>
              </a:ext>
            </a:extLst>
          </p:cNvPr>
          <p:cNvCxnSpPr>
            <a:cxnSpLocks/>
          </p:cNvCxnSpPr>
          <p:nvPr/>
        </p:nvCxnSpPr>
        <p:spPr>
          <a:xfrm>
            <a:off x="6269649" y="35256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17">
            <a:extLst>
              <a:ext uri="{FF2B5EF4-FFF2-40B4-BE49-F238E27FC236}">
                <a16:creationId xmlns:a16="http://schemas.microsoft.com/office/drawing/2014/main" id="{4F443321-0090-4BE6-92F2-3DD8B0E23ED3}"/>
              </a:ext>
            </a:extLst>
          </p:cNvPr>
          <p:cNvCxnSpPr>
            <a:cxnSpLocks/>
          </p:cNvCxnSpPr>
          <p:nvPr/>
        </p:nvCxnSpPr>
        <p:spPr>
          <a:xfrm>
            <a:off x="162699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1C3D7FE0-3DFC-44A0-9F72-135375B5D6CF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3E26091-4467-4E67-8BB1-6504CE3066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2" name="Grafik 91">
            <a:extLst>
              <a:ext uri="{FF2B5EF4-FFF2-40B4-BE49-F238E27FC236}">
                <a16:creationId xmlns:a16="http://schemas.microsoft.com/office/drawing/2014/main" id="{B0BB5BA8-8A31-4CA6-991D-5CF76AF8E19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0" y="4557464"/>
            <a:ext cx="2160000" cy="2171865"/>
          </a:xfrm>
          <a:prstGeom prst="rect">
            <a:avLst/>
          </a:prstGeom>
        </p:spPr>
      </p:pic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4DED37F6-0FFD-4F22-878E-02CA59C3BE1D}"/>
              </a:ext>
            </a:extLst>
          </p:cNvPr>
          <p:cNvGrpSpPr/>
          <p:nvPr/>
        </p:nvGrpSpPr>
        <p:grpSpPr>
          <a:xfrm>
            <a:off x="1013275" y="4587204"/>
            <a:ext cx="2073725" cy="173597"/>
            <a:chOff x="8918075" y="4601740"/>
            <a:chExt cx="2073725" cy="173597"/>
          </a:xfrm>
        </p:grpSpPr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41BCD024-17B4-4D19-82F9-4964A759E1D6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11A3F070-FA80-43E1-A2C9-C148B1542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69E0B175-AAC0-4A09-A888-63D1DF630D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2CE88608-C226-4C46-962F-649B1A63CC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3C34B35B-7EAB-4F96-A1F0-699D16C7A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52CC5354-85E2-4229-B7B5-81D430FF58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3C907F80-B0FB-4D48-8569-B039DC8FD048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B1FDD103-122E-453B-A974-1C77C06927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A072FCEC-9B3B-4FF2-952B-9FC6D87FB6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579EDAAA-9DE9-4342-B797-894743C185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23E4A8B4-A5D3-4BBB-9E86-01D0C653E8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024F442C-E18F-41D0-9ED9-355AEC2EFC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E956A16F-03E8-4925-B93F-6DD7F5DBC676}"/>
              </a:ext>
            </a:extLst>
          </p:cNvPr>
          <p:cNvGrpSpPr/>
          <p:nvPr/>
        </p:nvGrpSpPr>
        <p:grpSpPr>
          <a:xfrm>
            <a:off x="1012309" y="4807284"/>
            <a:ext cx="2076900" cy="176772"/>
            <a:chOff x="8917109" y="4821820"/>
            <a:chExt cx="2076900" cy="176772"/>
          </a:xfrm>
        </p:grpSpPr>
        <p:grpSp>
          <p:nvGrpSpPr>
            <p:cNvPr id="110" name="Gruppieren 109">
              <a:extLst>
                <a:ext uri="{FF2B5EF4-FFF2-40B4-BE49-F238E27FC236}">
                  <a16:creationId xmlns:a16="http://schemas.microsoft.com/office/drawing/2014/main" id="{F92856D9-7D7D-48FE-821B-6E8CD3456DFF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4AAA741A-2AE0-46CA-8F86-DC5503D36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32FCFF7B-C941-40B4-9E54-B54D251C82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8A90B757-3D3D-46C7-A02C-3D0DFA634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7D704B98-9A7A-4CDD-9F3C-B1D5A936B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96D03A4B-3EEE-4820-A22B-1EFDBFF351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1" name="Gruppieren 110">
              <a:extLst>
                <a:ext uri="{FF2B5EF4-FFF2-40B4-BE49-F238E27FC236}">
                  <a16:creationId xmlns:a16="http://schemas.microsoft.com/office/drawing/2014/main" id="{73647596-9328-4DB7-B0B0-1906D1C1C0FC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70DF17EA-6FC6-4061-9642-2D165B4EC5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AA64225E-4E72-49A9-AAD4-A5800960FF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D37192B3-08A2-4448-B37C-E95A10F4AD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BC02CE0F-1406-4252-A583-6F38EB4C24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3B512C94-4A30-4970-81AF-E5B92E3BBA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E3562B4A-3EA9-4132-841C-DF21E53471F0}"/>
              </a:ext>
            </a:extLst>
          </p:cNvPr>
          <p:cNvGrpSpPr/>
          <p:nvPr/>
        </p:nvGrpSpPr>
        <p:grpSpPr>
          <a:xfrm>
            <a:off x="1012309" y="5239601"/>
            <a:ext cx="2076900" cy="174328"/>
            <a:chOff x="8917109" y="5254137"/>
            <a:chExt cx="2076900" cy="174328"/>
          </a:xfrm>
        </p:grpSpPr>
        <p:grpSp>
          <p:nvGrpSpPr>
            <p:cNvPr id="123" name="Gruppieren 122">
              <a:extLst>
                <a:ext uri="{FF2B5EF4-FFF2-40B4-BE49-F238E27FC236}">
                  <a16:creationId xmlns:a16="http://schemas.microsoft.com/office/drawing/2014/main" id="{AEFC02E1-0346-44D3-B769-692BAA0FBA2D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6CAD378A-B245-44D0-9CA8-5B5FA8A721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03855B1C-CEF4-43EC-99B3-77895FBE58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29A35D8F-38A6-4E0F-9800-BAE079638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AE48197E-83E7-44D9-8E59-F74B5F2644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20E2D5AE-4509-421E-8BBD-D53B7B24B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1DCBF2C8-7FA7-4170-988E-294000F5C88A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106027C7-03FE-46C9-80B3-63CBD39675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0BE7979A-965B-4DA1-874C-07D9E4F04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4D68E919-5569-47D1-BAE0-A76111574A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11422FE3-C6B3-4EE7-B559-32BBC450FF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1565DFFA-7AB4-464C-A5CA-23B2A8641D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6CDF3BDF-DE33-48A5-B67B-14E1386502C7}"/>
              </a:ext>
            </a:extLst>
          </p:cNvPr>
          <p:cNvGrpSpPr/>
          <p:nvPr/>
        </p:nvGrpSpPr>
        <p:grpSpPr>
          <a:xfrm>
            <a:off x="1011343" y="5452089"/>
            <a:ext cx="2073725" cy="176772"/>
            <a:chOff x="8916143" y="5466625"/>
            <a:chExt cx="2073725" cy="176772"/>
          </a:xfrm>
        </p:grpSpPr>
        <p:grpSp>
          <p:nvGrpSpPr>
            <p:cNvPr id="136" name="Gruppieren 135">
              <a:extLst>
                <a:ext uri="{FF2B5EF4-FFF2-40B4-BE49-F238E27FC236}">
                  <a16:creationId xmlns:a16="http://schemas.microsoft.com/office/drawing/2014/main" id="{2305F1B4-9C2D-4E28-A419-915DF8DA8EB2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A6FDE41E-B1C8-4D72-9F3B-A76684677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FB4F2188-FED5-4D1C-A562-F35DFBF1EA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DB704CE2-FCCF-4F3F-B8D5-DD81137727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50C0FF0C-67B2-41E1-B869-4FC696F9E7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C450183A-E8E2-49B9-BA3C-A105E6E22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7" name="Gruppieren 136">
              <a:extLst>
                <a:ext uri="{FF2B5EF4-FFF2-40B4-BE49-F238E27FC236}">
                  <a16:creationId xmlns:a16="http://schemas.microsoft.com/office/drawing/2014/main" id="{E5FB432D-39BD-4A71-85B1-154D794E6772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A9DC2654-7870-4A5F-BA98-0CB8DAAC6F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639E650E-9D28-40DE-8C8E-D3210FC4A1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56A13867-20CF-4B4D-A0E3-C99CC39656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F7A01217-123A-437E-B61E-98B455F7BF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2" name="Grafik 141">
                <a:extLst>
                  <a:ext uri="{FF2B5EF4-FFF2-40B4-BE49-F238E27FC236}">
                    <a16:creationId xmlns:a16="http://schemas.microsoft.com/office/drawing/2014/main" id="{52C9603E-6AE8-4764-BB4A-111854D29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1707A0ED-29DA-4E88-A32F-F7010339DF9A}"/>
              </a:ext>
            </a:extLst>
          </p:cNvPr>
          <p:cNvGrpSpPr/>
          <p:nvPr/>
        </p:nvGrpSpPr>
        <p:grpSpPr>
          <a:xfrm>
            <a:off x="1015484" y="5667732"/>
            <a:ext cx="2070550" cy="173597"/>
            <a:chOff x="8920284" y="5682268"/>
            <a:chExt cx="2070550" cy="173597"/>
          </a:xfrm>
        </p:grpSpPr>
        <p:grpSp>
          <p:nvGrpSpPr>
            <p:cNvPr id="149" name="Gruppieren 148">
              <a:extLst>
                <a:ext uri="{FF2B5EF4-FFF2-40B4-BE49-F238E27FC236}">
                  <a16:creationId xmlns:a16="http://schemas.microsoft.com/office/drawing/2014/main" id="{8D6C28B9-20C1-432E-9F62-9CB70121FC43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56" name="Grafik 155">
                <a:extLst>
                  <a:ext uri="{FF2B5EF4-FFF2-40B4-BE49-F238E27FC236}">
                    <a16:creationId xmlns:a16="http://schemas.microsoft.com/office/drawing/2014/main" id="{178167DF-836F-4575-9DEA-77297C54AF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7" name="Grafik 156">
                <a:extLst>
                  <a:ext uri="{FF2B5EF4-FFF2-40B4-BE49-F238E27FC236}">
                    <a16:creationId xmlns:a16="http://schemas.microsoft.com/office/drawing/2014/main" id="{7BCAA7B3-F1DA-42E8-8863-D511737442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0DB40A92-41CC-404F-A008-1A407EEAB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BD30832D-2961-42EF-8DEE-3AE37A3D23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AB7F2152-A45A-4E30-BFD3-B4A6ECD7E1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0" name="Gruppieren 149">
              <a:extLst>
                <a:ext uri="{FF2B5EF4-FFF2-40B4-BE49-F238E27FC236}">
                  <a16:creationId xmlns:a16="http://schemas.microsoft.com/office/drawing/2014/main" id="{AD7C98CD-2CC7-4D09-A077-EB66BC79438A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74ECC2EC-A176-4F0B-885C-0DC004B871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9E8F0D5D-66C2-41F9-853A-F5F461AA28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451A9E2D-373F-4739-BB6A-BED288C1ED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1468A3BD-410E-40C3-8162-C65CFC08CA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A5CBA409-C24A-4BDF-87A2-F7B8DDA11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7E44E953-4222-4255-AEAE-1851EEF137D1}"/>
              </a:ext>
            </a:extLst>
          </p:cNvPr>
          <p:cNvGrpSpPr/>
          <p:nvPr/>
        </p:nvGrpSpPr>
        <p:grpSpPr>
          <a:xfrm>
            <a:off x="1012584" y="5022736"/>
            <a:ext cx="2074416" cy="175550"/>
            <a:chOff x="8917384" y="5037272"/>
            <a:chExt cx="2074416" cy="175550"/>
          </a:xfrm>
        </p:grpSpPr>
        <p:grpSp>
          <p:nvGrpSpPr>
            <p:cNvPr id="162" name="Gruppieren 161">
              <a:extLst>
                <a:ext uri="{FF2B5EF4-FFF2-40B4-BE49-F238E27FC236}">
                  <a16:creationId xmlns:a16="http://schemas.microsoft.com/office/drawing/2014/main" id="{E5803BFD-C101-4954-B058-0E7131ADFCFD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69" name="Grafik 168">
                <a:extLst>
                  <a:ext uri="{FF2B5EF4-FFF2-40B4-BE49-F238E27FC236}">
                    <a16:creationId xmlns:a16="http://schemas.microsoft.com/office/drawing/2014/main" id="{E681CC4B-02FD-4F0C-9A43-2B0B67139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D903A558-4B9D-404F-9DCB-36899DBA8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1" name="Grafik 170">
                <a:extLst>
                  <a:ext uri="{FF2B5EF4-FFF2-40B4-BE49-F238E27FC236}">
                    <a16:creationId xmlns:a16="http://schemas.microsoft.com/office/drawing/2014/main" id="{B582B751-B5D3-466B-BC8F-08864F661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9D1EF2D2-2815-4D2C-BD55-6EBD9A761A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5F018004-BD7C-488F-ADEF-0099904C42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60A2DFB4-527F-44B9-B5D5-81C1B6FA6732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97FCD435-962F-4B36-8DCC-38EF9E9DBB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E66711CB-8ABC-40B3-81A4-70D2000C7A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2AAA29DE-43D4-4C35-BB5B-6CCDC44B32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1D995D82-DF3B-4AA9-A5CA-E013616057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A976981D-DB18-479D-A4DB-7EBB2E90AD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22FCB0FE-2041-44BE-A872-DA07A91E4074}"/>
              </a:ext>
            </a:extLst>
          </p:cNvPr>
          <p:cNvGrpSpPr/>
          <p:nvPr/>
        </p:nvGrpSpPr>
        <p:grpSpPr>
          <a:xfrm>
            <a:off x="1014518" y="5881422"/>
            <a:ext cx="2072841" cy="172375"/>
            <a:chOff x="8919318" y="5895958"/>
            <a:chExt cx="2072841" cy="172375"/>
          </a:xfrm>
        </p:grpSpPr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E7538AAD-BA19-4D73-93DD-858A8367385A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82" name="Grafik 181">
                <a:extLst>
                  <a:ext uri="{FF2B5EF4-FFF2-40B4-BE49-F238E27FC236}">
                    <a16:creationId xmlns:a16="http://schemas.microsoft.com/office/drawing/2014/main" id="{547864BE-00CD-4926-9F99-06419763F5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3" name="Grafik 182">
                <a:extLst>
                  <a:ext uri="{FF2B5EF4-FFF2-40B4-BE49-F238E27FC236}">
                    <a16:creationId xmlns:a16="http://schemas.microsoft.com/office/drawing/2014/main" id="{1CA043A3-1643-48E4-8C6F-44C4B3296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4" name="Grafik 183">
                <a:extLst>
                  <a:ext uri="{FF2B5EF4-FFF2-40B4-BE49-F238E27FC236}">
                    <a16:creationId xmlns:a16="http://schemas.microsoft.com/office/drawing/2014/main" id="{EC996BA1-7BCE-48FF-B999-AAA638D45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5" name="Grafik 184">
                <a:extLst>
                  <a:ext uri="{FF2B5EF4-FFF2-40B4-BE49-F238E27FC236}">
                    <a16:creationId xmlns:a16="http://schemas.microsoft.com/office/drawing/2014/main" id="{9654D121-E74A-4567-908A-6A707DBB8D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6" name="Grafik 185">
                <a:extLst>
                  <a:ext uri="{FF2B5EF4-FFF2-40B4-BE49-F238E27FC236}">
                    <a16:creationId xmlns:a16="http://schemas.microsoft.com/office/drawing/2014/main" id="{8EA43CE9-D366-46A9-81AD-D06F48DF1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76" name="Gruppieren 175">
              <a:extLst>
                <a:ext uri="{FF2B5EF4-FFF2-40B4-BE49-F238E27FC236}">
                  <a16:creationId xmlns:a16="http://schemas.microsoft.com/office/drawing/2014/main" id="{B4598426-97B9-451C-BF10-B25FB2026001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8D6D8B5D-F4F4-4CF7-9175-FF5F56250F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AD6C7EDF-2F2D-4E43-AC14-F20D357B98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9" name="Grafik 178">
                <a:extLst>
                  <a:ext uri="{FF2B5EF4-FFF2-40B4-BE49-F238E27FC236}">
                    <a16:creationId xmlns:a16="http://schemas.microsoft.com/office/drawing/2014/main" id="{86C58516-74D8-42BC-8878-FBDC1488FA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0" name="Grafik 179">
                <a:extLst>
                  <a:ext uri="{FF2B5EF4-FFF2-40B4-BE49-F238E27FC236}">
                    <a16:creationId xmlns:a16="http://schemas.microsoft.com/office/drawing/2014/main" id="{DDDC7A43-C4E0-41E9-ADE0-3B023951BC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1" name="Grafik 180">
                <a:extLst>
                  <a:ext uri="{FF2B5EF4-FFF2-40B4-BE49-F238E27FC236}">
                    <a16:creationId xmlns:a16="http://schemas.microsoft.com/office/drawing/2014/main" id="{0A976FE7-1585-4C32-A90E-61ED7DB7C0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89" name="Gruppieren 188">
            <a:extLst>
              <a:ext uri="{FF2B5EF4-FFF2-40B4-BE49-F238E27FC236}">
                <a16:creationId xmlns:a16="http://schemas.microsoft.com/office/drawing/2014/main" id="{490B8240-805A-46B8-B610-47B32C186334}"/>
              </a:ext>
            </a:extLst>
          </p:cNvPr>
          <p:cNvGrpSpPr/>
          <p:nvPr/>
        </p:nvGrpSpPr>
        <p:grpSpPr>
          <a:xfrm>
            <a:off x="1012828" y="6096082"/>
            <a:ext cx="577450" cy="172375"/>
            <a:chOff x="1195207" y="4594399"/>
            <a:chExt cx="577450" cy="172375"/>
          </a:xfrm>
        </p:grpSpPr>
        <p:pic>
          <p:nvPicPr>
            <p:cNvPr id="190" name="Grafik 189">
              <a:extLst>
                <a:ext uri="{FF2B5EF4-FFF2-40B4-BE49-F238E27FC236}">
                  <a16:creationId xmlns:a16="http://schemas.microsoft.com/office/drawing/2014/main" id="{A7675475-9C59-464B-BF54-8FA21DCF0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91" name="Grafik 190">
              <a:extLst>
                <a:ext uri="{FF2B5EF4-FFF2-40B4-BE49-F238E27FC236}">
                  <a16:creationId xmlns:a16="http://schemas.microsoft.com/office/drawing/2014/main" id="{6C437E68-1026-4442-A304-D40DB3C54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92" name="Grafik 191">
              <a:extLst>
                <a:ext uri="{FF2B5EF4-FFF2-40B4-BE49-F238E27FC236}">
                  <a16:creationId xmlns:a16="http://schemas.microsoft.com/office/drawing/2014/main" id="{6C7D3FA6-1795-47CF-A6A6-7D701B03D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389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79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CE3783CA-592E-AD4E-B220-CD5685A7D8CF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69">
            <a:hlinkClick r:id="" action="ppaction://media"/>
            <a:extLst>
              <a:ext uri="{FF2B5EF4-FFF2-40B4-BE49-F238E27FC236}">
                <a16:creationId xmlns:a16="http://schemas.microsoft.com/office/drawing/2014/main" id="{513E6199-C673-4399-987B-AB4221DBA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8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96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69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79</a:t>
            </a:r>
          </a:p>
        </p:txBody>
      </p:sp>
      <p:pic>
        <p:nvPicPr>
          <p:cNvPr id="9" name="69">
            <a:hlinkClick r:id="" action="ppaction://media"/>
            <a:extLst>
              <a:ext uri="{FF2B5EF4-FFF2-40B4-BE49-F238E27FC236}">
                <a16:creationId xmlns:a16="http://schemas.microsoft.com/office/drawing/2014/main" id="{513E6199-C673-4399-987B-AB4221DBA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96">
            <a:hlinkClick r:id="" action="ppaction://media"/>
            <a:extLst>
              <a:ext uri="{FF2B5EF4-FFF2-40B4-BE49-F238E27FC236}">
                <a16:creationId xmlns:a16="http://schemas.microsoft.com/office/drawing/2014/main" id="{7CF8C2D9-E522-4489-AC91-B93028835E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00" y="2768400"/>
            <a:ext cx="540000" cy="540000"/>
          </a:xfrm>
          <a:prstGeom prst="rect">
            <a:avLst/>
          </a:prstGeom>
        </p:spPr>
      </p:pic>
      <p:cxnSp>
        <p:nvCxnSpPr>
          <p:cNvPr id="126" name="Gerade Verbindung 17">
            <a:extLst>
              <a:ext uri="{FF2B5EF4-FFF2-40B4-BE49-F238E27FC236}">
                <a16:creationId xmlns:a16="http://schemas.microsoft.com/office/drawing/2014/main" id="{0A133AE2-B3A5-4817-BACB-CD890ED24275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Grafik 118">
            <a:extLst>
              <a:ext uri="{FF2B5EF4-FFF2-40B4-BE49-F238E27FC236}">
                <a16:creationId xmlns:a16="http://schemas.microsoft.com/office/drawing/2014/main" id="{FC49A837-F7F8-4EE2-AF2B-94E51D99257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203" y="4510984"/>
            <a:ext cx="2160000" cy="2171865"/>
          </a:xfrm>
          <a:prstGeom prst="rect">
            <a:avLst/>
          </a:prstGeom>
        </p:spPr>
      </p:pic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78A62021-8088-4A8A-A83F-5333BC494283}"/>
              </a:ext>
            </a:extLst>
          </p:cNvPr>
          <p:cNvGrpSpPr/>
          <p:nvPr/>
        </p:nvGrpSpPr>
        <p:grpSpPr>
          <a:xfrm>
            <a:off x="1026478" y="4540724"/>
            <a:ext cx="2073725" cy="173597"/>
            <a:chOff x="8918075" y="4601740"/>
            <a:chExt cx="2073725" cy="173597"/>
          </a:xfrm>
        </p:grpSpPr>
        <p:grpSp>
          <p:nvGrpSpPr>
            <p:cNvPr id="122" name="Gruppieren 121">
              <a:extLst>
                <a:ext uri="{FF2B5EF4-FFF2-40B4-BE49-F238E27FC236}">
                  <a16:creationId xmlns:a16="http://schemas.microsoft.com/office/drawing/2014/main" id="{1909CFC0-4E81-4BD2-A9BD-60A4FBE73E4F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B6AC6131-22C4-4F65-A213-CD45E09831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48569932-7A70-474B-9502-B3564A783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F6CD14DC-D229-4BD7-9BFC-3E4189A479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A807BAAB-0C5F-4DAA-BF73-0444A2438C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19DCDE5B-5AE8-4DA4-B421-81B17298AE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3" name="Gruppieren 122">
              <a:extLst>
                <a:ext uri="{FF2B5EF4-FFF2-40B4-BE49-F238E27FC236}">
                  <a16:creationId xmlns:a16="http://schemas.microsoft.com/office/drawing/2014/main" id="{9338C9E3-E340-492F-8360-A1FF4B49B161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19915C9C-8A46-445E-9D90-2A0BB3706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EA2891BA-7ABD-4C9B-8C04-A41C9DC941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7E3B218F-3FDE-4D1C-944F-3DAD1600C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A611AD22-CDBA-4621-9BB8-4149746396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B95A5B34-9A57-4794-8D4B-94C390514F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AE0C44DE-6F57-4CE7-AAA5-0DD6B5E3D6E0}"/>
              </a:ext>
            </a:extLst>
          </p:cNvPr>
          <p:cNvGrpSpPr/>
          <p:nvPr/>
        </p:nvGrpSpPr>
        <p:grpSpPr>
          <a:xfrm>
            <a:off x="1025512" y="4760804"/>
            <a:ext cx="2076900" cy="176772"/>
            <a:chOff x="8917109" y="4821820"/>
            <a:chExt cx="2076900" cy="176772"/>
          </a:xfrm>
        </p:grpSpPr>
        <p:grpSp>
          <p:nvGrpSpPr>
            <p:cNvPr id="136" name="Gruppieren 135">
              <a:extLst>
                <a:ext uri="{FF2B5EF4-FFF2-40B4-BE49-F238E27FC236}">
                  <a16:creationId xmlns:a16="http://schemas.microsoft.com/office/drawing/2014/main" id="{81347202-E5C1-41E7-BBD6-C14E21FE989B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DEFCB27A-77B9-4998-9768-F1FC594E05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BF39A079-7B08-43CC-8E79-9485386E19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0C47F3F7-9284-425F-81C3-7821E8696E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712DFDF6-87D6-4E61-934B-D4D73B2BC0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614260A8-0AC0-467D-946F-899F639F6A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7" name="Gruppieren 136">
              <a:extLst>
                <a:ext uri="{FF2B5EF4-FFF2-40B4-BE49-F238E27FC236}">
                  <a16:creationId xmlns:a16="http://schemas.microsoft.com/office/drawing/2014/main" id="{8379D147-25C6-43B0-A774-F3AB15A081E3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35CA5817-6920-4C90-A373-DCCBF0D7E9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B6FDE61C-606F-4B57-A63D-F4D315447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C669550-469B-48F6-BB62-DD485649AB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587F07C9-7942-4D2D-BEA8-9281C6F686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2" name="Grafik 141">
                <a:extLst>
                  <a:ext uri="{FF2B5EF4-FFF2-40B4-BE49-F238E27FC236}">
                    <a16:creationId xmlns:a16="http://schemas.microsoft.com/office/drawing/2014/main" id="{22DDFB03-B75D-48AD-9845-23ACEE4F09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767792A2-734C-4888-B539-AAE3516D09D6}"/>
              </a:ext>
            </a:extLst>
          </p:cNvPr>
          <p:cNvGrpSpPr/>
          <p:nvPr/>
        </p:nvGrpSpPr>
        <p:grpSpPr>
          <a:xfrm>
            <a:off x="1025512" y="5193121"/>
            <a:ext cx="2076900" cy="174328"/>
            <a:chOff x="8917109" y="5254137"/>
            <a:chExt cx="2076900" cy="174328"/>
          </a:xfrm>
        </p:grpSpPr>
        <p:grpSp>
          <p:nvGrpSpPr>
            <p:cNvPr id="149" name="Gruppieren 148">
              <a:extLst>
                <a:ext uri="{FF2B5EF4-FFF2-40B4-BE49-F238E27FC236}">
                  <a16:creationId xmlns:a16="http://schemas.microsoft.com/office/drawing/2014/main" id="{9FCA97AE-5AC1-46AA-9AEB-2DB6C5EEE348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56" name="Grafik 155">
                <a:extLst>
                  <a:ext uri="{FF2B5EF4-FFF2-40B4-BE49-F238E27FC236}">
                    <a16:creationId xmlns:a16="http://schemas.microsoft.com/office/drawing/2014/main" id="{8F33C66A-FCF5-4774-8F75-4D4DD404D9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7" name="Grafik 156">
                <a:extLst>
                  <a:ext uri="{FF2B5EF4-FFF2-40B4-BE49-F238E27FC236}">
                    <a16:creationId xmlns:a16="http://schemas.microsoft.com/office/drawing/2014/main" id="{185E4146-7167-4A5B-8C4F-47C796E51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67F85B95-57E9-42CD-A768-E7AEB109B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5F33E45B-E38A-471C-92EC-51241A2BD8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E0BFF6D0-5495-4A7B-9A3D-3DC3B0D008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0" name="Gruppieren 149">
              <a:extLst>
                <a:ext uri="{FF2B5EF4-FFF2-40B4-BE49-F238E27FC236}">
                  <a16:creationId xmlns:a16="http://schemas.microsoft.com/office/drawing/2014/main" id="{50D97D13-90BE-4264-B726-E5260D447D43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1EB0F8CF-3B42-4BCA-98A0-C1A2448C84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CBB08E06-043A-4BA3-A3B8-30C9705E0B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E5DD558D-F2DB-4632-AACB-F6A503EBE0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E0CCCEE2-5066-4063-81CB-86645CEB3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3960B496-B587-4238-8353-55D7677761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CCED65CE-D9BE-4E78-8310-EDA8E5C22A9B}"/>
              </a:ext>
            </a:extLst>
          </p:cNvPr>
          <p:cNvGrpSpPr/>
          <p:nvPr/>
        </p:nvGrpSpPr>
        <p:grpSpPr>
          <a:xfrm>
            <a:off x="1024546" y="5405609"/>
            <a:ext cx="2073725" cy="176772"/>
            <a:chOff x="8916143" y="5466625"/>
            <a:chExt cx="2073725" cy="176772"/>
          </a:xfrm>
        </p:grpSpPr>
        <p:grpSp>
          <p:nvGrpSpPr>
            <p:cNvPr id="162" name="Gruppieren 161">
              <a:extLst>
                <a:ext uri="{FF2B5EF4-FFF2-40B4-BE49-F238E27FC236}">
                  <a16:creationId xmlns:a16="http://schemas.microsoft.com/office/drawing/2014/main" id="{ECF0FA0E-0024-4672-8A0A-543999412939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69" name="Grafik 168">
                <a:extLst>
                  <a:ext uri="{FF2B5EF4-FFF2-40B4-BE49-F238E27FC236}">
                    <a16:creationId xmlns:a16="http://schemas.microsoft.com/office/drawing/2014/main" id="{107B7E46-40F6-4A0F-AD56-0B72D7FFE5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572A6162-C4D9-45DF-BDA0-180A137C26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1" name="Grafik 170">
                <a:extLst>
                  <a:ext uri="{FF2B5EF4-FFF2-40B4-BE49-F238E27FC236}">
                    <a16:creationId xmlns:a16="http://schemas.microsoft.com/office/drawing/2014/main" id="{D5C801D6-18A4-4440-84BB-32A775115D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4EC1C8C5-462D-4F44-9499-638EF49465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07C16C20-28C8-4F26-BFEE-28F3A503A0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6029A864-CDB7-457D-8FB2-5F3664571056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0C9A3F6E-AA83-4B0A-9C34-E9D6B7AAC1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2BFF0B92-60A5-41ED-9AE2-568F27A89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005DC010-EF2A-430F-955B-C83C023D08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F4C644C8-9234-4571-A55F-075062B8D0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11D22103-EA4A-4923-9091-B5EFDA8BBB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7EDAF04F-DC7B-4C42-98BB-7CC2850AF59B}"/>
              </a:ext>
            </a:extLst>
          </p:cNvPr>
          <p:cNvGrpSpPr/>
          <p:nvPr/>
        </p:nvGrpSpPr>
        <p:grpSpPr>
          <a:xfrm>
            <a:off x="1028687" y="5621252"/>
            <a:ext cx="2070550" cy="173597"/>
            <a:chOff x="8920284" y="5682268"/>
            <a:chExt cx="2070550" cy="173597"/>
          </a:xfrm>
        </p:grpSpPr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CDC9F219-735E-4DD8-A6B2-BC0598F38BAF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82" name="Grafik 181">
                <a:extLst>
                  <a:ext uri="{FF2B5EF4-FFF2-40B4-BE49-F238E27FC236}">
                    <a16:creationId xmlns:a16="http://schemas.microsoft.com/office/drawing/2014/main" id="{4140F73E-2E90-4178-A43D-725C31DF6D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3" name="Grafik 182">
                <a:extLst>
                  <a:ext uri="{FF2B5EF4-FFF2-40B4-BE49-F238E27FC236}">
                    <a16:creationId xmlns:a16="http://schemas.microsoft.com/office/drawing/2014/main" id="{384878A4-0878-4240-A080-39B8CF0C0A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4" name="Grafik 183">
                <a:extLst>
                  <a:ext uri="{FF2B5EF4-FFF2-40B4-BE49-F238E27FC236}">
                    <a16:creationId xmlns:a16="http://schemas.microsoft.com/office/drawing/2014/main" id="{335657D3-4A9F-4D57-A1BA-E172EF827C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5" name="Grafik 184">
                <a:extLst>
                  <a:ext uri="{FF2B5EF4-FFF2-40B4-BE49-F238E27FC236}">
                    <a16:creationId xmlns:a16="http://schemas.microsoft.com/office/drawing/2014/main" id="{E944FEC8-4E11-4287-88BE-F093CF4E2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6" name="Grafik 185">
                <a:extLst>
                  <a:ext uri="{FF2B5EF4-FFF2-40B4-BE49-F238E27FC236}">
                    <a16:creationId xmlns:a16="http://schemas.microsoft.com/office/drawing/2014/main" id="{1E3DB2EA-057E-4057-9F57-B88BBCF9B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76" name="Gruppieren 175">
              <a:extLst>
                <a:ext uri="{FF2B5EF4-FFF2-40B4-BE49-F238E27FC236}">
                  <a16:creationId xmlns:a16="http://schemas.microsoft.com/office/drawing/2014/main" id="{FD39AE29-C244-40B1-823D-475C81B2E01E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7CCCE929-A9F6-4987-ABD9-1FBE1C4242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AB1371B7-1C82-4BC4-9A37-20FF4C0E8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9" name="Grafik 178">
                <a:extLst>
                  <a:ext uri="{FF2B5EF4-FFF2-40B4-BE49-F238E27FC236}">
                    <a16:creationId xmlns:a16="http://schemas.microsoft.com/office/drawing/2014/main" id="{CEC2772E-B1DA-4C99-BC8B-F6017577A3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0" name="Grafik 179">
                <a:extLst>
                  <a:ext uri="{FF2B5EF4-FFF2-40B4-BE49-F238E27FC236}">
                    <a16:creationId xmlns:a16="http://schemas.microsoft.com/office/drawing/2014/main" id="{6F5ABF6A-60AB-4A41-BCA3-341400E2E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1" name="Grafik 180">
                <a:extLst>
                  <a:ext uri="{FF2B5EF4-FFF2-40B4-BE49-F238E27FC236}">
                    <a16:creationId xmlns:a16="http://schemas.microsoft.com/office/drawing/2014/main" id="{7805A90D-B5EA-418F-ADA1-DD1CCD305D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16C137E8-D313-4145-9182-C829D520BE00}"/>
              </a:ext>
            </a:extLst>
          </p:cNvPr>
          <p:cNvGrpSpPr/>
          <p:nvPr/>
        </p:nvGrpSpPr>
        <p:grpSpPr>
          <a:xfrm>
            <a:off x="1025787" y="4976256"/>
            <a:ext cx="2074416" cy="175550"/>
            <a:chOff x="8917384" y="5037272"/>
            <a:chExt cx="2074416" cy="175550"/>
          </a:xfrm>
        </p:grpSpPr>
        <p:grpSp>
          <p:nvGrpSpPr>
            <p:cNvPr id="188" name="Gruppieren 187">
              <a:extLst>
                <a:ext uri="{FF2B5EF4-FFF2-40B4-BE49-F238E27FC236}">
                  <a16:creationId xmlns:a16="http://schemas.microsoft.com/office/drawing/2014/main" id="{0F91E17B-F21D-442D-B401-42AA58FFF90F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95" name="Grafik 194">
                <a:extLst>
                  <a:ext uri="{FF2B5EF4-FFF2-40B4-BE49-F238E27FC236}">
                    <a16:creationId xmlns:a16="http://schemas.microsoft.com/office/drawing/2014/main" id="{99FC114D-EC2B-45D0-A751-C401F14996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6" name="Grafik 195">
                <a:extLst>
                  <a:ext uri="{FF2B5EF4-FFF2-40B4-BE49-F238E27FC236}">
                    <a16:creationId xmlns:a16="http://schemas.microsoft.com/office/drawing/2014/main" id="{584A1A53-EB67-40E1-8BF1-94ABFC9718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7" name="Grafik 196">
                <a:extLst>
                  <a:ext uri="{FF2B5EF4-FFF2-40B4-BE49-F238E27FC236}">
                    <a16:creationId xmlns:a16="http://schemas.microsoft.com/office/drawing/2014/main" id="{3225A5FE-2AD4-4F05-A604-25DB29DE02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8" name="Grafik 197">
                <a:extLst>
                  <a:ext uri="{FF2B5EF4-FFF2-40B4-BE49-F238E27FC236}">
                    <a16:creationId xmlns:a16="http://schemas.microsoft.com/office/drawing/2014/main" id="{88D0EA4C-CA28-4B18-B237-EE235A28A4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9" name="Grafik 198">
                <a:extLst>
                  <a:ext uri="{FF2B5EF4-FFF2-40B4-BE49-F238E27FC236}">
                    <a16:creationId xmlns:a16="http://schemas.microsoft.com/office/drawing/2014/main" id="{7BC53768-9E45-4D27-8D9C-E7C24BE381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89" name="Gruppieren 188">
              <a:extLst>
                <a:ext uri="{FF2B5EF4-FFF2-40B4-BE49-F238E27FC236}">
                  <a16:creationId xmlns:a16="http://schemas.microsoft.com/office/drawing/2014/main" id="{5930595D-1847-4C2B-9011-EB8A5AD3A980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90" name="Grafik 189">
                <a:extLst>
                  <a:ext uri="{FF2B5EF4-FFF2-40B4-BE49-F238E27FC236}">
                    <a16:creationId xmlns:a16="http://schemas.microsoft.com/office/drawing/2014/main" id="{2ADDDC65-0323-4D0A-AE49-651633286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1" name="Grafik 190">
                <a:extLst>
                  <a:ext uri="{FF2B5EF4-FFF2-40B4-BE49-F238E27FC236}">
                    <a16:creationId xmlns:a16="http://schemas.microsoft.com/office/drawing/2014/main" id="{41052A47-83A0-49F0-98ED-EB3AEC3780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2" name="Grafik 191">
                <a:extLst>
                  <a:ext uri="{FF2B5EF4-FFF2-40B4-BE49-F238E27FC236}">
                    <a16:creationId xmlns:a16="http://schemas.microsoft.com/office/drawing/2014/main" id="{89303C19-C09C-426F-92A4-185057D161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3" name="Grafik 192">
                <a:extLst>
                  <a:ext uri="{FF2B5EF4-FFF2-40B4-BE49-F238E27FC236}">
                    <a16:creationId xmlns:a16="http://schemas.microsoft.com/office/drawing/2014/main" id="{8E79797C-EEAF-478B-B473-DDA467DA51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4" name="Grafik 193">
                <a:extLst>
                  <a:ext uri="{FF2B5EF4-FFF2-40B4-BE49-F238E27FC236}">
                    <a16:creationId xmlns:a16="http://schemas.microsoft.com/office/drawing/2014/main" id="{0FBB5566-30E8-4FF7-9A5B-3A43EB775F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C374C592-7816-4F32-81AA-AEDCF888E2FB}"/>
              </a:ext>
            </a:extLst>
          </p:cNvPr>
          <p:cNvGrpSpPr/>
          <p:nvPr/>
        </p:nvGrpSpPr>
        <p:grpSpPr>
          <a:xfrm>
            <a:off x="1026031" y="6049602"/>
            <a:ext cx="2076381" cy="172375"/>
            <a:chOff x="8917628" y="6110618"/>
            <a:chExt cx="2076381" cy="172375"/>
          </a:xfrm>
        </p:grpSpPr>
        <p:grpSp>
          <p:nvGrpSpPr>
            <p:cNvPr id="201" name="Gruppieren 200">
              <a:extLst>
                <a:ext uri="{FF2B5EF4-FFF2-40B4-BE49-F238E27FC236}">
                  <a16:creationId xmlns:a16="http://schemas.microsoft.com/office/drawing/2014/main" id="{984A2330-0462-462D-BDE8-304E008A2515}"/>
                </a:ext>
              </a:extLst>
            </p:cNvPr>
            <p:cNvGrpSpPr/>
            <p:nvPr/>
          </p:nvGrpSpPr>
          <p:grpSpPr>
            <a:xfrm>
              <a:off x="10006377" y="6110618"/>
              <a:ext cx="987632" cy="172375"/>
              <a:chOff x="1195207" y="4594399"/>
              <a:chExt cx="987632" cy="172375"/>
            </a:xfrm>
          </p:grpSpPr>
          <p:pic>
            <p:nvPicPr>
              <p:cNvPr id="208" name="Grafik 207">
                <a:extLst>
                  <a:ext uri="{FF2B5EF4-FFF2-40B4-BE49-F238E27FC236}">
                    <a16:creationId xmlns:a16="http://schemas.microsoft.com/office/drawing/2014/main" id="{12D61A80-3D15-44F9-8D78-657A5A6E72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9" name="Grafik 208">
                <a:extLst>
                  <a:ext uri="{FF2B5EF4-FFF2-40B4-BE49-F238E27FC236}">
                    <a16:creationId xmlns:a16="http://schemas.microsoft.com/office/drawing/2014/main" id="{79283453-EC15-4BE0-9D86-B6A05235C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0" name="Grafik 209">
                <a:extLst>
                  <a:ext uri="{FF2B5EF4-FFF2-40B4-BE49-F238E27FC236}">
                    <a16:creationId xmlns:a16="http://schemas.microsoft.com/office/drawing/2014/main" id="{C32AB613-1FB8-41A9-8886-74E1355AEB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1" name="Grafik 210">
                <a:extLst>
                  <a:ext uri="{FF2B5EF4-FFF2-40B4-BE49-F238E27FC236}">
                    <a16:creationId xmlns:a16="http://schemas.microsoft.com/office/drawing/2014/main" id="{DD7FAB7C-B1D9-427B-8A26-5C61D39F0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2" name="Grafik 211">
                <a:extLst>
                  <a:ext uri="{FF2B5EF4-FFF2-40B4-BE49-F238E27FC236}">
                    <a16:creationId xmlns:a16="http://schemas.microsoft.com/office/drawing/2014/main" id="{ECD22699-F4C2-48D3-899E-1CCD696541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02" name="Gruppieren 201">
              <a:extLst>
                <a:ext uri="{FF2B5EF4-FFF2-40B4-BE49-F238E27FC236}">
                  <a16:creationId xmlns:a16="http://schemas.microsoft.com/office/drawing/2014/main" id="{02A51D27-D930-4D24-A2EE-46FD76AFF5B1}"/>
                </a:ext>
              </a:extLst>
            </p:cNvPr>
            <p:cNvGrpSpPr/>
            <p:nvPr/>
          </p:nvGrpSpPr>
          <p:grpSpPr>
            <a:xfrm>
              <a:off x="8917628" y="6110618"/>
              <a:ext cx="987632" cy="172375"/>
              <a:chOff x="1195207" y="4594399"/>
              <a:chExt cx="987632" cy="172375"/>
            </a:xfrm>
          </p:grpSpPr>
          <p:pic>
            <p:nvPicPr>
              <p:cNvPr id="203" name="Grafik 202">
                <a:extLst>
                  <a:ext uri="{FF2B5EF4-FFF2-40B4-BE49-F238E27FC236}">
                    <a16:creationId xmlns:a16="http://schemas.microsoft.com/office/drawing/2014/main" id="{CEB5EE49-83A8-41B0-8CDD-0D6854868D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4" name="Grafik 203">
                <a:extLst>
                  <a:ext uri="{FF2B5EF4-FFF2-40B4-BE49-F238E27FC236}">
                    <a16:creationId xmlns:a16="http://schemas.microsoft.com/office/drawing/2014/main" id="{9A5AA448-6F62-4A8A-A05B-8061F629BE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5" name="Grafik 204">
                <a:extLst>
                  <a:ext uri="{FF2B5EF4-FFF2-40B4-BE49-F238E27FC236}">
                    <a16:creationId xmlns:a16="http://schemas.microsoft.com/office/drawing/2014/main" id="{439D9809-2240-4A86-9501-7BC462585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6" name="Grafik 205">
                <a:extLst>
                  <a:ext uri="{FF2B5EF4-FFF2-40B4-BE49-F238E27FC236}">
                    <a16:creationId xmlns:a16="http://schemas.microsoft.com/office/drawing/2014/main" id="{859839DE-C258-4971-AE3C-8F7DD1B6BE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7" name="Grafik 206">
                <a:extLst>
                  <a:ext uri="{FF2B5EF4-FFF2-40B4-BE49-F238E27FC236}">
                    <a16:creationId xmlns:a16="http://schemas.microsoft.com/office/drawing/2014/main" id="{9AC64AB1-ED2F-4AD8-8BEC-7726D167FC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13" name="Gruppieren 212">
            <a:extLst>
              <a:ext uri="{FF2B5EF4-FFF2-40B4-BE49-F238E27FC236}">
                <a16:creationId xmlns:a16="http://schemas.microsoft.com/office/drawing/2014/main" id="{07FA4666-FAEF-4770-8286-DBD72B207617}"/>
              </a:ext>
            </a:extLst>
          </p:cNvPr>
          <p:cNvGrpSpPr/>
          <p:nvPr/>
        </p:nvGrpSpPr>
        <p:grpSpPr>
          <a:xfrm>
            <a:off x="1028687" y="6262887"/>
            <a:ext cx="987632" cy="172375"/>
            <a:chOff x="1195207" y="4594399"/>
            <a:chExt cx="987632" cy="172375"/>
          </a:xfrm>
        </p:grpSpPr>
        <p:pic>
          <p:nvPicPr>
            <p:cNvPr id="214" name="Grafik 213">
              <a:extLst>
                <a:ext uri="{FF2B5EF4-FFF2-40B4-BE49-F238E27FC236}">
                  <a16:creationId xmlns:a16="http://schemas.microsoft.com/office/drawing/2014/main" id="{E988D8A8-746C-4D94-AD9B-696DB3522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15" name="Grafik 214">
              <a:extLst>
                <a:ext uri="{FF2B5EF4-FFF2-40B4-BE49-F238E27FC236}">
                  <a16:creationId xmlns:a16="http://schemas.microsoft.com/office/drawing/2014/main" id="{B618780C-9D7A-41AD-8BE4-FE9A13EFA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16" name="Grafik 215">
              <a:extLst>
                <a:ext uri="{FF2B5EF4-FFF2-40B4-BE49-F238E27FC236}">
                  <a16:creationId xmlns:a16="http://schemas.microsoft.com/office/drawing/2014/main" id="{10C53ED5-6C16-4112-86D3-4E309A034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17" name="Grafik 216">
              <a:extLst>
                <a:ext uri="{FF2B5EF4-FFF2-40B4-BE49-F238E27FC236}">
                  <a16:creationId xmlns:a16="http://schemas.microsoft.com/office/drawing/2014/main" id="{3C278783-A364-47C9-9EE7-CBF50600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18" name="Grafik 217">
              <a:extLst>
                <a:ext uri="{FF2B5EF4-FFF2-40B4-BE49-F238E27FC236}">
                  <a16:creationId xmlns:a16="http://schemas.microsoft.com/office/drawing/2014/main" id="{567B10FF-04FC-494E-ABEA-0157F5D55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082A15A6-5F58-4ABD-9274-C3A26DB4CFCA}"/>
              </a:ext>
            </a:extLst>
          </p:cNvPr>
          <p:cNvGrpSpPr/>
          <p:nvPr/>
        </p:nvGrpSpPr>
        <p:grpSpPr>
          <a:xfrm>
            <a:off x="1027721" y="5834942"/>
            <a:ext cx="2072841" cy="172375"/>
            <a:chOff x="8919318" y="5895958"/>
            <a:chExt cx="2072841" cy="172375"/>
          </a:xfrm>
        </p:grpSpPr>
        <p:grpSp>
          <p:nvGrpSpPr>
            <p:cNvPr id="223" name="Gruppieren 222">
              <a:extLst>
                <a:ext uri="{FF2B5EF4-FFF2-40B4-BE49-F238E27FC236}">
                  <a16:creationId xmlns:a16="http://schemas.microsoft.com/office/drawing/2014/main" id="{C56F5CAC-C1B4-4223-B407-A8FE7AF97C02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230" name="Grafik 229">
                <a:extLst>
                  <a:ext uri="{FF2B5EF4-FFF2-40B4-BE49-F238E27FC236}">
                    <a16:creationId xmlns:a16="http://schemas.microsoft.com/office/drawing/2014/main" id="{8CFFB818-33DC-4BDF-94BA-4F4F75AB2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1" name="Grafik 230">
                <a:extLst>
                  <a:ext uri="{FF2B5EF4-FFF2-40B4-BE49-F238E27FC236}">
                    <a16:creationId xmlns:a16="http://schemas.microsoft.com/office/drawing/2014/main" id="{6F106DCE-DDD9-4D8C-A8F5-0541C5E18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2" name="Grafik 231">
                <a:extLst>
                  <a:ext uri="{FF2B5EF4-FFF2-40B4-BE49-F238E27FC236}">
                    <a16:creationId xmlns:a16="http://schemas.microsoft.com/office/drawing/2014/main" id="{290411BC-4CB8-47FD-B928-EE1BBE6621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3" name="Grafik 232">
                <a:extLst>
                  <a:ext uri="{FF2B5EF4-FFF2-40B4-BE49-F238E27FC236}">
                    <a16:creationId xmlns:a16="http://schemas.microsoft.com/office/drawing/2014/main" id="{B124C241-D9F7-4518-AFE4-AF3DE13BF3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4" name="Grafik 233">
                <a:extLst>
                  <a:ext uri="{FF2B5EF4-FFF2-40B4-BE49-F238E27FC236}">
                    <a16:creationId xmlns:a16="http://schemas.microsoft.com/office/drawing/2014/main" id="{6232AE8A-9479-406C-9135-A764848129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24" name="Gruppieren 223">
              <a:extLst>
                <a:ext uri="{FF2B5EF4-FFF2-40B4-BE49-F238E27FC236}">
                  <a16:creationId xmlns:a16="http://schemas.microsoft.com/office/drawing/2014/main" id="{3BA50044-89AE-4A1D-B28C-7A64847B3586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225" name="Grafik 224">
                <a:extLst>
                  <a:ext uri="{FF2B5EF4-FFF2-40B4-BE49-F238E27FC236}">
                    <a16:creationId xmlns:a16="http://schemas.microsoft.com/office/drawing/2014/main" id="{FFEB8C6A-4091-4DCD-A552-5B1EC90084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6" name="Grafik 225">
                <a:extLst>
                  <a:ext uri="{FF2B5EF4-FFF2-40B4-BE49-F238E27FC236}">
                    <a16:creationId xmlns:a16="http://schemas.microsoft.com/office/drawing/2014/main" id="{98801D15-A239-4DD5-A76B-754FC1C68B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7" name="Grafik 226">
                <a:extLst>
                  <a:ext uri="{FF2B5EF4-FFF2-40B4-BE49-F238E27FC236}">
                    <a16:creationId xmlns:a16="http://schemas.microsoft.com/office/drawing/2014/main" id="{211F063D-4D00-44A5-BC3C-83E249C42D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8" name="Grafik 227">
                <a:extLst>
                  <a:ext uri="{FF2B5EF4-FFF2-40B4-BE49-F238E27FC236}">
                    <a16:creationId xmlns:a16="http://schemas.microsoft.com/office/drawing/2014/main" id="{3D47A2B8-9A74-49BC-9726-1F82177FD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9" name="Grafik 228">
                <a:extLst>
                  <a:ext uri="{FF2B5EF4-FFF2-40B4-BE49-F238E27FC236}">
                    <a16:creationId xmlns:a16="http://schemas.microsoft.com/office/drawing/2014/main" id="{905A0397-93FF-4AEC-B6C0-7E2A5F8771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435E8F78-50F6-48D9-B9CF-B090EA3EB2D5}"/>
              </a:ext>
            </a:extLst>
          </p:cNvPr>
          <p:cNvGrpSpPr/>
          <p:nvPr/>
        </p:nvGrpSpPr>
        <p:grpSpPr>
          <a:xfrm>
            <a:off x="2115746" y="6267650"/>
            <a:ext cx="987632" cy="172375"/>
            <a:chOff x="1195207" y="4594399"/>
            <a:chExt cx="987632" cy="172375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66F0F7A6-B227-43E2-8550-4ACFB8F69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7" name="Grafik 236">
              <a:extLst>
                <a:ext uri="{FF2B5EF4-FFF2-40B4-BE49-F238E27FC236}">
                  <a16:creationId xmlns:a16="http://schemas.microsoft.com/office/drawing/2014/main" id="{F941122A-3DE0-4E37-9D8A-E3C33B2E7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38" name="Grafik 237">
              <a:extLst>
                <a:ext uri="{FF2B5EF4-FFF2-40B4-BE49-F238E27FC236}">
                  <a16:creationId xmlns:a16="http://schemas.microsoft.com/office/drawing/2014/main" id="{4F1201FF-0C47-40BF-BAA4-5428A7C6F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39" name="Grafik 238">
              <a:extLst>
                <a:ext uri="{FF2B5EF4-FFF2-40B4-BE49-F238E27FC236}">
                  <a16:creationId xmlns:a16="http://schemas.microsoft.com/office/drawing/2014/main" id="{D19437AD-8384-4830-AD9B-CADDD2728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40" name="Grafik 239">
              <a:extLst>
                <a:ext uri="{FF2B5EF4-FFF2-40B4-BE49-F238E27FC236}">
                  <a16:creationId xmlns:a16="http://schemas.microsoft.com/office/drawing/2014/main" id="{3E794EA5-3BA5-47AE-A956-E7A4809EF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241" name="Gruppieren 240">
            <a:extLst>
              <a:ext uri="{FF2B5EF4-FFF2-40B4-BE49-F238E27FC236}">
                <a16:creationId xmlns:a16="http://schemas.microsoft.com/office/drawing/2014/main" id="{2C46B0C0-D4A2-4282-B7DE-36817A96B964}"/>
              </a:ext>
            </a:extLst>
          </p:cNvPr>
          <p:cNvGrpSpPr/>
          <p:nvPr/>
        </p:nvGrpSpPr>
        <p:grpSpPr>
          <a:xfrm>
            <a:off x="1022759" y="6479262"/>
            <a:ext cx="987632" cy="172375"/>
            <a:chOff x="1195207" y="4594399"/>
            <a:chExt cx="987632" cy="172375"/>
          </a:xfrm>
        </p:grpSpPr>
        <p:pic>
          <p:nvPicPr>
            <p:cNvPr id="242" name="Grafik 241">
              <a:extLst>
                <a:ext uri="{FF2B5EF4-FFF2-40B4-BE49-F238E27FC236}">
                  <a16:creationId xmlns:a16="http://schemas.microsoft.com/office/drawing/2014/main" id="{1EE8EC22-94E5-482C-9553-D41CA1104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43" name="Grafik 242">
              <a:extLst>
                <a:ext uri="{FF2B5EF4-FFF2-40B4-BE49-F238E27FC236}">
                  <a16:creationId xmlns:a16="http://schemas.microsoft.com/office/drawing/2014/main" id="{7047BAD3-20FA-4529-A08F-EBE64FBCF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4" name="Grafik 243">
              <a:extLst>
                <a:ext uri="{FF2B5EF4-FFF2-40B4-BE49-F238E27FC236}">
                  <a16:creationId xmlns:a16="http://schemas.microsoft.com/office/drawing/2014/main" id="{D9C79125-B747-4E32-916A-63DCA0F12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45" name="Grafik 244">
              <a:extLst>
                <a:ext uri="{FF2B5EF4-FFF2-40B4-BE49-F238E27FC236}">
                  <a16:creationId xmlns:a16="http://schemas.microsoft.com/office/drawing/2014/main" id="{6213009C-4D1A-42C5-AF62-958034A73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46" name="Grafik 245">
              <a:extLst>
                <a:ext uri="{FF2B5EF4-FFF2-40B4-BE49-F238E27FC236}">
                  <a16:creationId xmlns:a16="http://schemas.microsoft.com/office/drawing/2014/main" id="{899BC9DC-7254-4878-A80B-F79BF9FFD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248" name="Grafik 247">
            <a:extLst>
              <a:ext uri="{FF2B5EF4-FFF2-40B4-BE49-F238E27FC236}">
                <a16:creationId xmlns:a16="http://schemas.microsoft.com/office/drawing/2014/main" id="{7268B5E0-87A0-4E2B-A4A9-617E97F84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187" y="6477337"/>
            <a:ext cx="16920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7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03110C81-0322-4875-B1DA-831F6449FEB3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79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D26DE88A-D8FD-EB4F-997D-F38AB1306F12}"/>
              </a:ext>
            </a:extLst>
          </p:cNvPr>
          <p:cNvCxnSpPr>
            <a:cxnSpLocks/>
          </p:cNvCxnSpPr>
          <p:nvPr/>
        </p:nvCxnSpPr>
        <p:spPr>
          <a:xfrm>
            <a:off x="9506076" y="36906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69">
            <a:hlinkClick r:id="" action="ppaction://media"/>
            <a:extLst>
              <a:ext uri="{FF2B5EF4-FFF2-40B4-BE49-F238E27FC236}">
                <a16:creationId xmlns:a16="http://schemas.microsoft.com/office/drawing/2014/main" id="{513E6199-C673-4399-987B-AB4221DBA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8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96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69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79</a:t>
            </a:r>
          </a:p>
        </p:txBody>
      </p:sp>
      <p:pic>
        <p:nvPicPr>
          <p:cNvPr id="9" name="69">
            <a:hlinkClick r:id="" action="ppaction://media"/>
            <a:extLst>
              <a:ext uri="{FF2B5EF4-FFF2-40B4-BE49-F238E27FC236}">
                <a16:creationId xmlns:a16="http://schemas.microsoft.com/office/drawing/2014/main" id="{513E6199-C673-4399-987B-AB4221DBA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79">
            <a:hlinkClick r:id="" action="ppaction://media"/>
            <a:extLst>
              <a:ext uri="{FF2B5EF4-FFF2-40B4-BE49-F238E27FC236}">
                <a16:creationId xmlns:a16="http://schemas.microsoft.com/office/drawing/2014/main" id="{34D72F1E-9DB8-4251-A136-5C143586A8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05600" y="2750400"/>
            <a:ext cx="540000" cy="540000"/>
          </a:xfrm>
          <a:prstGeom prst="rect">
            <a:avLst/>
          </a:prstGeom>
        </p:spPr>
      </p:pic>
      <p:cxnSp>
        <p:nvCxnSpPr>
          <p:cNvPr id="100" name="Gerade Verbindung 17">
            <a:extLst>
              <a:ext uri="{FF2B5EF4-FFF2-40B4-BE49-F238E27FC236}">
                <a16:creationId xmlns:a16="http://schemas.microsoft.com/office/drawing/2014/main" id="{243C51B9-F334-47AE-BB2F-775A93274FF4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Grafik 98">
            <a:extLst>
              <a:ext uri="{FF2B5EF4-FFF2-40B4-BE49-F238E27FC236}">
                <a16:creationId xmlns:a16="http://schemas.microsoft.com/office/drawing/2014/main" id="{399F061A-3F27-4A31-97F7-09B15353D78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00" y="4572000"/>
            <a:ext cx="2160000" cy="2171865"/>
          </a:xfrm>
          <a:prstGeom prst="rect">
            <a:avLst/>
          </a:prstGeom>
        </p:spPr>
      </p:pic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9AD3258C-6415-4986-8D93-A7D0A93FF647}"/>
              </a:ext>
            </a:extLst>
          </p:cNvPr>
          <p:cNvGrpSpPr/>
          <p:nvPr/>
        </p:nvGrpSpPr>
        <p:grpSpPr>
          <a:xfrm>
            <a:off x="8918075" y="4601740"/>
            <a:ext cx="2073725" cy="173597"/>
            <a:chOff x="8918075" y="4601740"/>
            <a:chExt cx="2073725" cy="173597"/>
          </a:xfrm>
        </p:grpSpPr>
        <p:grpSp>
          <p:nvGrpSpPr>
            <p:cNvPr id="102" name="Gruppieren 101">
              <a:extLst>
                <a:ext uri="{FF2B5EF4-FFF2-40B4-BE49-F238E27FC236}">
                  <a16:creationId xmlns:a16="http://schemas.microsoft.com/office/drawing/2014/main" id="{5C5B2A71-6487-4A90-839E-43B86B9307E3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50F17F1F-335E-482A-9DC0-516F5B2525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E61DE375-F1E4-4423-9A50-69ADA8A8BE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A56FEB36-3DCB-48B3-882B-7BE06E1DE9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7413E8EC-F2FF-4593-9E21-D5B758D771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9E385B05-5941-4B70-9BCD-272F438BA9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56995486-E261-4D89-8386-CF4C4639FAC2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D58258B5-C046-4C12-8889-7EF12C12C5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19C99A90-6A1E-4068-B42F-3B6AEDE8A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14217588-2531-4973-8830-14737C5593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F4845EB1-FA51-48ED-99E1-577F71CDA2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5CF30BEA-5B6F-4189-AD2A-2166725C7F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4A8991EA-D37A-4CD3-B8DF-32ADCCBC72BE}"/>
              </a:ext>
            </a:extLst>
          </p:cNvPr>
          <p:cNvGrpSpPr/>
          <p:nvPr/>
        </p:nvGrpSpPr>
        <p:grpSpPr>
          <a:xfrm>
            <a:off x="8917109" y="4821820"/>
            <a:ext cx="2076900" cy="176772"/>
            <a:chOff x="8917109" y="4821820"/>
            <a:chExt cx="2076900" cy="176772"/>
          </a:xfrm>
        </p:grpSpPr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B3EDA163-EAE3-4DF9-A694-798E8E96B290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377F34CA-BF7F-4AE2-BABC-820D59CCAC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C3019612-0701-4D7B-8748-49BA959E31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ADDF3DC8-FB58-4B33-A8BD-350E53202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8369C927-894C-4409-ADAF-E35E0AE1B5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F4546E88-44D1-4DFA-BB26-4880CA9F5A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6" name="Gruppieren 115">
              <a:extLst>
                <a:ext uri="{FF2B5EF4-FFF2-40B4-BE49-F238E27FC236}">
                  <a16:creationId xmlns:a16="http://schemas.microsoft.com/office/drawing/2014/main" id="{6C54D97B-8DB5-47A2-88FC-8B6A155D78FA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1B3937CB-386D-40C9-B47F-EF3C99FF92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1FD38A2D-C174-4075-B025-4CA7519CC9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E5B5CE4D-9E9F-498B-BC4D-2846416D1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349694F2-0DE4-417D-B7BE-1AD22AAB65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F4C510E7-FB84-4004-A2E7-4A682F03B0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26CDAE0C-AFFC-47A5-9D9C-F19E6467B826}"/>
              </a:ext>
            </a:extLst>
          </p:cNvPr>
          <p:cNvGrpSpPr/>
          <p:nvPr/>
        </p:nvGrpSpPr>
        <p:grpSpPr>
          <a:xfrm>
            <a:off x="8917109" y="5254137"/>
            <a:ext cx="2076900" cy="174328"/>
            <a:chOff x="8917109" y="5254137"/>
            <a:chExt cx="2076900" cy="174328"/>
          </a:xfrm>
        </p:grpSpPr>
        <p:grpSp>
          <p:nvGrpSpPr>
            <p:cNvPr id="128" name="Gruppieren 127">
              <a:extLst>
                <a:ext uri="{FF2B5EF4-FFF2-40B4-BE49-F238E27FC236}">
                  <a16:creationId xmlns:a16="http://schemas.microsoft.com/office/drawing/2014/main" id="{575E5603-AE52-4EC7-AE0D-FD8F9BB7154E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1EB11827-1D80-420B-B825-1CC5BC283D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734349CB-97A2-450E-8959-CA3C71A5B0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EDD5167F-5773-4E77-9613-DE04FDB093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63A3E519-E440-4A6B-94E5-3C16F5C11A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5E476348-064E-4854-96B2-2AAD17B6C0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9" name="Gruppieren 128">
              <a:extLst>
                <a:ext uri="{FF2B5EF4-FFF2-40B4-BE49-F238E27FC236}">
                  <a16:creationId xmlns:a16="http://schemas.microsoft.com/office/drawing/2014/main" id="{B3C71886-81DD-4B78-B9EA-0CD03660A59F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6FCFEF3B-3B43-42B7-839A-D874566C4F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48CA8D4C-6E93-48B0-B4FE-DCD2E9617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48DA387F-0590-4B4C-BA9A-9F03E1BB7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E5B4DABD-A618-404B-8C50-A0D9AC4FD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8CA66762-0266-4421-A08B-B97024EA8B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B622A95C-0837-4454-98CC-812D94040E48}"/>
              </a:ext>
            </a:extLst>
          </p:cNvPr>
          <p:cNvGrpSpPr/>
          <p:nvPr/>
        </p:nvGrpSpPr>
        <p:grpSpPr>
          <a:xfrm>
            <a:off x="8916143" y="5466625"/>
            <a:ext cx="2073725" cy="176772"/>
            <a:chOff x="8916143" y="5466625"/>
            <a:chExt cx="2073725" cy="176772"/>
          </a:xfrm>
        </p:grpSpPr>
        <p:grpSp>
          <p:nvGrpSpPr>
            <p:cNvPr id="141" name="Gruppieren 140">
              <a:extLst>
                <a:ext uri="{FF2B5EF4-FFF2-40B4-BE49-F238E27FC236}">
                  <a16:creationId xmlns:a16="http://schemas.microsoft.com/office/drawing/2014/main" id="{1A9820D1-311C-4CA8-B87C-FC96BEAC41D6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E7A53A98-6E15-494E-A47C-F167C9DDAE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A671A4E4-523F-4949-B51A-FC7BC1AEBA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BE7D5D4E-C2E3-4252-921B-B70C90F847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52EB74CA-76DC-41F7-B463-8D36628E94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D8C0A932-101D-4D5D-AEF8-6F7917FD43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5BF0990-88FF-45FB-B3BD-D0FCAF4B48C0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1AAC3125-7213-470E-9C67-14FB7DD3BC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FF46793A-129E-4EDB-8DD7-FAF20B671D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09989CBF-CAA2-4397-BD75-42980C5E5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DAEC8C81-3825-4392-91A4-1715E98EF2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B67935FB-516E-42F4-946B-B1FD79AF1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F2232BD7-4E87-4923-A539-8C6A3F34D8D7}"/>
              </a:ext>
            </a:extLst>
          </p:cNvPr>
          <p:cNvGrpSpPr/>
          <p:nvPr/>
        </p:nvGrpSpPr>
        <p:grpSpPr>
          <a:xfrm>
            <a:off x="8920284" y="5682268"/>
            <a:ext cx="2070550" cy="173597"/>
            <a:chOff x="8920284" y="5682268"/>
            <a:chExt cx="2070550" cy="173597"/>
          </a:xfrm>
        </p:grpSpPr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B14E47-14C7-414F-BBCE-D833B328B442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406820E0-8574-4453-9752-5A63367E3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34AAA904-D1CA-402C-A352-54469679E6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3" name="Grafik 162">
                <a:extLst>
                  <a:ext uri="{FF2B5EF4-FFF2-40B4-BE49-F238E27FC236}">
                    <a16:creationId xmlns:a16="http://schemas.microsoft.com/office/drawing/2014/main" id="{409767E0-7ED4-4DF0-A245-2356DB33EC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653F2CFC-A08F-46FD-AE3F-978F621FA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9A7F50B5-C459-413A-B832-B41D59746E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5" name="Gruppieren 154">
              <a:extLst>
                <a:ext uri="{FF2B5EF4-FFF2-40B4-BE49-F238E27FC236}">
                  <a16:creationId xmlns:a16="http://schemas.microsoft.com/office/drawing/2014/main" id="{109FB5E4-2074-4A1A-8BF2-24F67D1F5EEE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56" name="Grafik 155">
                <a:extLst>
                  <a:ext uri="{FF2B5EF4-FFF2-40B4-BE49-F238E27FC236}">
                    <a16:creationId xmlns:a16="http://schemas.microsoft.com/office/drawing/2014/main" id="{D38772A2-92B8-45A5-9D80-8B4C984B9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7" name="Grafik 156">
                <a:extLst>
                  <a:ext uri="{FF2B5EF4-FFF2-40B4-BE49-F238E27FC236}">
                    <a16:creationId xmlns:a16="http://schemas.microsoft.com/office/drawing/2014/main" id="{03C440FE-64DF-424A-83B3-E5C680407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96848FAD-76EE-4882-93AF-D8FDC7E580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8A3A7C85-D896-43A5-AB6E-7BDB569E71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0105AB76-C5F2-43A9-A13F-A609456C60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3F5EC6A0-8127-4B95-94CB-88C0015476BC}"/>
              </a:ext>
            </a:extLst>
          </p:cNvPr>
          <p:cNvGrpSpPr/>
          <p:nvPr/>
        </p:nvGrpSpPr>
        <p:grpSpPr>
          <a:xfrm>
            <a:off x="8917384" y="5037272"/>
            <a:ext cx="2074416" cy="175550"/>
            <a:chOff x="8917384" y="5037272"/>
            <a:chExt cx="2074416" cy="175550"/>
          </a:xfrm>
        </p:grpSpPr>
        <p:grpSp>
          <p:nvGrpSpPr>
            <p:cNvPr id="167" name="Gruppieren 166">
              <a:extLst>
                <a:ext uri="{FF2B5EF4-FFF2-40B4-BE49-F238E27FC236}">
                  <a16:creationId xmlns:a16="http://schemas.microsoft.com/office/drawing/2014/main" id="{9A2C91E0-7D87-4720-9A40-11A83BB6B7B4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74" name="Grafik 173">
                <a:extLst>
                  <a:ext uri="{FF2B5EF4-FFF2-40B4-BE49-F238E27FC236}">
                    <a16:creationId xmlns:a16="http://schemas.microsoft.com/office/drawing/2014/main" id="{22BD06D0-646E-4B21-A947-08EE5FEB5D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F1EAC35E-4244-406E-8FD6-F6FA4BB991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D3120444-97A5-48D3-946A-2F04128B14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EE864D08-8336-47FC-8728-9B28560C18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B779E9E4-9036-4FB0-9D98-FB6B82BC9A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68" name="Gruppieren 167">
              <a:extLst>
                <a:ext uri="{FF2B5EF4-FFF2-40B4-BE49-F238E27FC236}">
                  <a16:creationId xmlns:a16="http://schemas.microsoft.com/office/drawing/2014/main" id="{52EDF0F7-8616-43FF-8292-A20B6F7A7946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69" name="Grafik 168">
                <a:extLst>
                  <a:ext uri="{FF2B5EF4-FFF2-40B4-BE49-F238E27FC236}">
                    <a16:creationId xmlns:a16="http://schemas.microsoft.com/office/drawing/2014/main" id="{759ACC2D-FDB7-4DF2-929B-0EE86056B0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06DBD0D3-56B3-4FEB-A4AB-318E06CB1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1" name="Grafik 170">
                <a:extLst>
                  <a:ext uri="{FF2B5EF4-FFF2-40B4-BE49-F238E27FC236}">
                    <a16:creationId xmlns:a16="http://schemas.microsoft.com/office/drawing/2014/main" id="{A8772236-5692-4A2E-890C-52422A6DEB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F9836597-9D84-4584-914E-330EAA9935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14CFEA40-ACD7-4897-BF35-22F85C457B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BD4961A8-FC35-4338-8F7A-36021D092754}"/>
              </a:ext>
            </a:extLst>
          </p:cNvPr>
          <p:cNvGrpSpPr/>
          <p:nvPr/>
        </p:nvGrpSpPr>
        <p:grpSpPr>
          <a:xfrm>
            <a:off x="8919318" y="5895958"/>
            <a:ext cx="2072841" cy="172375"/>
            <a:chOff x="8919318" y="5895958"/>
            <a:chExt cx="2072841" cy="172375"/>
          </a:xfrm>
        </p:grpSpPr>
        <p:grpSp>
          <p:nvGrpSpPr>
            <p:cNvPr id="180" name="Gruppieren 179">
              <a:extLst>
                <a:ext uri="{FF2B5EF4-FFF2-40B4-BE49-F238E27FC236}">
                  <a16:creationId xmlns:a16="http://schemas.microsoft.com/office/drawing/2014/main" id="{3A0D6FD6-E44C-416C-B55D-FF76797906EC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87" name="Grafik 186">
                <a:extLst>
                  <a:ext uri="{FF2B5EF4-FFF2-40B4-BE49-F238E27FC236}">
                    <a16:creationId xmlns:a16="http://schemas.microsoft.com/office/drawing/2014/main" id="{95E87B60-14EA-4A16-843E-8D3745C6FC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8" name="Grafik 187">
                <a:extLst>
                  <a:ext uri="{FF2B5EF4-FFF2-40B4-BE49-F238E27FC236}">
                    <a16:creationId xmlns:a16="http://schemas.microsoft.com/office/drawing/2014/main" id="{6C9D05D1-32A6-4D6D-A8DE-82648C293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9" name="Grafik 188">
                <a:extLst>
                  <a:ext uri="{FF2B5EF4-FFF2-40B4-BE49-F238E27FC236}">
                    <a16:creationId xmlns:a16="http://schemas.microsoft.com/office/drawing/2014/main" id="{9FC5DB2F-D144-4C95-B92B-9EDF7AE0BC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0" name="Grafik 189">
                <a:extLst>
                  <a:ext uri="{FF2B5EF4-FFF2-40B4-BE49-F238E27FC236}">
                    <a16:creationId xmlns:a16="http://schemas.microsoft.com/office/drawing/2014/main" id="{B1995070-F9C3-49B9-A34B-76F4C83BCC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1" name="Grafik 190">
                <a:extLst>
                  <a:ext uri="{FF2B5EF4-FFF2-40B4-BE49-F238E27FC236}">
                    <a16:creationId xmlns:a16="http://schemas.microsoft.com/office/drawing/2014/main" id="{BD21E7BB-76C9-48BD-83A4-CC6C7603C0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81" name="Gruppieren 180">
              <a:extLst>
                <a:ext uri="{FF2B5EF4-FFF2-40B4-BE49-F238E27FC236}">
                  <a16:creationId xmlns:a16="http://schemas.microsoft.com/office/drawing/2014/main" id="{70293245-5B2B-4533-B6BD-3F8FBCBCA34F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82" name="Grafik 181">
                <a:extLst>
                  <a:ext uri="{FF2B5EF4-FFF2-40B4-BE49-F238E27FC236}">
                    <a16:creationId xmlns:a16="http://schemas.microsoft.com/office/drawing/2014/main" id="{A3EFEAA7-9D2C-40E4-81E1-8040EC32E8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3" name="Grafik 182">
                <a:extLst>
                  <a:ext uri="{FF2B5EF4-FFF2-40B4-BE49-F238E27FC236}">
                    <a16:creationId xmlns:a16="http://schemas.microsoft.com/office/drawing/2014/main" id="{BF6DA1DA-9DDF-492D-A756-6255FC8FAE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4" name="Grafik 183">
                <a:extLst>
                  <a:ext uri="{FF2B5EF4-FFF2-40B4-BE49-F238E27FC236}">
                    <a16:creationId xmlns:a16="http://schemas.microsoft.com/office/drawing/2014/main" id="{6269F556-3FA3-486F-9E23-07804D132A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5" name="Grafik 184">
                <a:extLst>
                  <a:ext uri="{FF2B5EF4-FFF2-40B4-BE49-F238E27FC236}">
                    <a16:creationId xmlns:a16="http://schemas.microsoft.com/office/drawing/2014/main" id="{E37F2C11-AD2A-462A-A23B-8CBA83B612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6" name="Grafik 185">
                <a:extLst>
                  <a:ext uri="{FF2B5EF4-FFF2-40B4-BE49-F238E27FC236}">
                    <a16:creationId xmlns:a16="http://schemas.microsoft.com/office/drawing/2014/main" id="{19F24C67-3852-447C-8205-17AACCE9D5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CFBE2319-337E-497C-88C9-35E8CDEFC557}"/>
              </a:ext>
            </a:extLst>
          </p:cNvPr>
          <p:cNvGrpSpPr/>
          <p:nvPr/>
        </p:nvGrpSpPr>
        <p:grpSpPr>
          <a:xfrm>
            <a:off x="8917628" y="6110618"/>
            <a:ext cx="1870324" cy="172375"/>
            <a:chOff x="8917628" y="6110618"/>
            <a:chExt cx="1870324" cy="172375"/>
          </a:xfrm>
        </p:grpSpPr>
        <p:grpSp>
          <p:nvGrpSpPr>
            <p:cNvPr id="193" name="Gruppieren 192">
              <a:extLst>
                <a:ext uri="{FF2B5EF4-FFF2-40B4-BE49-F238E27FC236}">
                  <a16:creationId xmlns:a16="http://schemas.microsoft.com/office/drawing/2014/main" id="{095E6C61-F6FC-47DC-A597-2A5B18160204}"/>
                </a:ext>
              </a:extLst>
            </p:cNvPr>
            <p:cNvGrpSpPr/>
            <p:nvPr/>
          </p:nvGrpSpPr>
          <p:grpSpPr>
            <a:xfrm>
              <a:off x="10006377" y="6110618"/>
              <a:ext cx="781575" cy="172375"/>
              <a:chOff x="1195207" y="4594399"/>
              <a:chExt cx="781575" cy="172375"/>
            </a:xfrm>
          </p:grpSpPr>
          <p:pic>
            <p:nvPicPr>
              <p:cNvPr id="200" name="Grafik 199">
                <a:extLst>
                  <a:ext uri="{FF2B5EF4-FFF2-40B4-BE49-F238E27FC236}">
                    <a16:creationId xmlns:a16="http://schemas.microsoft.com/office/drawing/2014/main" id="{035D276F-0A1F-47E6-AD17-BD5F2760A5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1" name="Grafik 200">
                <a:extLst>
                  <a:ext uri="{FF2B5EF4-FFF2-40B4-BE49-F238E27FC236}">
                    <a16:creationId xmlns:a16="http://schemas.microsoft.com/office/drawing/2014/main" id="{E58B6A66-49E8-4206-86BB-BE9CA48B2C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2" name="Grafik 201">
                <a:extLst>
                  <a:ext uri="{FF2B5EF4-FFF2-40B4-BE49-F238E27FC236}">
                    <a16:creationId xmlns:a16="http://schemas.microsoft.com/office/drawing/2014/main" id="{FAF40159-CE33-4C7C-A3D9-77F701D3E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3" name="Grafik 202">
                <a:extLst>
                  <a:ext uri="{FF2B5EF4-FFF2-40B4-BE49-F238E27FC236}">
                    <a16:creationId xmlns:a16="http://schemas.microsoft.com/office/drawing/2014/main" id="{934683CD-7C9C-4A7B-9E44-C7BC4B591A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94" name="Gruppieren 193">
              <a:extLst>
                <a:ext uri="{FF2B5EF4-FFF2-40B4-BE49-F238E27FC236}">
                  <a16:creationId xmlns:a16="http://schemas.microsoft.com/office/drawing/2014/main" id="{97779CBA-A376-436D-A3CE-2D9F15B6DF27}"/>
                </a:ext>
              </a:extLst>
            </p:cNvPr>
            <p:cNvGrpSpPr/>
            <p:nvPr/>
          </p:nvGrpSpPr>
          <p:grpSpPr>
            <a:xfrm>
              <a:off x="8917628" y="6110618"/>
              <a:ext cx="987632" cy="172375"/>
              <a:chOff x="1195207" y="4594399"/>
              <a:chExt cx="987632" cy="172375"/>
            </a:xfrm>
          </p:grpSpPr>
          <p:pic>
            <p:nvPicPr>
              <p:cNvPr id="195" name="Grafik 194">
                <a:extLst>
                  <a:ext uri="{FF2B5EF4-FFF2-40B4-BE49-F238E27FC236}">
                    <a16:creationId xmlns:a16="http://schemas.microsoft.com/office/drawing/2014/main" id="{F2A84450-068F-4576-A0B9-B9C1E55BF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6" name="Grafik 195">
                <a:extLst>
                  <a:ext uri="{FF2B5EF4-FFF2-40B4-BE49-F238E27FC236}">
                    <a16:creationId xmlns:a16="http://schemas.microsoft.com/office/drawing/2014/main" id="{81FF89CB-1B14-4E08-9847-8B4FF1DDE4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7" name="Grafik 196">
                <a:extLst>
                  <a:ext uri="{FF2B5EF4-FFF2-40B4-BE49-F238E27FC236}">
                    <a16:creationId xmlns:a16="http://schemas.microsoft.com/office/drawing/2014/main" id="{469FF038-ED84-44D5-8F59-5005EB5392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8" name="Grafik 197">
                <a:extLst>
                  <a:ext uri="{FF2B5EF4-FFF2-40B4-BE49-F238E27FC236}">
                    <a16:creationId xmlns:a16="http://schemas.microsoft.com/office/drawing/2014/main" id="{FB6B3C7E-3C97-418E-A3BC-C176D92E56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9" name="Grafik 198">
                <a:extLst>
                  <a:ext uri="{FF2B5EF4-FFF2-40B4-BE49-F238E27FC236}">
                    <a16:creationId xmlns:a16="http://schemas.microsoft.com/office/drawing/2014/main" id="{41451F82-1CBF-4FFE-8C6D-52C1FF92BA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2583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51F59950-7D29-446B-82EF-EFA6BAC2F08D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79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6359EDF4-8748-664B-A489-B797551D852B}"/>
              </a:ext>
            </a:extLst>
          </p:cNvPr>
          <p:cNvCxnSpPr>
            <a:cxnSpLocks/>
          </p:cNvCxnSpPr>
          <p:nvPr/>
        </p:nvCxnSpPr>
        <p:spPr>
          <a:xfrm>
            <a:off x="9506076" y="36906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69">
            <a:hlinkClick r:id="" action="ppaction://media"/>
            <a:extLst>
              <a:ext uri="{FF2B5EF4-FFF2-40B4-BE49-F238E27FC236}">
                <a16:creationId xmlns:a16="http://schemas.microsoft.com/office/drawing/2014/main" id="{513E6199-C673-4399-987B-AB4221DBA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1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79</a:t>
            </a:r>
          </a:p>
        </p:txBody>
      </p:sp>
      <p:pic>
        <p:nvPicPr>
          <p:cNvPr id="9" name="69">
            <a:hlinkClick r:id="" action="ppaction://media"/>
            <a:extLst>
              <a:ext uri="{FF2B5EF4-FFF2-40B4-BE49-F238E27FC236}">
                <a16:creationId xmlns:a16="http://schemas.microsoft.com/office/drawing/2014/main" id="{513E6199-C673-4399-987B-AB4221DBA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DB81C64-DA4D-438A-8F0C-54F7A467F4AC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8F76D26-2781-45D8-9938-195C3F3864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cxnSp>
        <p:nvCxnSpPr>
          <p:cNvPr id="90" name="Gerade Verbindung 17">
            <a:extLst>
              <a:ext uri="{FF2B5EF4-FFF2-40B4-BE49-F238E27FC236}">
                <a16:creationId xmlns:a16="http://schemas.microsoft.com/office/drawing/2014/main" id="{072D90C7-3240-42A2-86D0-ED66A9973541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Grafik 86">
            <a:extLst>
              <a:ext uri="{FF2B5EF4-FFF2-40B4-BE49-F238E27FC236}">
                <a16:creationId xmlns:a16="http://schemas.microsoft.com/office/drawing/2014/main" id="{3FB7B364-121E-4FE3-B184-149347C7F5B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4572000"/>
            <a:ext cx="2160000" cy="2171865"/>
          </a:xfrm>
          <a:prstGeom prst="rect">
            <a:avLst/>
          </a:prstGeom>
        </p:spPr>
      </p:pic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2DD47EAB-A387-418A-9758-1E47723ED7FE}"/>
              </a:ext>
            </a:extLst>
          </p:cNvPr>
          <p:cNvGrpSpPr/>
          <p:nvPr/>
        </p:nvGrpSpPr>
        <p:grpSpPr>
          <a:xfrm>
            <a:off x="5057275" y="4598322"/>
            <a:ext cx="987632" cy="172375"/>
            <a:chOff x="1195207" y="4594399"/>
            <a:chExt cx="987632" cy="172375"/>
          </a:xfrm>
        </p:grpSpPr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8BA018CE-101A-474E-A0B4-5BC93104F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91" name="Grafik 90">
              <a:extLst>
                <a:ext uri="{FF2B5EF4-FFF2-40B4-BE49-F238E27FC236}">
                  <a16:creationId xmlns:a16="http://schemas.microsoft.com/office/drawing/2014/main" id="{60A340F6-67B4-4B7A-8CB1-99C341FF9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92" name="Grafik 91">
              <a:extLst>
                <a:ext uri="{FF2B5EF4-FFF2-40B4-BE49-F238E27FC236}">
                  <a16:creationId xmlns:a16="http://schemas.microsoft.com/office/drawing/2014/main" id="{CB35C958-F37E-4375-BAC9-26B0EFCF9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93" name="Grafik 92">
              <a:extLst>
                <a:ext uri="{FF2B5EF4-FFF2-40B4-BE49-F238E27FC236}">
                  <a16:creationId xmlns:a16="http://schemas.microsoft.com/office/drawing/2014/main" id="{B5251353-B10A-4173-B653-88F2E0137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94" name="Grafik 93">
              <a:extLst>
                <a:ext uri="{FF2B5EF4-FFF2-40B4-BE49-F238E27FC236}">
                  <a16:creationId xmlns:a16="http://schemas.microsoft.com/office/drawing/2014/main" id="{DA5C1C4B-A2D8-40F4-90A2-5D3938819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D220F11B-7945-446F-9C36-33828C71A485}"/>
              </a:ext>
            </a:extLst>
          </p:cNvPr>
          <p:cNvGrpSpPr/>
          <p:nvPr/>
        </p:nvGrpSpPr>
        <p:grpSpPr>
          <a:xfrm>
            <a:off x="5056309" y="4821577"/>
            <a:ext cx="987632" cy="172375"/>
            <a:chOff x="1195207" y="4594399"/>
            <a:chExt cx="987632" cy="172375"/>
          </a:xfrm>
        </p:grpSpPr>
        <p:pic>
          <p:nvPicPr>
            <p:cNvPr id="96" name="Grafik 95">
              <a:extLst>
                <a:ext uri="{FF2B5EF4-FFF2-40B4-BE49-F238E27FC236}">
                  <a16:creationId xmlns:a16="http://schemas.microsoft.com/office/drawing/2014/main" id="{CFFE57C3-8638-47A3-8F7A-3077D8B7A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97" name="Grafik 96">
              <a:extLst>
                <a:ext uri="{FF2B5EF4-FFF2-40B4-BE49-F238E27FC236}">
                  <a16:creationId xmlns:a16="http://schemas.microsoft.com/office/drawing/2014/main" id="{441E4A3A-B553-46C2-91E0-875419566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98" name="Grafik 97">
              <a:extLst>
                <a:ext uri="{FF2B5EF4-FFF2-40B4-BE49-F238E27FC236}">
                  <a16:creationId xmlns:a16="http://schemas.microsoft.com/office/drawing/2014/main" id="{D7CAB56A-7B8A-4B03-B030-C96C91948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99" name="Grafik 98">
              <a:extLst>
                <a:ext uri="{FF2B5EF4-FFF2-40B4-BE49-F238E27FC236}">
                  <a16:creationId xmlns:a16="http://schemas.microsoft.com/office/drawing/2014/main" id="{686E292A-86CA-4545-AF80-DD92B7C9D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00" name="Grafik 99">
              <a:extLst>
                <a:ext uri="{FF2B5EF4-FFF2-40B4-BE49-F238E27FC236}">
                  <a16:creationId xmlns:a16="http://schemas.microsoft.com/office/drawing/2014/main" id="{DFCC8277-556D-4FF1-8549-E762337B0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31B0847E-09CC-41DC-9AB3-1C9C542175DA}"/>
              </a:ext>
            </a:extLst>
          </p:cNvPr>
          <p:cNvGrpSpPr/>
          <p:nvPr/>
        </p:nvGrpSpPr>
        <p:grpSpPr>
          <a:xfrm>
            <a:off x="5056309" y="5252672"/>
            <a:ext cx="987632" cy="172375"/>
            <a:chOff x="1195207" y="4594399"/>
            <a:chExt cx="987632" cy="17237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4BB4F2E4-206C-43C3-A3BF-724C0166F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03" name="Grafik 102">
              <a:extLst>
                <a:ext uri="{FF2B5EF4-FFF2-40B4-BE49-F238E27FC236}">
                  <a16:creationId xmlns:a16="http://schemas.microsoft.com/office/drawing/2014/main" id="{D69C7FCA-295B-4DD1-9287-10E19AFEA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7DCF04C9-B77C-415F-905B-096E5AA79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05" name="Grafik 104">
              <a:extLst>
                <a:ext uri="{FF2B5EF4-FFF2-40B4-BE49-F238E27FC236}">
                  <a16:creationId xmlns:a16="http://schemas.microsoft.com/office/drawing/2014/main" id="{5F7B93C6-C4AA-4560-AA5E-83CFEAA59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06" name="Grafik 105">
              <a:extLst>
                <a:ext uri="{FF2B5EF4-FFF2-40B4-BE49-F238E27FC236}">
                  <a16:creationId xmlns:a16="http://schemas.microsoft.com/office/drawing/2014/main" id="{F098E07B-72B2-4F36-AF0F-88E0515B1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D1A87CF4-E78A-4825-94BB-B013CB92834D}"/>
              </a:ext>
            </a:extLst>
          </p:cNvPr>
          <p:cNvGrpSpPr/>
          <p:nvPr/>
        </p:nvGrpSpPr>
        <p:grpSpPr>
          <a:xfrm>
            <a:off x="5058518" y="5466382"/>
            <a:ext cx="987632" cy="172375"/>
            <a:chOff x="1195207" y="4594399"/>
            <a:chExt cx="987632" cy="172375"/>
          </a:xfrm>
        </p:grpSpPr>
        <p:pic>
          <p:nvPicPr>
            <p:cNvPr id="108" name="Grafik 107">
              <a:extLst>
                <a:ext uri="{FF2B5EF4-FFF2-40B4-BE49-F238E27FC236}">
                  <a16:creationId xmlns:a16="http://schemas.microsoft.com/office/drawing/2014/main" id="{CDBA0F32-2920-4937-9522-43D106C7E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09" name="Grafik 108">
              <a:extLst>
                <a:ext uri="{FF2B5EF4-FFF2-40B4-BE49-F238E27FC236}">
                  <a16:creationId xmlns:a16="http://schemas.microsoft.com/office/drawing/2014/main" id="{2D74D4BD-9EED-4493-93CB-CD1A04F5C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BAEFE552-7A00-4685-841E-E85886C8D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11" name="Grafik 110">
              <a:extLst>
                <a:ext uri="{FF2B5EF4-FFF2-40B4-BE49-F238E27FC236}">
                  <a16:creationId xmlns:a16="http://schemas.microsoft.com/office/drawing/2014/main" id="{7F3BD0E0-F1EA-4809-8140-E95F46159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12" name="Grafik 111">
              <a:extLst>
                <a:ext uri="{FF2B5EF4-FFF2-40B4-BE49-F238E27FC236}">
                  <a16:creationId xmlns:a16="http://schemas.microsoft.com/office/drawing/2014/main" id="{5B99A40A-02D7-40B0-B387-A252733F2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5D7E66CF-086E-4295-9C86-80712FBE96AB}"/>
              </a:ext>
            </a:extLst>
          </p:cNvPr>
          <p:cNvGrpSpPr/>
          <p:nvPr/>
        </p:nvGrpSpPr>
        <p:grpSpPr>
          <a:xfrm>
            <a:off x="5059484" y="5678850"/>
            <a:ext cx="987632" cy="172375"/>
            <a:chOff x="1195207" y="4594399"/>
            <a:chExt cx="987632" cy="172375"/>
          </a:xfrm>
        </p:grpSpPr>
        <p:pic>
          <p:nvPicPr>
            <p:cNvPr id="114" name="Grafik 113">
              <a:extLst>
                <a:ext uri="{FF2B5EF4-FFF2-40B4-BE49-F238E27FC236}">
                  <a16:creationId xmlns:a16="http://schemas.microsoft.com/office/drawing/2014/main" id="{FBE51ADD-9682-4B2B-8F94-F5DB70BA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15" name="Grafik 114">
              <a:extLst>
                <a:ext uri="{FF2B5EF4-FFF2-40B4-BE49-F238E27FC236}">
                  <a16:creationId xmlns:a16="http://schemas.microsoft.com/office/drawing/2014/main" id="{A6F02AEB-0ABB-495F-81BB-3A2AE9B94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9BFD5082-637F-439E-84E2-E47ACC224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17" name="Grafik 116">
              <a:extLst>
                <a:ext uri="{FF2B5EF4-FFF2-40B4-BE49-F238E27FC236}">
                  <a16:creationId xmlns:a16="http://schemas.microsoft.com/office/drawing/2014/main" id="{EDA986C7-3072-4346-8302-7C6199243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18" name="Grafik 117">
              <a:extLst>
                <a:ext uri="{FF2B5EF4-FFF2-40B4-BE49-F238E27FC236}">
                  <a16:creationId xmlns:a16="http://schemas.microsoft.com/office/drawing/2014/main" id="{9AEECE48-AB00-4E07-A90B-D2D50AF53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3A2E1A63-5EC5-4FB3-B6D4-06DD2886B0EA}"/>
              </a:ext>
            </a:extLst>
          </p:cNvPr>
          <p:cNvGrpSpPr/>
          <p:nvPr/>
        </p:nvGrpSpPr>
        <p:grpSpPr>
          <a:xfrm>
            <a:off x="6140193" y="4599544"/>
            <a:ext cx="987632" cy="172375"/>
            <a:chOff x="1195207" y="4594399"/>
            <a:chExt cx="987632" cy="172375"/>
          </a:xfrm>
        </p:grpSpPr>
        <p:pic>
          <p:nvPicPr>
            <p:cNvPr id="120" name="Grafik 119">
              <a:extLst>
                <a:ext uri="{FF2B5EF4-FFF2-40B4-BE49-F238E27FC236}">
                  <a16:creationId xmlns:a16="http://schemas.microsoft.com/office/drawing/2014/main" id="{70D5B150-E147-4BE5-B645-AA15ED926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21" name="Grafik 120">
              <a:extLst>
                <a:ext uri="{FF2B5EF4-FFF2-40B4-BE49-F238E27FC236}">
                  <a16:creationId xmlns:a16="http://schemas.microsoft.com/office/drawing/2014/main" id="{317E7A50-E767-4584-8DD8-C9AB4BAF2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46CC9A56-43E0-4696-B12E-1ABD469FA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23" name="Grafik 122">
              <a:extLst>
                <a:ext uri="{FF2B5EF4-FFF2-40B4-BE49-F238E27FC236}">
                  <a16:creationId xmlns:a16="http://schemas.microsoft.com/office/drawing/2014/main" id="{5FF0CAD7-AC64-43B7-9BD6-29D7D5BE2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24" name="Grafik 123">
              <a:extLst>
                <a:ext uri="{FF2B5EF4-FFF2-40B4-BE49-F238E27FC236}">
                  <a16:creationId xmlns:a16="http://schemas.microsoft.com/office/drawing/2014/main" id="{399DD9ED-45FF-4878-9911-513360663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4B44DF17-D677-4A07-8E8C-50C76187458A}"/>
              </a:ext>
            </a:extLst>
          </p:cNvPr>
          <p:cNvGrpSpPr/>
          <p:nvPr/>
        </p:nvGrpSpPr>
        <p:grpSpPr>
          <a:xfrm>
            <a:off x="6145577" y="4822799"/>
            <a:ext cx="987632" cy="172375"/>
            <a:chOff x="1195207" y="4594399"/>
            <a:chExt cx="987632" cy="172375"/>
          </a:xfrm>
        </p:grpSpPr>
        <p:pic>
          <p:nvPicPr>
            <p:cNvPr id="126" name="Grafik 125">
              <a:extLst>
                <a:ext uri="{FF2B5EF4-FFF2-40B4-BE49-F238E27FC236}">
                  <a16:creationId xmlns:a16="http://schemas.microsoft.com/office/drawing/2014/main" id="{54AE981B-44B3-47F3-BFDF-B37A5C5A7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27" name="Grafik 126">
              <a:extLst>
                <a:ext uri="{FF2B5EF4-FFF2-40B4-BE49-F238E27FC236}">
                  <a16:creationId xmlns:a16="http://schemas.microsoft.com/office/drawing/2014/main" id="{143BB0FB-2273-40FE-885D-FF07B4A74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2E840877-DABE-4CDC-9897-C4CA3A561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29" name="Grafik 128">
              <a:extLst>
                <a:ext uri="{FF2B5EF4-FFF2-40B4-BE49-F238E27FC236}">
                  <a16:creationId xmlns:a16="http://schemas.microsoft.com/office/drawing/2014/main" id="{39CE29EF-324A-4B48-9E57-3049FF78E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30" name="Grafik 129">
              <a:extLst>
                <a:ext uri="{FF2B5EF4-FFF2-40B4-BE49-F238E27FC236}">
                  <a16:creationId xmlns:a16="http://schemas.microsoft.com/office/drawing/2014/main" id="{6FEB7261-9147-4DE9-88FE-30A3FD376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94590C68-FE44-4279-91BE-8A2C5B394503}"/>
              </a:ext>
            </a:extLst>
          </p:cNvPr>
          <p:cNvGrpSpPr/>
          <p:nvPr/>
        </p:nvGrpSpPr>
        <p:grpSpPr>
          <a:xfrm>
            <a:off x="6142677" y="5038251"/>
            <a:ext cx="987632" cy="172375"/>
            <a:chOff x="1195207" y="4594399"/>
            <a:chExt cx="987632" cy="172375"/>
          </a:xfrm>
        </p:grpSpPr>
        <p:pic>
          <p:nvPicPr>
            <p:cNvPr id="132" name="Grafik 131">
              <a:extLst>
                <a:ext uri="{FF2B5EF4-FFF2-40B4-BE49-F238E27FC236}">
                  <a16:creationId xmlns:a16="http://schemas.microsoft.com/office/drawing/2014/main" id="{5844E290-B2E3-46FB-A94A-6C7A62CA5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E1BA2E42-95C4-41B6-AE1B-7EEC32F54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07529028-841C-46DF-A607-D3152F5B9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35" name="Grafik 134">
              <a:extLst>
                <a:ext uri="{FF2B5EF4-FFF2-40B4-BE49-F238E27FC236}">
                  <a16:creationId xmlns:a16="http://schemas.microsoft.com/office/drawing/2014/main" id="{1AAAA245-9383-4F6C-BC60-9ABA40550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761744B7-4D63-4CAE-81BF-6F83E3B7B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4407A2C9-25CC-421A-8D7C-EA8CD56025A9}"/>
              </a:ext>
            </a:extLst>
          </p:cNvPr>
          <p:cNvGrpSpPr/>
          <p:nvPr/>
        </p:nvGrpSpPr>
        <p:grpSpPr>
          <a:xfrm>
            <a:off x="6141436" y="5467604"/>
            <a:ext cx="987632" cy="172375"/>
            <a:chOff x="1195207" y="4594399"/>
            <a:chExt cx="987632" cy="17237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9A159F6A-595F-41B1-8366-A761826FF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39" name="Grafik 138">
              <a:extLst>
                <a:ext uri="{FF2B5EF4-FFF2-40B4-BE49-F238E27FC236}">
                  <a16:creationId xmlns:a16="http://schemas.microsoft.com/office/drawing/2014/main" id="{523BB631-0243-4574-8824-0E12D031D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69B63B23-D1F3-4B86-B2AA-E9A7DEB2D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41" name="Grafik 140">
              <a:extLst>
                <a:ext uri="{FF2B5EF4-FFF2-40B4-BE49-F238E27FC236}">
                  <a16:creationId xmlns:a16="http://schemas.microsoft.com/office/drawing/2014/main" id="{E29E1E7C-B034-4D4E-8CB9-62ACE3C2D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42" name="Grafik 141">
              <a:extLst>
                <a:ext uri="{FF2B5EF4-FFF2-40B4-BE49-F238E27FC236}">
                  <a16:creationId xmlns:a16="http://schemas.microsoft.com/office/drawing/2014/main" id="{BC712E02-C71D-4C75-90AF-B3AC1CE19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4EE575AB-6743-42D2-BBB3-7E55231BC21A}"/>
              </a:ext>
            </a:extLst>
          </p:cNvPr>
          <p:cNvGrpSpPr/>
          <p:nvPr/>
        </p:nvGrpSpPr>
        <p:grpSpPr>
          <a:xfrm>
            <a:off x="6142402" y="5680072"/>
            <a:ext cx="987632" cy="172375"/>
            <a:chOff x="1195207" y="4594399"/>
            <a:chExt cx="987632" cy="172375"/>
          </a:xfrm>
        </p:grpSpPr>
        <p:pic>
          <p:nvPicPr>
            <p:cNvPr id="144" name="Grafik 143">
              <a:extLst>
                <a:ext uri="{FF2B5EF4-FFF2-40B4-BE49-F238E27FC236}">
                  <a16:creationId xmlns:a16="http://schemas.microsoft.com/office/drawing/2014/main" id="{F9FE1351-4272-4DFF-BB81-B89E8DAEE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45" name="Grafik 144">
              <a:extLst>
                <a:ext uri="{FF2B5EF4-FFF2-40B4-BE49-F238E27FC236}">
                  <a16:creationId xmlns:a16="http://schemas.microsoft.com/office/drawing/2014/main" id="{0A585D0B-42F7-458A-8D33-D6C93763C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A9D92E42-AF60-4F1B-981E-24149CD8F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47" name="Grafik 146">
              <a:extLst>
                <a:ext uri="{FF2B5EF4-FFF2-40B4-BE49-F238E27FC236}">
                  <a16:creationId xmlns:a16="http://schemas.microsoft.com/office/drawing/2014/main" id="{8B02B104-3A31-420B-AFBC-DD00F1039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48" name="Grafik 147">
              <a:extLst>
                <a:ext uri="{FF2B5EF4-FFF2-40B4-BE49-F238E27FC236}">
                  <a16:creationId xmlns:a16="http://schemas.microsoft.com/office/drawing/2014/main" id="{D272ED8D-BACD-4F4C-8DF3-C54313872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AD8FED60-6177-467C-BE77-9FF9747FCFEE}"/>
              </a:ext>
            </a:extLst>
          </p:cNvPr>
          <p:cNvGrpSpPr/>
          <p:nvPr/>
        </p:nvGrpSpPr>
        <p:grpSpPr>
          <a:xfrm>
            <a:off x="5059759" y="5037029"/>
            <a:ext cx="987632" cy="172375"/>
            <a:chOff x="1195207" y="4594399"/>
            <a:chExt cx="987632" cy="172375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A807EDFD-7078-4F97-B69F-ECD52E638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51" name="Grafik 150">
              <a:extLst>
                <a:ext uri="{FF2B5EF4-FFF2-40B4-BE49-F238E27FC236}">
                  <a16:creationId xmlns:a16="http://schemas.microsoft.com/office/drawing/2014/main" id="{B4533E5E-AC4E-429F-B621-C30755F69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52" name="Grafik 151">
              <a:extLst>
                <a:ext uri="{FF2B5EF4-FFF2-40B4-BE49-F238E27FC236}">
                  <a16:creationId xmlns:a16="http://schemas.microsoft.com/office/drawing/2014/main" id="{F7E50DD0-D4C0-4513-A621-42DC210F2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C870DDDB-D37A-4218-AFC1-CD93959C6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54" name="Grafik 153">
              <a:extLst>
                <a:ext uri="{FF2B5EF4-FFF2-40B4-BE49-F238E27FC236}">
                  <a16:creationId xmlns:a16="http://schemas.microsoft.com/office/drawing/2014/main" id="{5B4C22D9-E080-4332-9EF8-03369FA51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9E442C72-757A-481E-8AFC-C2BD6DFA9ABD}"/>
              </a:ext>
            </a:extLst>
          </p:cNvPr>
          <p:cNvGrpSpPr/>
          <p:nvPr/>
        </p:nvGrpSpPr>
        <p:grpSpPr>
          <a:xfrm>
            <a:off x="5061377" y="5895155"/>
            <a:ext cx="987632" cy="172375"/>
            <a:chOff x="1195207" y="4594399"/>
            <a:chExt cx="987632" cy="172375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4CCC0C70-B163-4B38-B21E-8438E7748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57" name="Grafik 156">
              <a:extLst>
                <a:ext uri="{FF2B5EF4-FFF2-40B4-BE49-F238E27FC236}">
                  <a16:creationId xmlns:a16="http://schemas.microsoft.com/office/drawing/2014/main" id="{60C9BBCA-BB8D-40A3-A252-ABA6530C7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58" name="Grafik 157">
              <a:extLst>
                <a:ext uri="{FF2B5EF4-FFF2-40B4-BE49-F238E27FC236}">
                  <a16:creationId xmlns:a16="http://schemas.microsoft.com/office/drawing/2014/main" id="{73C260DD-503D-4313-A66C-3C2F27BD1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EF50BD15-7950-4151-B98C-2E859411B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60" name="Grafik 159">
              <a:extLst>
                <a:ext uri="{FF2B5EF4-FFF2-40B4-BE49-F238E27FC236}">
                  <a16:creationId xmlns:a16="http://schemas.microsoft.com/office/drawing/2014/main" id="{88766834-5889-430A-88B5-EFAA3C29C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C024FDC7-209E-4AE4-A514-A1D0D1B6A6F5}"/>
              </a:ext>
            </a:extLst>
          </p:cNvPr>
          <p:cNvGrpSpPr/>
          <p:nvPr/>
        </p:nvGrpSpPr>
        <p:grpSpPr>
          <a:xfrm>
            <a:off x="6140193" y="5889731"/>
            <a:ext cx="781575" cy="172375"/>
            <a:chOff x="1195207" y="4594399"/>
            <a:chExt cx="781575" cy="172375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9AC4202C-B7B2-49AE-85A0-979201953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63" name="Grafik 162">
              <a:extLst>
                <a:ext uri="{FF2B5EF4-FFF2-40B4-BE49-F238E27FC236}">
                  <a16:creationId xmlns:a16="http://schemas.microsoft.com/office/drawing/2014/main" id="{3B9BC3A2-AF96-445E-9869-28634FDEB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201CE748-5379-48D1-BBCA-F282DF6DA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65" name="Grafik 164">
              <a:extLst>
                <a:ext uri="{FF2B5EF4-FFF2-40B4-BE49-F238E27FC236}">
                  <a16:creationId xmlns:a16="http://schemas.microsoft.com/office/drawing/2014/main" id="{85A83865-CDEE-4E15-AB80-AF0D83632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F61B4E4B-A5F2-43C3-8393-30A4494D1D37}"/>
              </a:ext>
            </a:extLst>
          </p:cNvPr>
          <p:cNvGrpSpPr/>
          <p:nvPr/>
        </p:nvGrpSpPr>
        <p:grpSpPr>
          <a:xfrm>
            <a:off x="6144830" y="5258204"/>
            <a:ext cx="987632" cy="172375"/>
            <a:chOff x="1195207" y="4594399"/>
            <a:chExt cx="987632" cy="172375"/>
          </a:xfrm>
        </p:grpSpPr>
        <p:pic>
          <p:nvPicPr>
            <p:cNvPr id="168" name="Grafik 167">
              <a:extLst>
                <a:ext uri="{FF2B5EF4-FFF2-40B4-BE49-F238E27FC236}">
                  <a16:creationId xmlns:a16="http://schemas.microsoft.com/office/drawing/2014/main" id="{9587A538-81AF-4352-9521-122DD3E2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69" name="Grafik 168">
              <a:extLst>
                <a:ext uri="{FF2B5EF4-FFF2-40B4-BE49-F238E27FC236}">
                  <a16:creationId xmlns:a16="http://schemas.microsoft.com/office/drawing/2014/main" id="{D363BA11-ABBE-4ED4-AB9A-4CB85D506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70" name="Grafik 169">
              <a:extLst>
                <a:ext uri="{FF2B5EF4-FFF2-40B4-BE49-F238E27FC236}">
                  <a16:creationId xmlns:a16="http://schemas.microsoft.com/office/drawing/2014/main" id="{4E93032F-90B9-43C4-B789-F94E23155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71" name="Grafik 170">
              <a:extLst>
                <a:ext uri="{FF2B5EF4-FFF2-40B4-BE49-F238E27FC236}">
                  <a16:creationId xmlns:a16="http://schemas.microsoft.com/office/drawing/2014/main" id="{C6A48DCB-2C2D-4F54-AC57-025CD512F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72" name="Grafik 171">
              <a:extLst>
                <a:ext uri="{FF2B5EF4-FFF2-40B4-BE49-F238E27FC236}">
                  <a16:creationId xmlns:a16="http://schemas.microsoft.com/office/drawing/2014/main" id="{36A40EF6-7B14-42F7-BDDC-586F977F0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59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84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34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48</a:t>
            </a:r>
          </a:p>
        </p:txBody>
      </p:sp>
      <p:pic>
        <p:nvPicPr>
          <p:cNvPr id="9" name="84">
            <a:hlinkClick r:id="" action="ppaction://media"/>
            <a:extLst>
              <a:ext uri="{FF2B5EF4-FFF2-40B4-BE49-F238E27FC236}">
                <a16:creationId xmlns:a16="http://schemas.microsoft.com/office/drawing/2014/main" id="{BF5E153D-2B0E-40EC-A8B3-E836D16191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48">
            <a:hlinkClick r:id="" action="ppaction://media"/>
            <a:extLst>
              <a:ext uri="{FF2B5EF4-FFF2-40B4-BE49-F238E27FC236}">
                <a16:creationId xmlns:a16="http://schemas.microsoft.com/office/drawing/2014/main" id="{884AF02F-3FD9-45CA-B2EE-6DBB4CFC17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05600" y="2750400"/>
            <a:ext cx="540000" cy="540000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58DCDBE6-F745-4EBA-A265-1C0C05D92DE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00" y="4572000"/>
            <a:ext cx="2160000" cy="2171865"/>
          </a:xfrm>
          <a:prstGeom prst="rect">
            <a:avLst/>
          </a:prstGeom>
        </p:spPr>
      </p:pic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2EEF8818-5294-4C0C-88FF-3DCC183A24E7}"/>
              </a:ext>
            </a:extLst>
          </p:cNvPr>
          <p:cNvGrpSpPr/>
          <p:nvPr/>
        </p:nvGrpSpPr>
        <p:grpSpPr>
          <a:xfrm>
            <a:off x="8918075" y="4601740"/>
            <a:ext cx="2073725" cy="173597"/>
            <a:chOff x="8918075" y="4601740"/>
            <a:chExt cx="2073725" cy="173597"/>
          </a:xfrm>
        </p:grpSpPr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ED8F0712-CFDC-423F-AA96-0A837C40CE1F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74" name="Grafik 73">
                <a:extLst>
                  <a:ext uri="{FF2B5EF4-FFF2-40B4-BE49-F238E27FC236}">
                    <a16:creationId xmlns:a16="http://schemas.microsoft.com/office/drawing/2014/main" id="{2BC03C1F-D495-4C92-BA48-73C8322D6C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5" name="Grafik 74">
                <a:extLst>
                  <a:ext uri="{FF2B5EF4-FFF2-40B4-BE49-F238E27FC236}">
                    <a16:creationId xmlns:a16="http://schemas.microsoft.com/office/drawing/2014/main" id="{2BD442FD-630A-4E4F-85C7-907E8E643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69F8EE0B-4F81-4C35-9BB8-61CBAC30A1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7" name="Grafik 76">
                <a:extLst>
                  <a:ext uri="{FF2B5EF4-FFF2-40B4-BE49-F238E27FC236}">
                    <a16:creationId xmlns:a16="http://schemas.microsoft.com/office/drawing/2014/main" id="{B2534F21-B323-418F-8230-608B43646C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FF7A8FBF-1D79-4D1F-AB41-86E9C650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337BB5D5-F540-4288-B781-CA529FDDB3B7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69" name="Grafik 68">
                <a:extLst>
                  <a:ext uri="{FF2B5EF4-FFF2-40B4-BE49-F238E27FC236}">
                    <a16:creationId xmlns:a16="http://schemas.microsoft.com/office/drawing/2014/main" id="{52165D47-0181-430B-AB11-220F079F95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0" name="Grafik 69">
                <a:extLst>
                  <a:ext uri="{FF2B5EF4-FFF2-40B4-BE49-F238E27FC236}">
                    <a16:creationId xmlns:a16="http://schemas.microsoft.com/office/drawing/2014/main" id="{DCB50FB2-35BD-476B-8CE3-EDCE9E8C8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1" name="Grafik 70">
                <a:extLst>
                  <a:ext uri="{FF2B5EF4-FFF2-40B4-BE49-F238E27FC236}">
                    <a16:creationId xmlns:a16="http://schemas.microsoft.com/office/drawing/2014/main" id="{86BB3D3A-5053-471D-BAEC-32D5814B9B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2" name="Grafik 71">
                <a:extLst>
                  <a:ext uri="{FF2B5EF4-FFF2-40B4-BE49-F238E27FC236}">
                    <a16:creationId xmlns:a16="http://schemas.microsoft.com/office/drawing/2014/main" id="{74095D06-426E-4FEC-A5A5-2EFF96D95E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6240F34C-0318-4F2B-8955-962F5214DD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EF7D9E98-F965-4D88-B1B8-90D9763054CF}"/>
              </a:ext>
            </a:extLst>
          </p:cNvPr>
          <p:cNvGrpSpPr/>
          <p:nvPr/>
        </p:nvGrpSpPr>
        <p:grpSpPr>
          <a:xfrm>
            <a:off x="8917109" y="4821820"/>
            <a:ext cx="2076900" cy="176772"/>
            <a:chOff x="8917109" y="4821820"/>
            <a:chExt cx="2076900" cy="176772"/>
          </a:xfrm>
        </p:grpSpPr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53E8B580-E631-4F42-836D-691041AA1566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ECD8111C-E9E9-4EE0-A3EE-D5001A60A6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A8CAC076-020C-4C66-B0CB-ADC69FB048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64D10E7C-CAE0-4DB3-AC95-EF56A3F695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B59CFBA8-BC1F-44E8-9259-352CB2682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C2EE7EB6-ADD5-43C7-BDCD-AE96914E8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B6BDC85F-CE4A-498B-855F-60570044012B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82" name="Grafik 81">
                <a:extLst>
                  <a:ext uri="{FF2B5EF4-FFF2-40B4-BE49-F238E27FC236}">
                    <a16:creationId xmlns:a16="http://schemas.microsoft.com/office/drawing/2014/main" id="{54826481-AEB5-40F7-8C23-BA270F3D4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D339FC7E-3590-441C-AAD0-1FDB453CBD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4" name="Grafik 83">
                <a:extLst>
                  <a:ext uri="{FF2B5EF4-FFF2-40B4-BE49-F238E27FC236}">
                    <a16:creationId xmlns:a16="http://schemas.microsoft.com/office/drawing/2014/main" id="{9F209BA2-5746-4AB8-A587-81DFB2ABFB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555C9B48-2854-4800-B248-57F50D3743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6B8663F7-5D8A-411C-87B7-E2648EB50E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8F7D6531-B710-4663-BEF0-F6314AF9472A}"/>
              </a:ext>
            </a:extLst>
          </p:cNvPr>
          <p:cNvGrpSpPr/>
          <p:nvPr/>
        </p:nvGrpSpPr>
        <p:grpSpPr>
          <a:xfrm>
            <a:off x="8917109" y="5254137"/>
            <a:ext cx="2076900" cy="174328"/>
            <a:chOff x="8917109" y="5254137"/>
            <a:chExt cx="2076900" cy="174328"/>
          </a:xfrm>
        </p:grpSpPr>
        <p:grpSp>
          <p:nvGrpSpPr>
            <p:cNvPr id="93" name="Gruppieren 92">
              <a:extLst>
                <a:ext uri="{FF2B5EF4-FFF2-40B4-BE49-F238E27FC236}">
                  <a16:creationId xmlns:a16="http://schemas.microsoft.com/office/drawing/2014/main" id="{44E5D778-257B-4EAD-88C6-C2EA41576E6E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971F3E8F-5D3C-4C91-814B-BD6DB4B7F2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8ABC64E9-3980-4537-B564-C1CFA4D90B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62C81404-7EB8-4322-8A0F-1AA538A2B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7ABFD1F8-3947-433B-B99E-A21376404B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D2C37BD7-AFC9-4662-BD29-F1B597EC9F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31B0ED59-AC86-4037-BFB5-D5FA89E3B22F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446566F5-E487-4BE0-89FF-B01825AE8D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6" name="Grafik 95">
                <a:extLst>
                  <a:ext uri="{FF2B5EF4-FFF2-40B4-BE49-F238E27FC236}">
                    <a16:creationId xmlns:a16="http://schemas.microsoft.com/office/drawing/2014/main" id="{55F5FB62-A3B6-428C-AC67-527DAA7955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7" name="Grafik 96">
                <a:extLst>
                  <a:ext uri="{FF2B5EF4-FFF2-40B4-BE49-F238E27FC236}">
                    <a16:creationId xmlns:a16="http://schemas.microsoft.com/office/drawing/2014/main" id="{D03C6447-04D5-4647-A88C-2A9D4ED00B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E9051E32-0786-472D-9520-6CEA99C48C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1F2C8FE8-176A-4A4F-B090-326521FC64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9F76B296-4839-4973-8DA5-D57E82CC8D3C}"/>
              </a:ext>
            </a:extLst>
          </p:cNvPr>
          <p:cNvGrpSpPr/>
          <p:nvPr/>
        </p:nvGrpSpPr>
        <p:grpSpPr>
          <a:xfrm>
            <a:off x="8916143" y="5466625"/>
            <a:ext cx="1663543" cy="176772"/>
            <a:chOff x="8916143" y="5466625"/>
            <a:chExt cx="1663543" cy="176772"/>
          </a:xfrm>
        </p:grpSpPr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CD1E24F4-E0D0-4363-B014-C4EBCA69335D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EB09EF75-C041-40BC-826C-B0F6A3315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B51426AF-44DA-4195-B3E2-94105B882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5AF585AE-44BA-4452-B4C9-7A2C33BC03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6C06DD4A-320D-473C-BF66-BA92E9B656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8D2CB9F6-6AEE-489C-BBA8-CD49E77DC4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7" name="Gruppieren 106">
              <a:extLst>
                <a:ext uri="{FF2B5EF4-FFF2-40B4-BE49-F238E27FC236}">
                  <a16:creationId xmlns:a16="http://schemas.microsoft.com/office/drawing/2014/main" id="{6C56286E-4FF0-40AF-B493-CF375E61D075}"/>
                </a:ext>
              </a:extLst>
            </p:cNvPr>
            <p:cNvGrpSpPr/>
            <p:nvPr/>
          </p:nvGrpSpPr>
          <p:grpSpPr>
            <a:xfrm>
              <a:off x="10002236" y="5471022"/>
              <a:ext cx="577450" cy="172375"/>
              <a:chOff x="1195207" y="4594399"/>
              <a:chExt cx="577450" cy="172375"/>
            </a:xfrm>
          </p:grpSpPr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CB7D2B12-AD91-4DD6-AB80-BF34BFF5C7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0FFF0F73-947B-4913-8783-0C505890CB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92192E32-A685-4C6C-81EE-1BAEC0142C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CE5E59A6-2FE1-4E96-9275-AAA1335ABC11}"/>
              </a:ext>
            </a:extLst>
          </p:cNvPr>
          <p:cNvGrpSpPr/>
          <p:nvPr/>
        </p:nvGrpSpPr>
        <p:grpSpPr>
          <a:xfrm>
            <a:off x="8917384" y="5037272"/>
            <a:ext cx="2074416" cy="175550"/>
            <a:chOff x="8917384" y="5037272"/>
            <a:chExt cx="2074416" cy="175550"/>
          </a:xfrm>
        </p:grpSpPr>
        <p:grpSp>
          <p:nvGrpSpPr>
            <p:cNvPr id="119" name="Gruppieren 118">
              <a:extLst>
                <a:ext uri="{FF2B5EF4-FFF2-40B4-BE49-F238E27FC236}">
                  <a16:creationId xmlns:a16="http://schemas.microsoft.com/office/drawing/2014/main" id="{B86B73AD-5DBB-40AD-ACDC-364D0832A339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682FA03B-2A63-4C98-A827-4D1D7655B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F52FDD43-4EB2-4352-9089-E3E240D1FC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8307918-1160-4EC6-AB76-4D3492D660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8FFC3EF7-601E-480F-A351-4B5B2FC3B0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9C93BDA7-D42A-43C3-BDCE-9E86E4A67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CD8F03B7-6B57-4B5E-9B13-42D1FC7279DA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722E6D05-A7E7-46E3-BD5D-1AE380A0D7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F78B11B-7DBE-4AFF-93D2-1D62639FFC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631AF271-EEED-41CB-91D9-3EC2547E17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994DEC50-29BA-4D14-8DCA-F60EBB993A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8C19CE0E-8C57-48E9-8652-F5D7701BF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8130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C63052D6-FD94-4870-9D57-A6108852B49F}"/>
              </a:ext>
            </a:extLst>
          </p:cNvPr>
          <p:cNvCxnSpPr>
            <a:cxnSpLocks/>
          </p:cNvCxnSpPr>
          <p:nvPr/>
        </p:nvCxnSpPr>
        <p:spPr>
          <a:xfrm>
            <a:off x="2419476" y="34620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18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81">
            <a:hlinkClick r:id="" action="ppaction://media"/>
            <a:extLst>
              <a:ext uri="{FF2B5EF4-FFF2-40B4-BE49-F238E27FC236}">
                <a16:creationId xmlns:a16="http://schemas.microsoft.com/office/drawing/2014/main" id="{98BC5925-E5DC-4B99-89E2-2414872033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5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81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18</a:t>
            </a:r>
          </a:p>
        </p:txBody>
      </p:sp>
      <p:pic>
        <p:nvPicPr>
          <p:cNvPr id="9" name="81">
            <a:hlinkClick r:id="" action="ppaction://media"/>
            <a:extLst>
              <a:ext uri="{FF2B5EF4-FFF2-40B4-BE49-F238E27FC236}">
                <a16:creationId xmlns:a16="http://schemas.microsoft.com/office/drawing/2014/main" id="{98BC5925-E5DC-4B99-89E2-2414872033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3CAF660A-3FCB-421F-ABD8-9A7594E66639}"/>
              </a:ext>
            </a:extLst>
          </p:cNvPr>
          <p:cNvCxnSpPr>
            <a:cxnSpLocks/>
          </p:cNvCxnSpPr>
          <p:nvPr/>
        </p:nvCxnSpPr>
        <p:spPr>
          <a:xfrm>
            <a:off x="2396616" y="353329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87">
            <a:hlinkClick r:id="" action="ppaction://media"/>
            <a:extLst>
              <a:ext uri="{FF2B5EF4-FFF2-40B4-BE49-F238E27FC236}">
                <a16:creationId xmlns:a16="http://schemas.microsoft.com/office/drawing/2014/main" id="{28AC6D99-A70A-4335-8415-B10659C0321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00" y="2768400"/>
            <a:ext cx="540000" cy="540000"/>
          </a:xfrm>
          <a:prstGeom prst="rect">
            <a:avLst/>
          </a:prstGeom>
        </p:spPr>
      </p:pic>
      <p:pic>
        <p:nvPicPr>
          <p:cNvPr id="110" name="Grafik 109">
            <a:extLst>
              <a:ext uri="{FF2B5EF4-FFF2-40B4-BE49-F238E27FC236}">
                <a16:creationId xmlns:a16="http://schemas.microsoft.com/office/drawing/2014/main" id="{B92338EE-8511-47C4-B73D-247820FDC82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0" y="4572000"/>
            <a:ext cx="2160000" cy="2171865"/>
          </a:xfrm>
          <a:prstGeom prst="rect">
            <a:avLst/>
          </a:prstGeom>
        </p:spPr>
      </p:pic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1F27146E-5E8E-4E2E-8807-4EF0108F5646}"/>
              </a:ext>
            </a:extLst>
          </p:cNvPr>
          <p:cNvGrpSpPr/>
          <p:nvPr/>
        </p:nvGrpSpPr>
        <p:grpSpPr>
          <a:xfrm>
            <a:off x="1013275" y="4601740"/>
            <a:ext cx="2073725" cy="173597"/>
            <a:chOff x="8918075" y="4601740"/>
            <a:chExt cx="2073725" cy="173597"/>
          </a:xfrm>
        </p:grpSpPr>
        <p:grpSp>
          <p:nvGrpSpPr>
            <p:cNvPr id="113" name="Gruppieren 112">
              <a:extLst>
                <a:ext uri="{FF2B5EF4-FFF2-40B4-BE49-F238E27FC236}">
                  <a16:creationId xmlns:a16="http://schemas.microsoft.com/office/drawing/2014/main" id="{004A84A9-7222-4E6B-9DFD-EB44D60116A8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BBAF1BFF-516E-4233-AAF1-F98FB5B7C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8FD25E11-DB29-411A-AE0C-4AB0D838E2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C6B238F0-7EE8-4D2B-B94D-26B4EFA7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F933E363-CC4E-4092-81A7-422FD869F8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CD5C6673-CD73-40B0-8C4F-92C1BF763C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4" name="Gruppieren 113">
              <a:extLst>
                <a:ext uri="{FF2B5EF4-FFF2-40B4-BE49-F238E27FC236}">
                  <a16:creationId xmlns:a16="http://schemas.microsoft.com/office/drawing/2014/main" id="{F77FCE01-69B5-4E0E-A842-AB7BD37FC369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BD4EE0B5-2BF0-49AD-84FA-41645D1355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8D90B0AB-36D8-4472-8ECC-151A18AD5B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522FA1FA-03D6-46C9-8195-387CBE9D13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2472D9B4-E63B-43F9-95DE-8624886C62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39B79FA0-9DA4-42C6-B143-F7284E8425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C37EA954-ED7A-4A81-B1BD-9A02B02ED08A}"/>
              </a:ext>
            </a:extLst>
          </p:cNvPr>
          <p:cNvGrpSpPr/>
          <p:nvPr/>
        </p:nvGrpSpPr>
        <p:grpSpPr>
          <a:xfrm>
            <a:off x="1012309" y="4821820"/>
            <a:ext cx="2076900" cy="176772"/>
            <a:chOff x="8917109" y="4821820"/>
            <a:chExt cx="2076900" cy="176772"/>
          </a:xfrm>
        </p:grpSpPr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53A7D9CC-1A9D-474D-BD3A-A7B57AF400B8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786CCE26-310F-464F-AE88-0FFE4BF217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28F50C59-F4B8-4F35-8379-7B980BBD84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C7468025-EF44-450C-AF6B-E3248428A6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2796C34E-1D05-4EF0-A93A-5FFB9E90C5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80DAF4A1-C6BC-4B76-935B-E803D95CB2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21F43188-89E5-4904-825A-85B8219B6EAC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DB37EE48-631B-4064-9C3E-E29FE4CC9B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A11FBB6D-0845-49DF-B894-63E7326EB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DAD0E27D-FACB-473A-9DFD-0E817B006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9AFF2BE3-D333-4238-A8E7-E095B97A48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614DD15A-68E4-48B4-8895-ACC95E7E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764545AF-F15C-461E-ABC1-93D07D128BF4}"/>
              </a:ext>
            </a:extLst>
          </p:cNvPr>
          <p:cNvGrpSpPr/>
          <p:nvPr/>
        </p:nvGrpSpPr>
        <p:grpSpPr>
          <a:xfrm>
            <a:off x="1012309" y="5254137"/>
            <a:ext cx="2076900" cy="174328"/>
            <a:chOff x="8917109" y="5254137"/>
            <a:chExt cx="2076900" cy="174328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5EA58F33-2038-4BD8-9198-37347497E343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68B983C8-127C-446F-9AC1-E54D6A22FB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E00C6866-CB86-4025-B7C0-29A3005FCD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682BB446-0263-443E-8E00-57B54A5928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4F90513E-4D8C-47A0-8DFD-D0BE6876B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9E4F5549-94DB-4156-9487-1D5DF42A41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0" name="Gruppieren 139">
              <a:extLst>
                <a:ext uri="{FF2B5EF4-FFF2-40B4-BE49-F238E27FC236}">
                  <a16:creationId xmlns:a16="http://schemas.microsoft.com/office/drawing/2014/main" id="{7845A108-A0D7-4AF0-AE87-729CB2AD2AC5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B8E03AB6-1BA1-4170-A0DF-9126B97897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2" name="Grafik 141">
                <a:extLst>
                  <a:ext uri="{FF2B5EF4-FFF2-40B4-BE49-F238E27FC236}">
                    <a16:creationId xmlns:a16="http://schemas.microsoft.com/office/drawing/2014/main" id="{F895CE25-01BD-461A-84D8-0C6C28CFCD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7B9E9F23-2BED-4B13-90E7-256B2A1908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2411658E-3B8C-430A-830C-224849375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754BF17C-10FA-45BD-9315-863C585585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AFB4F61C-FCA8-432A-A7DC-CC8899F9F1F7}"/>
              </a:ext>
            </a:extLst>
          </p:cNvPr>
          <p:cNvGrpSpPr/>
          <p:nvPr/>
        </p:nvGrpSpPr>
        <p:grpSpPr>
          <a:xfrm>
            <a:off x="1011343" y="5466625"/>
            <a:ext cx="2073725" cy="176772"/>
            <a:chOff x="8916143" y="5466625"/>
            <a:chExt cx="2073725" cy="176772"/>
          </a:xfrm>
        </p:grpSpPr>
        <p:grpSp>
          <p:nvGrpSpPr>
            <p:cNvPr id="152" name="Gruppieren 151">
              <a:extLst>
                <a:ext uri="{FF2B5EF4-FFF2-40B4-BE49-F238E27FC236}">
                  <a16:creationId xmlns:a16="http://schemas.microsoft.com/office/drawing/2014/main" id="{F446C621-9EC8-4A9D-9890-FADC773852F3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9AC04B8D-BCBB-46BA-AD3F-D716568F9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5C7724BB-1C5D-483B-A0A6-C9484D7697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0F647B0F-8F59-4313-9EFB-BBF1BF4DD5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B41DF768-5563-4C9A-8799-2BC2E75576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3" name="Grafik 162">
                <a:extLst>
                  <a:ext uri="{FF2B5EF4-FFF2-40B4-BE49-F238E27FC236}">
                    <a16:creationId xmlns:a16="http://schemas.microsoft.com/office/drawing/2014/main" id="{F72AD0FE-1D3D-464D-9F3C-FD88D6BDA5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3" name="Gruppieren 152">
              <a:extLst>
                <a:ext uri="{FF2B5EF4-FFF2-40B4-BE49-F238E27FC236}">
                  <a16:creationId xmlns:a16="http://schemas.microsoft.com/office/drawing/2014/main" id="{3C359849-3BF0-441E-9889-89B0A852A568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C5740160-02D9-45DA-B641-696D003DC7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44D5902D-2683-4922-8259-40338F1E8D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6" name="Grafik 155">
                <a:extLst>
                  <a:ext uri="{FF2B5EF4-FFF2-40B4-BE49-F238E27FC236}">
                    <a16:creationId xmlns:a16="http://schemas.microsoft.com/office/drawing/2014/main" id="{8CBA4E27-EEF3-4A1C-BEAB-D4E4B090CC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7" name="Grafik 156">
                <a:extLst>
                  <a:ext uri="{FF2B5EF4-FFF2-40B4-BE49-F238E27FC236}">
                    <a16:creationId xmlns:a16="http://schemas.microsoft.com/office/drawing/2014/main" id="{7ABDD82E-5C95-4EAB-B3EF-C6696FEF09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1457D33A-345E-45EC-A3BA-81DC9D4740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94514DED-7E67-45E1-9C7B-846D00A3C0C3}"/>
              </a:ext>
            </a:extLst>
          </p:cNvPr>
          <p:cNvGrpSpPr/>
          <p:nvPr/>
        </p:nvGrpSpPr>
        <p:grpSpPr>
          <a:xfrm>
            <a:off x="1012584" y="5037272"/>
            <a:ext cx="2074416" cy="175550"/>
            <a:chOff x="8917384" y="5037272"/>
            <a:chExt cx="2074416" cy="175550"/>
          </a:xfrm>
        </p:grpSpPr>
        <p:grpSp>
          <p:nvGrpSpPr>
            <p:cNvPr id="165" name="Gruppieren 164">
              <a:extLst>
                <a:ext uri="{FF2B5EF4-FFF2-40B4-BE49-F238E27FC236}">
                  <a16:creationId xmlns:a16="http://schemas.microsoft.com/office/drawing/2014/main" id="{6976FABD-DEAC-4CA2-A65F-1F119EFFE708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38FE8C8F-6DDF-4D11-A287-328839AAC2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1C9E5314-4876-42E4-9B45-E6C28891F7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4" name="Grafik 173">
                <a:extLst>
                  <a:ext uri="{FF2B5EF4-FFF2-40B4-BE49-F238E27FC236}">
                    <a16:creationId xmlns:a16="http://schemas.microsoft.com/office/drawing/2014/main" id="{FC709656-B206-4118-8D65-695038857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5CEAA162-8D19-4575-B5D2-EFB1CB6242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29A1F706-B21D-4350-AF2C-BEC4B649B3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2844B997-994E-4A7E-AB77-D33BA36A5392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705620B-8BA2-4426-B310-376123169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B458CA7B-ECD9-4E99-A5CD-4A1CA91CB5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9" name="Grafik 168">
                <a:extLst>
                  <a:ext uri="{FF2B5EF4-FFF2-40B4-BE49-F238E27FC236}">
                    <a16:creationId xmlns:a16="http://schemas.microsoft.com/office/drawing/2014/main" id="{ADFD70FF-AA47-4AA8-8197-7F7250E35B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3410E133-A1D0-493B-B5C4-8CD5F53393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1" name="Grafik 170">
                <a:extLst>
                  <a:ext uri="{FF2B5EF4-FFF2-40B4-BE49-F238E27FC236}">
                    <a16:creationId xmlns:a16="http://schemas.microsoft.com/office/drawing/2014/main" id="{5F35FEB3-7CA7-4609-A708-B8ACC51F25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655E22D7-75C9-49F0-8DF5-332D6D16C04F}"/>
              </a:ext>
            </a:extLst>
          </p:cNvPr>
          <p:cNvGrpSpPr/>
          <p:nvPr/>
        </p:nvGrpSpPr>
        <p:grpSpPr>
          <a:xfrm>
            <a:off x="1014518" y="5895958"/>
            <a:ext cx="2072841" cy="172375"/>
            <a:chOff x="8919318" y="5895958"/>
            <a:chExt cx="2072841" cy="172375"/>
          </a:xfrm>
        </p:grpSpPr>
        <p:grpSp>
          <p:nvGrpSpPr>
            <p:cNvPr id="178" name="Gruppieren 177">
              <a:extLst>
                <a:ext uri="{FF2B5EF4-FFF2-40B4-BE49-F238E27FC236}">
                  <a16:creationId xmlns:a16="http://schemas.microsoft.com/office/drawing/2014/main" id="{45AED01F-68AD-4392-B6F5-74EA9A1ABAF3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85" name="Grafik 184">
                <a:extLst>
                  <a:ext uri="{FF2B5EF4-FFF2-40B4-BE49-F238E27FC236}">
                    <a16:creationId xmlns:a16="http://schemas.microsoft.com/office/drawing/2014/main" id="{2F30864D-BF6C-4A0B-8A53-CF04BCEC9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6" name="Grafik 185">
                <a:extLst>
                  <a:ext uri="{FF2B5EF4-FFF2-40B4-BE49-F238E27FC236}">
                    <a16:creationId xmlns:a16="http://schemas.microsoft.com/office/drawing/2014/main" id="{3EBFA3A7-CFD1-4435-AC33-50FFFFAFAD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7" name="Grafik 186">
                <a:extLst>
                  <a:ext uri="{FF2B5EF4-FFF2-40B4-BE49-F238E27FC236}">
                    <a16:creationId xmlns:a16="http://schemas.microsoft.com/office/drawing/2014/main" id="{7CD892A0-EB41-468A-8020-10EF2DFCBD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8" name="Grafik 187">
                <a:extLst>
                  <a:ext uri="{FF2B5EF4-FFF2-40B4-BE49-F238E27FC236}">
                    <a16:creationId xmlns:a16="http://schemas.microsoft.com/office/drawing/2014/main" id="{5B6CF830-95EA-47CD-ABED-2981A7FD18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9" name="Grafik 188">
                <a:extLst>
                  <a:ext uri="{FF2B5EF4-FFF2-40B4-BE49-F238E27FC236}">
                    <a16:creationId xmlns:a16="http://schemas.microsoft.com/office/drawing/2014/main" id="{678137CD-1F4E-46E9-9B87-FDDB245EA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79" name="Gruppieren 178">
              <a:extLst>
                <a:ext uri="{FF2B5EF4-FFF2-40B4-BE49-F238E27FC236}">
                  <a16:creationId xmlns:a16="http://schemas.microsoft.com/office/drawing/2014/main" id="{BE733CDE-77E0-4E49-8ADD-0C5F81A26C98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80" name="Grafik 179">
                <a:extLst>
                  <a:ext uri="{FF2B5EF4-FFF2-40B4-BE49-F238E27FC236}">
                    <a16:creationId xmlns:a16="http://schemas.microsoft.com/office/drawing/2014/main" id="{14D7009C-EF82-41C6-B0DA-2C3A22C44A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1" name="Grafik 180">
                <a:extLst>
                  <a:ext uri="{FF2B5EF4-FFF2-40B4-BE49-F238E27FC236}">
                    <a16:creationId xmlns:a16="http://schemas.microsoft.com/office/drawing/2014/main" id="{8884356C-D5A5-437F-BCB1-D381E20E3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2" name="Grafik 181">
                <a:extLst>
                  <a:ext uri="{FF2B5EF4-FFF2-40B4-BE49-F238E27FC236}">
                    <a16:creationId xmlns:a16="http://schemas.microsoft.com/office/drawing/2014/main" id="{E4BCF459-B91A-4901-A532-B2D77BC9A7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3" name="Grafik 182">
                <a:extLst>
                  <a:ext uri="{FF2B5EF4-FFF2-40B4-BE49-F238E27FC236}">
                    <a16:creationId xmlns:a16="http://schemas.microsoft.com/office/drawing/2014/main" id="{E543D554-9B95-4779-9882-E7712B47C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4" name="Grafik 183">
                <a:extLst>
                  <a:ext uri="{FF2B5EF4-FFF2-40B4-BE49-F238E27FC236}">
                    <a16:creationId xmlns:a16="http://schemas.microsoft.com/office/drawing/2014/main" id="{952D4F08-45BB-4085-973A-2EEDEE3178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BA4F1A33-44F4-4A6C-9481-E4F8913A7FAD}"/>
              </a:ext>
            </a:extLst>
          </p:cNvPr>
          <p:cNvGrpSpPr/>
          <p:nvPr/>
        </p:nvGrpSpPr>
        <p:grpSpPr>
          <a:xfrm>
            <a:off x="1012828" y="6323090"/>
            <a:ext cx="1462074" cy="172375"/>
            <a:chOff x="8917628" y="6110618"/>
            <a:chExt cx="1462074" cy="172375"/>
          </a:xfrm>
        </p:grpSpPr>
        <p:grpSp>
          <p:nvGrpSpPr>
            <p:cNvPr id="191" name="Gruppieren 190">
              <a:extLst>
                <a:ext uri="{FF2B5EF4-FFF2-40B4-BE49-F238E27FC236}">
                  <a16:creationId xmlns:a16="http://schemas.microsoft.com/office/drawing/2014/main" id="{B3E3AA8B-3893-45DE-A6F6-3291754E84BC}"/>
                </a:ext>
              </a:extLst>
            </p:cNvPr>
            <p:cNvGrpSpPr/>
            <p:nvPr/>
          </p:nvGrpSpPr>
          <p:grpSpPr>
            <a:xfrm>
              <a:off x="10006377" y="6113793"/>
              <a:ext cx="373325" cy="169200"/>
              <a:chOff x="1195207" y="4597574"/>
              <a:chExt cx="373325" cy="169200"/>
            </a:xfrm>
          </p:grpSpPr>
          <p:pic>
            <p:nvPicPr>
              <p:cNvPr id="198" name="Grafik 197">
                <a:extLst>
                  <a:ext uri="{FF2B5EF4-FFF2-40B4-BE49-F238E27FC236}">
                    <a16:creationId xmlns:a16="http://schemas.microsoft.com/office/drawing/2014/main" id="{0679C437-BFFD-4C2F-8E7D-DC34EE6538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9" name="Grafik 198">
                <a:extLst>
                  <a:ext uri="{FF2B5EF4-FFF2-40B4-BE49-F238E27FC236}">
                    <a16:creationId xmlns:a16="http://schemas.microsoft.com/office/drawing/2014/main" id="{EFB038C5-5A0D-43A7-A034-FC71D785FD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92" name="Gruppieren 191">
              <a:extLst>
                <a:ext uri="{FF2B5EF4-FFF2-40B4-BE49-F238E27FC236}">
                  <a16:creationId xmlns:a16="http://schemas.microsoft.com/office/drawing/2014/main" id="{3331B785-844F-40EE-B509-E65C5D89A261}"/>
                </a:ext>
              </a:extLst>
            </p:cNvPr>
            <p:cNvGrpSpPr/>
            <p:nvPr/>
          </p:nvGrpSpPr>
          <p:grpSpPr>
            <a:xfrm>
              <a:off x="8917628" y="6110618"/>
              <a:ext cx="987632" cy="172375"/>
              <a:chOff x="1195207" y="4594399"/>
              <a:chExt cx="987632" cy="172375"/>
            </a:xfrm>
          </p:grpSpPr>
          <p:pic>
            <p:nvPicPr>
              <p:cNvPr id="193" name="Grafik 192">
                <a:extLst>
                  <a:ext uri="{FF2B5EF4-FFF2-40B4-BE49-F238E27FC236}">
                    <a16:creationId xmlns:a16="http://schemas.microsoft.com/office/drawing/2014/main" id="{524F3738-8AC7-454D-B5D1-9026939223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4" name="Grafik 193">
                <a:extLst>
                  <a:ext uri="{FF2B5EF4-FFF2-40B4-BE49-F238E27FC236}">
                    <a16:creationId xmlns:a16="http://schemas.microsoft.com/office/drawing/2014/main" id="{09E369EE-4361-474D-91A9-7272190F0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5" name="Grafik 194">
                <a:extLst>
                  <a:ext uri="{FF2B5EF4-FFF2-40B4-BE49-F238E27FC236}">
                    <a16:creationId xmlns:a16="http://schemas.microsoft.com/office/drawing/2014/main" id="{B85AF36C-C34E-4B9D-BC03-AEA1A7B26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6" name="Grafik 195">
                <a:extLst>
                  <a:ext uri="{FF2B5EF4-FFF2-40B4-BE49-F238E27FC236}">
                    <a16:creationId xmlns:a16="http://schemas.microsoft.com/office/drawing/2014/main" id="{52D66DD4-27B9-4998-BB4E-3A6F307604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7" name="Grafik 196">
                <a:extLst>
                  <a:ext uri="{FF2B5EF4-FFF2-40B4-BE49-F238E27FC236}">
                    <a16:creationId xmlns:a16="http://schemas.microsoft.com/office/drawing/2014/main" id="{1C5B57CB-7A58-48EF-84C5-003DE696C8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9B6EA963-C3D0-4DB7-A2FE-5D2A05A95586}"/>
              </a:ext>
            </a:extLst>
          </p:cNvPr>
          <p:cNvGrpSpPr/>
          <p:nvPr/>
        </p:nvGrpSpPr>
        <p:grpSpPr>
          <a:xfrm>
            <a:off x="1014616" y="5680739"/>
            <a:ext cx="2070550" cy="173597"/>
            <a:chOff x="8920284" y="5682268"/>
            <a:chExt cx="2070550" cy="173597"/>
          </a:xfrm>
        </p:grpSpPr>
        <p:grpSp>
          <p:nvGrpSpPr>
            <p:cNvPr id="201" name="Gruppieren 200">
              <a:extLst>
                <a:ext uri="{FF2B5EF4-FFF2-40B4-BE49-F238E27FC236}">
                  <a16:creationId xmlns:a16="http://schemas.microsoft.com/office/drawing/2014/main" id="{5BAF7C10-2CAD-4E05-9389-E9A7CF936E6D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208" name="Grafik 207">
                <a:extLst>
                  <a:ext uri="{FF2B5EF4-FFF2-40B4-BE49-F238E27FC236}">
                    <a16:creationId xmlns:a16="http://schemas.microsoft.com/office/drawing/2014/main" id="{EE3D727C-969E-4EC5-9CD3-22957F3188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9" name="Grafik 208">
                <a:extLst>
                  <a:ext uri="{FF2B5EF4-FFF2-40B4-BE49-F238E27FC236}">
                    <a16:creationId xmlns:a16="http://schemas.microsoft.com/office/drawing/2014/main" id="{8A4ABC1E-33F2-4DF2-B1BC-D6271CE04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0" name="Grafik 209">
                <a:extLst>
                  <a:ext uri="{FF2B5EF4-FFF2-40B4-BE49-F238E27FC236}">
                    <a16:creationId xmlns:a16="http://schemas.microsoft.com/office/drawing/2014/main" id="{B5E1A406-7F09-453F-AA2C-0C8D9BD27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1" name="Grafik 210">
                <a:extLst>
                  <a:ext uri="{FF2B5EF4-FFF2-40B4-BE49-F238E27FC236}">
                    <a16:creationId xmlns:a16="http://schemas.microsoft.com/office/drawing/2014/main" id="{47AD8202-2DE3-4FE7-B881-ADFECCA28C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2" name="Grafik 211">
                <a:extLst>
                  <a:ext uri="{FF2B5EF4-FFF2-40B4-BE49-F238E27FC236}">
                    <a16:creationId xmlns:a16="http://schemas.microsoft.com/office/drawing/2014/main" id="{52D5760A-3FDF-4CC3-AB72-1C1FBFF2B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02" name="Gruppieren 201">
              <a:extLst>
                <a:ext uri="{FF2B5EF4-FFF2-40B4-BE49-F238E27FC236}">
                  <a16:creationId xmlns:a16="http://schemas.microsoft.com/office/drawing/2014/main" id="{A312EC0F-837B-4425-A941-F66E506CC5F3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203" name="Grafik 202">
                <a:extLst>
                  <a:ext uri="{FF2B5EF4-FFF2-40B4-BE49-F238E27FC236}">
                    <a16:creationId xmlns:a16="http://schemas.microsoft.com/office/drawing/2014/main" id="{0BD8081E-08F5-4750-8A04-C03CEF495A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4" name="Grafik 203">
                <a:extLst>
                  <a:ext uri="{FF2B5EF4-FFF2-40B4-BE49-F238E27FC236}">
                    <a16:creationId xmlns:a16="http://schemas.microsoft.com/office/drawing/2014/main" id="{A8C98441-2CB4-4B86-8471-3B395C8453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5" name="Grafik 204">
                <a:extLst>
                  <a:ext uri="{FF2B5EF4-FFF2-40B4-BE49-F238E27FC236}">
                    <a16:creationId xmlns:a16="http://schemas.microsoft.com/office/drawing/2014/main" id="{C1436AC2-D8AF-4ACE-9D49-0BE06CDF05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6" name="Grafik 205">
                <a:extLst>
                  <a:ext uri="{FF2B5EF4-FFF2-40B4-BE49-F238E27FC236}">
                    <a16:creationId xmlns:a16="http://schemas.microsoft.com/office/drawing/2014/main" id="{8CC212F7-155F-40F1-9983-EF93FC65BE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7" name="Grafik 206">
                <a:extLst>
                  <a:ext uri="{FF2B5EF4-FFF2-40B4-BE49-F238E27FC236}">
                    <a16:creationId xmlns:a16="http://schemas.microsoft.com/office/drawing/2014/main" id="{380A8333-F549-4675-8F91-7475A8997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13" name="Gruppieren 212">
            <a:extLst>
              <a:ext uri="{FF2B5EF4-FFF2-40B4-BE49-F238E27FC236}">
                <a16:creationId xmlns:a16="http://schemas.microsoft.com/office/drawing/2014/main" id="{D436DE7B-45E4-4AA7-881D-D5038DF5D0C6}"/>
              </a:ext>
            </a:extLst>
          </p:cNvPr>
          <p:cNvGrpSpPr/>
          <p:nvPr/>
        </p:nvGrpSpPr>
        <p:grpSpPr>
          <a:xfrm>
            <a:off x="1014616" y="6112710"/>
            <a:ext cx="2072841" cy="172375"/>
            <a:chOff x="8919318" y="5895958"/>
            <a:chExt cx="2072841" cy="172375"/>
          </a:xfrm>
        </p:grpSpPr>
        <p:grpSp>
          <p:nvGrpSpPr>
            <p:cNvPr id="214" name="Gruppieren 213">
              <a:extLst>
                <a:ext uri="{FF2B5EF4-FFF2-40B4-BE49-F238E27FC236}">
                  <a16:creationId xmlns:a16="http://schemas.microsoft.com/office/drawing/2014/main" id="{F60919E5-8724-4396-A1DD-BBEF0053F846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221" name="Grafik 220">
                <a:extLst>
                  <a:ext uri="{FF2B5EF4-FFF2-40B4-BE49-F238E27FC236}">
                    <a16:creationId xmlns:a16="http://schemas.microsoft.com/office/drawing/2014/main" id="{CDD7284E-E6BC-4070-80E5-AEF25297C7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2" name="Grafik 221">
                <a:extLst>
                  <a:ext uri="{FF2B5EF4-FFF2-40B4-BE49-F238E27FC236}">
                    <a16:creationId xmlns:a16="http://schemas.microsoft.com/office/drawing/2014/main" id="{BD67D9B6-BD68-4397-9F15-AE14417E35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3" name="Grafik 222">
                <a:extLst>
                  <a:ext uri="{FF2B5EF4-FFF2-40B4-BE49-F238E27FC236}">
                    <a16:creationId xmlns:a16="http://schemas.microsoft.com/office/drawing/2014/main" id="{E84D7379-FA8B-43A7-80B9-A834491D95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4" name="Grafik 223">
                <a:extLst>
                  <a:ext uri="{FF2B5EF4-FFF2-40B4-BE49-F238E27FC236}">
                    <a16:creationId xmlns:a16="http://schemas.microsoft.com/office/drawing/2014/main" id="{5651E6BA-84C3-4DCD-AF81-650029F11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5" name="Grafik 224">
                <a:extLst>
                  <a:ext uri="{FF2B5EF4-FFF2-40B4-BE49-F238E27FC236}">
                    <a16:creationId xmlns:a16="http://schemas.microsoft.com/office/drawing/2014/main" id="{1E86B2B9-542A-4A33-9BA4-4048DA5492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15" name="Gruppieren 214">
              <a:extLst>
                <a:ext uri="{FF2B5EF4-FFF2-40B4-BE49-F238E27FC236}">
                  <a16:creationId xmlns:a16="http://schemas.microsoft.com/office/drawing/2014/main" id="{7AD3F644-A08B-439F-9A8D-49B01B0BC72C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216" name="Grafik 215">
                <a:extLst>
                  <a:ext uri="{FF2B5EF4-FFF2-40B4-BE49-F238E27FC236}">
                    <a16:creationId xmlns:a16="http://schemas.microsoft.com/office/drawing/2014/main" id="{624AF981-6C5B-4D61-A542-8EC77E7C41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7" name="Grafik 216">
                <a:extLst>
                  <a:ext uri="{FF2B5EF4-FFF2-40B4-BE49-F238E27FC236}">
                    <a16:creationId xmlns:a16="http://schemas.microsoft.com/office/drawing/2014/main" id="{F57DF4B9-8224-463A-82AA-43809BBC24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8" name="Grafik 217">
                <a:extLst>
                  <a:ext uri="{FF2B5EF4-FFF2-40B4-BE49-F238E27FC236}">
                    <a16:creationId xmlns:a16="http://schemas.microsoft.com/office/drawing/2014/main" id="{ADA3EBDD-458D-471F-AD12-DA88B143F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9" name="Grafik 218">
                <a:extLst>
                  <a:ext uri="{FF2B5EF4-FFF2-40B4-BE49-F238E27FC236}">
                    <a16:creationId xmlns:a16="http://schemas.microsoft.com/office/drawing/2014/main" id="{B7534E33-9B8F-466E-ADBA-FCDE73B262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0" name="Grafik 219">
                <a:extLst>
                  <a:ext uri="{FF2B5EF4-FFF2-40B4-BE49-F238E27FC236}">
                    <a16:creationId xmlns:a16="http://schemas.microsoft.com/office/drawing/2014/main" id="{2B9AE904-3D8E-42B0-BFBD-441095F5BC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4684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C63052D6-FD94-4870-9D57-A6108852B49F}"/>
              </a:ext>
            </a:extLst>
          </p:cNvPr>
          <p:cNvCxnSpPr>
            <a:cxnSpLocks/>
          </p:cNvCxnSpPr>
          <p:nvPr/>
        </p:nvCxnSpPr>
        <p:spPr>
          <a:xfrm>
            <a:off x="2419476" y="34620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18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81">
            <a:hlinkClick r:id="" action="ppaction://media"/>
            <a:extLst>
              <a:ext uri="{FF2B5EF4-FFF2-40B4-BE49-F238E27FC236}">
                <a16:creationId xmlns:a16="http://schemas.microsoft.com/office/drawing/2014/main" id="{98BC5925-E5DC-4B99-89E2-2414872033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7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87</a:t>
            </a:r>
          </a:p>
        </p:txBody>
      </p:sp>
      <p:sp>
        <p:nvSpPr>
          <p:cNvPr id="27" name="Textfeld 26">
            <a:hlinkClick r:id="rId8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81</a:t>
            </a:r>
          </a:p>
        </p:txBody>
      </p:sp>
      <p:sp>
        <p:nvSpPr>
          <p:cNvPr id="28" name="Textfeld 27">
            <a:hlinkClick r:id="rId9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18</a:t>
            </a:r>
          </a:p>
        </p:txBody>
      </p:sp>
      <p:pic>
        <p:nvPicPr>
          <p:cNvPr id="9" name="81">
            <a:hlinkClick r:id="" action="ppaction://media"/>
            <a:extLst>
              <a:ext uri="{FF2B5EF4-FFF2-40B4-BE49-F238E27FC236}">
                <a16:creationId xmlns:a16="http://schemas.microsoft.com/office/drawing/2014/main" id="{98BC5925-E5DC-4B99-89E2-2414872033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3CAF660A-3FCB-421F-ABD8-9A7594E66639}"/>
              </a:ext>
            </a:extLst>
          </p:cNvPr>
          <p:cNvCxnSpPr>
            <a:cxnSpLocks/>
          </p:cNvCxnSpPr>
          <p:nvPr/>
        </p:nvCxnSpPr>
        <p:spPr>
          <a:xfrm>
            <a:off x="2396616" y="353329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8">
            <a:hlinkClick r:id="" action="ppaction://media"/>
            <a:extLst>
              <a:ext uri="{FF2B5EF4-FFF2-40B4-BE49-F238E27FC236}">
                <a16:creationId xmlns:a16="http://schemas.microsoft.com/office/drawing/2014/main" id="{44341AF1-9194-4200-BD75-C84ED66BF6B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05600" y="2750400"/>
            <a:ext cx="540000" cy="5400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F80DE503-3A51-41C3-85DF-13693189A3B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00" y="4572000"/>
            <a:ext cx="2160000" cy="2171865"/>
          </a:xfrm>
          <a:prstGeom prst="rect">
            <a:avLst/>
          </a:prstGeom>
        </p:spPr>
      </p:pic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AC656EA0-0BC9-45B5-AEF4-1714054A4648}"/>
              </a:ext>
            </a:extLst>
          </p:cNvPr>
          <p:cNvGrpSpPr/>
          <p:nvPr/>
        </p:nvGrpSpPr>
        <p:grpSpPr>
          <a:xfrm>
            <a:off x="8918075" y="4601740"/>
            <a:ext cx="2073725" cy="173597"/>
            <a:chOff x="8918075" y="4601740"/>
            <a:chExt cx="2073725" cy="173597"/>
          </a:xfrm>
        </p:grpSpPr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EBC033B8-3C78-4D67-9224-FAF4C5CB4B83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43" name="Grafik 42">
                <a:extLst>
                  <a:ext uri="{FF2B5EF4-FFF2-40B4-BE49-F238E27FC236}">
                    <a16:creationId xmlns:a16="http://schemas.microsoft.com/office/drawing/2014/main" id="{84DBC9A6-031E-41C7-8849-2BBCEE7883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4" name="Grafik 43">
                <a:extLst>
                  <a:ext uri="{FF2B5EF4-FFF2-40B4-BE49-F238E27FC236}">
                    <a16:creationId xmlns:a16="http://schemas.microsoft.com/office/drawing/2014/main" id="{3D6054A4-2C24-4E3D-B216-967AACAFE5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5" name="Grafik 44">
                <a:extLst>
                  <a:ext uri="{FF2B5EF4-FFF2-40B4-BE49-F238E27FC236}">
                    <a16:creationId xmlns:a16="http://schemas.microsoft.com/office/drawing/2014/main" id="{F5975079-9F37-4D89-B4D0-63E76C96AE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6" name="Grafik 45">
                <a:extLst>
                  <a:ext uri="{FF2B5EF4-FFF2-40B4-BE49-F238E27FC236}">
                    <a16:creationId xmlns:a16="http://schemas.microsoft.com/office/drawing/2014/main" id="{39DFAF45-3551-4A46-8DAD-7EE733ABD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7" name="Grafik 46">
                <a:extLst>
                  <a:ext uri="{FF2B5EF4-FFF2-40B4-BE49-F238E27FC236}">
                    <a16:creationId xmlns:a16="http://schemas.microsoft.com/office/drawing/2014/main" id="{B5E78DD9-0DAE-4B39-971F-CAFC41AA0D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FCE6C5A9-C779-4371-A530-E5B19F83131F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38" name="Grafik 37">
                <a:extLst>
                  <a:ext uri="{FF2B5EF4-FFF2-40B4-BE49-F238E27FC236}">
                    <a16:creationId xmlns:a16="http://schemas.microsoft.com/office/drawing/2014/main" id="{69F1557F-D4C6-4299-9F4C-8AF47290F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244DBE74-DB6D-4973-AB0B-AFCC6DE63F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C0404D90-FBF7-4518-A01F-608CCAF330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1" name="Grafik 40">
                <a:extLst>
                  <a:ext uri="{FF2B5EF4-FFF2-40B4-BE49-F238E27FC236}">
                    <a16:creationId xmlns:a16="http://schemas.microsoft.com/office/drawing/2014/main" id="{421A40D1-FDBA-401C-B68D-0891AD28DD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2" name="Grafik 41">
                <a:extLst>
                  <a:ext uri="{FF2B5EF4-FFF2-40B4-BE49-F238E27FC236}">
                    <a16:creationId xmlns:a16="http://schemas.microsoft.com/office/drawing/2014/main" id="{78B73AAF-066E-4C94-BE00-075F2935D8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3460C024-334E-442E-B164-4EE15D46A531}"/>
              </a:ext>
            </a:extLst>
          </p:cNvPr>
          <p:cNvGrpSpPr/>
          <p:nvPr/>
        </p:nvGrpSpPr>
        <p:grpSpPr>
          <a:xfrm>
            <a:off x="8917109" y="4821820"/>
            <a:ext cx="1666718" cy="176772"/>
            <a:chOff x="8917109" y="4821820"/>
            <a:chExt cx="1666718" cy="176772"/>
          </a:xfrm>
        </p:grpSpPr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id="{735592E4-44CD-4FB6-AA72-E9CC9967D5B7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56" name="Grafik 55">
                <a:extLst>
                  <a:ext uri="{FF2B5EF4-FFF2-40B4-BE49-F238E27FC236}">
                    <a16:creationId xmlns:a16="http://schemas.microsoft.com/office/drawing/2014/main" id="{FD88948D-5D21-40F2-A5B6-BAF560297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7" name="Grafik 56">
                <a:extLst>
                  <a:ext uri="{FF2B5EF4-FFF2-40B4-BE49-F238E27FC236}">
                    <a16:creationId xmlns:a16="http://schemas.microsoft.com/office/drawing/2014/main" id="{B7C2DC20-925D-422C-B11D-08428FE1F4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3CA4135C-876D-4C77-81B8-CB66A56F4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DD78AC75-C7EB-4B1D-B986-5B843192CD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11A25171-C03B-4A13-98FC-2062AB63D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C2E1CDD9-2638-43EC-BD66-8C6C9270D058}"/>
                </a:ext>
              </a:extLst>
            </p:cNvPr>
            <p:cNvGrpSpPr/>
            <p:nvPr/>
          </p:nvGrpSpPr>
          <p:grpSpPr>
            <a:xfrm>
              <a:off x="10006377" y="4826217"/>
              <a:ext cx="577450" cy="172375"/>
              <a:chOff x="1195207" y="4594399"/>
              <a:chExt cx="577450" cy="172375"/>
            </a:xfrm>
          </p:grpSpPr>
          <p:pic>
            <p:nvPicPr>
              <p:cNvPr id="51" name="Grafik 50">
                <a:extLst>
                  <a:ext uri="{FF2B5EF4-FFF2-40B4-BE49-F238E27FC236}">
                    <a16:creationId xmlns:a16="http://schemas.microsoft.com/office/drawing/2014/main" id="{FD193A31-2F9F-4CA3-8EC4-1F2EF70D32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2" name="Grafik 51">
                <a:extLst>
                  <a:ext uri="{FF2B5EF4-FFF2-40B4-BE49-F238E27FC236}">
                    <a16:creationId xmlns:a16="http://schemas.microsoft.com/office/drawing/2014/main" id="{1BA9655A-2C22-4AA7-8788-26ED929CA8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21080E5D-0F0B-4365-9556-6C3245D2ED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1458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C63052D6-FD94-4870-9D57-A6108852B49F}"/>
              </a:ext>
            </a:extLst>
          </p:cNvPr>
          <p:cNvCxnSpPr>
            <a:cxnSpLocks/>
          </p:cNvCxnSpPr>
          <p:nvPr/>
        </p:nvCxnSpPr>
        <p:spPr>
          <a:xfrm>
            <a:off x="2419476" y="34620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18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</a:t>
            </a:r>
            <a:r>
              <a:rPr lang="de-DE" sz="2400">
                <a:latin typeface="Comic Sans MS" panose="030F0902030302020204" pitchFamily="66" charset="0"/>
              </a:rPr>
              <a:t>Zahl 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81">
            <a:hlinkClick r:id="" action="ppaction://media"/>
            <a:extLst>
              <a:ext uri="{FF2B5EF4-FFF2-40B4-BE49-F238E27FC236}">
                <a16:creationId xmlns:a16="http://schemas.microsoft.com/office/drawing/2014/main" id="{98BC5925-E5DC-4B99-89E2-2414872033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3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18</a:t>
            </a:r>
          </a:p>
        </p:txBody>
      </p:sp>
      <p:pic>
        <p:nvPicPr>
          <p:cNvPr id="9" name="81">
            <a:hlinkClick r:id="" action="ppaction://media"/>
            <a:extLst>
              <a:ext uri="{FF2B5EF4-FFF2-40B4-BE49-F238E27FC236}">
                <a16:creationId xmlns:a16="http://schemas.microsoft.com/office/drawing/2014/main" id="{98BC5925-E5DC-4B99-89E2-2414872033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3CAF660A-3FCB-421F-ABD8-9A7594E66639}"/>
              </a:ext>
            </a:extLst>
          </p:cNvPr>
          <p:cNvCxnSpPr>
            <a:cxnSpLocks/>
          </p:cNvCxnSpPr>
          <p:nvPr/>
        </p:nvCxnSpPr>
        <p:spPr>
          <a:xfrm>
            <a:off x="2396616" y="353329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68706260-C3FD-4598-8368-EB6CD7F0D9C5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6E9DD5B-7B72-469D-B7B1-C0815828F1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14" name="Grafik 113">
            <a:extLst>
              <a:ext uri="{FF2B5EF4-FFF2-40B4-BE49-F238E27FC236}">
                <a16:creationId xmlns:a16="http://schemas.microsoft.com/office/drawing/2014/main" id="{3F4A2D5D-2F02-4068-BCF4-A50CBD7983D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118" y="4525748"/>
            <a:ext cx="2160000" cy="2171865"/>
          </a:xfrm>
          <a:prstGeom prst="rect">
            <a:avLst/>
          </a:prstGeom>
        </p:spPr>
      </p:pic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561D1791-F395-49D5-A6E2-5A947A247651}"/>
              </a:ext>
            </a:extLst>
          </p:cNvPr>
          <p:cNvGrpSpPr/>
          <p:nvPr/>
        </p:nvGrpSpPr>
        <p:grpSpPr>
          <a:xfrm>
            <a:off x="4908393" y="4555488"/>
            <a:ext cx="2073725" cy="173597"/>
            <a:chOff x="8918075" y="4601740"/>
            <a:chExt cx="2073725" cy="173597"/>
          </a:xfrm>
        </p:grpSpPr>
        <p:grpSp>
          <p:nvGrpSpPr>
            <p:cNvPr id="116" name="Gruppieren 115">
              <a:extLst>
                <a:ext uri="{FF2B5EF4-FFF2-40B4-BE49-F238E27FC236}">
                  <a16:creationId xmlns:a16="http://schemas.microsoft.com/office/drawing/2014/main" id="{1D4638BB-36A8-4982-939D-A56020A7EE08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E096A86E-B83D-4473-9C5D-ACF012C81F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036DE629-CB3A-40F5-BC8F-93650E1F17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9EB9BEC0-DE29-4C7B-BF0F-87585504E1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CC201AC4-F0B8-4A2B-B5EB-78ED58723E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90278C93-8217-4174-8B7B-CB3B6658A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08301004-E5B6-4688-9AEF-BB642E1E6951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D5661613-FB1C-4D7B-A6D3-3C7C393C7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7E3D8D94-AC97-4304-AE75-C2496871C1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7D73A3AD-F1DF-4F08-84BE-F93B71AB21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E851F49E-5B13-413C-BB97-262ACDB036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4256C6B1-5148-4C3D-8F33-F0E8828B6E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C24554FB-6B7B-4D3D-98E9-76636FC78211}"/>
              </a:ext>
            </a:extLst>
          </p:cNvPr>
          <p:cNvGrpSpPr/>
          <p:nvPr/>
        </p:nvGrpSpPr>
        <p:grpSpPr>
          <a:xfrm>
            <a:off x="4907427" y="4775568"/>
            <a:ext cx="2076900" cy="176772"/>
            <a:chOff x="8917109" y="4821820"/>
            <a:chExt cx="2076900" cy="176772"/>
          </a:xfrm>
        </p:grpSpPr>
        <p:grpSp>
          <p:nvGrpSpPr>
            <p:cNvPr id="129" name="Gruppieren 128">
              <a:extLst>
                <a:ext uri="{FF2B5EF4-FFF2-40B4-BE49-F238E27FC236}">
                  <a16:creationId xmlns:a16="http://schemas.microsoft.com/office/drawing/2014/main" id="{10DE70EF-B42E-4E01-BE1C-98B5930C9E21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FDCD9A67-C661-489B-8EA1-7E4149FCDD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050AF422-37B6-4D94-952A-3FF90FA23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D4C1C071-04E3-498F-9D3A-474F874183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D8EBDB3E-94E9-4000-A431-A9FCC5C003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6558AD2D-1408-4488-832C-34B9471F6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0" name="Gruppieren 129">
              <a:extLst>
                <a:ext uri="{FF2B5EF4-FFF2-40B4-BE49-F238E27FC236}">
                  <a16:creationId xmlns:a16="http://schemas.microsoft.com/office/drawing/2014/main" id="{74DA3438-78E5-45FA-9A14-920053E3D8E6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C8CC9023-F874-4B62-87DB-3BFE5249BC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34A5BBA1-73BF-4981-8FBD-EADF79E106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EF72AB32-3B02-44DE-A078-9B87371C9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8991816C-5C59-44C0-B4FC-8087488C29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18D67F20-1D10-4CA1-896C-F9C2C3D920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8E16F6B5-A3D3-4274-8C3C-A38AD334BFAE}"/>
              </a:ext>
            </a:extLst>
          </p:cNvPr>
          <p:cNvGrpSpPr/>
          <p:nvPr/>
        </p:nvGrpSpPr>
        <p:grpSpPr>
          <a:xfrm>
            <a:off x="4907427" y="5207885"/>
            <a:ext cx="2076900" cy="174328"/>
            <a:chOff x="8917109" y="5254137"/>
            <a:chExt cx="2076900" cy="174328"/>
          </a:xfrm>
        </p:grpSpPr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33504042-AC85-4997-AD68-C68CDEF8A4B7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60053BD9-9474-4271-9867-E20FD51FF1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6726FD3C-055C-4C9A-BAAF-1B3298E533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04574850-0011-4381-BD3F-10B4913784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3BAD0FB5-440C-4048-8FC8-8BC399E5D0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DCD1C9BA-A5F5-437B-BDF5-350AE2F2FA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3" name="Gruppieren 142">
              <a:extLst>
                <a:ext uri="{FF2B5EF4-FFF2-40B4-BE49-F238E27FC236}">
                  <a16:creationId xmlns:a16="http://schemas.microsoft.com/office/drawing/2014/main" id="{7235746B-EB04-4BEA-B9BA-A4E924043E87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53F08FE9-BCD4-4FA3-99E6-0ABE6E1AE3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5BCBB2B8-4B31-45F8-9BF9-E1BB7003E3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A538C6A6-A071-4653-90C6-C9B6BF246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0D909B54-27E3-475D-83FE-93C2753875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88C11C13-A100-41E1-8175-91312B288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CEE2DA06-87AC-4F3D-9D61-B10D88A5390A}"/>
              </a:ext>
            </a:extLst>
          </p:cNvPr>
          <p:cNvGrpSpPr/>
          <p:nvPr/>
        </p:nvGrpSpPr>
        <p:grpSpPr>
          <a:xfrm>
            <a:off x="4906461" y="5420373"/>
            <a:ext cx="2073725" cy="176772"/>
            <a:chOff x="8916143" y="5466625"/>
            <a:chExt cx="2073725" cy="176772"/>
          </a:xfrm>
        </p:grpSpPr>
        <p:grpSp>
          <p:nvGrpSpPr>
            <p:cNvPr id="155" name="Gruppieren 154">
              <a:extLst>
                <a:ext uri="{FF2B5EF4-FFF2-40B4-BE49-F238E27FC236}">
                  <a16:creationId xmlns:a16="http://schemas.microsoft.com/office/drawing/2014/main" id="{86792B80-4BF1-4E3B-A495-85F6F87F41EE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B8BBE705-8F11-4A93-BB4F-45C0D9E153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3" name="Grafik 162">
                <a:extLst>
                  <a:ext uri="{FF2B5EF4-FFF2-40B4-BE49-F238E27FC236}">
                    <a16:creationId xmlns:a16="http://schemas.microsoft.com/office/drawing/2014/main" id="{DCC03D54-434D-4F7E-9BAD-541D90A20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B799FAA2-B718-4F7A-9E04-4633A51D7B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96EC419F-C8CF-4928-AD3E-9C80A51CA4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D03ADAFE-4F7C-4BEE-9B40-1A6A8589DA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6" name="Gruppieren 155">
              <a:extLst>
                <a:ext uri="{FF2B5EF4-FFF2-40B4-BE49-F238E27FC236}">
                  <a16:creationId xmlns:a16="http://schemas.microsoft.com/office/drawing/2014/main" id="{9CF0582C-8A61-4506-8ED3-40818AA153BD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57" name="Grafik 156">
                <a:extLst>
                  <a:ext uri="{FF2B5EF4-FFF2-40B4-BE49-F238E27FC236}">
                    <a16:creationId xmlns:a16="http://schemas.microsoft.com/office/drawing/2014/main" id="{065F15E4-27D8-48A2-82A6-F43A44332C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654956D6-1128-4DAE-9BF1-2E7BE3C0D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893485AC-6CE0-4262-893D-3A874E4B28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DDE12C50-DAFA-49E5-A876-C71852A751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88849E11-1EDD-43CF-884E-B63A3CF0EF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39A6445A-1EED-4360-A332-736D2FD32B94}"/>
              </a:ext>
            </a:extLst>
          </p:cNvPr>
          <p:cNvGrpSpPr/>
          <p:nvPr/>
        </p:nvGrpSpPr>
        <p:grpSpPr>
          <a:xfrm>
            <a:off x="4907702" y="4991020"/>
            <a:ext cx="2074416" cy="175550"/>
            <a:chOff x="8917384" y="5037272"/>
            <a:chExt cx="2074416" cy="175550"/>
          </a:xfrm>
        </p:grpSpPr>
        <p:grpSp>
          <p:nvGrpSpPr>
            <p:cNvPr id="168" name="Gruppieren 167">
              <a:extLst>
                <a:ext uri="{FF2B5EF4-FFF2-40B4-BE49-F238E27FC236}">
                  <a16:creationId xmlns:a16="http://schemas.microsoft.com/office/drawing/2014/main" id="{AAB55421-325F-4469-BDE2-37966010C155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2A93BBB0-15F9-4B46-9878-CBF9F06D36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5609D91-404A-4C98-9240-88DA045BB3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D737EF98-1E1E-4DDE-8538-40C2B34C45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12B018AC-3E84-453F-B172-2E6001D63C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9" name="Grafik 178">
                <a:extLst>
                  <a:ext uri="{FF2B5EF4-FFF2-40B4-BE49-F238E27FC236}">
                    <a16:creationId xmlns:a16="http://schemas.microsoft.com/office/drawing/2014/main" id="{3E02DAE6-04F9-4EE4-AECD-E78BDF4875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253961C0-5226-40B3-98D7-9ADCB067C587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45CBF08D-F4F5-4650-A024-4BFBE7E920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1" name="Grafik 170">
                <a:extLst>
                  <a:ext uri="{FF2B5EF4-FFF2-40B4-BE49-F238E27FC236}">
                    <a16:creationId xmlns:a16="http://schemas.microsoft.com/office/drawing/2014/main" id="{7B62770F-7CF7-43FB-849D-48C8151AFC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E9A68103-4A79-428F-995C-784F509BFD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C1A1CED1-3FA7-424E-A0BE-D46DA917F3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4" name="Grafik 173">
                <a:extLst>
                  <a:ext uri="{FF2B5EF4-FFF2-40B4-BE49-F238E27FC236}">
                    <a16:creationId xmlns:a16="http://schemas.microsoft.com/office/drawing/2014/main" id="{767048F5-C417-4F64-83E5-8735DF1348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80" name="Gruppieren 179">
            <a:extLst>
              <a:ext uri="{FF2B5EF4-FFF2-40B4-BE49-F238E27FC236}">
                <a16:creationId xmlns:a16="http://schemas.microsoft.com/office/drawing/2014/main" id="{2623C1EA-09F7-404E-8002-9CE5ABF2BD00}"/>
              </a:ext>
            </a:extLst>
          </p:cNvPr>
          <p:cNvGrpSpPr/>
          <p:nvPr/>
        </p:nvGrpSpPr>
        <p:grpSpPr>
          <a:xfrm>
            <a:off x="4909636" y="5849706"/>
            <a:ext cx="2072841" cy="172375"/>
            <a:chOff x="8919318" y="5895958"/>
            <a:chExt cx="2072841" cy="172375"/>
          </a:xfrm>
        </p:grpSpPr>
        <p:grpSp>
          <p:nvGrpSpPr>
            <p:cNvPr id="181" name="Gruppieren 180">
              <a:extLst>
                <a:ext uri="{FF2B5EF4-FFF2-40B4-BE49-F238E27FC236}">
                  <a16:creationId xmlns:a16="http://schemas.microsoft.com/office/drawing/2014/main" id="{21B1B762-2E29-44DF-B25A-1DC26FCB9D70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88" name="Grafik 187">
                <a:extLst>
                  <a:ext uri="{FF2B5EF4-FFF2-40B4-BE49-F238E27FC236}">
                    <a16:creationId xmlns:a16="http://schemas.microsoft.com/office/drawing/2014/main" id="{4C3E8CC0-DC5E-4626-B36C-A0853FF0CA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9" name="Grafik 188">
                <a:extLst>
                  <a:ext uri="{FF2B5EF4-FFF2-40B4-BE49-F238E27FC236}">
                    <a16:creationId xmlns:a16="http://schemas.microsoft.com/office/drawing/2014/main" id="{96E3BEB3-97DC-484F-B6B7-BBD0B920B3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0" name="Grafik 189">
                <a:extLst>
                  <a:ext uri="{FF2B5EF4-FFF2-40B4-BE49-F238E27FC236}">
                    <a16:creationId xmlns:a16="http://schemas.microsoft.com/office/drawing/2014/main" id="{78A3ECF4-4A62-4A80-98F2-AE8A3056DA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1" name="Grafik 190">
                <a:extLst>
                  <a:ext uri="{FF2B5EF4-FFF2-40B4-BE49-F238E27FC236}">
                    <a16:creationId xmlns:a16="http://schemas.microsoft.com/office/drawing/2014/main" id="{834F3F55-36D5-4D74-8A52-16A028E014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2" name="Grafik 191">
                <a:extLst>
                  <a:ext uri="{FF2B5EF4-FFF2-40B4-BE49-F238E27FC236}">
                    <a16:creationId xmlns:a16="http://schemas.microsoft.com/office/drawing/2014/main" id="{04EF1148-264B-4D18-A1A5-DF281FDE3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82" name="Gruppieren 181">
              <a:extLst>
                <a:ext uri="{FF2B5EF4-FFF2-40B4-BE49-F238E27FC236}">
                  <a16:creationId xmlns:a16="http://schemas.microsoft.com/office/drawing/2014/main" id="{8675A930-B4EF-4DFE-93B7-203D99C02E75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83" name="Grafik 182">
                <a:extLst>
                  <a:ext uri="{FF2B5EF4-FFF2-40B4-BE49-F238E27FC236}">
                    <a16:creationId xmlns:a16="http://schemas.microsoft.com/office/drawing/2014/main" id="{2A04B883-3C77-48CA-A7F4-CD6FDED7A6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4" name="Grafik 183">
                <a:extLst>
                  <a:ext uri="{FF2B5EF4-FFF2-40B4-BE49-F238E27FC236}">
                    <a16:creationId xmlns:a16="http://schemas.microsoft.com/office/drawing/2014/main" id="{90D9E160-A7DA-4214-8AF8-F4D8411A63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5" name="Grafik 184">
                <a:extLst>
                  <a:ext uri="{FF2B5EF4-FFF2-40B4-BE49-F238E27FC236}">
                    <a16:creationId xmlns:a16="http://schemas.microsoft.com/office/drawing/2014/main" id="{D29E6DF7-7D2C-4D90-9762-239AB895C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6" name="Grafik 185">
                <a:extLst>
                  <a:ext uri="{FF2B5EF4-FFF2-40B4-BE49-F238E27FC236}">
                    <a16:creationId xmlns:a16="http://schemas.microsoft.com/office/drawing/2014/main" id="{163A2341-1B26-45E9-9821-910CDCEE12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7" name="Grafik 186">
                <a:extLst>
                  <a:ext uri="{FF2B5EF4-FFF2-40B4-BE49-F238E27FC236}">
                    <a16:creationId xmlns:a16="http://schemas.microsoft.com/office/drawing/2014/main" id="{10E535A7-CA27-4067-9E90-FF9F0185AF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pic>
        <p:nvPicPr>
          <p:cNvPr id="196" name="Grafik 195">
            <a:extLst>
              <a:ext uri="{FF2B5EF4-FFF2-40B4-BE49-F238E27FC236}">
                <a16:creationId xmlns:a16="http://schemas.microsoft.com/office/drawing/2014/main" id="{4C37BB8D-3B27-443E-A74D-3C1A63895B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946" y="6280013"/>
            <a:ext cx="169200" cy="169200"/>
          </a:xfrm>
          <a:prstGeom prst="rect">
            <a:avLst/>
          </a:prstGeom>
        </p:spPr>
      </p:pic>
      <p:grpSp>
        <p:nvGrpSpPr>
          <p:cNvPr id="203" name="Gruppieren 202">
            <a:extLst>
              <a:ext uri="{FF2B5EF4-FFF2-40B4-BE49-F238E27FC236}">
                <a16:creationId xmlns:a16="http://schemas.microsoft.com/office/drawing/2014/main" id="{BB42E9A1-06F2-458F-B27F-7DC57019DDFD}"/>
              </a:ext>
            </a:extLst>
          </p:cNvPr>
          <p:cNvGrpSpPr/>
          <p:nvPr/>
        </p:nvGrpSpPr>
        <p:grpSpPr>
          <a:xfrm>
            <a:off x="4909734" y="5634487"/>
            <a:ext cx="2070550" cy="173597"/>
            <a:chOff x="8920284" y="5682268"/>
            <a:chExt cx="2070550" cy="173597"/>
          </a:xfrm>
        </p:grpSpPr>
        <p:grpSp>
          <p:nvGrpSpPr>
            <p:cNvPr id="204" name="Gruppieren 203">
              <a:extLst>
                <a:ext uri="{FF2B5EF4-FFF2-40B4-BE49-F238E27FC236}">
                  <a16:creationId xmlns:a16="http://schemas.microsoft.com/office/drawing/2014/main" id="{C78F11EF-8BEA-4E8B-9E39-FA659B90BDBD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211" name="Grafik 210">
                <a:extLst>
                  <a:ext uri="{FF2B5EF4-FFF2-40B4-BE49-F238E27FC236}">
                    <a16:creationId xmlns:a16="http://schemas.microsoft.com/office/drawing/2014/main" id="{B21B07C7-7A76-4D66-A5B5-F84B0BBEDC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2" name="Grafik 211">
                <a:extLst>
                  <a:ext uri="{FF2B5EF4-FFF2-40B4-BE49-F238E27FC236}">
                    <a16:creationId xmlns:a16="http://schemas.microsoft.com/office/drawing/2014/main" id="{2D9E05A5-0FB2-4EB3-9374-C777B333A0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3" name="Grafik 212">
                <a:extLst>
                  <a:ext uri="{FF2B5EF4-FFF2-40B4-BE49-F238E27FC236}">
                    <a16:creationId xmlns:a16="http://schemas.microsoft.com/office/drawing/2014/main" id="{E2865AF9-98B7-4DF6-A7A8-8755DB2477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4" name="Grafik 213">
                <a:extLst>
                  <a:ext uri="{FF2B5EF4-FFF2-40B4-BE49-F238E27FC236}">
                    <a16:creationId xmlns:a16="http://schemas.microsoft.com/office/drawing/2014/main" id="{688C11D9-2DD6-4565-BEA7-A82B8E8939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5" name="Grafik 214">
                <a:extLst>
                  <a:ext uri="{FF2B5EF4-FFF2-40B4-BE49-F238E27FC236}">
                    <a16:creationId xmlns:a16="http://schemas.microsoft.com/office/drawing/2014/main" id="{24A98BE9-31C8-4E56-826E-362C01BE0C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05" name="Gruppieren 204">
              <a:extLst>
                <a:ext uri="{FF2B5EF4-FFF2-40B4-BE49-F238E27FC236}">
                  <a16:creationId xmlns:a16="http://schemas.microsoft.com/office/drawing/2014/main" id="{6C143596-259B-431F-A88B-A1C262708296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206" name="Grafik 205">
                <a:extLst>
                  <a:ext uri="{FF2B5EF4-FFF2-40B4-BE49-F238E27FC236}">
                    <a16:creationId xmlns:a16="http://schemas.microsoft.com/office/drawing/2014/main" id="{F9013982-06AE-4D7B-9C78-E415FE0D16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7" name="Grafik 206">
                <a:extLst>
                  <a:ext uri="{FF2B5EF4-FFF2-40B4-BE49-F238E27FC236}">
                    <a16:creationId xmlns:a16="http://schemas.microsoft.com/office/drawing/2014/main" id="{E5BB7BFC-811C-4DD9-B7F9-4BFF23B17C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8" name="Grafik 207">
                <a:extLst>
                  <a:ext uri="{FF2B5EF4-FFF2-40B4-BE49-F238E27FC236}">
                    <a16:creationId xmlns:a16="http://schemas.microsoft.com/office/drawing/2014/main" id="{7EA061B9-F1A1-4BB3-9F40-C4B3774051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9" name="Grafik 208">
                <a:extLst>
                  <a:ext uri="{FF2B5EF4-FFF2-40B4-BE49-F238E27FC236}">
                    <a16:creationId xmlns:a16="http://schemas.microsoft.com/office/drawing/2014/main" id="{22EDF0BC-0658-4B93-B90D-E3A1C040E7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0" name="Grafik 209">
                <a:extLst>
                  <a:ext uri="{FF2B5EF4-FFF2-40B4-BE49-F238E27FC236}">
                    <a16:creationId xmlns:a16="http://schemas.microsoft.com/office/drawing/2014/main" id="{E3A7AB37-638F-4A82-9DDA-35BE56F666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75690197-FA03-4895-8FEA-C0CA53C67AB8}"/>
              </a:ext>
            </a:extLst>
          </p:cNvPr>
          <p:cNvGrpSpPr/>
          <p:nvPr/>
        </p:nvGrpSpPr>
        <p:grpSpPr>
          <a:xfrm>
            <a:off x="4909734" y="6066458"/>
            <a:ext cx="2072841" cy="172375"/>
            <a:chOff x="8919318" y="5895958"/>
            <a:chExt cx="2072841" cy="172375"/>
          </a:xfrm>
        </p:grpSpPr>
        <p:grpSp>
          <p:nvGrpSpPr>
            <p:cNvPr id="217" name="Gruppieren 216">
              <a:extLst>
                <a:ext uri="{FF2B5EF4-FFF2-40B4-BE49-F238E27FC236}">
                  <a16:creationId xmlns:a16="http://schemas.microsoft.com/office/drawing/2014/main" id="{B5ADE351-05C8-4F62-9F0A-BE7EFC236628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224" name="Grafik 223">
                <a:extLst>
                  <a:ext uri="{FF2B5EF4-FFF2-40B4-BE49-F238E27FC236}">
                    <a16:creationId xmlns:a16="http://schemas.microsoft.com/office/drawing/2014/main" id="{9299446F-88AC-41C0-BCDB-FD52728121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5" name="Grafik 224">
                <a:extLst>
                  <a:ext uri="{FF2B5EF4-FFF2-40B4-BE49-F238E27FC236}">
                    <a16:creationId xmlns:a16="http://schemas.microsoft.com/office/drawing/2014/main" id="{BAD1C62C-D78E-4695-836C-78138B4531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6" name="Grafik 225">
                <a:extLst>
                  <a:ext uri="{FF2B5EF4-FFF2-40B4-BE49-F238E27FC236}">
                    <a16:creationId xmlns:a16="http://schemas.microsoft.com/office/drawing/2014/main" id="{E2C7CFBF-264F-410D-A800-B23C36406A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7" name="Grafik 226">
                <a:extLst>
                  <a:ext uri="{FF2B5EF4-FFF2-40B4-BE49-F238E27FC236}">
                    <a16:creationId xmlns:a16="http://schemas.microsoft.com/office/drawing/2014/main" id="{0E67A772-0F64-4361-9E6E-CB4200EBC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8" name="Grafik 227">
                <a:extLst>
                  <a:ext uri="{FF2B5EF4-FFF2-40B4-BE49-F238E27FC236}">
                    <a16:creationId xmlns:a16="http://schemas.microsoft.com/office/drawing/2014/main" id="{F322ADF0-F759-4692-93A4-8E74604F1D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18" name="Gruppieren 217">
              <a:extLst>
                <a:ext uri="{FF2B5EF4-FFF2-40B4-BE49-F238E27FC236}">
                  <a16:creationId xmlns:a16="http://schemas.microsoft.com/office/drawing/2014/main" id="{13D877DF-7BB0-40EF-B418-88A21C90F92E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219" name="Grafik 218">
                <a:extLst>
                  <a:ext uri="{FF2B5EF4-FFF2-40B4-BE49-F238E27FC236}">
                    <a16:creationId xmlns:a16="http://schemas.microsoft.com/office/drawing/2014/main" id="{53A4FC12-F4FF-4C22-B66E-41D08C902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0" name="Grafik 219">
                <a:extLst>
                  <a:ext uri="{FF2B5EF4-FFF2-40B4-BE49-F238E27FC236}">
                    <a16:creationId xmlns:a16="http://schemas.microsoft.com/office/drawing/2014/main" id="{32ECEAD6-AE40-40DB-B6E6-C30101B50C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1" name="Grafik 220">
                <a:extLst>
                  <a:ext uri="{FF2B5EF4-FFF2-40B4-BE49-F238E27FC236}">
                    <a16:creationId xmlns:a16="http://schemas.microsoft.com/office/drawing/2014/main" id="{17F84207-D5CB-4220-BB1D-4865D53582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2" name="Grafik 221">
                <a:extLst>
                  <a:ext uri="{FF2B5EF4-FFF2-40B4-BE49-F238E27FC236}">
                    <a16:creationId xmlns:a16="http://schemas.microsoft.com/office/drawing/2014/main" id="{EDDC1BB4-80E9-4208-9B8C-C7F9E4DE9E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3" name="Grafik 222">
                <a:extLst>
                  <a:ext uri="{FF2B5EF4-FFF2-40B4-BE49-F238E27FC236}">
                    <a16:creationId xmlns:a16="http://schemas.microsoft.com/office/drawing/2014/main" id="{FECFC8FB-CE1C-4CC3-B854-40F1D2E6E6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544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90">
            <a:hlinkClick r:id="" action="ppaction://media"/>
            <a:extLst>
              <a:ext uri="{FF2B5EF4-FFF2-40B4-BE49-F238E27FC236}">
                <a16:creationId xmlns:a16="http://schemas.microsoft.com/office/drawing/2014/main" id="{DC4096BB-BB89-4349-9266-222040C8D5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6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pic>
        <p:nvPicPr>
          <p:cNvPr id="9" name="90">
            <a:hlinkClick r:id="" action="ppaction://media"/>
            <a:extLst>
              <a:ext uri="{FF2B5EF4-FFF2-40B4-BE49-F238E27FC236}">
                <a16:creationId xmlns:a16="http://schemas.microsoft.com/office/drawing/2014/main" id="{DC4096BB-BB89-4349-9266-222040C8D5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19">
            <a:hlinkClick r:id="" action="ppaction://media"/>
            <a:extLst>
              <a:ext uri="{FF2B5EF4-FFF2-40B4-BE49-F238E27FC236}">
                <a16:creationId xmlns:a16="http://schemas.microsoft.com/office/drawing/2014/main" id="{8A99C814-C0FE-43D7-84C3-7B5C50E124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00" y="2768400"/>
            <a:ext cx="540000" cy="540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2B51BFFF-1C32-4F83-8268-EDB9814E54A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00" y="4572000"/>
            <a:ext cx="2160000" cy="2171865"/>
          </a:xfrm>
          <a:prstGeom prst="rect">
            <a:avLst/>
          </a:prstGeom>
        </p:spPr>
      </p:pic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78E5F39F-FB39-48B4-A55E-703347F0890B}"/>
              </a:ext>
            </a:extLst>
          </p:cNvPr>
          <p:cNvGrpSpPr/>
          <p:nvPr/>
        </p:nvGrpSpPr>
        <p:grpSpPr>
          <a:xfrm>
            <a:off x="1195207" y="4594399"/>
            <a:ext cx="987632" cy="172375"/>
            <a:chOff x="1195207" y="4594399"/>
            <a:chExt cx="987632" cy="172375"/>
          </a:xfrm>
        </p:grpSpPr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29A29042-6709-4C7B-8F1C-BF3D56867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F0502AF2-C2B5-4F78-82AF-2CD050D06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3CB2B03B-95EA-428F-8F3D-41E7BC88A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60CCAC66-0F5B-4CAB-9083-40F63CD6A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14BCC604-2380-4EBB-A428-97CCE08E5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DD55B9A4-093E-457A-B0E0-50106991D171}"/>
              </a:ext>
            </a:extLst>
          </p:cNvPr>
          <p:cNvGrpSpPr/>
          <p:nvPr/>
        </p:nvGrpSpPr>
        <p:grpSpPr>
          <a:xfrm>
            <a:off x="2281057" y="4597574"/>
            <a:ext cx="987632" cy="172375"/>
            <a:chOff x="1195207" y="4594399"/>
            <a:chExt cx="987632" cy="172375"/>
          </a:xfrm>
        </p:grpSpPr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E2A5FE20-2ABA-47F1-961E-47418A5BD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DF21F54F-9684-430B-A1D8-D06B814CD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8C979796-DA13-4A56-8C78-1BFE766F5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A244DE98-0D17-40A7-BC24-49CA23526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BAB20A90-4913-41E4-8034-B83514AB2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4A77E36C-0A26-4C33-A559-C77F01B1EFF6}"/>
              </a:ext>
            </a:extLst>
          </p:cNvPr>
          <p:cNvGrpSpPr/>
          <p:nvPr/>
        </p:nvGrpSpPr>
        <p:grpSpPr>
          <a:xfrm>
            <a:off x="1202082" y="4822378"/>
            <a:ext cx="987632" cy="172375"/>
            <a:chOff x="1195207" y="4594399"/>
            <a:chExt cx="987632" cy="172375"/>
          </a:xfrm>
        </p:grpSpPr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4B19FC5F-A440-430C-AE1D-DD1CD3EEB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BB18ED1A-B25F-45CF-B06B-4EBD0FB0F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949554BD-4787-46C5-83A7-8B68275D5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3D9CC46F-8852-4FB5-BCCD-B9958A45B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54B1473B-01EB-4BF7-A317-BFD941C32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FB8F94C1-6F67-4919-B73A-1B28F7C6884A}"/>
              </a:ext>
            </a:extLst>
          </p:cNvPr>
          <p:cNvGrpSpPr/>
          <p:nvPr/>
        </p:nvGrpSpPr>
        <p:grpSpPr>
          <a:xfrm>
            <a:off x="2281057" y="4818678"/>
            <a:ext cx="781575" cy="172375"/>
            <a:chOff x="1195207" y="4594399"/>
            <a:chExt cx="781575" cy="172375"/>
          </a:xfrm>
        </p:grpSpPr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D447F113-FDE5-4786-AED1-C1FC14C06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0A2BD008-B71B-4218-AA91-0577081BE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16E8B1F4-B907-49FD-A93A-909A8E502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E8CAD613-7A5E-4F3B-A47B-CB9769690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370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90">
            <a:hlinkClick r:id="" action="ppaction://media"/>
            <a:extLst>
              <a:ext uri="{FF2B5EF4-FFF2-40B4-BE49-F238E27FC236}">
                <a16:creationId xmlns:a16="http://schemas.microsoft.com/office/drawing/2014/main" id="{DC4096BB-BB89-4349-9266-222040C8D5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6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pic>
        <p:nvPicPr>
          <p:cNvPr id="9" name="90">
            <a:hlinkClick r:id="" action="ppaction://media"/>
            <a:extLst>
              <a:ext uri="{FF2B5EF4-FFF2-40B4-BE49-F238E27FC236}">
                <a16:creationId xmlns:a16="http://schemas.microsoft.com/office/drawing/2014/main" id="{DC4096BB-BB89-4349-9266-222040C8D5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60">
            <a:hlinkClick r:id="" action="ppaction://media"/>
            <a:extLst>
              <a:ext uri="{FF2B5EF4-FFF2-40B4-BE49-F238E27FC236}">
                <a16:creationId xmlns:a16="http://schemas.microsoft.com/office/drawing/2014/main" id="{199D4431-5F9E-47D3-A61A-571C03DC5B0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96000" y="2700000"/>
            <a:ext cx="540000" cy="540000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0809BF07-016F-41AC-B043-C1924DC37F2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118" y="4525748"/>
            <a:ext cx="2160000" cy="2171865"/>
          </a:xfrm>
          <a:prstGeom prst="rect">
            <a:avLst/>
          </a:prstGeom>
        </p:spPr>
      </p:pic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4C8BDC97-644D-40F6-AC51-99C0CEC00773}"/>
              </a:ext>
            </a:extLst>
          </p:cNvPr>
          <p:cNvGrpSpPr/>
          <p:nvPr/>
        </p:nvGrpSpPr>
        <p:grpSpPr>
          <a:xfrm>
            <a:off x="4908393" y="4555488"/>
            <a:ext cx="2073725" cy="173597"/>
            <a:chOff x="8918075" y="4601740"/>
            <a:chExt cx="2073725" cy="173597"/>
          </a:xfrm>
        </p:grpSpPr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53D11FB2-D035-4D0B-AB87-AB136B996E24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279BBF2E-7064-4744-B461-7B2691A9C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27BAEF8F-F061-46AC-8C21-F1A08A1570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AC6608B1-C262-4C98-97A5-1F591ECB93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B793C193-4002-4405-A289-CC7C3FC34D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C9E62D2E-E92A-444B-A3C0-69EDEB9DB2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0DDD534E-C815-4F4F-B3A6-D1A465A1510E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583EE72A-26F9-41AA-8AB4-D48D3E47A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2" name="Grafik 81">
                <a:extLst>
                  <a:ext uri="{FF2B5EF4-FFF2-40B4-BE49-F238E27FC236}">
                    <a16:creationId xmlns:a16="http://schemas.microsoft.com/office/drawing/2014/main" id="{27B61F47-3142-4921-9B7F-5F9D3EB6AC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A7D614D1-78EE-4E2A-ABDB-EFC9F84AB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4" name="Grafik 83">
                <a:extLst>
                  <a:ext uri="{FF2B5EF4-FFF2-40B4-BE49-F238E27FC236}">
                    <a16:creationId xmlns:a16="http://schemas.microsoft.com/office/drawing/2014/main" id="{265F85AD-B12D-49D6-BD67-C8D47777F0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062FEDC9-35F3-4F0C-90B7-D719BC1482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A50EF96A-5376-4FDB-9F6C-DEB83264BC83}"/>
              </a:ext>
            </a:extLst>
          </p:cNvPr>
          <p:cNvGrpSpPr/>
          <p:nvPr/>
        </p:nvGrpSpPr>
        <p:grpSpPr>
          <a:xfrm>
            <a:off x="4907427" y="4775568"/>
            <a:ext cx="2076900" cy="176772"/>
            <a:chOff x="8917109" y="4821820"/>
            <a:chExt cx="2076900" cy="176772"/>
          </a:xfrm>
        </p:grpSpPr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DD3148EB-B2F9-4D39-889A-816A13A30269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7DA82B5B-5E94-4615-9216-88CBFC07CC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E76B3E88-0569-447F-9A22-6C1D133D8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8EB0C8D6-BAE5-44C2-8ABF-BEE6349C4C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6DCD1530-1A62-4E9E-8013-5AB900553D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66EBC1E5-AA91-47DA-BE67-9CD64B7E8E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3" name="Gruppieren 92">
              <a:extLst>
                <a:ext uri="{FF2B5EF4-FFF2-40B4-BE49-F238E27FC236}">
                  <a16:creationId xmlns:a16="http://schemas.microsoft.com/office/drawing/2014/main" id="{7B1314EC-831F-4229-AF56-D0AB08F66166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6CE13B80-A31F-4382-8782-9FDFF3A25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B1F9F981-0A86-40B5-98B2-35BC6E886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6" name="Grafik 95">
                <a:extLst>
                  <a:ext uri="{FF2B5EF4-FFF2-40B4-BE49-F238E27FC236}">
                    <a16:creationId xmlns:a16="http://schemas.microsoft.com/office/drawing/2014/main" id="{01619A08-3C1F-4604-9A82-B7BAAE14A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7" name="Grafik 96">
                <a:extLst>
                  <a:ext uri="{FF2B5EF4-FFF2-40B4-BE49-F238E27FC236}">
                    <a16:creationId xmlns:a16="http://schemas.microsoft.com/office/drawing/2014/main" id="{90DD83AD-2D16-453F-857F-8F2A652487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94F5A9B9-1C90-4542-9DF5-0AA91F878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2DA10164-931A-4E80-8B22-83E7A61BF26C}"/>
              </a:ext>
            </a:extLst>
          </p:cNvPr>
          <p:cNvGrpSpPr/>
          <p:nvPr/>
        </p:nvGrpSpPr>
        <p:grpSpPr>
          <a:xfrm>
            <a:off x="4907427" y="5207885"/>
            <a:ext cx="2076900" cy="174328"/>
            <a:chOff x="8917109" y="5254137"/>
            <a:chExt cx="2076900" cy="174328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0572523D-1EEC-49B1-9E9C-4418A6A48F2D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59315C0D-8656-41A6-88AE-04BB02059C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B31E3876-4740-4F8D-B2D8-3B23E257EC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1D92899B-D497-49B4-A954-BE57866376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3975044C-F5D1-4302-8D76-58BA47844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8E4F4AEC-19D9-4550-BF6F-222586F09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E7CE3760-88D4-4600-B506-41BE1AD13345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6322D3C8-B295-45A8-ADC4-6ECDC38014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CC83796C-26EE-42D0-BDB2-F3CF95C895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905B76CE-3C71-4762-B58A-43BA35D538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8EEF1A18-4D7B-4ACE-A2FE-00ADA1BD4F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E907D9BA-AB8C-4A2B-BC92-6B5C8BA1A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0C86A78B-3C08-43BC-AADF-416607197CD9}"/>
              </a:ext>
            </a:extLst>
          </p:cNvPr>
          <p:cNvGrpSpPr/>
          <p:nvPr/>
        </p:nvGrpSpPr>
        <p:grpSpPr>
          <a:xfrm>
            <a:off x="4906461" y="5420373"/>
            <a:ext cx="2073725" cy="176772"/>
            <a:chOff x="8916143" y="5466625"/>
            <a:chExt cx="2073725" cy="176772"/>
          </a:xfrm>
        </p:grpSpPr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E96AAA9A-D26E-4ED3-AA70-3782E2E90077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9581340B-61AB-4FAC-9424-514923CFA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09CCE0E4-6DF5-4FEC-A953-B0663AA7FD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0ECCF9C0-3C0C-43F5-A097-75AF42BAE6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BD3C2725-02C3-4247-9BE3-35E5EBEA9C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01DE5C6E-2ED6-489D-9F98-5778B3D9A5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9" name="Gruppieren 118">
              <a:extLst>
                <a:ext uri="{FF2B5EF4-FFF2-40B4-BE49-F238E27FC236}">
                  <a16:creationId xmlns:a16="http://schemas.microsoft.com/office/drawing/2014/main" id="{EE65B336-5B7E-4A46-852B-95A87EDA9DEC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2BA2151C-4B01-4E15-86AC-18AEA30E57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0C381BBD-3D7F-4D0A-B48C-0723C6E06F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15F1A106-E291-4CBD-BBDB-B895243176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8418887E-8355-4CF9-8D0C-4F4DFA3D75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132EF2AB-32E5-49A6-A798-E3DAF700D7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73543EA0-AC36-4618-9E58-7471F530493B}"/>
              </a:ext>
            </a:extLst>
          </p:cNvPr>
          <p:cNvGrpSpPr/>
          <p:nvPr/>
        </p:nvGrpSpPr>
        <p:grpSpPr>
          <a:xfrm>
            <a:off x="4907702" y="4991020"/>
            <a:ext cx="2074416" cy="175550"/>
            <a:chOff x="8917384" y="5037272"/>
            <a:chExt cx="2074416" cy="175550"/>
          </a:xfrm>
        </p:grpSpPr>
        <p:grpSp>
          <p:nvGrpSpPr>
            <p:cNvPr id="131" name="Gruppieren 130">
              <a:extLst>
                <a:ext uri="{FF2B5EF4-FFF2-40B4-BE49-F238E27FC236}">
                  <a16:creationId xmlns:a16="http://schemas.microsoft.com/office/drawing/2014/main" id="{39870BF4-FE4A-4DDA-9B95-E0F9C07DB5AE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1516D99F-96B5-4FCB-B156-2E5A511E8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E7C7B3A8-4E04-4C1C-9204-67A6228EEB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CE86ECDB-B068-4A1C-90A1-D85B50DB9B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BBBCA6F0-E30E-4278-A11B-D86A4BE800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2" name="Grafik 141">
                <a:extLst>
                  <a:ext uri="{FF2B5EF4-FFF2-40B4-BE49-F238E27FC236}">
                    <a16:creationId xmlns:a16="http://schemas.microsoft.com/office/drawing/2014/main" id="{89370ECA-9A9F-440B-A513-38C5A0669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345CB538-5928-4E14-883C-26FB61B7E117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CEFC6D27-84BB-40F8-86AE-42665EF281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C4E02CDE-8592-45EB-AA1B-4A6905745B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11C0F1EC-7478-4D75-AC49-AB878A4FF1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DFBAD7D5-4F9D-4C00-B36B-FCCDAECE93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ED403891-D2A0-4FE2-B19F-5565234A12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FB5BE7DF-B25F-4066-B04E-B98114EBDB6F}"/>
              </a:ext>
            </a:extLst>
          </p:cNvPr>
          <p:cNvGrpSpPr/>
          <p:nvPr/>
        </p:nvGrpSpPr>
        <p:grpSpPr>
          <a:xfrm>
            <a:off x="4909734" y="5634487"/>
            <a:ext cx="2070550" cy="173597"/>
            <a:chOff x="8920284" y="5682268"/>
            <a:chExt cx="2070550" cy="173597"/>
          </a:xfrm>
        </p:grpSpPr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103AD6B3-D7C1-46EC-994D-DE58A923F91D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95151EBE-CE28-407C-8CE9-7893C9F90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B439F36D-BFCB-4FE9-BE87-38E6E3CC5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F3155C40-19B2-417A-99DE-FCB2010532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243B3C49-6866-4206-8499-BB58C07DC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C4C0BC5B-38D2-4686-A450-0311B4580B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8A543EED-8710-43DC-89A6-6CBBAFF43AAA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2B5299C9-090D-49BA-9E23-F12B05556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2AF569B7-BCE8-401E-AE2D-F9B9349DCD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CB1EAFC7-AE50-44F7-A495-E672035D5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5E8929D9-2BA5-45D5-A66D-9756946CCB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E0F59B08-E086-4765-8012-DC46A1FED7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344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48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84">
            <a:hlinkClick r:id="" action="ppaction://media"/>
            <a:extLst>
              <a:ext uri="{FF2B5EF4-FFF2-40B4-BE49-F238E27FC236}">
                <a16:creationId xmlns:a16="http://schemas.microsoft.com/office/drawing/2014/main" id="{BF5E153D-2B0E-40EC-A8B3-E836D16191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0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90">
            <a:hlinkClick r:id="" action="ppaction://media"/>
            <a:extLst>
              <a:ext uri="{FF2B5EF4-FFF2-40B4-BE49-F238E27FC236}">
                <a16:creationId xmlns:a16="http://schemas.microsoft.com/office/drawing/2014/main" id="{DC4096BB-BB89-4349-9266-222040C8D5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2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pic>
        <p:nvPicPr>
          <p:cNvPr id="9" name="90">
            <a:hlinkClick r:id="" action="ppaction://media"/>
            <a:extLst>
              <a:ext uri="{FF2B5EF4-FFF2-40B4-BE49-F238E27FC236}">
                <a16:creationId xmlns:a16="http://schemas.microsoft.com/office/drawing/2014/main" id="{DC4096BB-BB89-4349-9266-222040C8D5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F1A3820-D93A-4FC2-9768-4BB297B4387A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044442-DF1D-49CD-92D9-9BBE239A5D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12" name="Grafik 111">
            <a:extLst>
              <a:ext uri="{FF2B5EF4-FFF2-40B4-BE49-F238E27FC236}">
                <a16:creationId xmlns:a16="http://schemas.microsoft.com/office/drawing/2014/main" id="{F9840920-5D03-4F77-88D7-07737BB19EB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00" y="4572000"/>
            <a:ext cx="2160000" cy="2171865"/>
          </a:xfrm>
          <a:prstGeom prst="rect">
            <a:avLst/>
          </a:prstGeom>
        </p:spPr>
      </p:pic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363BFC6F-F1DE-4D0A-BBED-4E7ED55BEE9B}"/>
              </a:ext>
            </a:extLst>
          </p:cNvPr>
          <p:cNvGrpSpPr/>
          <p:nvPr/>
        </p:nvGrpSpPr>
        <p:grpSpPr>
          <a:xfrm>
            <a:off x="8918075" y="4601740"/>
            <a:ext cx="2073725" cy="173597"/>
            <a:chOff x="8918075" y="4601740"/>
            <a:chExt cx="2073725" cy="173597"/>
          </a:xfrm>
        </p:grpSpPr>
        <p:grpSp>
          <p:nvGrpSpPr>
            <p:cNvPr id="114" name="Gruppieren 113">
              <a:extLst>
                <a:ext uri="{FF2B5EF4-FFF2-40B4-BE49-F238E27FC236}">
                  <a16:creationId xmlns:a16="http://schemas.microsoft.com/office/drawing/2014/main" id="{B58EDAF7-7E11-41EF-A983-4E2FCC9A096D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D6636167-B2CF-476E-8572-16A439847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7C385276-C3A1-4921-B2A9-68B644753A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67C83A52-8D4B-445C-8828-9FC648A9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31DD9522-7B71-4299-8A65-7249262FC5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B6113A96-A667-42F0-B976-48262DC0C9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5BC1FFE4-6102-4099-A40A-12B0FDDD7034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146E3444-F678-4EE7-BD05-79C7D7C93B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9987098E-7A0E-4530-ACB5-C94F1D6277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441A1198-1401-4CB2-95CD-617B96D13B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36926B2C-B657-4711-82F6-B91B5370FD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5B9E5B5D-9376-42ED-B341-3A8F5A55C9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20B8CEE4-9683-4CA2-8F9B-25941FE218F1}"/>
              </a:ext>
            </a:extLst>
          </p:cNvPr>
          <p:cNvGrpSpPr/>
          <p:nvPr/>
        </p:nvGrpSpPr>
        <p:grpSpPr>
          <a:xfrm>
            <a:off x="8917109" y="4821820"/>
            <a:ext cx="2076900" cy="176772"/>
            <a:chOff x="8917109" y="4821820"/>
            <a:chExt cx="2076900" cy="176772"/>
          </a:xfrm>
        </p:grpSpPr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111CC91-9126-43D7-81D7-E94E36A469A2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9292C150-9DBC-49A6-9A2C-AD374FC6DB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E2FF5148-A652-4C59-9E37-F6DDC8864B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C73D55D0-7CD0-4FA8-A15E-871D02B52D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8E00C0BF-A8E8-4C10-AB0C-8D65823946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525CF095-8332-483D-A410-1065FB259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8" name="Gruppieren 127">
              <a:extLst>
                <a:ext uri="{FF2B5EF4-FFF2-40B4-BE49-F238E27FC236}">
                  <a16:creationId xmlns:a16="http://schemas.microsoft.com/office/drawing/2014/main" id="{F921977E-CE71-43B7-A93B-AEDF8720FE65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99579B53-3F59-43C4-B94D-1806A805B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BC812F5C-08F8-4517-9FBF-7470DE63C6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D9CE3718-B8D7-4EE3-B906-FA5A95620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569F7751-6BCF-45A2-B6C5-BACE1872D7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2FF2546E-4C93-4E14-AAB5-8AD351CC6C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E98E8201-B1D7-4030-9867-1FDCE2FE4698}"/>
              </a:ext>
            </a:extLst>
          </p:cNvPr>
          <p:cNvGrpSpPr/>
          <p:nvPr/>
        </p:nvGrpSpPr>
        <p:grpSpPr>
          <a:xfrm>
            <a:off x="8917109" y="5254137"/>
            <a:ext cx="2076900" cy="174328"/>
            <a:chOff x="8917109" y="5254137"/>
            <a:chExt cx="2076900" cy="174328"/>
          </a:xfrm>
        </p:grpSpPr>
        <p:grpSp>
          <p:nvGrpSpPr>
            <p:cNvPr id="140" name="Gruppieren 139">
              <a:extLst>
                <a:ext uri="{FF2B5EF4-FFF2-40B4-BE49-F238E27FC236}">
                  <a16:creationId xmlns:a16="http://schemas.microsoft.com/office/drawing/2014/main" id="{4A68C03E-F101-4E66-B284-37D947913A04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49EFBCB6-51F5-4795-BDB2-E7F74A1DAA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A672FFD7-EE99-41A2-A439-6F19A0A36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207FB650-5E08-46CA-B58A-447E0B1B0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713BDC5D-84DC-447A-8A94-39A32C19E6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B3B60FA1-6E43-4FF6-80C9-753D5FD9EF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1" name="Gruppieren 140">
              <a:extLst>
                <a:ext uri="{FF2B5EF4-FFF2-40B4-BE49-F238E27FC236}">
                  <a16:creationId xmlns:a16="http://schemas.microsoft.com/office/drawing/2014/main" id="{5C0A6B4B-96A8-45BD-827C-78738F553ED4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42" name="Grafik 141">
                <a:extLst>
                  <a:ext uri="{FF2B5EF4-FFF2-40B4-BE49-F238E27FC236}">
                    <a16:creationId xmlns:a16="http://schemas.microsoft.com/office/drawing/2014/main" id="{E1A7142D-2E2E-4690-B513-714228403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E695F7C2-A245-4F1E-B41D-069DCA1B4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6012EA0C-CBE7-48A6-B8CF-0D5AAD2AEE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2802B33F-C4E0-4A8D-912F-F51AE6957A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7F47FE2C-A4E7-4DAB-914F-28D477CEC3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5E6E98C0-C0C9-47CD-A817-0F7EF67C2603}"/>
              </a:ext>
            </a:extLst>
          </p:cNvPr>
          <p:cNvGrpSpPr/>
          <p:nvPr/>
        </p:nvGrpSpPr>
        <p:grpSpPr>
          <a:xfrm>
            <a:off x="8916143" y="5466625"/>
            <a:ext cx="2073725" cy="176772"/>
            <a:chOff x="8916143" y="5466625"/>
            <a:chExt cx="2073725" cy="176772"/>
          </a:xfrm>
        </p:grpSpPr>
        <p:grpSp>
          <p:nvGrpSpPr>
            <p:cNvPr id="153" name="Gruppieren 152">
              <a:extLst>
                <a:ext uri="{FF2B5EF4-FFF2-40B4-BE49-F238E27FC236}">
                  <a16:creationId xmlns:a16="http://schemas.microsoft.com/office/drawing/2014/main" id="{4BEE2E8A-54A6-47F1-805F-F335E6318EE5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8F88C777-ED28-4D64-A84E-FA70CD0499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B20FCC40-290F-4341-920C-49FE53CB64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3B6EC704-6B69-493E-8A21-CB7EA5920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3" name="Grafik 162">
                <a:extLst>
                  <a:ext uri="{FF2B5EF4-FFF2-40B4-BE49-F238E27FC236}">
                    <a16:creationId xmlns:a16="http://schemas.microsoft.com/office/drawing/2014/main" id="{DBEFAC14-35AB-4B5F-AC76-9EAA73A07A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2445962-125D-4BFE-8AFC-8223D00DE8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06EF0D1-2B5C-4F8A-A11F-8D0ADA76324C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156543F4-FBA5-47F5-9261-FC9E3F38ED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6" name="Grafik 155">
                <a:extLst>
                  <a:ext uri="{FF2B5EF4-FFF2-40B4-BE49-F238E27FC236}">
                    <a16:creationId xmlns:a16="http://schemas.microsoft.com/office/drawing/2014/main" id="{6E7616B7-1BCE-4AD1-B4CB-6001AB5308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7" name="Grafik 156">
                <a:extLst>
                  <a:ext uri="{FF2B5EF4-FFF2-40B4-BE49-F238E27FC236}">
                    <a16:creationId xmlns:a16="http://schemas.microsoft.com/office/drawing/2014/main" id="{023F824D-6D18-4D98-BAFF-3609E1ADE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EFEF29FC-F7D4-4633-922F-A5C56F6A58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1470C2BD-8754-4E3E-B4FD-F9F65D3BAF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7A44ECD8-6BC4-485B-9BF6-768A8D0A7B14}"/>
              </a:ext>
            </a:extLst>
          </p:cNvPr>
          <p:cNvGrpSpPr/>
          <p:nvPr/>
        </p:nvGrpSpPr>
        <p:grpSpPr>
          <a:xfrm>
            <a:off x="8920284" y="5682268"/>
            <a:ext cx="2070550" cy="173597"/>
            <a:chOff x="8920284" y="5682268"/>
            <a:chExt cx="2070550" cy="173597"/>
          </a:xfrm>
        </p:grpSpPr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8936420B-99BD-4AC6-B9BA-5014A13E01EB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AAECB250-1864-41FD-83B7-68F8F7351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4" name="Grafik 173">
                <a:extLst>
                  <a:ext uri="{FF2B5EF4-FFF2-40B4-BE49-F238E27FC236}">
                    <a16:creationId xmlns:a16="http://schemas.microsoft.com/office/drawing/2014/main" id="{0A51A03D-9EB7-487A-A686-C719EBC573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01807B49-E587-4177-87A5-737B966685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12A52C4C-46E1-478A-893B-0440C22D69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714B20D7-AFF8-4121-A18A-7A56FEE662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67" name="Gruppieren 166">
              <a:extLst>
                <a:ext uri="{FF2B5EF4-FFF2-40B4-BE49-F238E27FC236}">
                  <a16:creationId xmlns:a16="http://schemas.microsoft.com/office/drawing/2014/main" id="{90A514FA-0D86-42D2-9532-4D06FCD0F88D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2D0CDFB2-9F81-40DC-A0D4-1F70EDB0B5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9" name="Grafik 168">
                <a:extLst>
                  <a:ext uri="{FF2B5EF4-FFF2-40B4-BE49-F238E27FC236}">
                    <a16:creationId xmlns:a16="http://schemas.microsoft.com/office/drawing/2014/main" id="{C410EA5F-D88D-40A2-A320-495E035512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9AB3929B-B5EF-4BED-A83E-3E03A6249B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1" name="Grafik 170">
                <a:extLst>
                  <a:ext uri="{FF2B5EF4-FFF2-40B4-BE49-F238E27FC236}">
                    <a16:creationId xmlns:a16="http://schemas.microsoft.com/office/drawing/2014/main" id="{604291CA-F215-4CA1-B7CE-847E5F6F51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B2EF8A5F-3D7F-4058-A652-117B29B74D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9CBF6DA6-960E-47A0-B091-A5CE204E487D}"/>
              </a:ext>
            </a:extLst>
          </p:cNvPr>
          <p:cNvGrpSpPr/>
          <p:nvPr/>
        </p:nvGrpSpPr>
        <p:grpSpPr>
          <a:xfrm>
            <a:off x="8917384" y="5037272"/>
            <a:ext cx="2074416" cy="175550"/>
            <a:chOff x="8917384" y="5037272"/>
            <a:chExt cx="2074416" cy="175550"/>
          </a:xfrm>
        </p:grpSpPr>
        <p:grpSp>
          <p:nvGrpSpPr>
            <p:cNvPr id="179" name="Gruppieren 178">
              <a:extLst>
                <a:ext uri="{FF2B5EF4-FFF2-40B4-BE49-F238E27FC236}">
                  <a16:creationId xmlns:a16="http://schemas.microsoft.com/office/drawing/2014/main" id="{4605117C-1654-478C-8C76-E8BF86F46304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86" name="Grafik 185">
                <a:extLst>
                  <a:ext uri="{FF2B5EF4-FFF2-40B4-BE49-F238E27FC236}">
                    <a16:creationId xmlns:a16="http://schemas.microsoft.com/office/drawing/2014/main" id="{C82C0FB0-90D4-42E3-89A6-E26F78B5EA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7" name="Grafik 186">
                <a:extLst>
                  <a:ext uri="{FF2B5EF4-FFF2-40B4-BE49-F238E27FC236}">
                    <a16:creationId xmlns:a16="http://schemas.microsoft.com/office/drawing/2014/main" id="{0FD2822B-3F64-4650-8020-936E6C096C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8" name="Grafik 187">
                <a:extLst>
                  <a:ext uri="{FF2B5EF4-FFF2-40B4-BE49-F238E27FC236}">
                    <a16:creationId xmlns:a16="http://schemas.microsoft.com/office/drawing/2014/main" id="{FE717AD2-E819-47E6-B64D-424781FFE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9" name="Grafik 188">
                <a:extLst>
                  <a:ext uri="{FF2B5EF4-FFF2-40B4-BE49-F238E27FC236}">
                    <a16:creationId xmlns:a16="http://schemas.microsoft.com/office/drawing/2014/main" id="{AE076A66-F456-4362-A67D-1BDFCFA61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0" name="Grafik 189">
                <a:extLst>
                  <a:ext uri="{FF2B5EF4-FFF2-40B4-BE49-F238E27FC236}">
                    <a16:creationId xmlns:a16="http://schemas.microsoft.com/office/drawing/2014/main" id="{BE4B20A6-4EB4-49B6-97A5-15C74B6672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80" name="Gruppieren 179">
              <a:extLst>
                <a:ext uri="{FF2B5EF4-FFF2-40B4-BE49-F238E27FC236}">
                  <a16:creationId xmlns:a16="http://schemas.microsoft.com/office/drawing/2014/main" id="{D77E051D-EE75-4128-B8AC-597D5CF1519B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81" name="Grafik 180">
                <a:extLst>
                  <a:ext uri="{FF2B5EF4-FFF2-40B4-BE49-F238E27FC236}">
                    <a16:creationId xmlns:a16="http://schemas.microsoft.com/office/drawing/2014/main" id="{C71FF6FD-71FD-4A7E-8A7A-98BE9D2B9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2" name="Grafik 181">
                <a:extLst>
                  <a:ext uri="{FF2B5EF4-FFF2-40B4-BE49-F238E27FC236}">
                    <a16:creationId xmlns:a16="http://schemas.microsoft.com/office/drawing/2014/main" id="{C119E05C-BF90-45F4-BBD2-146348D0E1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3" name="Grafik 182">
                <a:extLst>
                  <a:ext uri="{FF2B5EF4-FFF2-40B4-BE49-F238E27FC236}">
                    <a16:creationId xmlns:a16="http://schemas.microsoft.com/office/drawing/2014/main" id="{A4A552B6-F060-4678-B3C5-8D5760B4B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4" name="Grafik 183">
                <a:extLst>
                  <a:ext uri="{FF2B5EF4-FFF2-40B4-BE49-F238E27FC236}">
                    <a16:creationId xmlns:a16="http://schemas.microsoft.com/office/drawing/2014/main" id="{8A52DFB6-08BE-402F-B6F2-CF70FE370F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5" name="Grafik 184">
                <a:extLst>
                  <a:ext uri="{FF2B5EF4-FFF2-40B4-BE49-F238E27FC236}">
                    <a16:creationId xmlns:a16="http://schemas.microsoft.com/office/drawing/2014/main" id="{E0AF1FDE-463A-43D0-81C1-23047C67A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91" name="Gruppieren 190">
            <a:extLst>
              <a:ext uri="{FF2B5EF4-FFF2-40B4-BE49-F238E27FC236}">
                <a16:creationId xmlns:a16="http://schemas.microsoft.com/office/drawing/2014/main" id="{231C5415-332F-4FAF-BB20-708F4846B48A}"/>
              </a:ext>
            </a:extLst>
          </p:cNvPr>
          <p:cNvGrpSpPr/>
          <p:nvPr/>
        </p:nvGrpSpPr>
        <p:grpSpPr>
          <a:xfrm>
            <a:off x="8919318" y="5895958"/>
            <a:ext cx="2072841" cy="172375"/>
            <a:chOff x="8919318" y="5895958"/>
            <a:chExt cx="2072841" cy="172375"/>
          </a:xfrm>
        </p:grpSpPr>
        <p:grpSp>
          <p:nvGrpSpPr>
            <p:cNvPr id="192" name="Gruppieren 191">
              <a:extLst>
                <a:ext uri="{FF2B5EF4-FFF2-40B4-BE49-F238E27FC236}">
                  <a16:creationId xmlns:a16="http://schemas.microsoft.com/office/drawing/2014/main" id="{FC57460C-7E0C-4C74-BD06-931B9B82C795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99" name="Grafik 198">
                <a:extLst>
                  <a:ext uri="{FF2B5EF4-FFF2-40B4-BE49-F238E27FC236}">
                    <a16:creationId xmlns:a16="http://schemas.microsoft.com/office/drawing/2014/main" id="{841D01B7-5E2A-4754-94C6-17B52B1799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0" name="Grafik 199">
                <a:extLst>
                  <a:ext uri="{FF2B5EF4-FFF2-40B4-BE49-F238E27FC236}">
                    <a16:creationId xmlns:a16="http://schemas.microsoft.com/office/drawing/2014/main" id="{537CB6A3-017A-4E35-A854-59EC82C523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1" name="Grafik 200">
                <a:extLst>
                  <a:ext uri="{FF2B5EF4-FFF2-40B4-BE49-F238E27FC236}">
                    <a16:creationId xmlns:a16="http://schemas.microsoft.com/office/drawing/2014/main" id="{99CB702F-1E94-41CE-A71D-EF92A3540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2" name="Grafik 201">
                <a:extLst>
                  <a:ext uri="{FF2B5EF4-FFF2-40B4-BE49-F238E27FC236}">
                    <a16:creationId xmlns:a16="http://schemas.microsoft.com/office/drawing/2014/main" id="{DD5F18C3-4C6F-4463-9BE8-F16D0E683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3" name="Grafik 202">
                <a:extLst>
                  <a:ext uri="{FF2B5EF4-FFF2-40B4-BE49-F238E27FC236}">
                    <a16:creationId xmlns:a16="http://schemas.microsoft.com/office/drawing/2014/main" id="{9FFAAB68-B6CE-43B0-B0AA-BFA0B232B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93" name="Gruppieren 192">
              <a:extLst>
                <a:ext uri="{FF2B5EF4-FFF2-40B4-BE49-F238E27FC236}">
                  <a16:creationId xmlns:a16="http://schemas.microsoft.com/office/drawing/2014/main" id="{298213BA-DD5E-4AFA-B12E-9FD255AACE03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94" name="Grafik 193">
                <a:extLst>
                  <a:ext uri="{FF2B5EF4-FFF2-40B4-BE49-F238E27FC236}">
                    <a16:creationId xmlns:a16="http://schemas.microsoft.com/office/drawing/2014/main" id="{AB91E7F2-60CD-4B04-8883-EDA6C2A24C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5" name="Grafik 194">
                <a:extLst>
                  <a:ext uri="{FF2B5EF4-FFF2-40B4-BE49-F238E27FC236}">
                    <a16:creationId xmlns:a16="http://schemas.microsoft.com/office/drawing/2014/main" id="{5AE83698-DFDD-433A-A419-FEEC2E9A2E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6" name="Grafik 195">
                <a:extLst>
                  <a:ext uri="{FF2B5EF4-FFF2-40B4-BE49-F238E27FC236}">
                    <a16:creationId xmlns:a16="http://schemas.microsoft.com/office/drawing/2014/main" id="{87E955E8-9526-42C8-887F-785AFCCC59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7" name="Grafik 196">
                <a:extLst>
                  <a:ext uri="{FF2B5EF4-FFF2-40B4-BE49-F238E27FC236}">
                    <a16:creationId xmlns:a16="http://schemas.microsoft.com/office/drawing/2014/main" id="{04B5E9A4-0BDE-457D-8A4D-783D95C6C1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8" name="Grafik 197">
                <a:extLst>
                  <a:ext uri="{FF2B5EF4-FFF2-40B4-BE49-F238E27FC236}">
                    <a16:creationId xmlns:a16="http://schemas.microsoft.com/office/drawing/2014/main" id="{C99A1C0C-3830-4B67-B666-0B628D236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04" name="Gruppieren 203">
            <a:extLst>
              <a:ext uri="{FF2B5EF4-FFF2-40B4-BE49-F238E27FC236}">
                <a16:creationId xmlns:a16="http://schemas.microsoft.com/office/drawing/2014/main" id="{F965D975-7FD1-4571-8198-22CB2C83E740}"/>
              </a:ext>
            </a:extLst>
          </p:cNvPr>
          <p:cNvGrpSpPr/>
          <p:nvPr/>
        </p:nvGrpSpPr>
        <p:grpSpPr>
          <a:xfrm>
            <a:off x="8917628" y="6110618"/>
            <a:ext cx="2076381" cy="172375"/>
            <a:chOff x="8917628" y="6110618"/>
            <a:chExt cx="2076381" cy="172375"/>
          </a:xfrm>
        </p:grpSpPr>
        <p:grpSp>
          <p:nvGrpSpPr>
            <p:cNvPr id="205" name="Gruppieren 204">
              <a:extLst>
                <a:ext uri="{FF2B5EF4-FFF2-40B4-BE49-F238E27FC236}">
                  <a16:creationId xmlns:a16="http://schemas.microsoft.com/office/drawing/2014/main" id="{5B50EC2E-FBEB-485A-8942-E7E9E1A2C69C}"/>
                </a:ext>
              </a:extLst>
            </p:cNvPr>
            <p:cNvGrpSpPr/>
            <p:nvPr/>
          </p:nvGrpSpPr>
          <p:grpSpPr>
            <a:xfrm>
              <a:off x="10006377" y="6110618"/>
              <a:ext cx="987632" cy="172375"/>
              <a:chOff x="1195207" y="4594399"/>
              <a:chExt cx="987632" cy="172375"/>
            </a:xfrm>
          </p:grpSpPr>
          <p:pic>
            <p:nvPicPr>
              <p:cNvPr id="212" name="Grafik 211">
                <a:extLst>
                  <a:ext uri="{FF2B5EF4-FFF2-40B4-BE49-F238E27FC236}">
                    <a16:creationId xmlns:a16="http://schemas.microsoft.com/office/drawing/2014/main" id="{7F1F8AA3-9942-4025-AA15-F1D08CAA4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3" name="Grafik 212">
                <a:extLst>
                  <a:ext uri="{FF2B5EF4-FFF2-40B4-BE49-F238E27FC236}">
                    <a16:creationId xmlns:a16="http://schemas.microsoft.com/office/drawing/2014/main" id="{06149071-0A73-4ADA-89AC-A52988814E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4" name="Grafik 213">
                <a:extLst>
                  <a:ext uri="{FF2B5EF4-FFF2-40B4-BE49-F238E27FC236}">
                    <a16:creationId xmlns:a16="http://schemas.microsoft.com/office/drawing/2014/main" id="{B7F0E7D4-E5D3-4266-B0BB-F1B73B2C3B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5" name="Grafik 214">
                <a:extLst>
                  <a:ext uri="{FF2B5EF4-FFF2-40B4-BE49-F238E27FC236}">
                    <a16:creationId xmlns:a16="http://schemas.microsoft.com/office/drawing/2014/main" id="{38A78F23-B351-4E91-935C-F6DC01DD89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6" name="Grafik 215">
                <a:extLst>
                  <a:ext uri="{FF2B5EF4-FFF2-40B4-BE49-F238E27FC236}">
                    <a16:creationId xmlns:a16="http://schemas.microsoft.com/office/drawing/2014/main" id="{64345A5B-782D-4451-BEE3-D969091E46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06" name="Gruppieren 205">
              <a:extLst>
                <a:ext uri="{FF2B5EF4-FFF2-40B4-BE49-F238E27FC236}">
                  <a16:creationId xmlns:a16="http://schemas.microsoft.com/office/drawing/2014/main" id="{85FB14F5-FD9C-4055-84D1-B92226E13646}"/>
                </a:ext>
              </a:extLst>
            </p:cNvPr>
            <p:cNvGrpSpPr/>
            <p:nvPr/>
          </p:nvGrpSpPr>
          <p:grpSpPr>
            <a:xfrm>
              <a:off x="8917628" y="6110618"/>
              <a:ext cx="987632" cy="172375"/>
              <a:chOff x="1195207" y="4594399"/>
              <a:chExt cx="987632" cy="172375"/>
            </a:xfrm>
          </p:grpSpPr>
          <p:pic>
            <p:nvPicPr>
              <p:cNvPr id="207" name="Grafik 206">
                <a:extLst>
                  <a:ext uri="{FF2B5EF4-FFF2-40B4-BE49-F238E27FC236}">
                    <a16:creationId xmlns:a16="http://schemas.microsoft.com/office/drawing/2014/main" id="{3B08423F-31D1-43BA-8893-ADE45B087D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8" name="Grafik 207">
                <a:extLst>
                  <a:ext uri="{FF2B5EF4-FFF2-40B4-BE49-F238E27FC236}">
                    <a16:creationId xmlns:a16="http://schemas.microsoft.com/office/drawing/2014/main" id="{A573C9C9-DB00-4589-AC0C-0D41E4E141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9" name="Grafik 208">
                <a:extLst>
                  <a:ext uri="{FF2B5EF4-FFF2-40B4-BE49-F238E27FC236}">
                    <a16:creationId xmlns:a16="http://schemas.microsoft.com/office/drawing/2014/main" id="{B4D70E9E-B421-4B5F-9D83-3983105DFF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0" name="Grafik 209">
                <a:extLst>
                  <a:ext uri="{FF2B5EF4-FFF2-40B4-BE49-F238E27FC236}">
                    <a16:creationId xmlns:a16="http://schemas.microsoft.com/office/drawing/2014/main" id="{47A885A4-DCE3-49CE-B9E1-6AFCFB9AC0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1" name="Grafik 210">
                <a:extLst>
                  <a:ext uri="{FF2B5EF4-FFF2-40B4-BE49-F238E27FC236}">
                    <a16:creationId xmlns:a16="http://schemas.microsoft.com/office/drawing/2014/main" id="{4FB6EC9B-2421-40B1-B1C4-71DF3184BC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731ABCC1-48B2-462C-8AAA-08920CB80DB3}"/>
              </a:ext>
            </a:extLst>
          </p:cNvPr>
          <p:cNvGrpSpPr/>
          <p:nvPr/>
        </p:nvGrpSpPr>
        <p:grpSpPr>
          <a:xfrm>
            <a:off x="8920284" y="6323903"/>
            <a:ext cx="987632" cy="172375"/>
            <a:chOff x="1195207" y="4594399"/>
            <a:chExt cx="987632" cy="172375"/>
          </a:xfrm>
        </p:grpSpPr>
        <p:pic>
          <p:nvPicPr>
            <p:cNvPr id="218" name="Grafik 217">
              <a:extLst>
                <a:ext uri="{FF2B5EF4-FFF2-40B4-BE49-F238E27FC236}">
                  <a16:creationId xmlns:a16="http://schemas.microsoft.com/office/drawing/2014/main" id="{4939D118-B788-4144-B5A1-EFB5F9A02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19" name="Grafik 218">
              <a:extLst>
                <a:ext uri="{FF2B5EF4-FFF2-40B4-BE49-F238E27FC236}">
                  <a16:creationId xmlns:a16="http://schemas.microsoft.com/office/drawing/2014/main" id="{0138F62F-5012-40D2-A91F-CF57253E4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241C2F1E-D237-43D8-B95C-A8A6110ED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21" name="Grafik 220">
              <a:extLst>
                <a:ext uri="{FF2B5EF4-FFF2-40B4-BE49-F238E27FC236}">
                  <a16:creationId xmlns:a16="http://schemas.microsoft.com/office/drawing/2014/main" id="{12256B73-9599-4C92-BDED-A925C7013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22" name="Grafik 221">
              <a:extLst>
                <a:ext uri="{FF2B5EF4-FFF2-40B4-BE49-F238E27FC236}">
                  <a16:creationId xmlns:a16="http://schemas.microsoft.com/office/drawing/2014/main" id="{50EF61A8-030B-439A-AD23-A8A93D7BF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226" name="Gruppieren 225">
            <a:extLst>
              <a:ext uri="{FF2B5EF4-FFF2-40B4-BE49-F238E27FC236}">
                <a16:creationId xmlns:a16="http://schemas.microsoft.com/office/drawing/2014/main" id="{C1E2EFF0-6ACC-48D4-AF2C-7C1B4F7E8262}"/>
              </a:ext>
            </a:extLst>
          </p:cNvPr>
          <p:cNvGrpSpPr/>
          <p:nvPr/>
        </p:nvGrpSpPr>
        <p:grpSpPr>
          <a:xfrm>
            <a:off x="10012245" y="6327078"/>
            <a:ext cx="987632" cy="172375"/>
            <a:chOff x="1195207" y="4594399"/>
            <a:chExt cx="987632" cy="172375"/>
          </a:xfrm>
        </p:grpSpPr>
        <p:pic>
          <p:nvPicPr>
            <p:cNvPr id="227" name="Grafik 226">
              <a:extLst>
                <a:ext uri="{FF2B5EF4-FFF2-40B4-BE49-F238E27FC236}">
                  <a16:creationId xmlns:a16="http://schemas.microsoft.com/office/drawing/2014/main" id="{40207C8D-2B2B-4F9B-95DF-A3E7F1CD5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28" name="Grafik 227">
              <a:extLst>
                <a:ext uri="{FF2B5EF4-FFF2-40B4-BE49-F238E27FC236}">
                  <a16:creationId xmlns:a16="http://schemas.microsoft.com/office/drawing/2014/main" id="{1C81A2CA-FADC-4E6E-A0EF-DCAD444AD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29" name="Grafik 228">
              <a:extLst>
                <a:ext uri="{FF2B5EF4-FFF2-40B4-BE49-F238E27FC236}">
                  <a16:creationId xmlns:a16="http://schemas.microsoft.com/office/drawing/2014/main" id="{D0964B4F-3BF7-45EF-B2E2-311171552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C112CFFE-E7C1-43A4-9377-B207C87C0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31" name="Grafik 230">
              <a:extLst>
                <a:ext uri="{FF2B5EF4-FFF2-40B4-BE49-F238E27FC236}">
                  <a16:creationId xmlns:a16="http://schemas.microsoft.com/office/drawing/2014/main" id="{2650E625-73D2-448E-8248-DC686102E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945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7EC4BA7-DA7C-3A49-90EF-125652F9E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853" y="1485144"/>
            <a:ext cx="2459821" cy="1522747"/>
          </a:xfrm>
          <a:prstGeom prst="rect">
            <a:avLst/>
          </a:prstGeom>
        </p:spPr>
      </p:pic>
      <p:sp>
        <p:nvSpPr>
          <p:cNvPr id="9" name="Band nach oben 8">
            <a:extLst>
              <a:ext uri="{FF2B5EF4-FFF2-40B4-BE49-F238E27FC236}">
                <a16:creationId xmlns:a16="http://schemas.microsoft.com/office/drawing/2014/main" id="{35B45DDD-5E19-0845-914E-625A3DEA4128}"/>
              </a:ext>
            </a:extLst>
          </p:cNvPr>
          <p:cNvSpPr/>
          <p:nvPr/>
        </p:nvSpPr>
        <p:spPr>
          <a:xfrm>
            <a:off x="3347314" y="3176625"/>
            <a:ext cx="5168900" cy="1028700"/>
          </a:xfrm>
          <a:prstGeom prst="ribbon2">
            <a:avLst>
              <a:gd name="adj1" fmla="val 16667"/>
              <a:gd name="adj2" fmla="val 68182"/>
            </a:avLst>
          </a:prstGeom>
          <a:solidFill>
            <a:srgbClr val="47858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1650B5C-13B9-1D42-8E6C-B92757A7FD23}"/>
              </a:ext>
            </a:extLst>
          </p:cNvPr>
          <p:cNvSpPr txBox="1"/>
          <p:nvPr/>
        </p:nvSpPr>
        <p:spPr>
          <a:xfrm>
            <a:off x="4672155" y="3344998"/>
            <a:ext cx="264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107576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48</a:t>
            </a:r>
          </a:p>
        </p:txBody>
      </p:sp>
      <p:pic>
        <p:nvPicPr>
          <p:cNvPr id="9" name="84">
            <a:hlinkClick r:id="" action="ppaction://media"/>
            <a:extLst>
              <a:ext uri="{FF2B5EF4-FFF2-40B4-BE49-F238E27FC236}">
                <a16:creationId xmlns:a16="http://schemas.microsoft.com/office/drawing/2014/main" id="{BF5E153D-2B0E-40EC-A8B3-E836D16191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1A5F81D-F92C-44DA-A3E4-AC337C4B6CE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5D0147C-E68E-4CAD-8934-4BF59DD3AD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3" name="Grafik 102">
            <a:extLst>
              <a:ext uri="{FF2B5EF4-FFF2-40B4-BE49-F238E27FC236}">
                <a16:creationId xmlns:a16="http://schemas.microsoft.com/office/drawing/2014/main" id="{7D0FE457-ADE9-4D95-B36F-6FDDB77294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0" y="4572000"/>
            <a:ext cx="2160000" cy="2171865"/>
          </a:xfrm>
          <a:prstGeom prst="rect">
            <a:avLst/>
          </a:prstGeom>
        </p:spPr>
      </p:pic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021F283B-6449-4FA1-AAD6-E38C9FED153F}"/>
              </a:ext>
            </a:extLst>
          </p:cNvPr>
          <p:cNvGrpSpPr/>
          <p:nvPr/>
        </p:nvGrpSpPr>
        <p:grpSpPr>
          <a:xfrm>
            <a:off x="1013275" y="4601740"/>
            <a:ext cx="2073725" cy="173597"/>
            <a:chOff x="8918075" y="4601740"/>
            <a:chExt cx="2073725" cy="173597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8F903EF7-341F-4A8F-8C61-CEC8AE5A0EAB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BAAF6BD1-6016-419E-BCE5-6695F54398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0D1EE01E-61C0-43EF-9C63-87F35604FE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7155CB00-D021-4341-9D76-4EA1C9EB2D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FD0A35EB-527C-4B31-94C2-271D569502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32DF6470-CC1E-4A44-A419-B7B8837A63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124976D4-71DF-4F31-AB93-2B06D1D87ACC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0F5F80C0-8988-427C-99E5-592DBEFB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ABD50C91-A4D7-4D1B-AD2F-94CEEE31DA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20F3FF7E-AF8D-4F1C-B9B7-7E6D44EDDA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EC6F9792-8DC9-4CEF-90FB-F560F56C3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0FCC664D-E31F-456A-86C2-AA43BB541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5A280A47-A830-4820-B3D1-59F1ECA4100E}"/>
              </a:ext>
            </a:extLst>
          </p:cNvPr>
          <p:cNvGrpSpPr/>
          <p:nvPr/>
        </p:nvGrpSpPr>
        <p:grpSpPr>
          <a:xfrm>
            <a:off x="1012309" y="4821820"/>
            <a:ext cx="2076900" cy="176772"/>
            <a:chOff x="8917109" y="4821820"/>
            <a:chExt cx="2076900" cy="176772"/>
          </a:xfrm>
        </p:grpSpPr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9DACDE77-FBDC-4B43-A8F9-D7E6EDE9D8BE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BB77CC7B-B719-4469-89B3-36C66D7477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42035641-8670-4323-A757-5764F4D96F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487DD647-712B-4046-985C-8918E45070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EDDC570C-BA92-472E-9A27-C98A9FFEC0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0171F146-3C06-4A43-B0ED-8D4A26B30F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9" name="Gruppieren 118">
              <a:extLst>
                <a:ext uri="{FF2B5EF4-FFF2-40B4-BE49-F238E27FC236}">
                  <a16:creationId xmlns:a16="http://schemas.microsoft.com/office/drawing/2014/main" id="{C95979BA-25E1-42C1-909D-D800CBE7D0DB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54F5C8F6-673C-441B-9532-5CDD24BF0A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78779324-3BEA-4BDE-B7AF-B1B5539A0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0BCFFD38-0C80-46AD-8316-68398F6771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2FC2D4F5-14BE-4EE6-8EAA-0BBAAA316A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38C8DA70-FB51-46F1-AECD-F6AD043A0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D73C0735-51D3-47E1-9529-F8230AE9AB42}"/>
              </a:ext>
            </a:extLst>
          </p:cNvPr>
          <p:cNvGrpSpPr/>
          <p:nvPr/>
        </p:nvGrpSpPr>
        <p:grpSpPr>
          <a:xfrm>
            <a:off x="1012309" y="5254137"/>
            <a:ext cx="2076900" cy="174328"/>
            <a:chOff x="8917109" y="5254137"/>
            <a:chExt cx="2076900" cy="174328"/>
          </a:xfrm>
        </p:grpSpPr>
        <p:grpSp>
          <p:nvGrpSpPr>
            <p:cNvPr id="131" name="Gruppieren 130">
              <a:extLst>
                <a:ext uri="{FF2B5EF4-FFF2-40B4-BE49-F238E27FC236}">
                  <a16:creationId xmlns:a16="http://schemas.microsoft.com/office/drawing/2014/main" id="{1FA9C4F5-2AE7-41D5-BD75-FA37748C5681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6D570CD6-2069-4EAB-9672-B651F5929B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050CDBC2-C716-46B9-80AF-36BD3E4CD4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A5FDF6E1-CD3D-4236-951C-6584FFC9E7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56F963F5-D725-4C5F-A4F6-691FDCCAEF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2" name="Grafik 141">
                <a:extLst>
                  <a:ext uri="{FF2B5EF4-FFF2-40B4-BE49-F238E27FC236}">
                    <a16:creationId xmlns:a16="http://schemas.microsoft.com/office/drawing/2014/main" id="{B5B0D675-EFCE-4D41-8B05-F5BC8858E6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9E09D23A-ACD3-4E76-8F8C-C32C7E0D23A2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54E9DB74-EA27-404B-A1A4-700BD75050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F16194B9-CEF1-49F3-8974-8FED689C27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2A4978A8-A4E8-4D79-A21D-9FA72B07CB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4ED0C43-1A02-46F9-A3E8-EBE33461C0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ABA9E6EA-B1AB-421E-B260-7A66E7B4B1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7C1F2511-F32E-40F4-8452-A4B4571CB970}"/>
              </a:ext>
            </a:extLst>
          </p:cNvPr>
          <p:cNvGrpSpPr/>
          <p:nvPr/>
        </p:nvGrpSpPr>
        <p:grpSpPr>
          <a:xfrm>
            <a:off x="1011343" y="5466625"/>
            <a:ext cx="2073725" cy="176772"/>
            <a:chOff x="8916143" y="5466625"/>
            <a:chExt cx="2073725" cy="176772"/>
          </a:xfrm>
        </p:grpSpPr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F395171D-440E-4A0E-8EAC-F2B168D3F30D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7F0748D6-6683-4CF1-81EC-321CAB6068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C91275B2-AEEC-4762-9AFE-CB507277D0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E99139CC-FA1E-4B61-A160-C01990D940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F148BE1E-BA39-4A50-AD75-3CC6AB9804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A2283E71-3DA3-4156-83C3-037D4301E6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398CA83-1268-4A93-93A5-4C8027722949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54089712-5A9C-434F-9200-82037F150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192804F9-5FD0-4F26-A029-716497CE41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F49FB8B3-D55A-4A58-B176-A0951425FF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9F252043-6AD0-481A-ACDB-D4B80FCF7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46253CF6-C582-4D7C-8F74-695F018070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D07CB7BF-62CE-46DA-92E0-532E5D753268}"/>
              </a:ext>
            </a:extLst>
          </p:cNvPr>
          <p:cNvGrpSpPr/>
          <p:nvPr/>
        </p:nvGrpSpPr>
        <p:grpSpPr>
          <a:xfrm>
            <a:off x="1012584" y="5037272"/>
            <a:ext cx="2074416" cy="175550"/>
            <a:chOff x="8917384" y="5037272"/>
            <a:chExt cx="2074416" cy="175550"/>
          </a:xfrm>
        </p:grpSpPr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305FBFD9-6EE9-44E3-A4A2-647EBE7339FD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9C6DAD5F-4E4F-4A0C-BD61-6D9AAF8F50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F8807A61-6EDA-416E-83CE-DBD5BDABEF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CE710A43-049A-4B48-B280-51DA7D8950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23D9AE61-3229-44DE-BC59-CB6B0AFBF8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CB53E954-5775-48AE-B898-DAFCC209FE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8" name="Gruppieren 157">
              <a:extLst>
                <a:ext uri="{FF2B5EF4-FFF2-40B4-BE49-F238E27FC236}">
                  <a16:creationId xmlns:a16="http://schemas.microsoft.com/office/drawing/2014/main" id="{7BC2890A-E7BB-4E72-BE5D-EB0F8FA95485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D996B0CE-FECB-4324-99DA-CCD272D89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94E4FE0F-F4D6-41A3-B496-DBFE7A423C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95DFEA38-DC62-4824-B653-379238ED22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A518F6D8-EBE0-4A34-A3A6-9D8B57274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3" name="Grafik 162">
                <a:extLst>
                  <a:ext uri="{FF2B5EF4-FFF2-40B4-BE49-F238E27FC236}">
                    <a16:creationId xmlns:a16="http://schemas.microsoft.com/office/drawing/2014/main" id="{700F14DD-1F9F-4E73-8700-437004991A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8C369C00-0ABE-4B0A-9C9E-36BD2AD0C111}"/>
              </a:ext>
            </a:extLst>
          </p:cNvPr>
          <p:cNvGrpSpPr/>
          <p:nvPr/>
        </p:nvGrpSpPr>
        <p:grpSpPr>
          <a:xfrm>
            <a:off x="1014518" y="5895958"/>
            <a:ext cx="2072841" cy="172375"/>
            <a:chOff x="8919318" y="5895958"/>
            <a:chExt cx="2072841" cy="172375"/>
          </a:xfrm>
        </p:grpSpPr>
        <p:grpSp>
          <p:nvGrpSpPr>
            <p:cNvPr id="170" name="Gruppieren 169">
              <a:extLst>
                <a:ext uri="{FF2B5EF4-FFF2-40B4-BE49-F238E27FC236}">
                  <a16:creationId xmlns:a16="http://schemas.microsoft.com/office/drawing/2014/main" id="{23DBD9F3-686E-4D5F-83B6-2CC42A7B5613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A45A61DA-9ECB-4623-926F-CECE0F7380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57407F32-B8F2-4537-8037-61B4827262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9" name="Grafik 178">
                <a:extLst>
                  <a:ext uri="{FF2B5EF4-FFF2-40B4-BE49-F238E27FC236}">
                    <a16:creationId xmlns:a16="http://schemas.microsoft.com/office/drawing/2014/main" id="{8E3237F5-C4F3-45ED-9477-F260801331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0" name="Grafik 179">
                <a:extLst>
                  <a:ext uri="{FF2B5EF4-FFF2-40B4-BE49-F238E27FC236}">
                    <a16:creationId xmlns:a16="http://schemas.microsoft.com/office/drawing/2014/main" id="{AD2AF543-990D-4784-A736-FB63E1BBDC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1" name="Grafik 180">
                <a:extLst>
                  <a:ext uri="{FF2B5EF4-FFF2-40B4-BE49-F238E27FC236}">
                    <a16:creationId xmlns:a16="http://schemas.microsoft.com/office/drawing/2014/main" id="{CFB00678-7A26-43AE-B68E-4CA69A808C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71" name="Gruppieren 170">
              <a:extLst>
                <a:ext uri="{FF2B5EF4-FFF2-40B4-BE49-F238E27FC236}">
                  <a16:creationId xmlns:a16="http://schemas.microsoft.com/office/drawing/2014/main" id="{B6F03033-1F45-4863-B77B-CD9C47B2E7D1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5924FBDA-E733-42FC-9959-324C54C0F0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FB105C1A-E889-4502-A749-B8AF33A6FA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4" name="Grafik 173">
                <a:extLst>
                  <a:ext uri="{FF2B5EF4-FFF2-40B4-BE49-F238E27FC236}">
                    <a16:creationId xmlns:a16="http://schemas.microsoft.com/office/drawing/2014/main" id="{259C9178-71FA-4462-A23C-FEF28FDA0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37AC647A-594B-4FED-81B9-27EACB015B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783AB863-F8D6-48AE-8E9A-7AA626DE1A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F3BC4BB9-E1CF-4018-82B3-2A6898707F2A}"/>
              </a:ext>
            </a:extLst>
          </p:cNvPr>
          <p:cNvGrpSpPr/>
          <p:nvPr/>
        </p:nvGrpSpPr>
        <p:grpSpPr>
          <a:xfrm>
            <a:off x="1012828" y="6323090"/>
            <a:ext cx="781575" cy="172375"/>
            <a:chOff x="1195207" y="4594399"/>
            <a:chExt cx="781575" cy="172375"/>
          </a:xfrm>
        </p:grpSpPr>
        <p:pic>
          <p:nvPicPr>
            <p:cNvPr id="185" name="Grafik 184">
              <a:extLst>
                <a:ext uri="{FF2B5EF4-FFF2-40B4-BE49-F238E27FC236}">
                  <a16:creationId xmlns:a16="http://schemas.microsoft.com/office/drawing/2014/main" id="{5DA1799A-067C-45EA-976D-B6B4F5503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86" name="Grafik 185">
              <a:extLst>
                <a:ext uri="{FF2B5EF4-FFF2-40B4-BE49-F238E27FC236}">
                  <a16:creationId xmlns:a16="http://schemas.microsoft.com/office/drawing/2014/main" id="{019F9CF4-B947-4240-8FE3-48D642BF8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87" name="Grafik 186">
              <a:extLst>
                <a:ext uri="{FF2B5EF4-FFF2-40B4-BE49-F238E27FC236}">
                  <a16:creationId xmlns:a16="http://schemas.microsoft.com/office/drawing/2014/main" id="{2167A842-253F-43DE-BD4A-1D671ABA7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88" name="Grafik 187">
              <a:extLst>
                <a:ext uri="{FF2B5EF4-FFF2-40B4-BE49-F238E27FC236}">
                  <a16:creationId xmlns:a16="http://schemas.microsoft.com/office/drawing/2014/main" id="{E0CE041A-A674-49B6-A2C5-A69C64354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D8287162-EA56-4B38-82DB-65F637CA5454}"/>
              </a:ext>
            </a:extLst>
          </p:cNvPr>
          <p:cNvGrpSpPr/>
          <p:nvPr/>
        </p:nvGrpSpPr>
        <p:grpSpPr>
          <a:xfrm>
            <a:off x="1014616" y="5680739"/>
            <a:ext cx="2070550" cy="173597"/>
            <a:chOff x="8920284" y="5682268"/>
            <a:chExt cx="2070550" cy="173597"/>
          </a:xfrm>
        </p:grpSpPr>
        <p:grpSp>
          <p:nvGrpSpPr>
            <p:cNvPr id="193" name="Gruppieren 192">
              <a:extLst>
                <a:ext uri="{FF2B5EF4-FFF2-40B4-BE49-F238E27FC236}">
                  <a16:creationId xmlns:a16="http://schemas.microsoft.com/office/drawing/2014/main" id="{9694B547-1417-452E-9F7E-CBB5FE432EB7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200" name="Grafik 199">
                <a:extLst>
                  <a:ext uri="{FF2B5EF4-FFF2-40B4-BE49-F238E27FC236}">
                    <a16:creationId xmlns:a16="http://schemas.microsoft.com/office/drawing/2014/main" id="{6B65D652-AF0F-410C-8AF0-3D92B58FE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1" name="Grafik 200">
                <a:extLst>
                  <a:ext uri="{FF2B5EF4-FFF2-40B4-BE49-F238E27FC236}">
                    <a16:creationId xmlns:a16="http://schemas.microsoft.com/office/drawing/2014/main" id="{ABE34CBB-6258-4BEC-AB95-E7CB4C88F0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2" name="Grafik 201">
                <a:extLst>
                  <a:ext uri="{FF2B5EF4-FFF2-40B4-BE49-F238E27FC236}">
                    <a16:creationId xmlns:a16="http://schemas.microsoft.com/office/drawing/2014/main" id="{2EC7B888-BFF0-4F25-9E62-AA15E5CB01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3" name="Grafik 202">
                <a:extLst>
                  <a:ext uri="{FF2B5EF4-FFF2-40B4-BE49-F238E27FC236}">
                    <a16:creationId xmlns:a16="http://schemas.microsoft.com/office/drawing/2014/main" id="{133932C7-47AB-4DA0-AF63-5CB539AF14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4" name="Grafik 203">
                <a:extLst>
                  <a:ext uri="{FF2B5EF4-FFF2-40B4-BE49-F238E27FC236}">
                    <a16:creationId xmlns:a16="http://schemas.microsoft.com/office/drawing/2014/main" id="{7CF1F0EB-2019-4414-BF64-CC1ED15181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94" name="Gruppieren 193">
              <a:extLst>
                <a:ext uri="{FF2B5EF4-FFF2-40B4-BE49-F238E27FC236}">
                  <a16:creationId xmlns:a16="http://schemas.microsoft.com/office/drawing/2014/main" id="{87075A77-3063-4D3B-9776-5C7750EBE9C5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95" name="Grafik 194">
                <a:extLst>
                  <a:ext uri="{FF2B5EF4-FFF2-40B4-BE49-F238E27FC236}">
                    <a16:creationId xmlns:a16="http://schemas.microsoft.com/office/drawing/2014/main" id="{EB31AEE1-40EA-4FF0-8129-385C41857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6" name="Grafik 195">
                <a:extLst>
                  <a:ext uri="{FF2B5EF4-FFF2-40B4-BE49-F238E27FC236}">
                    <a16:creationId xmlns:a16="http://schemas.microsoft.com/office/drawing/2014/main" id="{31A3A3FC-A0FC-43F6-BA34-C8479D20FF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7" name="Grafik 196">
                <a:extLst>
                  <a:ext uri="{FF2B5EF4-FFF2-40B4-BE49-F238E27FC236}">
                    <a16:creationId xmlns:a16="http://schemas.microsoft.com/office/drawing/2014/main" id="{D2A793E4-1C15-4A61-AE73-5E5F1576BB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8" name="Grafik 197">
                <a:extLst>
                  <a:ext uri="{FF2B5EF4-FFF2-40B4-BE49-F238E27FC236}">
                    <a16:creationId xmlns:a16="http://schemas.microsoft.com/office/drawing/2014/main" id="{2882024B-D219-4EA4-9AB4-E56729D38A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9" name="Grafik 198">
                <a:extLst>
                  <a:ext uri="{FF2B5EF4-FFF2-40B4-BE49-F238E27FC236}">
                    <a16:creationId xmlns:a16="http://schemas.microsoft.com/office/drawing/2014/main" id="{C7912022-8866-4700-8F9B-B67DD6547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9D14C1BB-5349-41F7-B1AC-3DD65C3810E1}"/>
              </a:ext>
            </a:extLst>
          </p:cNvPr>
          <p:cNvGrpSpPr/>
          <p:nvPr/>
        </p:nvGrpSpPr>
        <p:grpSpPr>
          <a:xfrm>
            <a:off x="1014616" y="6112710"/>
            <a:ext cx="2072841" cy="172375"/>
            <a:chOff x="8919318" y="5895958"/>
            <a:chExt cx="2072841" cy="172375"/>
          </a:xfrm>
        </p:grpSpPr>
        <p:grpSp>
          <p:nvGrpSpPr>
            <p:cNvPr id="206" name="Gruppieren 205">
              <a:extLst>
                <a:ext uri="{FF2B5EF4-FFF2-40B4-BE49-F238E27FC236}">
                  <a16:creationId xmlns:a16="http://schemas.microsoft.com/office/drawing/2014/main" id="{59A316D4-E074-4FB4-9115-891898285895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213" name="Grafik 212">
                <a:extLst>
                  <a:ext uri="{FF2B5EF4-FFF2-40B4-BE49-F238E27FC236}">
                    <a16:creationId xmlns:a16="http://schemas.microsoft.com/office/drawing/2014/main" id="{1DF4BBE5-F981-42EF-BE9C-3718ABD19C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4" name="Grafik 213">
                <a:extLst>
                  <a:ext uri="{FF2B5EF4-FFF2-40B4-BE49-F238E27FC236}">
                    <a16:creationId xmlns:a16="http://schemas.microsoft.com/office/drawing/2014/main" id="{4087E0B4-8AA3-41B9-B487-FBB790B0C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5" name="Grafik 214">
                <a:extLst>
                  <a:ext uri="{FF2B5EF4-FFF2-40B4-BE49-F238E27FC236}">
                    <a16:creationId xmlns:a16="http://schemas.microsoft.com/office/drawing/2014/main" id="{8243E9C0-E361-4A0F-91E4-6C98F96428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6" name="Grafik 215">
                <a:extLst>
                  <a:ext uri="{FF2B5EF4-FFF2-40B4-BE49-F238E27FC236}">
                    <a16:creationId xmlns:a16="http://schemas.microsoft.com/office/drawing/2014/main" id="{FE2ACD6D-921E-47E0-AE26-B5DF3E8D2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7" name="Grafik 216">
                <a:extLst>
                  <a:ext uri="{FF2B5EF4-FFF2-40B4-BE49-F238E27FC236}">
                    <a16:creationId xmlns:a16="http://schemas.microsoft.com/office/drawing/2014/main" id="{325699C4-02E7-4E8B-BA81-8B265CD4A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07" name="Gruppieren 206">
              <a:extLst>
                <a:ext uri="{FF2B5EF4-FFF2-40B4-BE49-F238E27FC236}">
                  <a16:creationId xmlns:a16="http://schemas.microsoft.com/office/drawing/2014/main" id="{3B9E4D21-4364-47E8-9046-D291F33B3C92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208" name="Grafik 207">
                <a:extLst>
                  <a:ext uri="{FF2B5EF4-FFF2-40B4-BE49-F238E27FC236}">
                    <a16:creationId xmlns:a16="http://schemas.microsoft.com/office/drawing/2014/main" id="{F890D72B-D01E-459B-8D73-E7C74BB5B3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9" name="Grafik 208">
                <a:extLst>
                  <a:ext uri="{FF2B5EF4-FFF2-40B4-BE49-F238E27FC236}">
                    <a16:creationId xmlns:a16="http://schemas.microsoft.com/office/drawing/2014/main" id="{D07521A9-EF70-442E-8C37-9EBABBDD2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0" name="Grafik 209">
                <a:extLst>
                  <a:ext uri="{FF2B5EF4-FFF2-40B4-BE49-F238E27FC236}">
                    <a16:creationId xmlns:a16="http://schemas.microsoft.com/office/drawing/2014/main" id="{92B8586A-752B-4386-A495-7A66A7BE8F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1" name="Grafik 210">
                <a:extLst>
                  <a:ext uri="{FF2B5EF4-FFF2-40B4-BE49-F238E27FC236}">
                    <a16:creationId xmlns:a16="http://schemas.microsoft.com/office/drawing/2014/main" id="{C26B760D-CDC8-4DD3-8AE4-142A0A30A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2" name="Grafik 211">
                <a:extLst>
                  <a:ext uri="{FF2B5EF4-FFF2-40B4-BE49-F238E27FC236}">
                    <a16:creationId xmlns:a16="http://schemas.microsoft.com/office/drawing/2014/main" id="{CFB42D79-66D3-4C3B-AE4C-FE50515C5D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2984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30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13">
            <a:hlinkClick r:id="" action="ppaction://media"/>
            <a:extLst>
              <a:ext uri="{FF2B5EF4-FFF2-40B4-BE49-F238E27FC236}">
                <a16:creationId xmlns:a16="http://schemas.microsoft.com/office/drawing/2014/main" id="{E0435209-6791-451A-B6AB-D65540E17D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4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31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30</a:t>
            </a:r>
          </a:p>
        </p:txBody>
      </p:sp>
      <p:pic>
        <p:nvPicPr>
          <p:cNvPr id="9" name="13">
            <a:hlinkClick r:id="" action="ppaction://media"/>
            <a:extLst>
              <a:ext uri="{FF2B5EF4-FFF2-40B4-BE49-F238E27FC236}">
                <a16:creationId xmlns:a16="http://schemas.microsoft.com/office/drawing/2014/main" id="{E0435209-6791-451A-B6AB-D65540E17D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31">
            <a:hlinkClick r:id="" action="ppaction://media"/>
            <a:extLst>
              <a:ext uri="{FF2B5EF4-FFF2-40B4-BE49-F238E27FC236}">
                <a16:creationId xmlns:a16="http://schemas.microsoft.com/office/drawing/2014/main" id="{853BF657-982E-4622-9E7D-820683A48D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96000" y="2700000"/>
            <a:ext cx="540000" cy="54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2EB187F-429D-4C27-B0AA-448D7629D1B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4572000"/>
            <a:ext cx="2160000" cy="2171865"/>
          </a:xfrm>
          <a:prstGeom prst="rect">
            <a:avLst/>
          </a:prstGeom>
        </p:spPr>
      </p:pic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EC12D282-CDF9-4B01-A8E2-F98C99CCEBC3}"/>
              </a:ext>
            </a:extLst>
          </p:cNvPr>
          <p:cNvGrpSpPr/>
          <p:nvPr/>
        </p:nvGrpSpPr>
        <p:grpSpPr>
          <a:xfrm>
            <a:off x="5057275" y="4598322"/>
            <a:ext cx="987632" cy="172375"/>
            <a:chOff x="1195207" y="4594399"/>
            <a:chExt cx="987632" cy="172375"/>
          </a:xfrm>
        </p:grpSpPr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486D4FFC-4375-4BE2-9398-2252C8A29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99958E82-61D1-4988-AEC9-9D75F6B05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C53AE71D-78FA-4492-9D0A-855DAACD2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0" name="Grafik 79">
              <a:extLst>
                <a:ext uri="{FF2B5EF4-FFF2-40B4-BE49-F238E27FC236}">
                  <a16:creationId xmlns:a16="http://schemas.microsoft.com/office/drawing/2014/main" id="{C69DA38F-F7F0-456E-90A1-8AB02D21D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81" name="Grafik 80">
              <a:extLst>
                <a:ext uri="{FF2B5EF4-FFF2-40B4-BE49-F238E27FC236}">
                  <a16:creationId xmlns:a16="http://schemas.microsoft.com/office/drawing/2014/main" id="{16819957-0806-4BAA-8071-DF7C584B5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81D118DB-54EB-4A4B-80FF-A79B294C0B0B}"/>
              </a:ext>
            </a:extLst>
          </p:cNvPr>
          <p:cNvGrpSpPr/>
          <p:nvPr/>
        </p:nvGrpSpPr>
        <p:grpSpPr>
          <a:xfrm>
            <a:off x="5056309" y="4821577"/>
            <a:ext cx="987632" cy="172375"/>
            <a:chOff x="1195207" y="4594399"/>
            <a:chExt cx="987632" cy="172375"/>
          </a:xfrm>
        </p:grpSpPr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50B844B6-4C5A-432A-AEA6-8F4AFE92D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84" name="Grafik 83">
              <a:extLst>
                <a:ext uri="{FF2B5EF4-FFF2-40B4-BE49-F238E27FC236}">
                  <a16:creationId xmlns:a16="http://schemas.microsoft.com/office/drawing/2014/main" id="{22B1A4B5-761C-4D0C-A77F-4E06023B9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8CB125FD-B737-4126-A196-D86870CBF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6" name="Grafik 85">
              <a:extLst>
                <a:ext uri="{FF2B5EF4-FFF2-40B4-BE49-F238E27FC236}">
                  <a16:creationId xmlns:a16="http://schemas.microsoft.com/office/drawing/2014/main" id="{F5344B5F-C24E-49A3-AFE8-D9FC2C598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BC1EFB79-411B-4E73-97C5-62BA21DBF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EC6507B5-D822-4A82-AF15-8BBE7A031C8D}"/>
              </a:ext>
            </a:extLst>
          </p:cNvPr>
          <p:cNvGrpSpPr/>
          <p:nvPr/>
        </p:nvGrpSpPr>
        <p:grpSpPr>
          <a:xfrm>
            <a:off x="5059759" y="5037029"/>
            <a:ext cx="987632" cy="172375"/>
            <a:chOff x="1195207" y="4594399"/>
            <a:chExt cx="987632" cy="172375"/>
          </a:xfrm>
        </p:grpSpPr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F805C717-D314-471D-86BA-0DB884663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3A4F3D3F-C021-4A36-8B2B-BE2F9640F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91" name="Grafik 90">
              <a:extLst>
                <a:ext uri="{FF2B5EF4-FFF2-40B4-BE49-F238E27FC236}">
                  <a16:creationId xmlns:a16="http://schemas.microsoft.com/office/drawing/2014/main" id="{CDDA4653-591D-4DB0-AB7B-CF4CFCED6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92" name="Grafik 91">
              <a:extLst>
                <a:ext uri="{FF2B5EF4-FFF2-40B4-BE49-F238E27FC236}">
                  <a16:creationId xmlns:a16="http://schemas.microsoft.com/office/drawing/2014/main" id="{ECD3687A-272C-4A20-94B2-7CCA8F6AF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93" name="Grafik 92">
              <a:extLst>
                <a:ext uri="{FF2B5EF4-FFF2-40B4-BE49-F238E27FC236}">
                  <a16:creationId xmlns:a16="http://schemas.microsoft.com/office/drawing/2014/main" id="{3FCA81A8-797F-4657-9CC6-2FABCA51D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44445B41-2FAB-4835-82B9-DE5DC0AB13F9}"/>
              </a:ext>
            </a:extLst>
          </p:cNvPr>
          <p:cNvGrpSpPr/>
          <p:nvPr/>
        </p:nvGrpSpPr>
        <p:grpSpPr>
          <a:xfrm>
            <a:off x="6140193" y="4599544"/>
            <a:ext cx="987632" cy="172375"/>
            <a:chOff x="1195207" y="4594399"/>
            <a:chExt cx="987632" cy="172375"/>
          </a:xfrm>
        </p:grpSpPr>
        <p:pic>
          <p:nvPicPr>
            <p:cNvPr id="95" name="Grafik 94">
              <a:extLst>
                <a:ext uri="{FF2B5EF4-FFF2-40B4-BE49-F238E27FC236}">
                  <a16:creationId xmlns:a16="http://schemas.microsoft.com/office/drawing/2014/main" id="{DA11C94C-8557-4863-879A-A7146BCC0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96" name="Grafik 95">
              <a:extLst>
                <a:ext uri="{FF2B5EF4-FFF2-40B4-BE49-F238E27FC236}">
                  <a16:creationId xmlns:a16="http://schemas.microsoft.com/office/drawing/2014/main" id="{3B885987-C7F3-487C-8E7B-46C488C48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97" name="Grafik 96">
              <a:extLst>
                <a:ext uri="{FF2B5EF4-FFF2-40B4-BE49-F238E27FC236}">
                  <a16:creationId xmlns:a16="http://schemas.microsoft.com/office/drawing/2014/main" id="{D83F19C9-5AEE-4B00-BB3D-8A4738E40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98" name="Grafik 97">
              <a:extLst>
                <a:ext uri="{FF2B5EF4-FFF2-40B4-BE49-F238E27FC236}">
                  <a16:creationId xmlns:a16="http://schemas.microsoft.com/office/drawing/2014/main" id="{D0069C2C-AC67-4DF2-956C-7A1A6592D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99" name="Grafik 98">
              <a:extLst>
                <a:ext uri="{FF2B5EF4-FFF2-40B4-BE49-F238E27FC236}">
                  <a16:creationId xmlns:a16="http://schemas.microsoft.com/office/drawing/2014/main" id="{A9C126C1-C423-4B81-8260-028F0A7F3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478B00A8-0F90-49C9-80AC-BCE1CA877F86}"/>
              </a:ext>
            </a:extLst>
          </p:cNvPr>
          <p:cNvGrpSpPr/>
          <p:nvPr/>
        </p:nvGrpSpPr>
        <p:grpSpPr>
          <a:xfrm>
            <a:off x="6145577" y="4822799"/>
            <a:ext cx="987632" cy="172375"/>
            <a:chOff x="1195207" y="4594399"/>
            <a:chExt cx="987632" cy="172375"/>
          </a:xfrm>
        </p:grpSpPr>
        <p:pic>
          <p:nvPicPr>
            <p:cNvPr id="101" name="Grafik 100">
              <a:extLst>
                <a:ext uri="{FF2B5EF4-FFF2-40B4-BE49-F238E27FC236}">
                  <a16:creationId xmlns:a16="http://schemas.microsoft.com/office/drawing/2014/main" id="{F8D750C7-38A1-4970-9708-84FD9FBDB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5BAE456C-5365-4648-8B13-2BA7B51F5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03" name="Grafik 102">
              <a:extLst>
                <a:ext uri="{FF2B5EF4-FFF2-40B4-BE49-F238E27FC236}">
                  <a16:creationId xmlns:a16="http://schemas.microsoft.com/office/drawing/2014/main" id="{23EDB6DA-5417-4773-8E0A-9219C089A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38F506C1-C680-483B-8298-12271E826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05" name="Grafik 104">
              <a:extLst>
                <a:ext uri="{FF2B5EF4-FFF2-40B4-BE49-F238E27FC236}">
                  <a16:creationId xmlns:a16="http://schemas.microsoft.com/office/drawing/2014/main" id="{12C70F00-B6F2-4C6D-88C0-607C8C4F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A77C97E2-C5AC-4C58-AF64-EDFE1C5C9686}"/>
              </a:ext>
            </a:extLst>
          </p:cNvPr>
          <p:cNvGrpSpPr/>
          <p:nvPr/>
        </p:nvGrpSpPr>
        <p:grpSpPr>
          <a:xfrm>
            <a:off x="6142677" y="5038251"/>
            <a:ext cx="987632" cy="172375"/>
            <a:chOff x="1195207" y="4594399"/>
            <a:chExt cx="987632" cy="172375"/>
          </a:xfrm>
        </p:grpSpPr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67865B7E-739B-49C4-9239-5C66E5DF6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08" name="Grafik 107">
              <a:extLst>
                <a:ext uri="{FF2B5EF4-FFF2-40B4-BE49-F238E27FC236}">
                  <a16:creationId xmlns:a16="http://schemas.microsoft.com/office/drawing/2014/main" id="{7F0C0076-C46F-4254-A906-EFE53B0A0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09" name="Grafik 108">
              <a:extLst>
                <a:ext uri="{FF2B5EF4-FFF2-40B4-BE49-F238E27FC236}">
                  <a16:creationId xmlns:a16="http://schemas.microsoft.com/office/drawing/2014/main" id="{8B5A0316-4D0B-440E-8740-6EF9E6BD2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AA07668E-3C19-479B-9279-FC3BDCE2A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11" name="Grafik 110">
              <a:extLst>
                <a:ext uri="{FF2B5EF4-FFF2-40B4-BE49-F238E27FC236}">
                  <a16:creationId xmlns:a16="http://schemas.microsoft.com/office/drawing/2014/main" id="{779FADE8-D434-40B2-860F-34BA558E9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119" name="Grafik 118">
            <a:extLst>
              <a:ext uri="{FF2B5EF4-FFF2-40B4-BE49-F238E27FC236}">
                <a16:creationId xmlns:a16="http://schemas.microsoft.com/office/drawing/2014/main" id="{C1E3DC2B-D2D7-4923-976C-54359533FDE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309" y="5255847"/>
            <a:ext cx="16920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3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30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13">
            <a:hlinkClick r:id="" action="ppaction://media"/>
            <a:extLst>
              <a:ext uri="{FF2B5EF4-FFF2-40B4-BE49-F238E27FC236}">
                <a16:creationId xmlns:a16="http://schemas.microsoft.com/office/drawing/2014/main" id="{E0435209-6791-451A-B6AB-D65540E17D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4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31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30</a:t>
            </a:r>
          </a:p>
        </p:txBody>
      </p:sp>
      <p:pic>
        <p:nvPicPr>
          <p:cNvPr id="9" name="13">
            <a:hlinkClick r:id="" action="ppaction://media"/>
            <a:extLst>
              <a:ext uri="{FF2B5EF4-FFF2-40B4-BE49-F238E27FC236}">
                <a16:creationId xmlns:a16="http://schemas.microsoft.com/office/drawing/2014/main" id="{E0435209-6791-451A-B6AB-D65540E17D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30">
            <a:hlinkClick r:id="" action="ppaction://media"/>
            <a:extLst>
              <a:ext uri="{FF2B5EF4-FFF2-40B4-BE49-F238E27FC236}">
                <a16:creationId xmlns:a16="http://schemas.microsoft.com/office/drawing/2014/main" id="{8C0B4C6C-AF2D-48D4-A277-6E00F14A03D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05600" y="2750400"/>
            <a:ext cx="540000" cy="54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B41FF53-AA81-4369-9711-77C585B511F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00" y="4572000"/>
            <a:ext cx="2160000" cy="2171865"/>
          </a:xfrm>
          <a:prstGeom prst="rect">
            <a:avLst/>
          </a:prstGeom>
        </p:spPr>
      </p:pic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F75AE4F9-F716-427B-826D-F5D2997ACBBF}"/>
              </a:ext>
            </a:extLst>
          </p:cNvPr>
          <p:cNvGrpSpPr/>
          <p:nvPr/>
        </p:nvGrpSpPr>
        <p:grpSpPr>
          <a:xfrm>
            <a:off x="8918075" y="4601740"/>
            <a:ext cx="2073725" cy="173597"/>
            <a:chOff x="8918075" y="4601740"/>
            <a:chExt cx="2073725" cy="173597"/>
          </a:xfrm>
        </p:grpSpPr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F9504840-0FF3-4C3B-9B98-69D1A6817D09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52" name="Grafik 51">
                <a:extLst>
                  <a:ext uri="{FF2B5EF4-FFF2-40B4-BE49-F238E27FC236}">
                    <a16:creationId xmlns:a16="http://schemas.microsoft.com/office/drawing/2014/main" id="{0B5618EE-62C5-4425-BDEB-0B3E15D570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5186B672-DA26-4717-AAF9-3F6534C42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4" name="Grafik 53">
                <a:extLst>
                  <a:ext uri="{FF2B5EF4-FFF2-40B4-BE49-F238E27FC236}">
                    <a16:creationId xmlns:a16="http://schemas.microsoft.com/office/drawing/2014/main" id="{1D6FD913-34E3-4CF4-A133-2075EA4C07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948DF51A-13DF-4EF9-8525-7E333DE2BF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6" name="Grafik 55">
                <a:extLst>
                  <a:ext uri="{FF2B5EF4-FFF2-40B4-BE49-F238E27FC236}">
                    <a16:creationId xmlns:a16="http://schemas.microsoft.com/office/drawing/2014/main" id="{54455807-6463-457F-925E-BCE71CDA8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06CA507C-C955-4509-ABCC-E11671CD02D7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47" name="Grafik 46">
                <a:extLst>
                  <a:ext uri="{FF2B5EF4-FFF2-40B4-BE49-F238E27FC236}">
                    <a16:creationId xmlns:a16="http://schemas.microsoft.com/office/drawing/2014/main" id="{59D6A235-7685-4A6F-8F7C-88B88EBD7A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8" name="Grafik 47">
                <a:extLst>
                  <a:ext uri="{FF2B5EF4-FFF2-40B4-BE49-F238E27FC236}">
                    <a16:creationId xmlns:a16="http://schemas.microsoft.com/office/drawing/2014/main" id="{16ED5F96-042A-4FFD-9E14-04A1C29B38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9" name="Grafik 48">
                <a:extLst>
                  <a:ext uri="{FF2B5EF4-FFF2-40B4-BE49-F238E27FC236}">
                    <a16:creationId xmlns:a16="http://schemas.microsoft.com/office/drawing/2014/main" id="{17E81EA6-0677-4A09-82B8-BF8BFC77D1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0" name="Grafik 49">
                <a:extLst>
                  <a:ext uri="{FF2B5EF4-FFF2-40B4-BE49-F238E27FC236}">
                    <a16:creationId xmlns:a16="http://schemas.microsoft.com/office/drawing/2014/main" id="{26386668-9F52-4748-A505-9DFEE71662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1" name="Grafik 50">
                <a:extLst>
                  <a:ext uri="{FF2B5EF4-FFF2-40B4-BE49-F238E27FC236}">
                    <a16:creationId xmlns:a16="http://schemas.microsoft.com/office/drawing/2014/main" id="{09AED478-15A5-4C03-9A38-E68F2D7045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0A80A58D-0423-4DF6-BC0C-DFA4BE9F4704}"/>
              </a:ext>
            </a:extLst>
          </p:cNvPr>
          <p:cNvGrpSpPr/>
          <p:nvPr/>
        </p:nvGrpSpPr>
        <p:grpSpPr>
          <a:xfrm>
            <a:off x="8917109" y="4821820"/>
            <a:ext cx="2076900" cy="176772"/>
            <a:chOff x="8917109" y="4821820"/>
            <a:chExt cx="2076900" cy="176772"/>
          </a:xfrm>
        </p:grpSpPr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A6656EF7-458B-4658-B3A0-83CBF28DCD70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65" name="Grafik 64">
                <a:extLst>
                  <a:ext uri="{FF2B5EF4-FFF2-40B4-BE49-F238E27FC236}">
                    <a16:creationId xmlns:a16="http://schemas.microsoft.com/office/drawing/2014/main" id="{88F5E479-9486-4FE9-9228-17EAD9C3C3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6" name="Grafik 65">
                <a:extLst>
                  <a:ext uri="{FF2B5EF4-FFF2-40B4-BE49-F238E27FC236}">
                    <a16:creationId xmlns:a16="http://schemas.microsoft.com/office/drawing/2014/main" id="{F8FCF92B-C893-4BC7-A2C1-07706534E8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7" name="Grafik 66">
                <a:extLst>
                  <a:ext uri="{FF2B5EF4-FFF2-40B4-BE49-F238E27FC236}">
                    <a16:creationId xmlns:a16="http://schemas.microsoft.com/office/drawing/2014/main" id="{0AB96B71-0CE5-425C-9641-6F18C8A5A0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370372E5-B798-46E6-821E-5C550BDD2E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9" name="Grafik 68">
                <a:extLst>
                  <a:ext uri="{FF2B5EF4-FFF2-40B4-BE49-F238E27FC236}">
                    <a16:creationId xmlns:a16="http://schemas.microsoft.com/office/drawing/2014/main" id="{5975467D-7D7A-48A4-B7B3-7611C389BD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C1EE4E8B-93C4-4BCC-BABC-AA3691FE1BE5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97F97091-DCEC-4614-B43E-ACD8550D5A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0670B176-8808-482A-944C-95E9859572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20941D1C-9713-499E-B994-5821B12737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F73781EC-454E-4476-8CAC-7B6FED3A1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797B8B7B-FA4D-4A5A-B3F9-09FB201FD5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1453650C-8B45-4420-BB29-378744EDA077}"/>
              </a:ext>
            </a:extLst>
          </p:cNvPr>
          <p:cNvGrpSpPr/>
          <p:nvPr/>
        </p:nvGrpSpPr>
        <p:grpSpPr>
          <a:xfrm>
            <a:off x="8917384" y="5037272"/>
            <a:ext cx="2074416" cy="175550"/>
            <a:chOff x="8917384" y="5037272"/>
            <a:chExt cx="2074416" cy="175550"/>
          </a:xfrm>
        </p:grpSpPr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F5979D2E-4809-4FDB-9153-96D2D507A508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B0CB06E2-17E6-4610-ACC9-DC25AD9C6C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3F02A6E5-0E77-4BAB-B89E-22750CC5BF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0" name="Grafik 79">
                <a:extLst>
                  <a:ext uri="{FF2B5EF4-FFF2-40B4-BE49-F238E27FC236}">
                    <a16:creationId xmlns:a16="http://schemas.microsoft.com/office/drawing/2014/main" id="{E4ADE1E4-ED8C-4B63-BFAE-53F279B7A5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282EE0C0-D29E-4484-80FE-B990354488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2" name="Grafik 81">
                <a:extLst>
                  <a:ext uri="{FF2B5EF4-FFF2-40B4-BE49-F238E27FC236}">
                    <a16:creationId xmlns:a16="http://schemas.microsoft.com/office/drawing/2014/main" id="{507C33FF-F592-4433-A8F4-F3C11896A9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72" name="Gruppieren 71">
              <a:extLst>
                <a:ext uri="{FF2B5EF4-FFF2-40B4-BE49-F238E27FC236}">
                  <a16:creationId xmlns:a16="http://schemas.microsoft.com/office/drawing/2014/main" id="{5A67C18C-FE8D-44F4-AC32-C4051F8862FB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DF914C47-C9B8-4881-87D8-CBE498B158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4" name="Grafik 73">
                <a:extLst>
                  <a:ext uri="{FF2B5EF4-FFF2-40B4-BE49-F238E27FC236}">
                    <a16:creationId xmlns:a16="http://schemas.microsoft.com/office/drawing/2014/main" id="{BF123C33-6BFB-453B-9B82-2924230C92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5" name="Grafik 74">
                <a:extLst>
                  <a:ext uri="{FF2B5EF4-FFF2-40B4-BE49-F238E27FC236}">
                    <a16:creationId xmlns:a16="http://schemas.microsoft.com/office/drawing/2014/main" id="{72EDCB1F-1590-4BBF-AFB3-E62C17DCEB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C7B20ED1-1805-4839-AA02-00F5754229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7" name="Grafik 76">
                <a:extLst>
                  <a:ext uri="{FF2B5EF4-FFF2-40B4-BE49-F238E27FC236}">
                    <a16:creationId xmlns:a16="http://schemas.microsoft.com/office/drawing/2014/main" id="{945AFA25-EC41-4E5C-8D12-3BD1B4EF0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4841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30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13">
            <a:hlinkClick r:id="" action="ppaction://media"/>
            <a:extLst>
              <a:ext uri="{FF2B5EF4-FFF2-40B4-BE49-F238E27FC236}">
                <a16:creationId xmlns:a16="http://schemas.microsoft.com/office/drawing/2014/main" id="{E0435209-6791-451A-B6AB-D65540E17D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6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30</a:t>
            </a:r>
          </a:p>
        </p:txBody>
      </p:sp>
      <p:pic>
        <p:nvPicPr>
          <p:cNvPr id="9" name="13">
            <a:hlinkClick r:id="" action="ppaction://media"/>
            <a:extLst>
              <a:ext uri="{FF2B5EF4-FFF2-40B4-BE49-F238E27FC236}">
                <a16:creationId xmlns:a16="http://schemas.microsoft.com/office/drawing/2014/main" id="{E0435209-6791-451A-B6AB-D65540E17D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C1B62CE-64D7-4751-A6E6-4C4597130C60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9E161E9-9627-436B-A02E-EFCE07600F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44F7BA0-CC36-4342-BBBB-350189ED4C6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00" y="4572000"/>
            <a:ext cx="2160000" cy="2171865"/>
          </a:xfrm>
          <a:prstGeom prst="rect">
            <a:avLst/>
          </a:prstGeo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89F1672-9AA5-4E71-A82E-B81B382B1F5E}"/>
              </a:ext>
            </a:extLst>
          </p:cNvPr>
          <p:cNvGrpSpPr/>
          <p:nvPr/>
        </p:nvGrpSpPr>
        <p:grpSpPr>
          <a:xfrm>
            <a:off x="1195207" y="4594399"/>
            <a:ext cx="987632" cy="172375"/>
            <a:chOff x="1195207" y="4594399"/>
            <a:chExt cx="987632" cy="172375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107E136A-6035-45A0-92E6-99124338B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2D3286BD-C44E-492A-87E8-04C4A64E2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78CD7230-0497-4299-9615-83B8121F7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2DA3CAF1-6F07-4227-B6AB-6EDEE5139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C38A3160-EF76-406B-A105-60DF7E5A4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55AABD93-E86C-4FD2-A585-9A148C9B93D0}"/>
              </a:ext>
            </a:extLst>
          </p:cNvPr>
          <p:cNvGrpSpPr/>
          <p:nvPr/>
        </p:nvGrpSpPr>
        <p:grpSpPr>
          <a:xfrm>
            <a:off x="2281057" y="4597574"/>
            <a:ext cx="987632" cy="172375"/>
            <a:chOff x="1195207" y="4594399"/>
            <a:chExt cx="987632" cy="172375"/>
          </a:xfrm>
        </p:grpSpPr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C0385E4F-1014-41C8-8912-71FF7D791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710F4B3D-C50F-4725-9E3F-FBC1449E8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88D4C679-B98D-4B46-A2C8-125CFC766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F4E93FEA-F51B-4042-8168-15C314152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A90406D0-78C8-4809-9A6A-E39EF3197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20F0885B-9E78-4C44-8608-CFA402906E21}"/>
              </a:ext>
            </a:extLst>
          </p:cNvPr>
          <p:cNvGrpSpPr/>
          <p:nvPr/>
        </p:nvGrpSpPr>
        <p:grpSpPr>
          <a:xfrm>
            <a:off x="1195207" y="4822378"/>
            <a:ext cx="577450" cy="172375"/>
            <a:chOff x="1195207" y="4594399"/>
            <a:chExt cx="577450" cy="172375"/>
          </a:xfrm>
        </p:grpSpPr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47662075-ECC5-4459-9C1C-E5A9F1CA5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1D81302C-E51A-4B59-A855-E9537EAE7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2E81A5B0-A659-49AD-BBD4-0A0AFB8B9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725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6">
            <a:hlinkClick r:id="" action="ppaction://media"/>
            <a:extLst>
              <a:ext uri="{FF2B5EF4-FFF2-40B4-BE49-F238E27FC236}">
                <a16:creationId xmlns:a16="http://schemas.microsoft.com/office/drawing/2014/main" id="{ECB6A9CF-4EF1-436F-A2F2-B30C596368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0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88D7E0D0-22FD-4303-9CF9-3ADFB0D1D869}"/>
              </a:ext>
            </a:extLst>
          </p:cNvPr>
          <p:cNvCxnSpPr/>
          <p:nvPr/>
        </p:nvCxnSpPr>
        <p:spPr>
          <a:xfrm>
            <a:off x="2346816" y="352680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043190B-E2E3-47B2-9632-38C695CBB070}"/>
              </a:ext>
            </a:extLst>
          </p:cNvPr>
          <p:cNvSpPr txBox="1"/>
          <p:nvPr/>
        </p:nvSpPr>
        <p:spPr>
          <a:xfrm>
            <a:off x="817200" y="2516400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21">
            <a:hlinkClick r:id="" action="ppaction://media"/>
            <a:extLst>
              <a:ext uri="{FF2B5EF4-FFF2-40B4-BE49-F238E27FC236}">
                <a16:creationId xmlns:a16="http://schemas.microsoft.com/office/drawing/2014/main" id="{20FB5643-0169-415D-AA05-AEC7BC070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21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12</a:t>
            </a:r>
          </a:p>
        </p:txBody>
      </p:sp>
      <p:pic>
        <p:nvPicPr>
          <p:cNvPr id="9" name="21">
            <a:hlinkClick r:id="" action="ppaction://media"/>
            <a:extLst>
              <a:ext uri="{FF2B5EF4-FFF2-40B4-BE49-F238E27FC236}">
                <a16:creationId xmlns:a16="http://schemas.microsoft.com/office/drawing/2014/main" id="{20FB5643-0169-415D-AA05-AEC7BC070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27">
            <a:hlinkClick r:id="" action="ppaction://media"/>
            <a:extLst>
              <a:ext uri="{FF2B5EF4-FFF2-40B4-BE49-F238E27FC236}">
                <a16:creationId xmlns:a16="http://schemas.microsoft.com/office/drawing/2014/main" id="{1250A20E-419B-4F66-85F5-2A0627B6EB3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00" y="2768400"/>
            <a:ext cx="540000" cy="540000"/>
          </a:xfrm>
          <a:prstGeom prst="rect">
            <a:avLst/>
          </a:prstGeom>
        </p:spPr>
      </p:pic>
      <p:cxnSp>
        <p:nvCxnSpPr>
          <p:cNvPr id="45" name="Gerade Verbindung 17">
            <a:extLst>
              <a:ext uri="{FF2B5EF4-FFF2-40B4-BE49-F238E27FC236}">
                <a16:creationId xmlns:a16="http://schemas.microsoft.com/office/drawing/2014/main" id="{2FE94D27-D390-4222-A14A-FB5F1125D014}"/>
              </a:ext>
            </a:extLst>
          </p:cNvPr>
          <p:cNvCxnSpPr/>
          <p:nvPr/>
        </p:nvCxnSpPr>
        <p:spPr>
          <a:xfrm>
            <a:off x="2346816" y="352680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Grafik 45">
            <a:extLst>
              <a:ext uri="{FF2B5EF4-FFF2-40B4-BE49-F238E27FC236}">
                <a16:creationId xmlns:a16="http://schemas.microsoft.com/office/drawing/2014/main" id="{72939E56-BAA6-48F2-B6BD-337955B2CEA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00" y="4572000"/>
            <a:ext cx="2160000" cy="2171865"/>
          </a:xfrm>
          <a:prstGeom prst="rect">
            <a:avLst/>
          </a:prstGeom>
        </p:spPr>
      </p:pic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0F0937BA-4246-4F11-9B71-723038F062AF}"/>
              </a:ext>
            </a:extLst>
          </p:cNvPr>
          <p:cNvGrpSpPr/>
          <p:nvPr/>
        </p:nvGrpSpPr>
        <p:grpSpPr>
          <a:xfrm>
            <a:off x="1195207" y="4594399"/>
            <a:ext cx="987632" cy="172375"/>
            <a:chOff x="1195207" y="4594399"/>
            <a:chExt cx="987632" cy="172375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256197E3-86BC-4DA6-9C5F-ACBA2FF38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2A20698F-0B37-42D1-B360-D7A175AAC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E57B0B3-6132-4BED-9EAF-121D29B66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AB1AD7ED-4A63-4171-BB7C-EB706776E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D3FDB71C-CEE9-4BB1-8360-5B3B9E102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90A574DD-152A-4DA9-AF6F-AD035E43F647}"/>
              </a:ext>
            </a:extLst>
          </p:cNvPr>
          <p:cNvGrpSpPr/>
          <p:nvPr/>
        </p:nvGrpSpPr>
        <p:grpSpPr>
          <a:xfrm>
            <a:off x="2281057" y="4597574"/>
            <a:ext cx="987632" cy="172375"/>
            <a:chOff x="1195207" y="4594399"/>
            <a:chExt cx="987632" cy="172375"/>
          </a:xfrm>
        </p:grpSpPr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674B689C-BCC6-4B5A-8DF7-0D993F493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DDBC68F4-2586-4955-81FB-7F5DAFE00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F13BDB2A-CA66-4F24-8C50-2D46417B3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2AB9E648-C6F0-4E6F-9D1F-53B420C5D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14A71B5-E5A3-4A62-BCCC-FF70F040A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6766061F-65A6-4460-9ECF-05148F105404}"/>
              </a:ext>
            </a:extLst>
          </p:cNvPr>
          <p:cNvGrpSpPr/>
          <p:nvPr/>
        </p:nvGrpSpPr>
        <p:grpSpPr>
          <a:xfrm>
            <a:off x="1195207" y="4815503"/>
            <a:ext cx="987632" cy="172375"/>
            <a:chOff x="1195207" y="4594399"/>
            <a:chExt cx="987632" cy="172375"/>
          </a:xfrm>
        </p:grpSpPr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5EEEB095-C5C2-40FA-BB2C-9F22D4E0C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023F3F22-B59A-40E6-8438-F5956EFEB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85485C0D-29B2-4D71-9595-31712BA92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C2446F5C-DB07-42EE-A298-E24B019B0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2B4A9903-A477-40CD-B477-C7B3B9942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FEACAB69-4764-4A80-A158-6156702AB358}"/>
              </a:ext>
            </a:extLst>
          </p:cNvPr>
          <p:cNvGrpSpPr/>
          <p:nvPr/>
        </p:nvGrpSpPr>
        <p:grpSpPr>
          <a:xfrm>
            <a:off x="2281057" y="4818678"/>
            <a:ext cx="987632" cy="172375"/>
            <a:chOff x="1195207" y="4594399"/>
            <a:chExt cx="987632" cy="172375"/>
          </a:xfrm>
        </p:grpSpPr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F409BA04-1FB0-418B-AAED-9685D5495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62449339-ACE9-42A2-B0E5-6362DC58D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2E11B786-4E6C-450E-AAA6-A5CAE7F8B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E39BFB6A-4244-4A25-A0C6-AD977FEED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B0C8AF7B-C445-4B4E-A453-B307B2B2C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A45BA62F-7FF1-4F56-9160-C7344A028BDD}"/>
              </a:ext>
            </a:extLst>
          </p:cNvPr>
          <p:cNvGrpSpPr/>
          <p:nvPr/>
        </p:nvGrpSpPr>
        <p:grpSpPr>
          <a:xfrm>
            <a:off x="2281057" y="5036401"/>
            <a:ext cx="373325" cy="169200"/>
            <a:chOff x="1195207" y="4594261"/>
            <a:chExt cx="373325" cy="169200"/>
          </a:xfrm>
        </p:grpSpPr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605605BA-9340-46F4-B68C-5D8696AFA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4261"/>
              <a:ext cx="169200" cy="169200"/>
            </a:xfrm>
            <a:prstGeom prst="rect">
              <a:avLst/>
            </a:prstGeom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907017CD-7C9A-4E6E-85D4-113170DAD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4261"/>
              <a:ext cx="169200" cy="169200"/>
            </a:xfrm>
            <a:prstGeom prst="rect">
              <a:avLst/>
            </a:prstGeom>
          </p:spPr>
        </p:pic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6345D069-7DE8-4DC0-9135-6F200E939765}"/>
              </a:ext>
            </a:extLst>
          </p:cNvPr>
          <p:cNvGrpSpPr/>
          <p:nvPr/>
        </p:nvGrpSpPr>
        <p:grpSpPr>
          <a:xfrm>
            <a:off x="1195207" y="5030257"/>
            <a:ext cx="987632" cy="172375"/>
            <a:chOff x="1195207" y="4594399"/>
            <a:chExt cx="987632" cy="172375"/>
          </a:xfrm>
        </p:grpSpPr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63E49EF6-CFC8-4FA5-B54D-335B6C586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07E32C3A-7D21-461E-AFEE-B290E5618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E1F118B9-19C7-40D9-BBB1-361992C1E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0" name="Grafik 79">
              <a:extLst>
                <a:ext uri="{FF2B5EF4-FFF2-40B4-BE49-F238E27FC236}">
                  <a16:creationId xmlns:a16="http://schemas.microsoft.com/office/drawing/2014/main" id="{C566D29F-8D3B-4CEC-9EB9-119DD6106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81" name="Grafik 80">
              <a:extLst>
                <a:ext uri="{FF2B5EF4-FFF2-40B4-BE49-F238E27FC236}">
                  <a16:creationId xmlns:a16="http://schemas.microsoft.com/office/drawing/2014/main" id="{782CA185-D839-4D65-AF0C-B17611794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410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7">
            <a:extLst>
              <a:ext uri="{FF2B5EF4-FFF2-40B4-BE49-F238E27FC236}">
                <a16:creationId xmlns:a16="http://schemas.microsoft.com/office/drawing/2014/main" id="{B434766E-E5C8-469A-B6FE-7FD8951172B0}"/>
              </a:ext>
            </a:extLst>
          </p:cNvPr>
          <p:cNvCxnSpPr>
            <a:cxnSpLocks/>
          </p:cNvCxnSpPr>
          <p:nvPr/>
        </p:nvCxnSpPr>
        <p:spPr>
          <a:xfrm>
            <a:off x="2312940" y="3526809"/>
            <a:ext cx="525924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9BAC3648-4B92-46A5-8249-E7234A536D0C}"/>
              </a:ext>
            </a:extLst>
          </p:cNvPr>
          <p:cNvCxnSpPr/>
          <p:nvPr/>
        </p:nvCxnSpPr>
        <p:spPr>
          <a:xfrm>
            <a:off x="2346816" y="352680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043190B-E2E3-47B2-9632-38C695CBB070}"/>
              </a:ext>
            </a:extLst>
          </p:cNvPr>
          <p:cNvSpPr txBox="1"/>
          <p:nvPr/>
        </p:nvSpPr>
        <p:spPr>
          <a:xfrm>
            <a:off x="817200" y="2516400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21">
            <a:hlinkClick r:id="" action="ppaction://media"/>
            <a:extLst>
              <a:ext uri="{FF2B5EF4-FFF2-40B4-BE49-F238E27FC236}">
                <a16:creationId xmlns:a16="http://schemas.microsoft.com/office/drawing/2014/main" id="{20FB5643-0169-415D-AA05-AEC7BC070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5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21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12</a:t>
            </a:r>
          </a:p>
        </p:txBody>
      </p:sp>
      <p:pic>
        <p:nvPicPr>
          <p:cNvPr id="9" name="21">
            <a:hlinkClick r:id="" action="ppaction://media"/>
            <a:extLst>
              <a:ext uri="{FF2B5EF4-FFF2-40B4-BE49-F238E27FC236}">
                <a16:creationId xmlns:a16="http://schemas.microsoft.com/office/drawing/2014/main" id="{20FB5643-0169-415D-AA05-AEC7BC070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12">
            <a:hlinkClick r:id="" action="ppaction://media"/>
            <a:extLst>
              <a:ext uri="{FF2B5EF4-FFF2-40B4-BE49-F238E27FC236}">
                <a16:creationId xmlns:a16="http://schemas.microsoft.com/office/drawing/2014/main" id="{5DC49CA5-2A01-46D3-B452-11C566135F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05600" y="2750400"/>
            <a:ext cx="540000" cy="540000"/>
          </a:xfrm>
          <a:prstGeom prst="rect">
            <a:avLst/>
          </a:prstGeom>
        </p:spPr>
      </p:pic>
      <p:cxnSp>
        <p:nvCxnSpPr>
          <p:cNvPr id="35" name="Gerade Verbindung 17">
            <a:extLst>
              <a:ext uri="{FF2B5EF4-FFF2-40B4-BE49-F238E27FC236}">
                <a16:creationId xmlns:a16="http://schemas.microsoft.com/office/drawing/2014/main" id="{36B14B81-1A5F-446A-98FC-3C350CCB8BB7}"/>
              </a:ext>
            </a:extLst>
          </p:cNvPr>
          <p:cNvCxnSpPr>
            <a:cxnSpLocks/>
          </p:cNvCxnSpPr>
          <p:nvPr/>
        </p:nvCxnSpPr>
        <p:spPr>
          <a:xfrm>
            <a:off x="2346816" y="3526809"/>
            <a:ext cx="525924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fik 35">
            <a:extLst>
              <a:ext uri="{FF2B5EF4-FFF2-40B4-BE49-F238E27FC236}">
                <a16:creationId xmlns:a16="http://schemas.microsoft.com/office/drawing/2014/main" id="{71981780-FF10-415F-844E-CC3F081832F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00" y="4572000"/>
            <a:ext cx="2160000" cy="2171865"/>
          </a:xfrm>
          <a:prstGeom prst="rect">
            <a:avLst/>
          </a:prstGeom>
        </p:spPr>
      </p:pic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044C4321-6679-4936-BC10-5F19336955C9}"/>
              </a:ext>
            </a:extLst>
          </p:cNvPr>
          <p:cNvGrpSpPr/>
          <p:nvPr/>
        </p:nvGrpSpPr>
        <p:grpSpPr>
          <a:xfrm>
            <a:off x="8918075" y="4601740"/>
            <a:ext cx="2073725" cy="173597"/>
            <a:chOff x="8918075" y="4601740"/>
            <a:chExt cx="2073725" cy="173597"/>
          </a:xfrm>
        </p:grpSpPr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0B6ABEF9-1E41-4F43-A404-6AE851248790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45" name="Grafik 44">
                <a:extLst>
                  <a:ext uri="{FF2B5EF4-FFF2-40B4-BE49-F238E27FC236}">
                    <a16:creationId xmlns:a16="http://schemas.microsoft.com/office/drawing/2014/main" id="{4AE40C00-59EA-4581-B55D-6716FD9C4F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6" name="Grafik 45">
                <a:extLst>
                  <a:ext uri="{FF2B5EF4-FFF2-40B4-BE49-F238E27FC236}">
                    <a16:creationId xmlns:a16="http://schemas.microsoft.com/office/drawing/2014/main" id="{92AAABF3-C6D2-4B5F-AAB4-04279B65F4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7" name="Grafik 46">
                <a:extLst>
                  <a:ext uri="{FF2B5EF4-FFF2-40B4-BE49-F238E27FC236}">
                    <a16:creationId xmlns:a16="http://schemas.microsoft.com/office/drawing/2014/main" id="{3A5E4B34-C584-47AB-BDBD-7C9FACB8D5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8" name="Grafik 47">
                <a:extLst>
                  <a:ext uri="{FF2B5EF4-FFF2-40B4-BE49-F238E27FC236}">
                    <a16:creationId xmlns:a16="http://schemas.microsoft.com/office/drawing/2014/main" id="{C6D9DEF2-1104-49B1-A00F-0B59D050E0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9" name="Grafik 48">
                <a:extLst>
                  <a:ext uri="{FF2B5EF4-FFF2-40B4-BE49-F238E27FC236}">
                    <a16:creationId xmlns:a16="http://schemas.microsoft.com/office/drawing/2014/main" id="{9D05DCCE-727E-478A-8356-1A64C8F47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AF92CB6F-3A7A-4608-9005-F08F3F275A69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9E039F5B-20A8-4A83-BD92-F75DB848C6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1" name="Grafik 40">
                <a:extLst>
                  <a:ext uri="{FF2B5EF4-FFF2-40B4-BE49-F238E27FC236}">
                    <a16:creationId xmlns:a16="http://schemas.microsoft.com/office/drawing/2014/main" id="{96A848E3-A8D2-4DF8-A046-9741DA9BFF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2" name="Grafik 41">
                <a:extLst>
                  <a:ext uri="{FF2B5EF4-FFF2-40B4-BE49-F238E27FC236}">
                    <a16:creationId xmlns:a16="http://schemas.microsoft.com/office/drawing/2014/main" id="{5E0315D8-A1AF-444F-ACC8-5DB9F2504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3" name="Grafik 42">
                <a:extLst>
                  <a:ext uri="{FF2B5EF4-FFF2-40B4-BE49-F238E27FC236}">
                    <a16:creationId xmlns:a16="http://schemas.microsoft.com/office/drawing/2014/main" id="{04B135FC-A549-4921-BBDD-9B74BB3923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4" name="Grafik 43">
                <a:extLst>
                  <a:ext uri="{FF2B5EF4-FFF2-40B4-BE49-F238E27FC236}">
                    <a16:creationId xmlns:a16="http://schemas.microsoft.com/office/drawing/2014/main" id="{3C3F2034-D81D-4868-9AA0-25BF39C6EA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A8AA43FB-B0AD-4B02-84A1-C8D57FB5B616}"/>
              </a:ext>
            </a:extLst>
          </p:cNvPr>
          <p:cNvGrpSpPr/>
          <p:nvPr/>
        </p:nvGrpSpPr>
        <p:grpSpPr>
          <a:xfrm>
            <a:off x="8917109" y="4821820"/>
            <a:ext cx="1462593" cy="176772"/>
            <a:chOff x="8917109" y="4821820"/>
            <a:chExt cx="1462593" cy="176772"/>
          </a:xfrm>
        </p:grpSpPr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DA6FE700-05D9-4EF8-878A-BAFD87A88144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0C4956D5-5AB3-429E-AA34-D2B45BA1D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3B39F69E-3577-45F5-BB50-DDD3A35AE2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F2659186-420E-4F9B-BD13-1DA57DF72A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21CA81D1-8BE3-4338-857F-9DC051050B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6F529657-8388-455B-9BC1-3138D773D6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CAD207AB-A639-4DC1-9E3D-B0E02F529581}"/>
                </a:ext>
              </a:extLst>
            </p:cNvPr>
            <p:cNvGrpSpPr/>
            <p:nvPr/>
          </p:nvGrpSpPr>
          <p:grpSpPr>
            <a:xfrm>
              <a:off x="10006377" y="4829392"/>
              <a:ext cx="373325" cy="169200"/>
              <a:chOff x="1195207" y="4597574"/>
              <a:chExt cx="373325" cy="169200"/>
            </a:xfrm>
          </p:grpSpPr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07CFB6FC-FEE2-4D12-A120-7D97E82A76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4" name="Grafik 53">
                <a:extLst>
                  <a:ext uri="{FF2B5EF4-FFF2-40B4-BE49-F238E27FC236}">
                    <a16:creationId xmlns:a16="http://schemas.microsoft.com/office/drawing/2014/main" id="{0219F1BD-C320-46CD-9211-E10CF522F2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6082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B4983FA6-4847-41C1-A36C-41537B1CAF6C}"/>
              </a:ext>
            </a:extLst>
          </p:cNvPr>
          <p:cNvCxnSpPr>
            <a:cxnSpLocks/>
          </p:cNvCxnSpPr>
          <p:nvPr/>
        </p:nvCxnSpPr>
        <p:spPr>
          <a:xfrm>
            <a:off x="2346816" y="3526809"/>
            <a:ext cx="525924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043190B-E2E3-47B2-9632-38C695CBB070}"/>
              </a:ext>
            </a:extLst>
          </p:cNvPr>
          <p:cNvSpPr txBox="1"/>
          <p:nvPr/>
        </p:nvSpPr>
        <p:spPr>
          <a:xfrm>
            <a:off x="817200" y="2516400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21">
            <a:hlinkClick r:id="" action="ppaction://media"/>
            <a:extLst>
              <a:ext uri="{FF2B5EF4-FFF2-40B4-BE49-F238E27FC236}">
                <a16:creationId xmlns:a16="http://schemas.microsoft.com/office/drawing/2014/main" id="{20FB5643-0169-415D-AA05-AEC7BC070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6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12</a:t>
            </a:r>
          </a:p>
        </p:txBody>
      </p:sp>
      <p:pic>
        <p:nvPicPr>
          <p:cNvPr id="9" name="21">
            <a:hlinkClick r:id="" action="ppaction://media"/>
            <a:extLst>
              <a:ext uri="{FF2B5EF4-FFF2-40B4-BE49-F238E27FC236}">
                <a16:creationId xmlns:a16="http://schemas.microsoft.com/office/drawing/2014/main" id="{20FB5643-0169-415D-AA05-AEC7BC070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2C26D58-6A32-4EF0-BF90-D5EE8F261E78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5CAC781-46DB-4F4B-806A-A88CFADF95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cxnSp>
        <p:nvCxnSpPr>
          <p:cNvPr id="33" name="Gerade Verbindung 17">
            <a:extLst>
              <a:ext uri="{FF2B5EF4-FFF2-40B4-BE49-F238E27FC236}">
                <a16:creationId xmlns:a16="http://schemas.microsoft.com/office/drawing/2014/main" id="{83193B8B-4338-4560-9FD4-FF05671A7FBD}"/>
              </a:ext>
            </a:extLst>
          </p:cNvPr>
          <p:cNvCxnSpPr>
            <a:cxnSpLocks/>
          </p:cNvCxnSpPr>
          <p:nvPr/>
        </p:nvCxnSpPr>
        <p:spPr>
          <a:xfrm>
            <a:off x="2346816" y="3526809"/>
            <a:ext cx="525924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fik 33">
            <a:extLst>
              <a:ext uri="{FF2B5EF4-FFF2-40B4-BE49-F238E27FC236}">
                <a16:creationId xmlns:a16="http://schemas.microsoft.com/office/drawing/2014/main" id="{53C1972B-5F33-40B5-9B61-D92A269FDFA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4572000"/>
            <a:ext cx="2160000" cy="2171865"/>
          </a:xfrm>
          <a:prstGeom prst="rect">
            <a:avLst/>
          </a:prstGeom>
        </p:spPr>
      </p:pic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22B2EAE4-3DFF-40DD-B704-596818E3A957}"/>
              </a:ext>
            </a:extLst>
          </p:cNvPr>
          <p:cNvGrpSpPr/>
          <p:nvPr/>
        </p:nvGrpSpPr>
        <p:grpSpPr>
          <a:xfrm>
            <a:off x="5057275" y="4598322"/>
            <a:ext cx="987632" cy="172375"/>
            <a:chOff x="1195207" y="4594399"/>
            <a:chExt cx="987632" cy="172375"/>
          </a:xfrm>
        </p:grpSpPr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291F367E-4DF6-46E1-8850-1AE66E400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1BD60009-B928-47CF-BC8F-B70EB7511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CE73C6AB-338B-4CC9-8AFE-58C414BBC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250758D8-CC16-4244-88AD-1CDDB6248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B98F971F-C093-4944-8656-84CF3A053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25D95AA7-93F8-4526-A1E1-E09937093071}"/>
              </a:ext>
            </a:extLst>
          </p:cNvPr>
          <p:cNvGrpSpPr/>
          <p:nvPr/>
        </p:nvGrpSpPr>
        <p:grpSpPr>
          <a:xfrm>
            <a:off x="5056309" y="4821577"/>
            <a:ext cx="987632" cy="172375"/>
            <a:chOff x="1195207" y="4594399"/>
            <a:chExt cx="987632" cy="172375"/>
          </a:xfrm>
        </p:grpSpPr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6A57FA68-B6CC-464A-AA58-571050957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69C18E49-8BE0-4145-A9B0-49DFF79AE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4B9CCD6B-32C0-4B91-B20D-82AA50041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49C331B3-96F1-4C61-A0F8-AE4374474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150028D4-9453-4C3E-81B7-BEA21E43B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48" name="Grafik 47">
            <a:extLst>
              <a:ext uri="{FF2B5EF4-FFF2-40B4-BE49-F238E27FC236}">
                <a16:creationId xmlns:a16="http://schemas.microsoft.com/office/drawing/2014/main" id="{829BFE5F-0B4C-440C-9A3F-09AC7914038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759" y="5040204"/>
            <a:ext cx="169200" cy="169200"/>
          </a:xfrm>
          <a:prstGeom prst="rect">
            <a:avLst/>
          </a:prstGeom>
        </p:spPr>
      </p:pic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A2414F77-4B84-4D17-9608-445F70FC83E1}"/>
              </a:ext>
            </a:extLst>
          </p:cNvPr>
          <p:cNvGrpSpPr/>
          <p:nvPr/>
        </p:nvGrpSpPr>
        <p:grpSpPr>
          <a:xfrm>
            <a:off x="6140193" y="4599544"/>
            <a:ext cx="987632" cy="172375"/>
            <a:chOff x="1195207" y="4594399"/>
            <a:chExt cx="987632" cy="172375"/>
          </a:xfrm>
        </p:grpSpPr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01FE9B0B-B428-413A-A95E-65DB96417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8768A364-81C1-49A2-8774-420957760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22D64B91-C26A-4974-B20A-15909A29B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6756DE66-6E2F-4A13-9634-E05BE88C9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C5337ED4-F81C-40B3-B15A-677DCC476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0D0BC885-635D-48D7-9C88-68245BD0FB42}"/>
              </a:ext>
            </a:extLst>
          </p:cNvPr>
          <p:cNvGrpSpPr/>
          <p:nvPr/>
        </p:nvGrpSpPr>
        <p:grpSpPr>
          <a:xfrm>
            <a:off x="6145577" y="4822799"/>
            <a:ext cx="987632" cy="172375"/>
            <a:chOff x="1195207" y="4594399"/>
            <a:chExt cx="987632" cy="172375"/>
          </a:xfrm>
        </p:grpSpPr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B555F43E-44C6-4AF6-AB30-7E0970606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753A4FF6-C26F-47CA-86BA-DA6DA8EB3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8D07A256-2711-44C7-852A-FFFDD07A5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3D113E52-0B38-42AD-A3D0-0F477B23B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58D37F4A-764F-4B47-9B44-B112CB941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73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49">
            <a:hlinkClick r:id="" action="ppaction://media"/>
            <a:extLst>
              <a:ext uri="{FF2B5EF4-FFF2-40B4-BE49-F238E27FC236}">
                <a16:creationId xmlns:a16="http://schemas.microsoft.com/office/drawing/2014/main" id="{1D1DA1C5-4A9D-44F5-827B-23BCC39B9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9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pic>
        <p:nvPicPr>
          <p:cNvPr id="9" name="49">
            <a:hlinkClick r:id="" action="ppaction://media"/>
            <a:extLst>
              <a:ext uri="{FF2B5EF4-FFF2-40B4-BE49-F238E27FC236}">
                <a16:creationId xmlns:a16="http://schemas.microsoft.com/office/drawing/2014/main" id="{1D1DA1C5-4A9D-44F5-827B-23BCC39B9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64" name="46">
            <a:hlinkClick r:id="" action="ppaction://media"/>
            <a:extLst>
              <a:ext uri="{FF2B5EF4-FFF2-40B4-BE49-F238E27FC236}">
                <a16:creationId xmlns:a16="http://schemas.microsoft.com/office/drawing/2014/main" id="{4D3F3F2B-128B-44EF-93C4-C981C7B4456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00" y="2768400"/>
            <a:ext cx="540000" cy="540000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834773DA-E2B8-49DE-A92A-B67B253C321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00" y="4572000"/>
            <a:ext cx="2160000" cy="2171865"/>
          </a:xfrm>
          <a:prstGeom prst="rect">
            <a:avLst/>
          </a:prstGeom>
        </p:spPr>
      </p:pic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42E34E93-3EDB-4E27-86E2-1811D55266A9}"/>
              </a:ext>
            </a:extLst>
          </p:cNvPr>
          <p:cNvGrpSpPr/>
          <p:nvPr/>
        </p:nvGrpSpPr>
        <p:grpSpPr>
          <a:xfrm>
            <a:off x="1192309" y="4821820"/>
            <a:ext cx="2076900" cy="176772"/>
            <a:chOff x="8917109" y="4821820"/>
            <a:chExt cx="2076900" cy="176772"/>
          </a:xfrm>
        </p:grpSpPr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F57A1C69-0B0A-4E8D-9C41-E7E282EBEA17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74" name="Grafik 73">
                <a:extLst>
                  <a:ext uri="{FF2B5EF4-FFF2-40B4-BE49-F238E27FC236}">
                    <a16:creationId xmlns:a16="http://schemas.microsoft.com/office/drawing/2014/main" id="{D9CE0D2F-97D1-4919-B2A2-2511CD2B4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5" name="Grafik 74">
                <a:extLst>
                  <a:ext uri="{FF2B5EF4-FFF2-40B4-BE49-F238E27FC236}">
                    <a16:creationId xmlns:a16="http://schemas.microsoft.com/office/drawing/2014/main" id="{35C0B3C6-F443-4ABD-B244-DE79C7052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2DDB79BC-73D1-4086-B827-913B19178B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7" name="Grafik 76">
                <a:extLst>
                  <a:ext uri="{FF2B5EF4-FFF2-40B4-BE49-F238E27FC236}">
                    <a16:creationId xmlns:a16="http://schemas.microsoft.com/office/drawing/2014/main" id="{0B5A2E88-BE1F-4153-88A3-1F85A2B4F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72860DD0-4F7D-4F9B-92E0-9DC9C35D2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22DA20D4-4277-424E-A776-4A127AC2BA63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69" name="Grafik 68">
                <a:extLst>
                  <a:ext uri="{FF2B5EF4-FFF2-40B4-BE49-F238E27FC236}">
                    <a16:creationId xmlns:a16="http://schemas.microsoft.com/office/drawing/2014/main" id="{C4983980-6642-4974-9FA9-34AD0E76AA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0" name="Grafik 69">
                <a:extLst>
                  <a:ext uri="{FF2B5EF4-FFF2-40B4-BE49-F238E27FC236}">
                    <a16:creationId xmlns:a16="http://schemas.microsoft.com/office/drawing/2014/main" id="{10AE90F7-354E-422E-B005-BB268D6ADF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1" name="Grafik 70">
                <a:extLst>
                  <a:ext uri="{FF2B5EF4-FFF2-40B4-BE49-F238E27FC236}">
                    <a16:creationId xmlns:a16="http://schemas.microsoft.com/office/drawing/2014/main" id="{32D792F1-FC46-4871-ADE9-7B0E583B3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2" name="Grafik 71">
                <a:extLst>
                  <a:ext uri="{FF2B5EF4-FFF2-40B4-BE49-F238E27FC236}">
                    <a16:creationId xmlns:a16="http://schemas.microsoft.com/office/drawing/2014/main" id="{DCCE22C9-423B-4F83-A5F9-035F2CCD02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671EBB20-5597-4EBB-A4D4-84128D6DE9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3A2F8FC4-DE11-4DB0-9C62-6BC9ABB5C464}"/>
              </a:ext>
            </a:extLst>
          </p:cNvPr>
          <p:cNvGrpSpPr/>
          <p:nvPr/>
        </p:nvGrpSpPr>
        <p:grpSpPr>
          <a:xfrm>
            <a:off x="1192309" y="5254137"/>
            <a:ext cx="2076900" cy="174328"/>
            <a:chOff x="8917109" y="5254137"/>
            <a:chExt cx="2076900" cy="174328"/>
          </a:xfrm>
        </p:grpSpPr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0044D30E-057A-48DA-B1B7-5E2B756DA804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348E9A26-0851-48AA-A944-EDF42968C0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213A6A77-2794-42C2-98CB-6051BE706E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76D12799-6784-4C0F-A50D-0E4DFC9348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647914AD-72F8-46CA-93CA-D2175A99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140ACE19-64C2-41E5-BABB-512E172D71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22C04A9B-2E67-4F23-BAF9-F320EE64A362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82" name="Grafik 81">
                <a:extLst>
                  <a:ext uri="{FF2B5EF4-FFF2-40B4-BE49-F238E27FC236}">
                    <a16:creationId xmlns:a16="http://schemas.microsoft.com/office/drawing/2014/main" id="{CD1E1058-608B-4A8C-AD32-C6FF10C17B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0EC96E39-9513-454B-9AA2-B1F5D4EFF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4" name="Grafik 83">
                <a:extLst>
                  <a:ext uri="{FF2B5EF4-FFF2-40B4-BE49-F238E27FC236}">
                    <a16:creationId xmlns:a16="http://schemas.microsoft.com/office/drawing/2014/main" id="{F59F921A-AE48-4C46-B34C-12E9D1123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0CDE9D09-B26A-45FA-9F77-0E60D960BC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CA839E43-EE02-43DF-906B-ED3047BE9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BA3F7A3E-F5F0-4F3A-A0CB-04B58832E16C}"/>
              </a:ext>
            </a:extLst>
          </p:cNvPr>
          <p:cNvGrpSpPr/>
          <p:nvPr/>
        </p:nvGrpSpPr>
        <p:grpSpPr>
          <a:xfrm>
            <a:off x="1192584" y="5037272"/>
            <a:ext cx="2074416" cy="175550"/>
            <a:chOff x="8917384" y="5037272"/>
            <a:chExt cx="2074416" cy="175550"/>
          </a:xfrm>
        </p:grpSpPr>
        <p:grpSp>
          <p:nvGrpSpPr>
            <p:cNvPr id="93" name="Gruppieren 92">
              <a:extLst>
                <a:ext uri="{FF2B5EF4-FFF2-40B4-BE49-F238E27FC236}">
                  <a16:creationId xmlns:a16="http://schemas.microsoft.com/office/drawing/2014/main" id="{E82B9C03-42BA-4632-9636-DD7610B6F17F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87E89E17-8E69-414E-907D-E57704A6D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ED0D4B02-1DBC-4066-A9FF-210760FA23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3C28231C-4476-4684-BE95-1F03C22501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F3CB9659-B1F3-489F-99FC-3FC49A3F34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5F8026DA-3B20-4824-8F9A-759EDA8DFD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6D312120-9522-4C0B-A503-418EF4992AB2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4BE84CE0-4A1E-4299-90E7-8DF47449A4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6" name="Grafik 95">
                <a:extLst>
                  <a:ext uri="{FF2B5EF4-FFF2-40B4-BE49-F238E27FC236}">
                    <a16:creationId xmlns:a16="http://schemas.microsoft.com/office/drawing/2014/main" id="{D890FCE7-BD0E-4A9C-BF47-2E4F38D10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7" name="Grafik 96">
                <a:extLst>
                  <a:ext uri="{FF2B5EF4-FFF2-40B4-BE49-F238E27FC236}">
                    <a16:creationId xmlns:a16="http://schemas.microsoft.com/office/drawing/2014/main" id="{6F75B668-E4CD-4B0E-A21C-FBB8BECD70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0802F89D-3748-46C7-8E3F-6D3D9CE4CF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ED024B74-6D6E-4E8F-A26A-8A8B2DA85C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3F3DDB72-4C39-46D6-B1CD-13CF1FA57BBA}"/>
              </a:ext>
            </a:extLst>
          </p:cNvPr>
          <p:cNvGrpSpPr/>
          <p:nvPr/>
        </p:nvGrpSpPr>
        <p:grpSpPr>
          <a:xfrm>
            <a:off x="1194518" y="5462892"/>
            <a:ext cx="1255293" cy="176772"/>
            <a:chOff x="8916143" y="5466625"/>
            <a:chExt cx="1255293" cy="176772"/>
          </a:xfrm>
        </p:grpSpPr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7B73DD12-1B92-489F-8F80-E5716405CD5E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76E9947F-D846-4C1F-9592-D5C0DB8A68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DB64C0EC-CC74-45F9-8F3D-4EA72C333E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76939A24-4C43-46B8-9ACD-F9F73AFB2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EF088607-6358-45E0-B774-CA295CB2E8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255F596D-9D0D-4AEA-84BA-EF89936CC4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F19F14ED-8719-4C46-91C7-84E84C9AC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2236" y="5474197"/>
              <a:ext cx="169200" cy="169200"/>
            </a:xfrm>
            <a:prstGeom prst="rect">
              <a:avLst/>
            </a:prstGeom>
          </p:spPr>
        </p:pic>
      </p:grp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7E35E262-41A3-4806-9CCC-C3F524A4CC33}"/>
              </a:ext>
            </a:extLst>
          </p:cNvPr>
          <p:cNvGrpSpPr/>
          <p:nvPr/>
        </p:nvGrpSpPr>
        <p:grpSpPr>
          <a:xfrm>
            <a:off x="1193275" y="4601740"/>
            <a:ext cx="2073725" cy="173597"/>
            <a:chOff x="8918075" y="4601740"/>
            <a:chExt cx="2073725" cy="173597"/>
          </a:xfrm>
        </p:grpSpPr>
        <p:grpSp>
          <p:nvGrpSpPr>
            <p:cNvPr id="114" name="Gruppieren 113">
              <a:extLst>
                <a:ext uri="{FF2B5EF4-FFF2-40B4-BE49-F238E27FC236}">
                  <a16:creationId xmlns:a16="http://schemas.microsoft.com/office/drawing/2014/main" id="{CF2BA687-0707-402D-94D1-9F2EF25D7BCB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B732AF9C-2435-4CDA-A959-EAF6331C8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DAF7CFD2-DE10-4C6E-B2E9-AFE0D21F6A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95C0BC83-1091-4312-B661-3F15D3993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058A2FA7-7C46-46CE-9F5F-DC2EBC19CF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C9355088-ACE2-41EB-BF99-658A4C85C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902D66E8-4AB3-4533-AE25-88EFE3E4EF15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D6F09AE6-64BA-43D4-BC5E-6DAC995547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2CB6CCE2-B10D-44F0-9A1E-9FAFFE4364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9618904E-CFF5-4503-B4C6-5FDB62E21A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8F72A9E0-E83B-4ABC-9D14-ABC8EA765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EDA544D6-D14D-4B22-91B5-75AF9788A1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172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49">
            <a:hlinkClick r:id="" action="ppaction://media"/>
            <a:extLst>
              <a:ext uri="{FF2B5EF4-FFF2-40B4-BE49-F238E27FC236}">
                <a16:creationId xmlns:a16="http://schemas.microsoft.com/office/drawing/2014/main" id="{1D1DA1C5-4A9D-44F5-827B-23BCC39B9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7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rafik 138">
            <a:extLst>
              <a:ext uri="{FF2B5EF4-FFF2-40B4-BE49-F238E27FC236}">
                <a16:creationId xmlns:a16="http://schemas.microsoft.com/office/drawing/2014/main" id="{830F28E7-97EA-4556-9C73-E7974660027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650" y="4527510"/>
            <a:ext cx="2160000" cy="2171865"/>
          </a:xfrm>
          <a:prstGeom prst="rect">
            <a:avLst/>
          </a:prstGeom>
        </p:spPr>
      </p:pic>
      <p:sp>
        <p:nvSpPr>
          <p:cNvPr id="26" name="Textfeld 25">
            <a:hlinkClick r:id="rId8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9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10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pic>
        <p:nvPicPr>
          <p:cNvPr id="9" name="49">
            <a:hlinkClick r:id="" action="ppaction://media"/>
            <a:extLst>
              <a:ext uri="{FF2B5EF4-FFF2-40B4-BE49-F238E27FC236}">
                <a16:creationId xmlns:a16="http://schemas.microsoft.com/office/drawing/2014/main" id="{1D1DA1C5-4A9D-44F5-827B-23BCC39B9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81" name="64">
            <a:hlinkClick r:id="" action="ppaction://media"/>
            <a:extLst>
              <a:ext uri="{FF2B5EF4-FFF2-40B4-BE49-F238E27FC236}">
                <a16:creationId xmlns:a16="http://schemas.microsoft.com/office/drawing/2014/main" id="{C79F4D9D-B295-4059-B587-66AD7252C01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96000" y="2700000"/>
            <a:ext cx="540000" cy="540000"/>
          </a:xfrm>
          <a:prstGeom prst="rect">
            <a:avLst/>
          </a:prstGeom>
        </p:spPr>
      </p:pic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1897E1C2-39B3-4855-A082-DC074B3AD1B7}"/>
              </a:ext>
            </a:extLst>
          </p:cNvPr>
          <p:cNvGrpSpPr/>
          <p:nvPr/>
        </p:nvGrpSpPr>
        <p:grpSpPr>
          <a:xfrm>
            <a:off x="4946925" y="4557250"/>
            <a:ext cx="2073725" cy="173597"/>
            <a:chOff x="8918075" y="4601740"/>
            <a:chExt cx="2073725" cy="173597"/>
          </a:xfrm>
        </p:grpSpPr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7786C190-2707-41EF-BDE4-4F96723EBF9A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988FCF53-1B73-4A66-8D4D-9F4F6D8F0C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579B912A-54AB-418F-95DB-830EFBAC4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1D54ACDE-9166-47C8-8C25-83B0032E9D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2D352A31-1A5D-409A-9FC5-C17C864564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BC1F942B-8B50-455E-B566-A19CA23DC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id="{D9D76BC0-DCE6-46A2-B961-C00F724B5552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CB547969-ACEA-4E6B-9E23-9899060665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2E951AB6-A105-4279-BF15-972348FB4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C8DDA16B-0C36-4F81-8E36-A9CBFCA2CA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F9F5A1C8-A844-49FD-8894-EE229BC22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95D348E1-CAE9-41D9-A6C6-08CA49E75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EF469E73-0527-40F0-9C92-9B39B8205B72}"/>
              </a:ext>
            </a:extLst>
          </p:cNvPr>
          <p:cNvGrpSpPr/>
          <p:nvPr/>
        </p:nvGrpSpPr>
        <p:grpSpPr>
          <a:xfrm>
            <a:off x="4946234" y="4992782"/>
            <a:ext cx="2074416" cy="175550"/>
            <a:chOff x="8917384" y="5037272"/>
            <a:chExt cx="2074416" cy="175550"/>
          </a:xfrm>
        </p:grpSpPr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A78A9268-8928-4EC9-802C-40C2C7FB405D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C09194BA-93C5-4C76-A5FF-8C6BDFF3FC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200DC648-E4C1-406A-BEDC-727CE069CF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E1F9C824-B5B6-4A98-88FC-5E555F24C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3FD60C4C-30C3-46F7-A348-1F6455BE1A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FA37F6B0-7B5D-4F8D-A6D8-9D59FCCA20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3C392765-3219-4BA8-8531-4B34588A7319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8A9D871B-BAB4-4787-8DC4-E8084C7282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C12EE390-A104-4731-A624-D680410BE7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E00CAB00-DC07-47FE-A8A7-F9574B66E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4B5E00AE-6B88-4F5A-9083-D9A0303A3D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AB5680E7-35BD-4463-9F15-B01158A601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4817492C-C18C-4569-B933-F27CB530D63B}"/>
              </a:ext>
            </a:extLst>
          </p:cNvPr>
          <p:cNvGrpSpPr/>
          <p:nvPr/>
        </p:nvGrpSpPr>
        <p:grpSpPr>
          <a:xfrm>
            <a:off x="4944993" y="5422135"/>
            <a:ext cx="2073725" cy="176772"/>
            <a:chOff x="8916143" y="5466625"/>
            <a:chExt cx="2073725" cy="176772"/>
          </a:xfrm>
        </p:grpSpPr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4DE72CBF-7E12-4D9F-B65F-1B9E3A8ECB73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2E20C8E1-25C8-4205-ADAB-7803BB01AB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795B3C39-3D71-4196-840D-C0F83A598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9F6B96D2-5687-4852-8052-AB59E9D045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C657A200-3741-4AD5-AF2C-F588F88EB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9D480BE5-78E3-4D54-9D21-7A837536E0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0" name="Gruppieren 109">
              <a:extLst>
                <a:ext uri="{FF2B5EF4-FFF2-40B4-BE49-F238E27FC236}">
                  <a16:creationId xmlns:a16="http://schemas.microsoft.com/office/drawing/2014/main" id="{32B23C4A-DDC7-44CE-B40C-0D7EDF12F0D0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E1D6B5DD-2728-49F9-9B5C-378C93A961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F2B975BB-068B-490F-92F1-C0C897A069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AA0AFC2A-1A13-4A61-A4EF-9972AB0DD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026E9FA3-41F7-4E1B-9932-A74C629B0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90CB1A97-0C53-4B2E-B83B-E4E6FA5273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B123A14-E162-43E9-A51E-391F6ADB2572}"/>
              </a:ext>
            </a:extLst>
          </p:cNvPr>
          <p:cNvGrpSpPr/>
          <p:nvPr/>
        </p:nvGrpSpPr>
        <p:grpSpPr>
          <a:xfrm>
            <a:off x="4948168" y="5851468"/>
            <a:ext cx="781575" cy="172375"/>
            <a:chOff x="1195207" y="4594399"/>
            <a:chExt cx="781575" cy="172375"/>
          </a:xfrm>
        </p:grpSpPr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1E2C5800-11CA-45D1-AFE0-28E033996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23" name="Grafik 122">
              <a:extLst>
                <a:ext uri="{FF2B5EF4-FFF2-40B4-BE49-F238E27FC236}">
                  <a16:creationId xmlns:a16="http://schemas.microsoft.com/office/drawing/2014/main" id="{ACA244D2-8F82-426B-A425-DAB023014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24" name="Grafik 123">
              <a:extLst>
                <a:ext uri="{FF2B5EF4-FFF2-40B4-BE49-F238E27FC236}">
                  <a16:creationId xmlns:a16="http://schemas.microsoft.com/office/drawing/2014/main" id="{30E241E8-6B62-47B8-B6E4-24CDCCC69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515C5486-CEF4-4C81-B262-699F0B769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EA1DD19B-44A2-447A-9A3A-024E2AF3E6EB}"/>
              </a:ext>
            </a:extLst>
          </p:cNvPr>
          <p:cNvGrpSpPr/>
          <p:nvPr/>
        </p:nvGrpSpPr>
        <p:grpSpPr>
          <a:xfrm>
            <a:off x="4949134" y="5637778"/>
            <a:ext cx="2070550" cy="173597"/>
            <a:chOff x="8920284" y="5682268"/>
            <a:chExt cx="2070550" cy="173597"/>
          </a:xfrm>
        </p:grpSpPr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30F633DB-2225-4180-B81B-699B22EC217C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88B3C196-D76D-4386-A929-0491C90C20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31F37CDF-B662-40B7-82F3-3A64125AB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8F81D939-ECB7-4CB0-BB9B-212267604B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7EF99259-3D07-4CA5-B338-35F8F1D6CF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F55DBEE3-0F67-4241-838D-4AE3E073B3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8" name="Gruppieren 127">
              <a:extLst>
                <a:ext uri="{FF2B5EF4-FFF2-40B4-BE49-F238E27FC236}">
                  <a16:creationId xmlns:a16="http://schemas.microsoft.com/office/drawing/2014/main" id="{51AA972D-3DB5-4320-8013-3A5D35A6A340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241ADE20-A7AE-4FD3-B413-7ACE45EF78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A3DBC59F-C08D-401C-9D05-3199E9007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577BA1ED-AA49-463F-8010-C1FC57BE1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4A11BED2-F571-4798-8026-CF99AAA638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66E6BCB3-F0EE-4CE2-81CF-E4D45CB185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CC96A7B6-4896-4849-BD3E-40208B8BC15D}"/>
              </a:ext>
            </a:extLst>
          </p:cNvPr>
          <p:cNvGrpSpPr/>
          <p:nvPr/>
        </p:nvGrpSpPr>
        <p:grpSpPr>
          <a:xfrm>
            <a:off x="4945959" y="4777330"/>
            <a:ext cx="2076900" cy="176772"/>
            <a:chOff x="8917109" y="4821820"/>
            <a:chExt cx="2076900" cy="176772"/>
          </a:xfrm>
        </p:grpSpPr>
        <p:grpSp>
          <p:nvGrpSpPr>
            <p:cNvPr id="141" name="Gruppieren 140">
              <a:extLst>
                <a:ext uri="{FF2B5EF4-FFF2-40B4-BE49-F238E27FC236}">
                  <a16:creationId xmlns:a16="http://schemas.microsoft.com/office/drawing/2014/main" id="{8BCADDC0-C3E1-4E90-B3DC-E6B1AADBE763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6386D327-8242-43C4-97BC-DB8625A75D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9CE607F3-806C-4F57-AC04-A021AFBE7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915E0C5C-3684-4B6C-9DFD-89734FD0D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76E755A9-670A-4CE5-8C1F-FFF04282F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E685161D-2673-426D-8B20-B357A80CC7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AD716C8F-2133-4212-972E-F9141FC61111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43B71341-EA03-4C97-8630-7A1CE72F40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C62B6EEA-3427-4304-BF4B-7A91B815C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15403254-91E9-4314-8537-1BC054AD5A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D0154839-CB6D-49D7-909D-4D4AD219A0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A155466B-E504-4304-BD1E-C138E0F00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EBE30E92-AE4F-493D-9AD6-B1A984F970D9}"/>
              </a:ext>
            </a:extLst>
          </p:cNvPr>
          <p:cNvGrpSpPr/>
          <p:nvPr/>
        </p:nvGrpSpPr>
        <p:grpSpPr>
          <a:xfrm>
            <a:off x="4945959" y="5209647"/>
            <a:ext cx="2076900" cy="174328"/>
            <a:chOff x="8917109" y="5254137"/>
            <a:chExt cx="2076900" cy="174328"/>
          </a:xfrm>
        </p:grpSpPr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6F5ED7AD-1484-456E-883C-C1E7E5570B59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40909F00-ECE1-473F-93C4-E35654C86A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8002924F-E1B3-4F00-9E06-E240A11901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3" name="Grafik 162">
                <a:extLst>
                  <a:ext uri="{FF2B5EF4-FFF2-40B4-BE49-F238E27FC236}">
                    <a16:creationId xmlns:a16="http://schemas.microsoft.com/office/drawing/2014/main" id="{21D5EE5D-C52E-4F35-91C4-C00BA0719F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103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09DC6B5E-1A45-43ED-8A19-360991F35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3545AB2D-100F-4CDC-88D2-983A85F2C2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5" name="Gruppieren 154">
              <a:extLst>
                <a:ext uri="{FF2B5EF4-FFF2-40B4-BE49-F238E27FC236}">
                  <a16:creationId xmlns:a16="http://schemas.microsoft.com/office/drawing/2014/main" id="{8F4DA373-87B2-46C5-B1FC-14902B8558EA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56" name="Grafik 155">
                <a:extLst>
                  <a:ext uri="{FF2B5EF4-FFF2-40B4-BE49-F238E27FC236}">
                    <a16:creationId xmlns:a16="http://schemas.microsoft.com/office/drawing/2014/main" id="{DD5E4194-E255-45A2-AF0C-413FEE1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7" name="Grafik 156">
                <a:extLst>
                  <a:ext uri="{FF2B5EF4-FFF2-40B4-BE49-F238E27FC236}">
                    <a16:creationId xmlns:a16="http://schemas.microsoft.com/office/drawing/2014/main" id="{975AD50F-9A11-4571-BF78-82BC63372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625156BE-C49C-4CEC-9A77-54E153F65E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1274B820-2110-4950-A8EE-BA73B48717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E0F28653-0C78-4820-951F-2ABB65C0C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5401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9" name="6">
            <a:hlinkClick r:id="" action="ppaction://media"/>
            <a:extLst>
              <a:ext uri="{FF2B5EF4-FFF2-40B4-BE49-F238E27FC236}">
                <a16:creationId xmlns:a16="http://schemas.microsoft.com/office/drawing/2014/main" id="{ECB6A9CF-4EF1-436F-A2F2-B30C596368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9">
            <a:hlinkClick r:id="" action="ppaction://media"/>
            <a:extLst>
              <a:ext uri="{FF2B5EF4-FFF2-40B4-BE49-F238E27FC236}">
                <a16:creationId xmlns:a16="http://schemas.microsoft.com/office/drawing/2014/main" id="{54B83BC8-CEBB-43DC-B46B-25EB2D7369F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00" y="2768400"/>
            <a:ext cx="540000" cy="54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15A9F6B-706B-434C-93D6-909D42617FF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00" y="4572000"/>
            <a:ext cx="2160000" cy="2171865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CAFED876-235D-48E8-AA7A-16E6C031E111}"/>
              </a:ext>
            </a:extLst>
          </p:cNvPr>
          <p:cNvGrpSpPr/>
          <p:nvPr/>
        </p:nvGrpSpPr>
        <p:grpSpPr>
          <a:xfrm>
            <a:off x="1195207" y="4594399"/>
            <a:ext cx="987632" cy="172375"/>
            <a:chOff x="1195207" y="4594399"/>
            <a:chExt cx="987632" cy="172375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24C54C48-9463-4EA3-B7C4-F54BEDCC7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0EA812DD-5B59-4B53-B8CB-C6EF1C204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BE8786EB-67C5-44FC-A5FF-7B83A7F2D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5BEFF70-877A-4F5E-9FB2-A91962014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5342ADC4-739D-483C-AAAB-1DAF75D38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CBBC9395-AAA5-44FE-A24B-CFE78DB475DD}"/>
              </a:ext>
            </a:extLst>
          </p:cNvPr>
          <p:cNvGrpSpPr/>
          <p:nvPr/>
        </p:nvGrpSpPr>
        <p:grpSpPr>
          <a:xfrm>
            <a:off x="2281057" y="4597574"/>
            <a:ext cx="781575" cy="172375"/>
            <a:chOff x="1195207" y="4594399"/>
            <a:chExt cx="781575" cy="172375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0CC77513-B32B-4350-88EC-6F79C5846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FF67F5B8-DBFB-4C0F-8C55-FC51A7489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ECB8A740-0790-4B66-8DE4-1D6D0544D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7A2100CE-DD55-4329-AB15-0FE438413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82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49">
            <a:hlinkClick r:id="" action="ppaction://media"/>
            <a:extLst>
              <a:ext uri="{FF2B5EF4-FFF2-40B4-BE49-F238E27FC236}">
                <a16:creationId xmlns:a16="http://schemas.microsoft.com/office/drawing/2014/main" id="{1D1DA1C5-4A9D-44F5-827B-23BCC39B9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pic>
        <p:nvPicPr>
          <p:cNvPr id="9" name="49">
            <a:hlinkClick r:id="" action="ppaction://media"/>
            <a:extLst>
              <a:ext uri="{FF2B5EF4-FFF2-40B4-BE49-F238E27FC236}">
                <a16:creationId xmlns:a16="http://schemas.microsoft.com/office/drawing/2014/main" id="{1D1DA1C5-4A9D-44F5-827B-23BCC39B9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8A89DD9-0E1D-4C05-9BC2-AEDB6689E0CE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4AA66CA-C457-488E-87C2-CB8A6F6A4C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7C1309AB-BE51-40B9-9984-2ABD54F96AE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00" y="4572000"/>
            <a:ext cx="2160000" cy="2171865"/>
          </a:xfrm>
          <a:prstGeom prst="rect">
            <a:avLst/>
          </a:prstGeom>
        </p:spPr>
      </p:pic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6D394BF2-8CE7-4710-A88D-35524681F7CC}"/>
              </a:ext>
            </a:extLst>
          </p:cNvPr>
          <p:cNvGrpSpPr/>
          <p:nvPr/>
        </p:nvGrpSpPr>
        <p:grpSpPr>
          <a:xfrm>
            <a:off x="8918075" y="4601740"/>
            <a:ext cx="2073725" cy="173597"/>
            <a:chOff x="8918075" y="4601740"/>
            <a:chExt cx="2073725" cy="173597"/>
          </a:xfrm>
        </p:grpSpPr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8EA6F3E9-796C-4083-945E-C75A2EA89F15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74" name="Grafik 73">
                <a:extLst>
                  <a:ext uri="{FF2B5EF4-FFF2-40B4-BE49-F238E27FC236}">
                    <a16:creationId xmlns:a16="http://schemas.microsoft.com/office/drawing/2014/main" id="{4A5003CA-9682-4CF4-9194-30C03DBDBF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5" name="Grafik 74">
                <a:extLst>
                  <a:ext uri="{FF2B5EF4-FFF2-40B4-BE49-F238E27FC236}">
                    <a16:creationId xmlns:a16="http://schemas.microsoft.com/office/drawing/2014/main" id="{7723B35A-0216-4D56-B240-F663BBE946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850B6F5D-C158-4E56-A686-70127E890C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7" name="Grafik 76">
                <a:extLst>
                  <a:ext uri="{FF2B5EF4-FFF2-40B4-BE49-F238E27FC236}">
                    <a16:creationId xmlns:a16="http://schemas.microsoft.com/office/drawing/2014/main" id="{9D7DD91B-5ABF-4D63-B5A0-695B3B8088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7E2AEED6-419B-404A-8964-5F9A15336C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A0C8E370-0482-456A-8B29-D450B501F0FB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69" name="Grafik 68">
                <a:extLst>
                  <a:ext uri="{FF2B5EF4-FFF2-40B4-BE49-F238E27FC236}">
                    <a16:creationId xmlns:a16="http://schemas.microsoft.com/office/drawing/2014/main" id="{3286A72C-B85F-4172-AD60-7CA593903B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0" name="Grafik 69">
                <a:extLst>
                  <a:ext uri="{FF2B5EF4-FFF2-40B4-BE49-F238E27FC236}">
                    <a16:creationId xmlns:a16="http://schemas.microsoft.com/office/drawing/2014/main" id="{399B9AB8-5279-4D12-9DCE-FDD507A8E1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1" name="Grafik 70">
                <a:extLst>
                  <a:ext uri="{FF2B5EF4-FFF2-40B4-BE49-F238E27FC236}">
                    <a16:creationId xmlns:a16="http://schemas.microsoft.com/office/drawing/2014/main" id="{9EC9ABA7-9EA8-4270-9D8B-4231202782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2" name="Grafik 71">
                <a:extLst>
                  <a:ext uri="{FF2B5EF4-FFF2-40B4-BE49-F238E27FC236}">
                    <a16:creationId xmlns:a16="http://schemas.microsoft.com/office/drawing/2014/main" id="{D3D09AFF-1315-45E1-8393-F96A7F92C5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20654B04-8FCA-4C56-970C-AE9044CE45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CA825117-8A50-48B9-ABF5-FDB7522002B2}"/>
              </a:ext>
            </a:extLst>
          </p:cNvPr>
          <p:cNvGrpSpPr/>
          <p:nvPr/>
        </p:nvGrpSpPr>
        <p:grpSpPr>
          <a:xfrm>
            <a:off x="8917109" y="5254137"/>
            <a:ext cx="2076900" cy="174328"/>
            <a:chOff x="8917109" y="5254137"/>
            <a:chExt cx="2076900" cy="174328"/>
          </a:xfrm>
        </p:grpSpPr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BBB51ECF-2032-4037-B596-0C589D2CD5FA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41420D3A-982C-4C36-90EF-C8373BFF61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2AE027C3-F288-4337-8192-CB9BAEC822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C77D9987-3403-4E4C-A7E4-FF6C51822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31AEF286-2D01-411A-9FDD-4162EDA7FA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1BE73707-BA06-4AE9-A017-2E28C21B08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EB433FB6-9393-4D97-AAA9-B34F0A7612FB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82" name="Grafik 81">
                <a:extLst>
                  <a:ext uri="{FF2B5EF4-FFF2-40B4-BE49-F238E27FC236}">
                    <a16:creationId xmlns:a16="http://schemas.microsoft.com/office/drawing/2014/main" id="{3C4A6D52-0CDF-47C0-9B1C-060663857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4B97271C-0E22-4653-A226-74B0D47F0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4" name="Grafik 83">
                <a:extLst>
                  <a:ext uri="{FF2B5EF4-FFF2-40B4-BE49-F238E27FC236}">
                    <a16:creationId xmlns:a16="http://schemas.microsoft.com/office/drawing/2014/main" id="{FA02E81A-9716-404C-B94C-62086BD780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153158BE-45E6-4070-A31F-01A8C53202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A678DC24-88BC-4340-9CCF-500F526684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12D4C89D-AA6F-42F1-9255-28FB7284C0CA}"/>
              </a:ext>
            </a:extLst>
          </p:cNvPr>
          <p:cNvGrpSpPr/>
          <p:nvPr/>
        </p:nvGrpSpPr>
        <p:grpSpPr>
          <a:xfrm>
            <a:off x="8917384" y="5037272"/>
            <a:ext cx="2074416" cy="175550"/>
            <a:chOff x="8917384" y="5037272"/>
            <a:chExt cx="2074416" cy="175550"/>
          </a:xfrm>
        </p:grpSpPr>
        <p:grpSp>
          <p:nvGrpSpPr>
            <p:cNvPr id="93" name="Gruppieren 92">
              <a:extLst>
                <a:ext uri="{FF2B5EF4-FFF2-40B4-BE49-F238E27FC236}">
                  <a16:creationId xmlns:a16="http://schemas.microsoft.com/office/drawing/2014/main" id="{AFED6AD6-A750-430D-9C77-8655275AB410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248AED97-8D16-41FA-9512-87C819DCAE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86A723E1-13CF-4ACD-88F2-BE49CB8EFF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155DA475-D821-4065-972B-D5270A37C3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B4575FD1-0049-48E1-9116-EAD7A39E35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89851959-2743-4381-8F8F-9E9E90EC65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B984B445-04F7-4225-9DA0-20ED04E1FF65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7C40D0BB-2FCC-4583-BA54-6CEE445609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6" name="Grafik 95">
                <a:extLst>
                  <a:ext uri="{FF2B5EF4-FFF2-40B4-BE49-F238E27FC236}">
                    <a16:creationId xmlns:a16="http://schemas.microsoft.com/office/drawing/2014/main" id="{E103CC69-91AA-464E-BDF8-AB737D51C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7" name="Grafik 96">
                <a:extLst>
                  <a:ext uri="{FF2B5EF4-FFF2-40B4-BE49-F238E27FC236}">
                    <a16:creationId xmlns:a16="http://schemas.microsoft.com/office/drawing/2014/main" id="{8E7EE051-7E22-41D3-9599-6BC36BCEDD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A5B75D5C-06BE-4462-A9C9-FD0B851937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A40091BE-1EE1-4F53-A33C-058D37CA23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EE7033CF-2532-412C-BF38-1F7BDDD94B00}"/>
              </a:ext>
            </a:extLst>
          </p:cNvPr>
          <p:cNvGrpSpPr/>
          <p:nvPr/>
        </p:nvGrpSpPr>
        <p:grpSpPr>
          <a:xfrm>
            <a:off x="8917109" y="4821820"/>
            <a:ext cx="2076900" cy="176772"/>
            <a:chOff x="8917109" y="4821820"/>
            <a:chExt cx="2076900" cy="176772"/>
          </a:xfrm>
        </p:grpSpPr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CADEAC93-F54F-4B5F-B082-834CF24AE523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5E11E959-36E2-4E95-BD60-F18B796C7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05A60A19-5272-4C66-9DDC-22A76FF7C5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E03415BD-1172-4612-8423-35F556A38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418FCB72-2CA7-4BEA-8099-23B386EA53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A3833151-6E44-434E-94D3-B774191307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7" name="Gruppieren 106">
              <a:extLst>
                <a:ext uri="{FF2B5EF4-FFF2-40B4-BE49-F238E27FC236}">
                  <a16:creationId xmlns:a16="http://schemas.microsoft.com/office/drawing/2014/main" id="{7044DE2E-4906-4434-8CD2-C71D86474627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7A62A678-8991-4B70-B000-233C24656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0D4B8C79-4FD5-4A66-8533-FD3AE95398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D28DFB8C-E3A8-41E7-972D-A98D190875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331B61B8-4874-43E7-851D-06BB3A4A73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AFC01F63-D264-47A4-8AFD-A1EE15F291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D8ADD3C3-EF38-4C21-94F9-4FB414DA9AC9}"/>
              </a:ext>
            </a:extLst>
          </p:cNvPr>
          <p:cNvGrpSpPr/>
          <p:nvPr/>
        </p:nvGrpSpPr>
        <p:grpSpPr>
          <a:xfrm>
            <a:off x="8916143" y="5466625"/>
            <a:ext cx="1867668" cy="176772"/>
            <a:chOff x="8916143" y="5466625"/>
            <a:chExt cx="1867668" cy="176772"/>
          </a:xfrm>
        </p:grpSpPr>
        <p:grpSp>
          <p:nvGrpSpPr>
            <p:cNvPr id="119" name="Gruppieren 118">
              <a:extLst>
                <a:ext uri="{FF2B5EF4-FFF2-40B4-BE49-F238E27FC236}">
                  <a16:creationId xmlns:a16="http://schemas.microsoft.com/office/drawing/2014/main" id="{07552EBF-221D-44E4-A886-5B9143E7023C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BD54F63-9595-4FA1-B3C1-5889268BC0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67D134FC-6646-4E08-B488-F0652B5A38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DAB9B2FD-6033-4645-AD85-3DE6B35757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6EAF46EA-C6BE-4A4B-B1E6-06ADF6527E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E1073EA3-6CF9-4683-B679-7C6011D86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D16A2A2B-ADF5-46C6-AFE5-6CA8E9C27855}"/>
                </a:ext>
              </a:extLst>
            </p:cNvPr>
            <p:cNvGrpSpPr/>
            <p:nvPr/>
          </p:nvGrpSpPr>
          <p:grpSpPr>
            <a:xfrm>
              <a:off x="10002236" y="5471022"/>
              <a:ext cx="781575" cy="172375"/>
              <a:chOff x="1195207" y="4594399"/>
              <a:chExt cx="781575" cy="172375"/>
            </a:xfrm>
          </p:grpSpPr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9C31380C-BE3F-4881-AC2D-485813487A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53C6859A-9317-43DD-B57A-AB73214737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2EB8FB97-20BC-4F42-A838-CB5F51CBD8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C7EA7A4D-B3E2-4E05-8645-D31549C01E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444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7">
            <a:extLst>
              <a:ext uri="{FF2B5EF4-FFF2-40B4-BE49-F238E27FC236}">
                <a16:creationId xmlns:a16="http://schemas.microsoft.com/office/drawing/2014/main" id="{D2604915-881D-4633-B83B-650BFF05DBDB}"/>
              </a:ext>
            </a:extLst>
          </p:cNvPr>
          <p:cNvCxnSpPr>
            <a:cxnSpLocks/>
          </p:cNvCxnSpPr>
          <p:nvPr/>
        </p:nvCxnSpPr>
        <p:spPr>
          <a:xfrm>
            <a:off x="163461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17">
            <a:extLst>
              <a:ext uri="{FF2B5EF4-FFF2-40B4-BE49-F238E27FC236}">
                <a16:creationId xmlns:a16="http://schemas.microsoft.com/office/drawing/2014/main" id="{7E1B8421-7163-4CA8-8CA8-CF5C681DB991}"/>
              </a:ext>
            </a:extLst>
          </p:cNvPr>
          <p:cNvCxnSpPr>
            <a:cxnSpLocks/>
          </p:cNvCxnSpPr>
          <p:nvPr/>
        </p:nvCxnSpPr>
        <p:spPr>
          <a:xfrm>
            <a:off x="1634616" y="3502698"/>
            <a:ext cx="525924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24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043190B-E2E3-47B2-9632-38C695CBB070}"/>
              </a:ext>
            </a:extLst>
          </p:cNvPr>
          <p:cNvSpPr txBox="1"/>
          <p:nvPr/>
        </p:nvSpPr>
        <p:spPr>
          <a:xfrm>
            <a:off x="817200" y="2516400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10" name="24">
            <a:hlinkClick r:id="" action="ppaction://media"/>
            <a:extLst>
              <a:ext uri="{FF2B5EF4-FFF2-40B4-BE49-F238E27FC236}">
                <a16:creationId xmlns:a16="http://schemas.microsoft.com/office/drawing/2014/main" id="{117E4596-4944-4F59-8615-AD94DD6455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6872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74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24</a:t>
            </a:r>
          </a:p>
        </p:txBody>
      </p:sp>
      <p:pic>
        <p:nvPicPr>
          <p:cNvPr id="10" name="24">
            <a:hlinkClick r:id="" action="ppaction://media"/>
            <a:extLst>
              <a:ext uri="{FF2B5EF4-FFF2-40B4-BE49-F238E27FC236}">
                <a16:creationId xmlns:a16="http://schemas.microsoft.com/office/drawing/2014/main" id="{117E4596-4944-4F59-8615-AD94DD6455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6872" y="1584000"/>
            <a:ext cx="802800" cy="802800"/>
          </a:xfrm>
          <a:prstGeom prst="rect">
            <a:avLst/>
          </a:prstGeom>
        </p:spPr>
      </p:pic>
      <p:pic>
        <p:nvPicPr>
          <p:cNvPr id="102" name="74">
            <a:hlinkClick r:id="" action="ppaction://media"/>
            <a:extLst>
              <a:ext uri="{FF2B5EF4-FFF2-40B4-BE49-F238E27FC236}">
                <a16:creationId xmlns:a16="http://schemas.microsoft.com/office/drawing/2014/main" id="{0E8874E1-2B7C-4FC8-AFD1-2AE405F98D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00" y="2768400"/>
            <a:ext cx="540000" cy="540000"/>
          </a:xfrm>
          <a:prstGeom prst="rect">
            <a:avLst/>
          </a:prstGeom>
        </p:spPr>
      </p:pic>
      <p:cxnSp>
        <p:nvCxnSpPr>
          <p:cNvPr id="91" name="Gerade Verbindung 17">
            <a:extLst>
              <a:ext uri="{FF2B5EF4-FFF2-40B4-BE49-F238E27FC236}">
                <a16:creationId xmlns:a16="http://schemas.microsoft.com/office/drawing/2014/main" id="{AE567374-0A85-4228-8FBD-838E615819BE}"/>
              </a:ext>
            </a:extLst>
          </p:cNvPr>
          <p:cNvCxnSpPr>
            <a:cxnSpLocks/>
          </p:cNvCxnSpPr>
          <p:nvPr/>
        </p:nvCxnSpPr>
        <p:spPr>
          <a:xfrm>
            <a:off x="1634616" y="3502698"/>
            <a:ext cx="525924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7" name="Grafik 186">
            <a:extLst>
              <a:ext uri="{FF2B5EF4-FFF2-40B4-BE49-F238E27FC236}">
                <a16:creationId xmlns:a16="http://schemas.microsoft.com/office/drawing/2014/main" id="{49454043-34D0-4A8D-8011-386DD341ABF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00" y="4572000"/>
            <a:ext cx="2160000" cy="2171865"/>
          </a:xfrm>
          <a:prstGeom prst="rect">
            <a:avLst/>
          </a:prstGeom>
        </p:spPr>
      </p:pic>
      <p:grpSp>
        <p:nvGrpSpPr>
          <p:cNvPr id="188" name="Gruppieren 187">
            <a:extLst>
              <a:ext uri="{FF2B5EF4-FFF2-40B4-BE49-F238E27FC236}">
                <a16:creationId xmlns:a16="http://schemas.microsoft.com/office/drawing/2014/main" id="{3577EBB6-BBA5-43C6-A954-AC18A2C31B52}"/>
              </a:ext>
            </a:extLst>
          </p:cNvPr>
          <p:cNvGrpSpPr/>
          <p:nvPr/>
        </p:nvGrpSpPr>
        <p:grpSpPr>
          <a:xfrm>
            <a:off x="1193275" y="4601740"/>
            <a:ext cx="2073725" cy="173597"/>
            <a:chOff x="8918075" y="4601740"/>
            <a:chExt cx="2073725" cy="173597"/>
          </a:xfrm>
        </p:grpSpPr>
        <p:grpSp>
          <p:nvGrpSpPr>
            <p:cNvPr id="189" name="Gruppieren 188">
              <a:extLst>
                <a:ext uri="{FF2B5EF4-FFF2-40B4-BE49-F238E27FC236}">
                  <a16:creationId xmlns:a16="http://schemas.microsoft.com/office/drawing/2014/main" id="{0ED49B7E-1875-4B02-BD2C-C19CDCC233F6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96" name="Grafik 195">
                <a:extLst>
                  <a:ext uri="{FF2B5EF4-FFF2-40B4-BE49-F238E27FC236}">
                    <a16:creationId xmlns:a16="http://schemas.microsoft.com/office/drawing/2014/main" id="{A0CACCAA-5C0A-421C-A5CA-80A8A592A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7" name="Grafik 196">
                <a:extLst>
                  <a:ext uri="{FF2B5EF4-FFF2-40B4-BE49-F238E27FC236}">
                    <a16:creationId xmlns:a16="http://schemas.microsoft.com/office/drawing/2014/main" id="{ADBB5DD5-BDE6-4A05-A6DE-8C7776C71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8" name="Grafik 197">
                <a:extLst>
                  <a:ext uri="{FF2B5EF4-FFF2-40B4-BE49-F238E27FC236}">
                    <a16:creationId xmlns:a16="http://schemas.microsoft.com/office/drawing/2014/main" id="{3817497D-1260-4ECC-95A8-5EF51D3FC0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9" name="Grafik 198">
                <a:extLst>
                  <a:ext uri="{FF2B5EF4-FFF2-40B4-BE49-F238E27FC236}">
                    <a16:creationId xmlns:a16="http://schemas.microsoft.com/office/drawing/2014/main" id="{418B05A8-809B-4E21-8342-F315E73DDA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0" name="Grafik 199">
                <a:extLst>
                  <a:ext uri="{FF2B5EF4-FFF2-40B4-BE49-F238E27FC236}">
                    <a16:creationId xmlns:a16="http://schemas.microsoft.com/office/drawing/2014/main" id="{1C489480-F23A-478F-878C-792DF5727C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90" name="Gruppieren 189">
              <a:extLst>
                <a:ext uri="{FF2B5EF4-FFF2-40B4-BE49-F238E27FC236}">
                  <a16:creationId xmlns:a16="http://schemas.microsoft.com/office/drawing/2014/main" id="{7589946D-52D7-4EDC-9A97-F7CA81A05E69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91" name="Grafik 190">
                <a:extLst>
                  <a:ext uri="{FF2B5EF4-FFF2-40B4-BE49-F238E27FC236}">
                    <a16:creationId xmlns:a16="http://schemas.microsoft.com/office/drawing/2014/main" id="{485E9AC8-1B8D-4158-93F9-A8DA5EBD19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2" name="Grafik 191">
                <a:extLst>
                  <a:ext uri="{FF2B5EF4-FFF2-40B4-BE49-F238E27FC236}">
                    <a16:creationId xmlns:a16="http://schemas.microsoft.com/office/drawing/2014/main" id="{A211E78D-7A2A-4591-B780-8FF3F79F72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3" name="Grafik 192">
                <a:extLst>
                  <a:ext uri="{FF2B5EF4-FFF2-40B4-BE49-F238E27FC236}">
                    <a16:creationId xmlns:a16="http://schemas.microsoft.com/office/drawing/2014/main" id="{62FC4444-9753-4167-81F1-B37D507922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4" name="Grafik 193">
                <a:extLst>
                  <a:ext uri="{FF2B5EF4-FFF2-40B4-BE49-F238E27FC236}">
                    <a16:creationId xmlns:a16="http://schemas.microsoft.com/office/drawing/2014/main" id="{72217787-0C9A-4DB5-9A4D-3DD20C82F1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5" name="Grafik 194">
                <a:extLst>
                  <a:ext uri="{FF2B5EF4-FFF2-40B4-BE49-F238E27FC236}">
                    <a16:creationId xmlns:a16="http://schemas.microsoft.com/office/drawing/2014/main" id="{2A8ADB00-A1C6-4980-B91B-470E34FEE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01" name="Gruppieren 200">
            <a:extLst>
              <a:ext uri="{FF2B5EF4-FFF2-40B4-BE49-F238E27FC236}">
                <a16:creationId xmlns:a16="http://schemas.microsoft.com/office/drawing/2014/main" id="{3B0CF224-73D2-486E-9298-42C9E144595F}"/>
              </a:ext>
            </a:extLst>
          </p:cNvPr>
          <p:cNvGrpSpPr/>
          <p:nvPr/>
        </p:nvGrpSpPr>
        <p:grpSpPr>
          <a:xfrm>
            <a:off x="1192309" y="4821820"/>
            <a:ext cx="2076900" cy="176772"/>
            <a:chOff x="8917109" y="4821820"/>
            <a:chExt cx="2076900" cy="176772"/>
          </a:xfrm>
        </p:grpSpPr>
        <p:grpSp>
          <p:nvGrpSpPr>
            <p:cNvPr id="202" name="Gruppieren 201">
              <a:extLst>
                <a:ext uri="{FF2B5EF4-FFF2-40B4-BE49-F238E27FC236}">
                  <a16:creationId xmlns:a16="http://schemas.microsoft.com/office/drawing/2014/main" id="{ABCF2A90-1B9E-4B3B-B193-C120737D4EFB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209" name="Grafik 208">
                <a:extLst>
                  <a:ext uri="{FF2B5EF4-FFF2-40B4-BE49-F238E27FC236}">
                    <a16:creationId xmlns:a16="http://schemas.microsoft.com/office/drawing/2014/main" id="{5E7F1CBC-9737-46A8-A65E-FDADCAF1DA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0" name="Grafik 209">
                <a:extLst>
                  <a:ext uri="{FF2B5EF4-FFF2-40B4-BE49-F238E27FC236}">
                    <a16:creationId xmlns:a16="http://schemas.microsoft.com/office/drawing/2014/main" id="{28F0D15D-F547-47D1-9E34-BE0FD4E7D1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1" name="Grafik 210">
                <a:extLst>
                  <a:ext uri="{FF2B5EF4-FFF2-40B4-BE49-F238E27FC236}">
                    <a16:creationId xmlns:a16="http://schemas.microsoft.com/office/drawing/2014/main" id="{C43CFCAD-72D7-4166-8F3F-DD10784CF1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2" name="Grafik 211">
                <a:extLst>
                  <a:ext uri="{FF2B5EF4-FFF2-40B4-BE49-F238E27FC236}">
                    <a16:creationId xmlns:a16="http://schemas.microsoft.com/office/drawing/2014/main" id="{0E391543-90D3-47EA-9E68-FE733C4A8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3" name="Grafik 212">
                <a:extLst>
                  <a:ext uri="{FF2B5EF4-FFF2-40B4-BE49-F238E27FC236}">
                    <a16:creationId xmlns:a16="http://schemas.microsoft.com/office/drawing/2014/main" id="{3A9C7FF5-3FBF-4C52-B251-DCAF6AE429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03" name="Gruppieren 202">
              <a:extLst>
                <a:ext uri="{FF2B5EF4-FFF2-40B4-BE49-F238E27FC236}">
                  <a16:creationId xmlns:a16="http://schemas.microsoft.com/office/drawing/2014/main" id="{82981412-C683-4BF3-A355-4F3E2522DA35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204" name="Grafik 203">
                <a:extLst>
                  <a:ext uri="{FF2B5EF4-FFF2-40B4-BE49-F238E27FC236}">
                    <a16:creationId xmlns:a16="http://schemas.microsoft.com/office/drawing/2014/main" id="{BE0ED29F-31D4-48A0-AE9F-08F9ABCDCB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5" name="Grafik 204">
                <a:extLst>
                  <a:ext uri="{FF2B5EF4-FFF2-40B4-BE49-F238E27FC236}">
                    <a16:creationId xmlns:a16="http://schemas.microsoft.com/office/drawing/2014/main" id="{FD26993A-B971-47E4-B7EE-B4F1F8434A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6" name="Grafik 205">
                <a:extLst>
                  <a:ext uri="{FF2B5EF4-FFF2-40B4-BE49-F238E27FC236}">
                    <a16:creationId xmlns:a16="http://schemas.microsoft.com/office/drawing/2014/main" id="{86DE0CA8-F90C-41D1-A68F-6BE0830156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7" name="Grafik 206">
                <a:extLst>
                  <a:ext uri="{FF2B5EF4-FFF2-40B4-BE49-F238E27FC236}">
                    <a16:creationId xmlns:a16="http://schemas.microsoft.com/office/drawing/2014/main" id="{FD486E22-CD39-4981-8E5B-332BA39646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8" name="Grafik 207">
                <a:extLst>
                  <a:ext uri="{FF2B5EF4-FFF2-40B4-BE49-F238E27FC236}">
                    <a16:creationId xmlns:a16="http://schemas.microsoft.com/office/drawing/2014/main" id="{CE21BC54-3B6E-4C0A-9DAB-AACA375814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14" name="Gruppieren 213">
            <a:extLst>
              <a:ext uri="{FF2B5EF4-FFF2-40B4-BE49-F238E27FC236}">
                <a16:creationId xmlns:a16="http://schemas.microsoft.com/office/drawing/2014/main" id="{2F37C472-CF43-43B3-AE05-EF9635C24B59}"/>
              </a:ext>
            </a:extLst>
          </p:cNvPr>
          <p:cNvGrpSpPr/>
          <p:nvPr/>
        </p:nvGrpSpPr>
        <p:grpSpPr>
          <a:xfrm>
            <a:off x="1192309" y="5254137"/>
            <a:ext cx="2076900" cy="174328"/>
            <a:chOff x="8917109" y="5254137"/>
            <a:chExt cx="2076900" cy="174328"/>
          </a:xfrm>
        </p:grpSpPr>
        <p:grpSp>
          <p:nvGrpSpPr>
            <p:cNvPr id="215" name="Gruppieren 214">
              <a:extLst>
                <a:ext uri="{FF2B5EF4-FFF2-40B4-BE49-F238E27FC236}">
                  <a16:creationId xmlns:a16="http://schemas.microsoft.com/office/drawing/2014/main" id="{F05F9556-52FE-43C6-8606-2FA719F1C218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222" name="Grafik 221">
                <a:extLst>
                  <a:ext uri="{FF2B5EF4-FFF2-40B4-BE49-F238E27FC236}">
                    <a16:creationId xmlns:a16="http://schemas.microsoft.com/office/drawing/2014/main" id="{8A69599D-21CF-46F6-AD8E-408BE2F259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3" name="Grafik 222">
                <a:extLst>
                  <a:ext uri="{FF2B5EF4-FFF2-40B4-BE49-F238E27FC236}">
                    <a16:creationId xmlns:a16="http://schemas.microsoft.com/office/drawing/2014/main" id="{E6803E27-9E16-4285-8CD1-1E7486B287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4" name="Grafik 223">
                <a:extLst>
                  <a:ext uri="{FF2B5EF4-FFF2-40B4-BE49-F238E27FC236}">
                    <a16:creationId xmlns:a16="http://schemas.microsoft.com/office/drawing/2014/main" id="{67D1A5BE-A6C8-4F12-9D89-49C189183B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5" name="Grafik 224">
                <a:extLst>
                  <a:ext uri="{FF2B5EF4-FFF2-40B4-BE49-F238E27FC236}">
                    <a16:creationId xmlns:a16="http://schemas.microsoft.com/office/drawing/2014/main" id="{76DC0A4D-F71B-4255-A4B7-25154709FC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6" name="Grafik 225">
                <a:extLst>
                  <a:ext uri="{FF2B5EF4-FFF2-40B4-BE49-F238E27FC236}">
                    <a16:creationId xmlns:a16="http://schemas.microsoft.com/office/drawing/2014/main" id="{8FA06B83-2843-4B73-868B-0270A0C765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16" name="Gruppieren 215">
              <a:extLst>
                <a:ext uri="{FF2B5EF4-FFF2-40B4-BE49-F238E27FC236}">
                  <a16:creationId xmlns:a16="http://schemas.microsoft.com/office/drawing/2014/main" id="{B9687749-199E-46F3-BE55-06C1DC05A92D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217" name="Grafik 216">
                <a:extLst>
                  <a:ext uri="{FF2B5EF4-FFF2-40B4-BE49-F238E27FC236}">
                    <a16:creationId xmlns:a16="http://schemas.microsoft.com/office/drawing/2014/main" id="{61D6B26F-2941-40FF-8E59-62AEFA5B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8" name="Grafik 217">
                <a:extLst>
                  <a:ext uri="{FF2B5EF4-FFF2-40B4-BE49-F238E27FC236}">
                    <a16:creationId xmlns:a16="http://schemas.microsoft.com/office/drawing/2014/main" id="{F0B7E644-BB9C-4207-B259-F4B15328D2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9" name="Grafik 218">
                <a:extLst>
                  <a:ext uri="{FF2B5EF4-FFF2-40B4-BE49-F238E27FC236}">
                    <a16:creationId xmlns:a16="http://schemas.microsoft.com/office/drawing/2014/main" id="{09929199-43FF-4ED0-AF93-F99C1AB210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0" name="Grafik 219">
                <a:extLst>
                  <a:ext uri="{FF2B5EF4-FFF2-40B4-BE49-F238E27FC236}">
                    <a16:creationId xmlns:a16="http://schemas.microsoft.com/office/drawing/2014/main" id="{144CB82B-CA4F-45D5-900B-6FA2390309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1" name="Grafik 220">
                <a:extLst>
                  <a:ext uri="{FF2B5EF4-FFF2-40B4-BE49-F238E27FC236}">
                    <a16:creationId xmlns:a16="http://schemas.microsoft.com/office/drawing/2014/main" id="{A9FD0926-5F9F-4CB3-8912-4B5669481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51B03002-569F-4C41-B0D0-7F39D604096A}"/>
              </a:ext>
            </a:extLst>
          </p:cNvPr>
          <p:cNvGrpSpPr/>
          <p:nvPr/>
        </p:nvGrpSpPr>
        <p:grpSpPr>
          <a:xfrm>
            <a:off x="1195484" y="5682268"/>
            <a:ext cx="2070550" cy="173597"/>
            <a:chOff x="8920284" y="5682268"/>
            <a:chExt cx="2070550" cy="173597"/>
          </a:xfrm>
        </p:grpSpPr>
        <p:grpSp>
          <p:nvGrpSpPr>
            <p:cNvPr id="228" name="Gruppieren 227">
              <a:extLst>
                <a:ext uri="{FF2B5EF4-FFF2-40B4-BE49-F238E27FC236}">
                  <a16:creationId xmlns:a16="http://schemas.microsoft.com/office/drawing/2014/main" id="{785DAC0B-2BE1-427E-816E-1603016EB798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235" name="Grafik 234">
                <a:extLst>
                  <a:ext uri="{FF2B5EF4-FFF2-40B4-BE49-F238E27FC236}">
                    <a16:creationId xmlns:a16="http://schemas.microsoft.com/office/drawing/2014/main" id="{423EDCF4-2CDF-4055-8166-589E57320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6" name="Grafik 235">
                <a:extLst>
                  <a:ext uri="{FF2B5EF4-FFF2-40B4-BE49-F238E27FC236}">
                    <a16:creationId xmlns:a16="http://schemas.microsoft.com/office/drawing/2014/main" id="{69697702-DC7B-4F07-AE3E-03AFCC351B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7" name="Grafik 236">
                <a:extLst>
                  <a:ext uri="{FF2B5EF4-FFF2-40B4-BE49-F238E27FC236}">
                    <a16:creationId xmlns:a16="http://schemas.microsoft.com/office/drawing/2014/main" id="{8ECE70DE-9F39-4B85-9F2E-3A2983A3F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8" name="Grafik 237">
                <a:extLst>
                  <a:ext uri="{FF2B5EF4-FFF2-40B4-BE49-F238E27FC236}">
                    <a16:creationId xmlns:a16="http://schemas.microsoft.com/office/drawing/2014/main" id="{5039822A-A40E-4134-AF9B-8F14E479A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9" name="Grafik 238">
                <a:extLst>
                  <a:ext uri="{FF2B5EF4-FFF2-40B4-BE49-F238E27FC236}">
                    <a16:creationId xmlns:a16="http://schemas.microsoft.com/office/drawing/2014/main" id="{FF7BC308-108A-4B33-AD01-678C58D65B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29" name="Gruppieren 228">
              <a:extLst>
                <a:ext uri="{FF2B5EF4-FFF2-40B4-BE49-F238E27FC236}">
                  <a16:creationId xmlns:a16="http://schemas.microsoft.com/office/drawing/2014/main" id="{883E4589-0B72-44F4-AACF-67B8A97FBBBD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230" name="Grafik 229">
                <a:extLst>
                  <a:ext uri="{FF2B5EF4-FFF2-40B4-BE49-F238E27FC236}">
                    <a16:creationId xmlns:a16="http://schemas.microsoft.com/office/drawing/2014/main" id="{009208B3-FE0A-4B6C-8213-6D5573BEB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1" name="Grafik 230">
                <a:extLst>
                  <a:ext uri="{FF2B5EF4-FFF2-40B4-BE49-F238E27FC236}">
                    <a16:creationId xmlns:a16="http://schemas.microsoft.com/office/drawing/2014/main" id="{920E6CFF-5FC5-473F-9BC0-C9851E4DC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2" name="Grafik 231">
                <a:extLst>
                  <a:ext uri="{FF2B5EF4-FFF2-40B4-BE49-F238E27FC236}">
                    <a16:creationId xmlns:a16="http://schemas.microsoft.com/office/drawing/2014/main" id="{324E868A-1E6A-4538-85FC-AC9395F1EE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3" name="Grafik 232">
                <a:extLst>
                  <a:ext uri="{FF2B5EF4-FFF2-40B4-BE49-F238E27FC236}">
                    <a16:creationId xmlns:a16="http://schemas.microsoft.com/office/drawing/2014/main" id="{A293635C-6A41-4688-864B-276BE8490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4" name="Grafik 233">
                <a:extLst>
                  <a:ext uri="{FF2B5EF4-FFF2-40B4-BE49-F238E27FC236}">
                    <a16:creationId xmlns:a16="http://schemas.microsoft.com/office/drawing/2014/main" id="{7B261069-E21B-4BDA-87E9-7D7B4AAD70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40" name="Gruppieren 239">
            <a:extLst>
              <a:ext uri="{FF2B5EF4-FFF2-40B4-BE49-F238E27FC236}">
                <a16:creationId xmlns:a16="http://schemas.microsoft.com/office/drawing/2014/main" id="{1ADDD705-1BDD-4370-B0B2-20E684C6F177}"/>
              </a:ext>
            </a:extLst>
          </p:cNvPr>
          <p:cNvGrpSpPr/>
          <p:nvPr/>
        </p:nvGrpSpPr>
        <p:grpSpPr>
          <a:xfrm>
            <a:off x="1192584" y="5037272"/>
            <a:ext cx="2074416" cy="175550"/>
            <a:chOff x="8917384" y="5037272"/>
            <a:chExt cx="2074416" cy="175550"/>
          </a:xfrm>
        </p:grpSpPr>
        <p:grpSp>
          <p:nvGrpSpPr>
            <p:cNvPr id="241" name="Gruppieren 240">
              <a:extLst>
                <a:ext uri="{FF2B5EF4-FFF2-40B4-BE49-F238E27FC236}">
                  <a16:creationId xmlns:a16="http://schemas.microsoft.com/office/drawing/2014/main" id="{4024AA5C-0DCC-4ECD-A22A-944FE1CD2FA8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248" name="Grafik 247">
                <a:extLst>
                  <a:ext uri="{FF2B5EF4-FFF2-40B4-BE49-F238E27FC236}">
                    <a16:creationId xmlns:a16="http://schemas.microsoft.com/office/drawing/2014/main" id="{FAA2BCCC-3D41-4D41-AD99-0565C8CDF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49" name="Grafik 248">
                <a:extLst>
                  <a:ext uri="{FF2B5EF4-FFF2-40B4-BE49-F238E27FC236}">
                    <a16:creationId xmlns:a16="http://schemas.microsoft.com/office/drawing/2014/main" id="{E4D75629-7B5F-488C-8E5D-6DC4D3E97A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50" name="Grafik 249">
                <a:extLst>
                  <a:ext uri="{FF2B5EF4-FFF2-40B4-BE49-F238E27FC236}">
                    <a16:creationId xmlns:a16="http://schemas.microsoft.com/office/drawing/2014/main" id="{E945AD20-8C89-4A6F-993C-F4DEE65B7C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51" name="Grafik 250">
                <a:extLst>
                  <a:ext uri="{FF2B5EF4-FFF2-40B4-BE49-F238E27FC236}">
                    <a16:creationId xmlns:a16="http://schemas.microsoft.com/office/drawing/2014/main" id="{728F252A-7038-41C0-92DA-299188A401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52" name="Grafik 251">
                <a:extLst>
                  <a:ext uri="{FF2B5EF4-FFF2-40B4-BE49-F238E27FC236}">
                    <a16:creationId xmlns:a16="http://schemas.microsoft.com/office/drawing/2014/main" id="{CB5F4FDB-83E9-4BB2-94B1-56D7EC9FF4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42" name="Gruppieren 241">
              <a:extLst>
                <a:ext uri="{FF2B5EF4-FFF2-40B4-BE49-F238E27FC236}">
                  <a16:creationId xmlns:a16="http://schemas.microsoft.com/office/drawing/2014/main" id="{FB22556D-891B-4F0B-AEBE-B6C891D899B6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243" name="Grafik 242">
                <a:extLst>
                  <a:ext uri="{FF2B5EF4-FFF2-40B4-BE49-F238E27FC236}">
                    <a16:creationId xmlns:a16="http://schemas.microsoft.com/office/drawing/2014/main" id="{A1C1DDB1-4D73-41C2-91FA-F7025F736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44" name="Grafik 243">
                <a:extLst>
                  <a:ext uri="{FF2B5EF4-FFF2-40B4-BE49-F238E27FC236}">
                    <a16:creationId xmlns:a16="http://schemas.microsoft.com/office/drawing/2014/main" id="{77BC5751-9D12-4776-8699-6A6B53C7BA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45" name="Grafik 244">
                <a:extLst>
                  <a:ext uri="{FF2B5EF4-FFF2-40B4-BE49-F238E27FC236}">
                    <a16:creationId xmlns:a16="http://schemas.microsoft.com/office/drawing/2014/main" id="{4F722715-E6CA-456F-A451-F2057E5500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46" name="Grafik 245">
                <a:extLst>
                  <a:ext uri="{FF2B5EF4-FFF2-40B4-BE49-F238E27FC236}">
                    <a16:creationId xmlns:a16="http://schemas.microsoft.com/office/drawing/2014/main" id="{1DCF86C1-C7BA-41EA-BEB7-26E0B9FF4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47" name="Grafik 246">
                <a:extLst>
                  <a:ext uri="{FF2B5EF4-FFF2-40B4-BE49-F238E27FC236}">
                    <a16:creationId xmlns:a16="http://schemas.microsoft.com/office/drawing/2014/main" id="{53942E67-E67D-40E9-8227-77E8102D91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51B2B772-AC70-4CFE-AA32-82FAAF1B1446}"/>
              </a:ext>
            </a:extLst>
          </p:cNvPr>
          <p:cNvGrpSpPr/>
          <p:nvPr/>
        </p:nvGrpSpPr>
        <p:grpSpPr>
          <a:xfrm>
            <a:off x="1194518" y="5895958"/>
            <a:ext cx="2072841" cy="172375"/>
            <a:chOff x="8919318" y="5895958"/>
            <a:chExt cx="2072841" cy="172375"/>
          </a:xfrm>
        </p:grpSpPr>
        <p:grpSp>
          <p:nvGrpSpPr>
            <p:cNvPr id="254" name="Gruppieren 253">
              <a:extLst>
                <a:ext uri="{FF2B5EF4-FFF2-40B4-BE49-F238E27FC236}">
                  <a16:creationId xmlns:a16="http://schemas.microsoft.com/office/drawing/2014/main" id="{D5FC6EB8-2988-4168-9699-A8AB76800524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261" name="Grafik 260">
                <a:extLst>
                  <a:ext uri="{FF2B5EF4-FFF2-40B4-BE49-F238E27FC236}">
                    <a16:creationId xmlns:a16="http://schemas.microsoft.com/office/drawing/2014/main" id="{BDFF7661-CFE5-4F88-BD6E-A0806B1056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62" name="Grafik 261">
                <a:extLst>
                  <a:ext uri="{FF2B5EF4-FFF2-40B4-BE49-F238E27FC236}">
                    <a16:creationId xmlns:a16="http://schemas.microsoft.com/office/drawing/2014/main" id="{ADB1BE1B-E807-4AFA-A616-EC0C39F79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63" name="Grafik 262">
                <a:extLst>
                  <a:ext uri="{FF2B5EF4-FFF2-40B4-BE49-F238E27FC236}">
                    <a16:creationId xmlns:a16="http://schemas.microsoft.com/office/drawing/2014/main" id="{4DD84494-A826-4CEC-9E03-2DAE10A310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64" name="Grafik 263">
                <a:extLst>
                  <a:ext uri="{FF2B5EF4-FFF2-40B4-BE49-F238E27FC236}">
                    <a16:creationId xmlns:a16="http://schemas.microsoft.com/office/drawing/2014/main" id="{BF525D6E-7533-4A92-8D33-3688A59054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65" name="Grafik 264">
                <a:extLst>
                  <a:ext uri="{FF2B5EF4-FFF2-40B4-BE49-F238E27FC236}">
                    <a16:creationId xmlns:a16="http://schemas.microsoft.com/office/drawing/2014/main" id="{50542B3E-81C9-4BEA-902E-E720562F54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55" name="Gruppieren 254">
              <a:extLst>
                <a:ext uri="{FF2B5EF4-FFF2-40B4-BE49-F238E27FC236}">
                  <a16:creationId xmlns:a16="http://schemas.microsoft.com/office/drawing/2014/main" id="{1886FCB1-95AD-4786-9C98-2EB6987290FC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256" name="Grafik 255">
                <a:extLst>
                  <a:ext uri="{FF2B5EF4-FFF2-40B4-BE49-F238E27FC236}">
                    <a16:creationId xmlns:a16="http://schemas.microsoft.com/office/drawing/2014/main" id="{92F9B5ED-1E44-4CC6-BDAA-49C9E78732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57" name="Grafik 256">
                <a:extLst>
                  <a:ext uri="{FF2B5EF4-FFF2-40B4-BE49-F238E27FC236}">
                    <a16:creationId xmlns:a16="http://schemas.microsoft.com/office/drawing/2014/main" id="{07D371C5-A831-4802-9F4D-57FB09DF1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58" name="Grafik 257">
                <a:extLst>
                  <a:ext uri="{FF2B5EF4-FFF2-40B4-BE49-F238E27FC236}">
                    <a16:creationId xmlns:a16="http://schemas.microsoft.com/office/drawing/2014/main" id="{17E6B0EC-756B-432D-B283-22B694101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59" name="Grafik 258">
                <a:extLst>
                  <a:ext uri="{FF2B5EF4-FFF2-40B4-BE49-F238E27FC236}">
                    <a16:creationId xmlns:a16="http://schemas.microsoft.com/office/drawing/2014/main" id="{C605E528-5BE0-440B-8DF8-88A672AD97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60" name="Grafik 259">
                <a:extLst>
                  <a:ext uri="{FF2B5EF4-FFF2-40B4-BE49-F238E27FC236}">
                    <a16:creationId xmlns:a16="http://schemas.microsoft.com/office/drawing/2014/main" id="{DB5415B5-1F1D-40BE-A3B6-0596CAA2D6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68" name="Gruppieren 267">
            <a:extLst>
              <a:ext uri="{FF2B5EF4-FFF2-40B4-BE49-F238E27FC236}">
                <a16:creationId xmlns:a16="http://schemas.microsoft.com/office/drawing/2014/main" id="{B711BC1F-C24F-444A-A443-972AF06BE119}"/>
              </a:ext>
            </a:extLst>
          </p:cNvPr>
          <p:cNvGrpSpPr/>
          <p:nvPr/>
        </p:nvGrpSpPr>
        <p:grpSpPr>
          <a:xfrm>
            <a:off x="1199703" y="6110618"/>
            <a:ext cx="781575" cy="172375"/>
            <a:chOff x="1195207" y="4594399"/>
            <a:chExt cx="781575" cy="172375"/>
          </a:xfrm>
        </p:grpSpPr>
        <p:pic>
          <p:nvPicPr>
            <p:cNvPr id="269" name="Grafik 268">
              <a:extLst>
                <a:ext uri="{FF2B5EF4-FFF2-40B4-BE49-F238E27FC236}">
                  <a16:creationId xmlns:a16="http://schemas.microsoft.com/office/drawing/2014/main" id="{4C5BEB56-7DB1-4A74-B191-928740726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70" name="Grafik 269">
              <a:extLst>
                <a:ext uri="{FF2B5EF4-FFF2-40B4-BE49-F238E27FC236}">
                  <a16:creationId xmlns:a16="http://schemas.microsoft.com/office/drawing/2014/main" id="{D8C110D1-894A-48B3-8AF9-A36087816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71" name="Grafik 270">
              <a:extLst>
                <a:ext uri="{FF2B5EF4-FFF2-40B4-BE49-F238E27FC236}">
                  <a16:creationId xmlns:a16="http://schemas.microsoft.com/office/drawing/2014/main" id="{B8EB443C-B8FD-4AF8-9FA0-4448C4500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72" name="Grafik 271">
              <a:extLst>
                <a:ext uri="{FF2B5EF4-FFF2-40B4-BE49-F238E27FC236}">
                  <a16:creationId xmlns:a16="http://schemas.microsoft.com/office/drawing/2014/main" id="{248B68D5-5FBA-41E9-B78D-0CD2A5A3F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279" name="Gruppieren 278">
            <a:extLst>
              <a:ext uri="{FF2B5EF4-FFF2-40B4-BE49-F238E27FC236}">
                <a16:creationId xmlns:a16="http://schemas.microsoft.com/office/drawing/2014/main" id="{FD63E395-1FB9-427D-9BED-9BCCFA3883A6}"/>
              </a:ext>
            </a:extLst>
          </p:cNvPr>
          <p:cNvGrpSpPr/>
          <p:nvPr/>
        </p:nvGrpSpPr>
        <p:grpSpPr>
          <a:xfrm>
            <a:off x="1194518" y="5456017"/>
            <a:ext cx="2073725" cy="176772"/>
            <a:chOff x="8916143" y="5466625"/>
            <a:chExt cx="2073725" cy="176772"/>
          </a:xfrm>
        </p:grpSpPr>
        <p:grpSp>
          <p:nvGrpSpPr>
            <p:cNvPr id="280" name="Gruppieren 279">
              <a:extLst>
                <a:ext uri="{FF2B5EF4-FFF2-40B4-BE49-F238E27FC236}">
                  <a16:creationId xmlns:a16="http://schemas.microsoft.com/office/drawing/2014/main" id="{236F0303-0303-4E33-B588-1AB0E32C95F1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287" name="Grafik 286">
                <a:extLst>
                  <a:ext uri="{FF2B5EF4-FFF2-40B4-BE49-F238E27FC236}">
                    <a16:creationId xmlns:a16="http://schemas.microsoft.com/office/drawing/2014/main" id="{F9EEBEF5-24A8-4BED-B63D-108116A405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88" name="Grafik 287">
                <a:extLst>
                  <a:ext uri="{FF2B5EF4-FFF2-40B4-BE49-F238E27FC236}">
                    <a16:creationId xmlns:a16="http://schemas.microsoft.com/office/drawing/2014/main" id="{C9505D3B-250D-4DCD-9ED7-5CB6451A5E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89" name="Grafik 288">
                <a:extLst>
                  <a:ext uri="{FF2B5EF4-FFF2-40B4-BE49-F238E27FC236}">
                    <a16:creationId xmlns:a16="http://schemas.microsoft.com/office/drawing/2014/main" id="{CEA8FEC6-B3A6-4818-B333-3734D4A3B5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90" name="Grafik 289">
                <a:extLst>
                  <a:ext uri="{FF2B5EF4-FFF2-40B4-BE49-F238E27FC236}">
                    <a16:creationId xmlns:a16="http://schemas.microsoft.com/office/drawing/2014/main" id="{47095159-155B-41F5-AAA9-A9F11B6E4C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91" name="Grafik 290">
                <a:extLst>
                  <a:ext uri="{FF2B5EF4-FFF2-40B4-BE49-F238E27FC236}">
                    <a16:creationId xmlns:a16="http://schemas.microsoft.com/office/drawing/2014/main" id="{B0E70D1C-4B2D-43CA-A9E5-0FC02D12C2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81" name="Gruppieren 280">
              <a:extLst>
                <a:ext uri="{FF2B5EF4-FFF2-40B4-BE49-F238E27FC236}">
                  <a16:creationId xmlns:a16="http://schemas.microsoft.com/office/drawing/2014/main" id="{92C861A4-C8B8-4591-B689-C7915C5C4BAC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282" name="Grafik 281">
                <a:extLst>
                  <a:ext uri="{FF2B5EF4-FFF2-40B4-BE49-F238E27FC236}">
                    <a16:creationId xmlns:a16="http://schemas.microsoft.com/office/drawing/2014/main" id="{CC11372A-9167-44BD-B522-43D7AF6009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83" name="Grafik 282">
                <a:extLst>
                  <a:ext uri="{FF2B5EF4-FFF2-40B4-BE49-F238E27FC236}">
                    <a16:creationId xmlns:a16="http://schemas.microsoft.com/office/drawing/2014/main" id="{873E05B1-F73D-4F8A-9D89-E717061D8F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84" name="Grafik 283">
                <a:extLst>
                  <a:ext uri="{FF2B5EF4-FFF2-40B4-BE49-F238E27FC236}">
                    <a16:creationId xmlns:a16="http://schemas.microsoft.com/office/drawing/2014/main" id="{44D274D9-5C08-4EA6-8AEF-A4E15F81D1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85" name="Grafik 284">
                <a:extLst>
                  <a:ext uri="{FF2B5EF4-FFF2-40B4-BE49-F238E27FC236}">
                    <a16:creationId xmlns:a16="http://schemas.microsoft.com/office/drawing/2014/main" id="{24372124-F8BB-4B49-902E-157D53E538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86" name="Grafik 285">
                <a:extLst>
                  <a:ext uri="{FF2B5EF4-FFF2-40B4-BE49-F238E27FC236}">
                    <a16:creationId xmlns:a16="http://schemas.microsoft.com/office/drawing/2014/main" id="{BEF97E47-5FAF-4AD4-96F9-378F94677E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5088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7">
            <a:extLst>
              <a:ext uri="{FF2B5EF4-FFF2-40B4-BE49-F238E27FC236}">
                <a16:creationId xmlns:a16="http://schemas.microsoft.com/office/drawing/2014/main" id="{1BAE5159-C129-42F8-8D34-E1E1176F83D4}"/>
              </a:ext>
            </a:extLst>
          </p:cNvPr>
          <p:cNvCxnSpPr>
            <a:cxnSpLocks/>
          </p:cNvCxnSpPr>
          <p:nvPr/>
        </p:nvCxnSpPr>
        <p:spPr>
          <a:xfrm>
            <a:off x="163461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24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043190B-E2E3-47B2-9632-38C695CBB070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10" name="24">
            <a:hlinkClick r:id="" action="ppaction://media"/>
            <a:extLst>
              <a:ext uri="{FF2B5EF4-FFF2-40B4-BE49-F238E27FC236}">
                <a16:creationId xmlns:a16="http://schemas.microsoft.com/office/drawing/2014/main" id="{117E4596-4944-4F59-8615-AD94DD6455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6872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9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74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24</a:t>
            </a:r>
          </a:p>
        </p:txBody>
      </p:sp>
      <p:pic>
        <p:nvPicPr>
          <p:cNvPr id="10" name="24">
            <a:hlinkClick r:id="" action="ppaction://media"/>
            <a:extLst>
              <a:ext uri="{FF2B5EF4-FFF2-40B4-BE49-F238E27FC236}">
                <a16:creationId xmlns:a16="http://schemas.microsoft.com/office/drawing/2014/main" id="{117E4596-4944-4F59-8615-AD94DD6455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6872" y="1584000"/>
            <a:ext cx="802800" cy="802800"/>
          </a:xfrm>
          <a:prstGeom prst="rect">
            <a:avLst/>
          </a:prstGeom>
        </p:spPr>
      </p:pic>
      <p:pic>
        <p:nvPicPr>
          <p:cNvPr id="2" name="42">
            <a:hlinkClick r:id="" action="ppaction://media"/>
            <a:extLst>
              <a:ext uri="{FF2B5EF4-FFF2-40B4-BE49-F238E27FC236}">
                <a16:creationId xmlns:a16="http://schemas.microsoft.com/office/drawing/2014/main" id="{E9652F46-F052-4FD6-98E3-1FA0CC1FDF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96000" y="2700000"/>
            <a:ext cx="540000" cy="540000"/>
          </a:xfrm>
          <a:prstGeom prst="rect">
            <a:avLst/>
          </a:prstGeom>
        </p:spPr>
      </p:pic>
      <p:cxnSp>
        <p:nvCxnSpPr>
          <p:cNvPr id="57" name="Gerade Verbindung 17">
            <a:extLst>
              <a:ext uri="{FF2B5EF4-FFF2-40B4-BE49-F238E27FC236}">
                <a16:creationId xmlns:a16="http://schemas.microsoft.com/office/drawing/2014/main" id="{7431724A-4393-4C50-B121-C7463EB5DBCC}"/>
              </a:ext>
            </a:extLst>
          </p:cNvPr>
          <p:cNvCxnSpPr>
            <a:cxnSpLocks/>
          </p:cNvCxnSpPr>
          <p:nvPr/>
        </p:nvCxnSpPr>
        <p:spPr>
          <a:xfrm>
            <a:off x="163461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2C4B3D8B-D653-4216-846F-278A921A3C5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4572000"/>
            <a:ext cx="2160000" cy="2171865"/>
          </a:xfrm>
          <a:prstGeom prst="rect">
            <a:avLst/>
          </a:prstGeom>
        </p:spPr>
      </p:pic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D6FD1903-B102-4B54-9902-144C3B5B7284}"/>
              </a:ext>
            </a:extLst>
          </p:cNvPr>
          <p:cNvGrpSpPr/>
          <p:nvPr/>
        </p:nvGrpSpPr>
        <p:grpSpPr>
          <a:xfrm>
            <a:off x="5057275" y="4598322"/>
            <a:ext cx="987632" cy="172375"/>
            <a:chOff x="1195207" y="4594399"/>
            <a:chExt cx="987632" cy="172375"/>
          </a:xfrm>
        </p:grpSpPr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93063A5B-5063-4228-972B-61F3B7B99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D6543490-C130-40B8-A36B-E5DB78EA8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BD379F2B-2172-409F-80FE-3F3525032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CBFD521A-3F02-49E5-8527-4CFA68ADD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48D0F213-C30F-449B-8575-DD689F7E3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1D0FA959-E9C1-41D1-8D4B-3DB2C733CD42}"/>
              </a:ext>
            </a:extLst>
          </p:cNvPr>
          <p:cNvGrpSpPr/>
          <p:nvPr/>
        </p:nvGrpSpPr>
        <p:grpSpPr>
          <a:xfrm>
            <a:off x="5056309" y="4821577"/>
            <a:ext cx="987632" cy="172375"/>
            <a:chOff x="1195207" y="4594399"/>
            <a:chExt cx="987632" cy="172375"/>
          </a:xfrm>
        </p:grpSpPr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B6261375-C413-4DEE-9DB4-FF453C817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F94FA843-D800-4DEF-87D1-254027958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9100A3C8-6E36-458A-9F77-5F6396A65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4261DD6A-52BD-40A2-A1EB-E610C0C70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E0315CCA-ABD8-40A9-9A41-A2D9F5E83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38870A50-E56B-4E88-9146-9FF383E917FA}"/>
              </a:ext>
            </a:extLst>
          </p:cNvPr>
          <p:cNvGrpSpPr/>
          <p:nvPr/>
        </p:nvGrpSpPr>
        <p:grpSpPr>
          <a:xfrm>
            <a:off x="5059759" y="5037029"/>
            <a:ext cx="987632" cy="172375"/>
            <a:chOff x="1195207" y="4594399"/>
            <a:chExt cx="987632" cy="172375"/>
          </a:xfrm>
        </p:grpSpPr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0BACBA59-09A9-43E7-925C-A3F8700C2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83DB7D4F-C596-41F0-BFF3-5A4373733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id="{5E5DF42E-E31E-4068-AA8E-BE4CA512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5" name="Grafik 74">
              <a:extLst>
                <a:ext uri="{FF2B5EF4-FFF2-40B4-BE49-F238E27FC236}">
                  <a16:creationId xmlns:a16="http://schemas.microsoft.com/office/drawing/2014/main" id="{098B5A06-1282-4253-9736-A4BF8E9BD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6" name="Grafik 75">
              <a:extLst>
                <a:ext uri="{FF2B5EF4-FFF2-40B4-BE49-F238E27FC236}">
                  <a16:creationId xmlns:a16="http://schemas.microsoft.com/office/drawing/2014/main" id="{CA731B2E-3147-42EA-AE9F-C162B7D79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D95FD942-121D-4CEF-A1E1-996A9FF1DFD9}"/>
              </a:ext>
            </a:extLst>
          </p:cNvPr>
          <p:cNvGrpSpPr/>
          <p:nvPr/>
        </p:nvGrpSpPr>
        <p:grpSpPr>
          <a:xfrm>
            <a:off x="5063184" y="5469629"/>
            <a:ext cx="373325" cy="169200"/>
            <a:chOff x="1195207" y="4597574"/>
            <a:chExt cx="373325" cy="169200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AEDA5DCA-9926-4503-9240-7A2FF68AE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412D9BA2-6317-4CC8-B56A-26F5B3B88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D4482F04-C9BF-425D-A89A-67351091EEC5}"/>
              </a:ext>
            </a:extLst>
          </p:cNvPr>
          <p:cNvGrpSpPr/>
          <p:nvPr/>
        </p:nvGrpSpPr>
        <p:grpSpPr>
          <a:xfrm>
            <a:off x="6140193" y="4599544"/>
            <a:ext cx="987632" cy="172375"/>
            <a:chOff x="1195207" y="4594399"/>
            <a:chExt cx="987632" cy="172375"/>
          </a:xfrm>
        </p:grpSpPr>
        <p:pic>
          <p:nvPicPr>
            <p:cNvPr id="84" name="Grafik 83">
              <a:extLst>
                <a:ext uri="{FF2B5EF4-FFF2-40B4-BE49-F238E27FC236}">
                  <a16:creationId xmlns:a16="http://schemas.microsoft.com/office/drawing/2014/main" id="{058C677E-334B-465E-A89B-4FD56C1F3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1BB614F4-DA0B-44E8-B404-82ACBCFD2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86" name="Grafik 85">
              <a:extLst>
                <a:ext uri="{FF2B5EF4-FFF2-40B4-BE49-F238E27FC236}">
                  <a16:creationId xmlns:a16="http://schemas.microsoft.com/office/drawing/2014/main" id="{E7310EBD-DBC9-4FFF-AF43-041140090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66704083-EB5F-4216-8725-57C6D602F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4DDFD2E-37B2-4B60-968E-1D27044C3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C1EC96F3-9883-4673-8D0C-328847B26327}"/>
              </a:ext>
            </a:extLst>
          </p:cNvPr>
          <p:cNvGrpSpPr/>
          <p:nvPr/>
        </p:nvGrpSpPr>
        <p:grpSpPr>
          <a:xfrm>
            <a:off x="6145577" y="4822799"/>
            <a:ext cx="987632" cy="172375"/>
            <a:chOff x="1195207" y="4594399"/>
            <a:chExt cx="987632" cy="172375"/>
          </a:xfrm>
        </p:grpSpPr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E9B792BF-6717-4A04-95CF-DBF422E76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91" name="Grafik 90">
              <a:extLst>
                <a:ext uri="{FF2B5EF4-FFF2-40B4-BE49-F238E27FC236}">
                  <a16:creationId xmlns:a16="http://schemas.microsoft.com/office/drawing/2014/main" id="{E7185588-578C-49C2-8407-B20D6C5BC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92" name="Grafik 91">
              <a:extLst>
                <a:ext uri="{FF2B5EF4-FFF2-40B4-BE49-F238E27FC236}">
                  <a16:creationId xmlns:a16="http://schemas.microsoft.com/office/drawing/2014/main" id="{328238ED-02D2-42B8-9C20-635B1FF52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93" name="Grafik 92">
              <a:extLst>
                <a:ext uri="{FF2B5EF4-FFF2-40B4-BE49-F238E27FC236}">
                  <a16:creationId xmlns:a16="http://schemas.microsoft.com/office/drawing/2014/main" id="{6D4B0838-10E6-4DE4-ADAB-408F364E3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94" name="Grafik 93">
              <a:extLst>
                <a:ext uri="{FF2B5EF4-FFF2-40B4-BE49-F238E27FC236}">
                  <a16:creationId xmlns:a16="http://schemas.microsoft.com/office/drawing/2014/main" id="{985ABC8C-43D8-4CAF-8DB0-D674F4E19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38291136-FB86-4638-8082-FE2761473C6C}"/>
              </a:ext>
            </a:extLst>
          </p:cNvPr>
          <p:cNvGrpSpPr/>
          <p:nvPr/>
        </p:nvGrpSpPr>
        <p:grpSpPr>
          <a:xfrm>
            <a:off x="6142677" y="5038251"/>
            <a:ext cx="987632" cy="172375"/>
            <a:chOff x="1195207" y="4594399"/>
            <a:chExt cx="987632" cy="172375"/>
          </a:xfrm>
        </p:grpSpPr>
        <p:pic>
          <p:nvPicPr>
            <p:cNvPr id="96" name="Grafik 95">
              <a:extLst>
                <a:ext uri="{FF2B5EF4-FFF2-40B4-BE49-F238E27FC236}">
                  <a16:creationId xmlns:a16="http://schemas.microsoft.com/office/drawing/2014/main" id="{6C0BC94F-F9B4-4B2F-8A35-07D9AD65D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97" name="Grafik 96">
              <a:extLst>
                <a:ext uri="{FF2B5EF4-FFF2-40B4-BE49-F238E27FC236}">
                  <a16:creationId xmlns:a16="http://schemas.microsoft.com/office/drawing/2014/main" id="{92F39FDA-D269-43FB-88F7-800FAEEDE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98" name="Grafik 97">
              <a:extLst>
                <a:ext uri="{FF2B5EF4-FFF2-40B4-BE49-F238E27FC236}">
                  <a16:creationId xmlns:a16="http://schemas.microsoft.com/office/drawing/2014/main" id="{58E78913-A737-4242-905F-74F17BADF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99" name="Grafik 98">
              <a:extLst>
                <a:ext uri="{FF2B5EF4-FFF2-40B4-BE49-F238E27FC236}">
                  <a16:creationId xmlns:a16="http://schemas.microsoft.com/office/drawing/2014/main" id="{DD9C524A-ED17-4E50-816E-8F0792620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00" name="Grafik 99">
              <a:extLst>
                <a:ext uri="{FF2B5EF4-FFF2-40B4-BE49-F238E27FC236}">
                  <a16:creationId xmlns:a16="http://schemas.microsoft.com/office/drawing/2014/main" id="{27257003-EE4B-43B7-ABFD-DCDB4DC15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C4EA48BE-D5A6-3B4F-853C-0D1FC45602E5}"/>
              </a:ext>
            </a:extLst>
          </p:cNvPr>
          <p:cNvGrpSpPr/>
          <p:nvPr/>
        </p:nvGrpSpPr>
        <p:grpSpPr>
          <a:xfrm>
            <a:off x="5061867" y="5253456"/>
            <a:ext cx="987632" cy="172375"/>
            <a:chOff x="1195207" y="4594399"/>
            <a:chExt cx="987632" cy="172375"/>
          </a:xfrm>
        </p:grpSpPr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868B35E2-02D0-DA43-A2D4-5E3081D9E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C3F8DD8B-B28F-ED48-BBED-DD1FA5764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980F2F4C-1475-9540-9A5D-33A627D2C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65F7A117-54D9-8B42-A368-746B2A270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C7552759-C683-CD4B-874C-8371E3922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FC7BE221-5D84-8349-A727-5FDB8155D2F3}"/>
              </a:ext>
            </a:extLst>
          </p:cNvPr>
          <p:cNvGrpSpPr/>
          <p:nvPr/>
        </p:nvGrpSpPr>
        <p:grpSpPr>
          <a:xfrm>
            <a:off x="6144785" y="5254678"/>
            <a:ext cx="987632" cy="172375"/>
            <a:chOff x="1195207" y="4594399"/>
            <a:chExt cx="987632" cy="172375"/>
          </a:xfrm>
        </p:grpSpPr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5458AECF-FE1F-C54D-A1BC-61542127B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11431D58-52DD-AF44-B4CC-91A9E157A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57B0C0F-9BFC-C943-86D4-E6D48CB57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0" name="Grafik 79">
              <a:extLst>
                <a:ext uri="{FF2B5EF4-FFF2-40B4-BE49-F238E27FC236}">
                  <a16:creationId xmlns:a16="http://schemas.microsoft.com/office/drawing/2014/main" id="{1E761CB2-C09D-2141-9FCE-3E617AF57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81" name="Grafik 80">
              <a:extLst>
                <a:ext uri="{FF2B5EF4-FFF2-40B4-BE49-F238E27FC236}">
                  <a16:creationId xmlns:a16="http://schemas.microsoft.com/office/drawing/2014/main" id="{252A1C96-A6AB-4D44-A114-F95E84B78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212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7">
            <a:extLst>
              <a:ext uri="{FF2B5EF4-FFF2-40B4-BE49-F238E27FC236}">
                <a16:creationId xmlns:a16="http://schemas.microsoft.com/office/drawing/2014/main" id="{49875288-B566-4C01-8B86-F40A92315E34}"/>
              </a:ext>
            </a:extLst>
          </p:cNvPr>
          <p:cNvCxnSpPr>
            <a:cxnSpLocks/>
          </p:cNvCxnSpPr>
          <p:nvPr/>
        </p:nvCxnSpPr>
        <p:spPr>
          <a:xfrm>
            <a:off x="163461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24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</a:t>
            </a:r>
            <a:r>
              <a:rPr lang="de-DE" sz="2400">
                <a:latin typeface="Comic Sans MS" panose="030F0902030302020204" pitchFamily="66" charset="0"/>
              </a:rPr>
              <a:t>Zahl 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043190B-E2E3-47B2-9632-38C695CBB070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10" name="24">
            <a:hlinkClick r:id="" action="ppaction://media"/>
            <a:extLst>
              <a:ext uri="{FF2B5EF4-FFF2-40B4-BE49-F238E27FC236}">
                <a16:creationId xmlns:a16="http://schemas.microsoft.com/office/drawing/2014/main" id="{117E4596-4944-4F59-8615-AD94DD6455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6872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7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762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24</a:t>
            </a:r>
          </a:p>
        </p:txBody>
      </p:sp>
      <p:pic>
        <p:nvPicPr>
          <p:cNvPr id="10" name="24">
            <a:hlinkClick r:id="" action="ppaction://media"/>
            <a:extLst>
              <a:ext uri="{FF2B5EF4-FFF2-40B4-BE49-F238E27FC236}">
                <a16:creationId xmlns:a16="http://schemas.microsoft.com/office/drawing/2014/main" id="{117E4596-4944-4F59-8615-AD94DD6455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6872" y="1584000"/>
            <a:ext cx="802800" cy="802800"/>
          </a:xfrm>
          <a:prstGeom prst="rect">
            <a:avLst/>
          </a:prstGeom>
        </p:spPr>
      </p:pic>
      <p:sp>
        <p:nvSpPr>
          <p:cNvPr id="46" name="Textfeld 45">
            <a:extLst>
              <a:ext uri="{FF2B5EF4-FFF2-40B4-BE49-F238E27FC236}">
                <a16:creationId xmlns:a16="http://schemas.microsoft.com/office/drawing/2014/main" id="{02977AEA-93BB-4976-9688-749AF7C543BB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944519F2-392D-46CC-8606-90A7E81D78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cxnSp>
        <p:nvCxnSpPr>
          <p:cNvPr id="34" name="Gerade Verbindung 17">
            <a:extLst>
              <a:ext uri="{FF2B5EF4-FFF2-40B4-BE49-F238E27FC236}">
                <a16:creationId xmlns:a16="http://schemas.microsoft.com/office/drawing/2014/main" id="{BF4D740C-D0DE-4993-8AE4-81152B338265}"/>
              </a:ext>
            </a:extLst>
          </p:cNvPr>
          <p:cNvCxnSpPr>
            <a:cxnSpLocks/>
          </p:cNvCxnSpPr>
          <p:nvPr/>
        </p:nvCxnSpPr>
        <p:spPr>
          <a:xfrm>
            <a:off x="163461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5F7AD0B2-7D41-49C4-8615-0244C76E7CB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00" y="4572000"/>
            <a:ext cx="2160000" cy="2171865"/>
          </a:xfrm>
          <a:prstGeom prst="rect">
            <a:avLst/>
          </a:prstGeom>
        </p:spPr>
      </p:pic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F22B014F-0AC7-404F-8BD8-C7181B2AB235}"/>
              </a:ext>
            </a:extLst>
          </p:cNvPr>
          <p:cNvGrpSpPr/>
          <p:nvPr/>
        </p:nvGrpSpPr>
        <p:grpSpPr>
          <a:xfrm>
            <a:off x="8918075" y="4601740"/>
            <a:ext cx="2073725" cy="173597"/>
            <a:chOff x="8918075" y="4601740"/>
            <a:chExt cx="2073725" cy="173597"/>
          </a:xfrm>
        </p:grpSpPr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A0DF6491-7A2D-499C-B112-FECA39BA0EDF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51" name="Grafik 50">
                <a:extLst>
                  <a:ext uri="{FF2B5EF4-FFF2-40B4-BE49-F238E27FC236}">
                    <a16:creationId xmlns:a16="http://schemas.microsoft.com/office/drawing/2014/main" id="{DDE5A69E-E8D8-4488-AAE0-BB39DB3009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2" name="Grafik 51">
                <a:extLst>
                  <a:ext uri="{FF2B5EF4-FFF2-40B4-BE49-F238E27FC236}">
                    <a16:creationId xmlns:a16="http://schemas.microsoft.com/office/drawing/2014/main" id="{A16A39C7-5851-4B6A-B9BB-FFA11FC35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9F0BDC69-BB60-44C3-A4DC-56B5EDA4E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4" name="Grafik 53">
                <a:extLst>
                  <a:ext uri="{FF2B5EF4-FFF2-40B4-BE49-F238E27FC236}">
                    <a16:creationId xmlns:a16="http://schemas.microsoft.com/office/drawing/2014/main" id="{F2E9F381-FE70-4C8F-BB94-0BA9B059D3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7EE9B94B-53CE-4259-89CF-AE8F46F535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9239DC2D-3E6A-4EDD-A3E4-4DB4D999721B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44" name="Grafik 43">
                <a:extLst>
                  <a:ext uri="{FF2B5EF4-FFF2-40B4-BE49-F238E27FC236}">
                    <a16:creationId xmlns:a16="http://schemas.microsoft.com/office/drawing/2014/main" id="{E7D06B05-E6E2-467F-8596-8BA5656FF5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5" name="Grafik 44">
                <a:extLst>
                  <a:ext uri="{FF2B5EF4-FFF2-40B4-BE49-F238E27FC236}">
                    <a16:creationId xmlns:a16="http://schemas.microsoft.com/office/drawing/2014/main" id="{C768A90D-37C8-471E-86FE-C71B24EB2F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7" name="Grafik 46">
                <a:extLst>
                  <a:ext uri="{FF2B5EF4-FFF2-40B4-BE49-F238E27FC236}">
                    <a16:creationId xmlns:a16="http://schemas.microsoft.com/office/drawing/2014/main" id="{10BBEB72-7BAF-475C-8C91-F5046A7066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9" name="Grafik 48">
                <a:extLst>
                  <a:ext uri="{FF2B5EF4-FFF2-40B4-BE49-F238E27FC236}">
                    <a16:creationId xmlns:a16="http://schemas.microsoft.com/office/drawing/2014/main" id="{1712B973-127C-4B01-813F-A65C616F1C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0" name="Grafik 49">
                <a:extLst>
                  <a:ext uri="{FF2B5EF4-FFF2-40B4-BE49-F238E27FC236}">
                    <a16:creationId xmlns:a16="http://schemas.microsoft.com/office/drawing/2014/main" id="{188A13D2-2020-4349-A783-183531C18B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EC4FC1AB-8CB9-489D-8676-B78C2D31082A}"/>
              </a:ext>
            </a:extLst>
          </p:cNvPr>
          <p:cNvGrpSpPr/>
          <p:nvPr/>
        </p:nvGrpSpPr>
        <p:grpSpPr>
          <a:xfrm>
            <a:off x="8917109" y="4821820"/>
            <a:ext cx="2076900" cy="176772"/>
            <a:chOff x="8917109" y="4821820"/>
            <a:chExt cx="2076900" cy="176772"/>
          </a:xfrm>
        </p:grpSpPr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9B20AF24-8A8C-4B25-9E25-D588F80AC167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E0D1BFE7-7712-4A01-AE7F-3D396014EF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5" name="Grafik 64">
                <a:extLst>
                  <a:ext uri="{FF2B5EF4-FFF2-40B4-BE49-F238E27FC236}">
                    <a16:creationId xmlns:a16="http://schemas.microsoft.com/office/drawing/2014/main" id="{BA4EB618-8992-4B43-809D-B9B328A80D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6" name="Grafik 65">
                <a:extLst>
                  <a:ext uri="{FF2B5EF4-FFF2-40B4-BE49-F238E27FC236}">
                    <a16:creationId xmlns:a16="http://schemas.microsoft.com/office/drawing/2014/main" id="{045B6747-930D-47F4-B9C3-7BE14E3133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7" name="Grafik 66">
                <a:extLst>
                  <a:ext uri="{FF2B5EF4-FFF2-40B4-BE49-F238E27FC236}">
                    <a16:creationId xmlns:a16="http://schemas.microsoft.com/office/drawing/2014/main" id="{41D3443D-8C14-4970-A4D4-3D08B80E9E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CD06944A-51E0-455B-AAF4-C59B9883C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0D78EAA7-6C31-4716-9E0F-FAF9863E788F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0341EC6C-9261-4314-95E9-4E271CC0A5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7553A670-BF9F-4A16-A11F-F2F8A04F46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10AA930C-628C-4DF5-A653-2A036C48C6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23F70D81-218F-4065-AF66-F0BF26B55F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60008C84-4D33-44CD-9294-49CD17826C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1152A9B3-9053-4844-A58F-974A279F6700}"/>
              </a:ext>
            </a:extLst>
          </p:cNvPr>
          <p:cNvGrpSpPr/>
          <p:nvPr/>
        </p:nvGrpSpPr>
        <p:grpSpPr>
          <a:xfrm>
            <a:off x="8917384" y="5037272"/>
            <a:ext cx="784750" cy="174195"/>
            <a:chOff x="1192032" y="4591224"/>
            <a:chExt cx="784750" cy="174195"/>
          </a:xfrm>
        </p:grpSpPr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E6E6A567-5BCA-432A-8F79-E184561A1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032" y="4594399"/>
              <a:ext cx="169200" cy="169200"/>
            </a:xfrm>
            <a:prstGeom prst="rect">
              <a:avLst/>
            </a:prstGeom>
          </p:spPr>
        </p:pic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948208F8-9488-4B96-B629-33F15E913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6157" y="4594399"/>
              <a:ext cx="169200" cy="169200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11438E04-10F8-4946-85A2-80E5FD5B5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1224"/>
              <a:ext cx="169200" cy="169200"/>
            </a:xfrm>
            <a:prstGeom prst="rect">
              <a:avLst/>
            </a:prstGeom>
          </p:spPr>
        </p:pic>
        <p:pic>
          <p:nvPicPr>
            <p:cNvPr id="80" name="Grafik 79">
              <a:extLst>
                <a:ext uri="{FF2B5EF4-FFF2-40B4-BE49-F238E27FC236}">
                  <a16:creationId xmlns:a16="http://schemas.microsoft.com/office/drawing/2014/main" id="{21A9B5F1-C697-433C-8161-D59FA0269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23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 Verbindung 17">
            <a:extLst>
              <a:ext uri="{FF2B5EF4-FFF2-40B4-BE49-F238E27FC236}">
                <a16:creationId xmlns:a16="http://schemas.microsoft.com/office/drawing/2014/main" id="{7D56A9C1-B507-4BCF-AD7C-88872171FDFE}"/>
              </a:ext>
            </a:extLst>
          </p:cNvPr>
          <p:cNvCxnSpPr>
            <a:cxnSpLocks/>
          </p:cNvCxnSpPr>
          <p:nvPr/>
        </p:nvCxnSpPr>
        <p:spPr>
          <a:xfrm>
            <a:off x="10161396" y="34875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7">
            <a:extLst>
              <a:ext uri="{FF2B5EF4-FFF2-40B4-BE49-F238E27FC236}">
                <a16:creationId xmlns:a16="http://schemas.microsoft.com/office/drawing/2014/main" id="{857B58B1-4897-4769-AF1C-8F2B6B045432}"/>
              </a:ext>
            </a:extLst>
          </p:cNvPr>
          <p:cNvCxnSpPr>
            <a:cxnSpLocks/>
          </p:cNvCxnSpPr>
          <p:nvPr/>
        </p:nvCxnSpPr>
        <p:spPr>
          <a:xfrm>
            <a:off x="5543676" y="34875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FE82E108-D00C-4470-84DB-27E20111DE71}"/>
              </a:ext>
            </a:extLst>
          </p:cNvPr>
          <p:cNvCxnSpPr>
            <a:cxnSpLocks/>
          </p:cNvCxnSpPr>
          <p:nvPr/>
        </p:nvCxnSpPr>
        <p:spPr>
          <a:xfrm>
            <a:off x="9368916" y="34875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77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77">
            <a:hlinkClick r:id="" action="ppaction://media"/>
            <a:extLst>
              <a:ext uri="{FF2B5EF4-FFF2-40B4-BE49-F238E27FC236}">
                <a16:creationId xmlns:a16="http://schemas.microsoft.com/office/drawing/2014/main" id="{64BCE8A3-006A-4AE0-9410-22D8B4A3AA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0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70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77</a:t>
            </a:r>
          </a:p>
        </p:txBody>
      </p:sp>
      <p:pic>
        <p:nvPicPr>
          <p:cNvPr id="9" name="77">
            <a:hlinkClick r:id="" action="ppaction://media"/>
            <a:extLst>
              <a:ext uri="{FF2B5EF4-FFF2-40B4-BE49-F238E27FC236}">
                <a16:creationId xmlns:a16="http://schemas.microsoft.com/office/drawing/2014/main" id="{64BCE8A3-006A-4AE0-9410-22D8B4A3AA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22454336-F44A-4339-B2DB-169B3AC1D5D2}"/>
              </a:ext>
            </a:extLst>
          </p:cNvPr>
          <p:cNvCxnSpPr>
            <a:cxnSpLocks/>
          </p:cNvCxnSpPr>
          <p:nvPr/>
        </p:nvCxnSpPr>
        <p:spPr>
          <a:xfrm>
            <a:off x="548619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F85BE2BA-4A85-4BBA-ABFB-04997022689F}"/>
              </a:ext>
            </a:extLst>
          </p:cNvPr>
          <p:cNvCxnSpPr>
            <a:cxnSpLocks/>
          </p:cNvCxnSpPr>
          <p:nvPr/>
        </p:nvCxnSpPr>
        <p:spPr>
          <a:xfrm>
            <a:off x="9399396" y="354853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7">
            <a:extLst>
              <a:ext uri="{FF2B5EF4-FFF2-40B4-BE49-F238E27FC236}">
                <a16:creationId xmlns:a16="http://schemas.microsoft.com/office/drawing/2014/main" id="{0A1E9879-F3F4-4DE6-BFE7-F1EC3FF57AFA}"/>
              </a:ext>
            </a:extLst>
          </p:cNvPr>
          <p:cNvCxnSpPr>
            <a:cxnSpLocks/>
          </p:cNvCxnSpPr>
          <p:nvPr/>
        </p:nvCxnSpPr>
        <p:spPr>
          <a:xfrm>
            <a:off x="10138536" y="356638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1">
            <a:hlinkClick r:id="" action="ppaction://media"/>
            <a:extLst>
              <a:ext uri="{FF2B5EF4-FFF2-40B4-BE49-F238E27FC236}">
                <a16:creationId xmlns:a16="http://schemas.microsoft.com/office/drawing/2014/main" id="{E84B4123-D7C2-4035-9AEC-E577B684BD8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00" y="2768400"/>
            <a:ext cx="540000" cy="540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9EC8ACD0-6A62-4E18-BB3D-88C4201E6CB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0" y="4557464"/>
            <a:ext cx="2160000" cy="2171865"/>
          </a:xfrm>
          <a:prstGeom prst="rect">
            <a:avLst/>
          </a:prstGeom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4C612DDA-9600-4A8F-8283-0BFD71962D93}"/>
              </a:ext>
            </a:extLst>
          </p:cNvPr>
          <p:cNvGrpSpPr/>
          <p:nvPr/>
        </p:nvGrpSpPr>
        <p:grpSpPr>
          <a:xfrm>
            <a:off x="1013275" y="4587204"/>
            <a:ext cx="2073725" cy="173597"/>
            <a:chOff x="8918075" y="4601740"/>
            <a:chExt cx="2073725" cy="173597"/>
          </a:xfrm>
        </p:grpSpPr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D9B189A3-FE57-4CDF-A93A-49F6995248C7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37" name="Grafik 36">
                <a:extLst>
                  <a:ext uri="{FF2B5EF4-FFF2-40B4-BE49-F238E27FC236}">
                    <a16:creationId xmlns:a16="http://schemas.microsoft.com/office/drawing/2014/main" id="{DEBF94E7-A9B2-4D09-AE18-2BDA59C0EB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8" name="Grafik 37">
                <a:extLst>
                  <a:ext uri="{FF2B5EF4-FFF2-40B4-BE49-F238E27FC236}">
                    <a16:creationId xmlns:a16="http://schemas.microsoft.com/office/drawing/2014/main" id="{A871823A-FBCE-4BC1-8336-F07850EF75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E015864F-F2C7-479A-A19B-86496DA839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A57641E1-85C3-497B-82DC-CE298F5942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1" name="Grafik 40">
                <a:extLst>
                  <a:ext uri="{FF2B5EF4-FFF2-40B4-BE49-F238E27FC236}">
                    <a16:creationId xmlns:a16="http://schemas.microsoft.com/office/drawing/2014/main" id="{3A4E8380-2976-4C89-8D79-3830173EB1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042526F9-3191-4C53-8F24-634467DEF8D7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32" name="Grafik 31">
                <a:extLst>
                  <a:ext uri="{FF2B5EF4-FFF2-40B4-BE49-F238E27FC236}">
                    <a16:creationId xmlns:a16="http://schemas.microsoft.com/office/drawing/2014/main" id="{0052E363-03FC-4600-B782-38F4C975F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4402BD67-C9CC-4CC5-B714-191CBF6934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8104E3F8-8CF4-4CCD-91FC-65C2E57478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5" name="Grafik 34">
                <a:extLst>
                  <a:ext uri="{FF2B5EF4-FFF2-40B4-BE49-F238E27FC236}">
                    <a16:creationId xmlns:a16="http://schemas.microsoft.com/office/drawing/2014/main" id="{32A31E11-DC85-4C87-A4CC-620FCEC97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6" name="Grafik 35">
                <a:extLst>
                  <a:ext uri="{FF2B5EF4-FFF2-40B4-BE49-F238E27FC236}">
                    <a16:creationId xmlns:a16="http://schemas.microsoft.com/office/drawing/2014/main" id="{4DFE18A7-31EC-4D53-BAEB-505E9037B4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pic>
        <p:nvPicPr>
          <p:cNvPr id="50" name="Grafik 49">
            <a:extLst>
              <a:ext uri="{FF2B5EF4-FFF2-40B4-BE49-F238E27FC236}">
                <a16:creationId xmlns:a16="http://schemas.microsoft.com/office/drawing/2014/main" id="{B96D693E-2374-4FE0-86F7-67E4482AFA3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09" y="4813634"/>
            <a:ext cx="16920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1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6">
            <a:hlinkClick r:id="" action="ppaction://media"/>
            <a:extLst>
              <a:ext uri="{FF2B5EF4-FFF2-40B4-BE49-F238E27FC236}">
                <a16:creationId xmlns:a16="http://schemas.microsoft.com/office/drawing/2014/main" id="{ECB6A9CF-4EF1-436F-A2F2-B30C596368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7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 Verbindung 17">
            <a:extLst>
              <a:ext uri="{FF2B5EF4-FFF2-40B4-BE49-F238E27FC236}">
                <a16:creationId xmlns:a16="http://schemas.microsoft.com/office/drawing/2014/main" id="{7D56A9C1-B507-4BCF-AD7C-88872171FDFE}"/>
              </a:ext>
            </a:extLst>
          </p:cNvPr>
          <p:cNvCxnSpPr>
            <a:cxnSpLocks/>
          </p:cNvCxnSpPr>
          <p:nvPr/>
        </p:nvCxnSpPr>
        <p:spPr>
          <a:xfrm>
            <a:off x="10161396" y="34875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7">
            <a:extLst>
              <a:ext uri="{FF2B5EF4-FFF2-40B4-BE49-F238E27FC236}">
                <a16:creationId xmlns:a16="http://schemas.microsoft.com/office/drawing/2014/main" id="{857B58B1-4897-4769-AF1C-8F2B6B045432}"/>
              </a:ext>
            </a:extLst>
          </p:cNvPr>
          <p:cNvCxnSpPr>
            <a:cxnSpLocks/>
          </p:cNvCxnSpPr>
          <p:nvPr/>
        </p:nvCxnSpPr>
        <p:spPr>
          <a:xfrm>
            <a:off x="5543676" y="34875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FE82E108-D00C-4470-84DB-27E20111DE71}"/>
              </a:ext>
            </a:extLst>
          </p:cNvPr>
          <p:cNvCxnSpPr>
            <a:cxnSpLocks/>
          </p:cNvCxnSpPr>
          <p:nvPr/>
        </p:nvCxnSpPr>
        <p:spPr>
          <a:xfrm>
            <a:off x="9368916" y="34875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77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77">
            <a:hlinkClick r:id="" action="ppaction://media"/>
            <a:extLst>
              <a:ext uri="{FF2B5EF4-FFF2-40B4-BE49-F238E27FC236}">
                <a16:creationId xmlns:a16="http://schemas.microsoft.com/office/drawing/2014/main" id="{64BCE8A3-006A-4AE0-9410-22D8B4A3AA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1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70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77</a:t>
            </a:r>
          </a:p>
        </p:txBody>
      </p:sp>
      <p:pic>
        <p:nvPicPr>
          <p:cNvPr id="9" name="77">
            <a:hlinkClick r:id="" action="ppaction://media"/>
            <a:extLst>
              <a:ext uri="{FF2B5EF4-FFF2-40B4-BE49-F238E27FC236}">
                <a16:creationId xmlns:a16="http://schemas.microsoft.com/office/drawing/2014/main" id="{64BCE8A3-006A-4AE0-9410-22D8B4A3AA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cxnSp>
        <p:nvCxnSpPr>
          <p:cNvPr id="6" name="Gerade Verbindung 17">
            <a:extLst>
              <a:ext uri="{FF2B5EF4-FFF2-40B4-BE49-F238E27FC236}">
                <a16:creationId xmlns:a16="http://schemas.microsoft.com/office/drawing/2014/main" id="{2AAC686E-63AA-4036-8D7B-CB7FD8B16091}"/>
              </a:ext>
            </a:extLst>
          </p:cNvPr>
          <p:cNvCxnSpPr>
            <a:cxnSpLocks/>
          </p:cNvCxnSpPr>
          <p:nvPr/>
        </p:nvCxnSpPr>
        <p:spPr>
          <a:xfrm>
            <a:off x="548619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7">
            <a:extLst>
              <a:ext uri="{FF2B5EF4-FFF2-40B4-BE49-F238E27FC236}">
                <a16:creationId xmlns:a16="http://schemas.microsoft.com/office/drawing/2014/main" id="{98686660-8C25-4A94-B895-3590C30100CB}"/>
              </a:ext>
            </a:extLst>
          </p:cNvPr>
          <p:cNvCxnSpPr>
            <a:cxnSpLocks/>
          </p:cNvCxnSpPr>
          <p:nvPr/>
        </p:nvCxnSpPr>
        <p:spPr>
          <a:xfrm>
            <a:off x="9399396" y="354853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17">
            <a:extLst>
              <a:ext uri="{FF2B5EF4-FFF2-40B4-BE49-F238E27FC236}">
                <a16:creationId xmlns:a16="http://schemas.microsoft.com/office/drawing/2014/main" id="{DC55B036-FCA8-4036-B8EE-0F43BA3FCD0C}"/>
              </a:ext>
            </a:extLst>
          </p:cNvPr>
          <p:cNvCxnSpPr>
            <a:cxnSpLocks/>
          </p:cNvCxnSpPr>
          <p:nvPr/>
        </p:nvCxnSpPr>
        <p:spPr>
          <a:xfrm>
            <a:off x="10138536" y="356638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70">
            <a:hlinkClick r:id="" action="ppaction://media"/>
            <a:extLst>
              <a:ext uri="{FF2B5EF4-FFF2-40B4-BE49-F238E27FC236}">
                <a16:creationId xmlns:a16="http://schemas.microsoft.com/office/drawing/2014/main" id="{95054B75-2A96-44F9-AAC8-98BF883E2FF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96000" y="2700000"/>
            <a:ext cx="540000" cy="540000"/>
          </a:xfrm>
          <a:prstGeom prst="rect">
            <a:avLst/>
          </a:prstGeom>
        </p:spPr>
      </p:pic>
      <p:pic>
        <p:nvPicPr>
          <p:cNvPr id="90" name="Grafik 89">
            <a:extLst>
              <a:ext uri="{FF2B5EF4-FFF2-40B4-BE49-F238E27FC236}">
                <a16:creationId xmlns:a16="http://schemas.microsoft.com/office/drawing/2014/main" id="{BBBCA5E4-7CA9-4799-A453-C9C682B1CA4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211" y="4549892"/>
            <a:ext cx="2160000" cy="2171865"/>
          </a:xfrm>
          <a:prstGeom prst="rect">
            <a:avLst/>
          </a:prstGeom>
        </p:spPr>
      </p:pic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8C02D213-7F82-4643-A03F-CCD653A2A7A5}"/>
              </a:ext>
            </a:extLst>
          </p:cNvPr>
          <p:cNvGrpSpPr/>
          <p:nvPr/>
        </p:nvGrpSpPr>
        <p:grpSpPr>
          <a:xfrm>
            <a:off x="4965486" y="4579632"/>
            <a:ext cx="2073725" cy="173597"/>
            <a:chOff x="8918075" y="4601740"/>
            <a:chExt cx="2073725" cy="173597"/>
          </a:xfrm>
        </p:grpSpPr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E92ACAD3-22BC-4B84-BE5A-19EBB5A8F7DC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D3E8114C-CB54-4AA3-930F-F07220788C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7C9E70A8-343B-4862-ADA2-B1BA7F73F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0EB8CD55-F9BE-4EFB-AE96-489C66C6D2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4C2AFE46-26A4-4AA1-87E7-4A610F3E3D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024F6EDC-DFA0-4C04-8CBD-A473F92EE8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3" name="Gruppieren 92">
              <a:extLst>
                <a:ext uri="{FF2B5EF4-FFF2-40B4-BE49-F238E27FC236}">
                  <a16:creationId xmlns:a16="http://schemas.microsoft.com/office/drawing/2014/main" id="{43EAAB01-D97E-4733-9E05-810FCD470CFF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4C9F0A45-EC63-4DDD-A559-AED3185A42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57629B26-A8DD-4440-BDD2-17112D820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6" name="Grafik 95">
                <a:extLst>
                  <a:ext uri="{FF2B5EF4-FFF2-40B4-BE49-F238E27FC236}">
                    <a16:creationId xmlns:a16="http://schemas.microsoft.com/office/drawing/2014/main" id="{4690E614-FE88-4C2F-AB2A-AE2DE0186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7" name="Grafik 96">
                <a:extLst>
                  <a:ext uri="{FF2B5EF4-FFF2-40B4-BE49-F238E27FC236}">
                    <a16:creationId xmlns:a16="http://schemas.microsoft.com/office/drawing/2014/main" id="{9F41F9A5-3737-409B-B8DC-69D3AEEAC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FA694E79-7A1A-495F-A181-00B607C68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283A5570-08F9-4FAC-BCAC-828EB97037DA}"/>
              </a:ext>
            </a:extLst>
          </p:cNvPr>
          <p:cNvGrpSpPr/>
          <p:nvPr/>
        </p:nvGrpSpPr>
        <p:grpSpPr>
          <a:xfrm>
            <a:off x="4964520" y="4799712"/>
            <a:ext cx="2076900" cy="176772"/>
            <a:chOff x="8917109" y="4821820"/>
            <a:chExt cx="2076900" cy="176772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14316142-D152-48F7-A51D-38965BB6BB15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2B653090-25B5-4509-B989-C9D09F30D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810EAD86-5BFB-4235-9858-F13417542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1636E365-0BCF-44F3-BA8A-CC2600FCDC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103F5FBF-8A74-48FC-9453-2DA1A4194E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EC596D36-7688-4D0A-B1F6-7661C9197C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0C194F37-E46F-4C50-B1E0-D99D22155CB8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17976F2C-96E9-4F09-976F-2E7E2F5BEE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620CEB27-E865-455D-AE7E-836AEFE334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6BE1F95C-D9AB-46E8-9878-1960A40E5F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0360E14D-BD84-4C43-B518-E07F79CC0D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E653B4E4-F701-4A80-A2CE-9A54F9369A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BFFAB5F9-C7BE-4ACC-9AD8-F96C0310430E}"/>
              </a:ext>
            </a:extLst>
          </p:cNvPr>
          <p:cNvGrpSpPr/>
          <p:nvPr/>
        </p:nvGrpSpPr>
        <p:grpSpPr>
          <a:xfrm>
            <a:off x="4964520" y="5232029"/>
            <a:ext cx="2076900" cy="174328"/>
            <a:chOff x="8917109" y="5254137"/>
            <a:chExt cx="2076900" cy="174328"/>
          </a:xfrm>
        </p:grpSpPr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300DBF87-2500-4944-BAB3-2F6636486C56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C1FF9774-0EEB-46A0-B5B8-6276C74E7C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0A6BA8FC-95D4-4981-B35C-B975628B0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E69325E4-6C46-4470-8708-E9C66B5DB6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9BE76F7E-9FE4-48A2-B2FF-8A3C4C222B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D77B9C28-40AE-4D5D-B22E-E4BA6A6A73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9" name="Gruppieren 118">
              <a:extLst>
                <a:ext uri="{FF2B5EF4-FFF2-40B4-BE49-F238E27FC236}">
                  <a16:creationId xmlns:a16="http://schemas.microsoft.com/office/drawing/2014/main" id="{CF9999ED-A88D-486F-AA8C-BAC90F6E2506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1B70C67F-FD36-4FB3-9FD5-3E714FEE83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05F54F18-166C-42EC-A012-83BEAD3792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E4C32FCA-48C8-40A3-B708-7A8F48683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9460B94B-6793-437C-A36D-7B9494A9AB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603B69C4-D1B5-4B16-B4D5-5ACDFA848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AC43B0BF-1533-4C42-AD6A-FD98245AF9E9}"/>
              </a:ext>
            </a:extLst>
          </p:cNvPr>
          <p:cNvGrpSpPr/>
          <p:nvPr/>
        </p:nvGrpSpPr>
        <p:grpSpPr>
          <a:xfrm>
            <a:off x="4963554" y="5444517"/>
            <a:ext cx="2073725" cy="176772"/>
            <a:chOff x="8916143" y="5466625"/>
            <a:chExt cx="2073725" cy="176772"/>
          </a:xfrm>
        </p:grpSpPr>
        <p:grpSp>
          <p:nvGrpSpPr>
            <p:cNvPr id="131" name="Gruppieren 130">
              <a:extLst>
                <a:ext uri="{FF2B5EF4-FFF2-40B4-BE49-F238E27FC236}">
                  <a16:creationId xmlns:a16="http://schemas.microsoft.com/office/drawing/2014/main" id="{BC411F0D-63CF-4EFF-B565-7B215CAD88C0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14CB6F49-EE91-442E-A014-A53C083CE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55347EDE-7535-4A85-A5C8-5BA6295A65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4015F1FF-3802-4F9D-92A3-838A82A696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1161B01D-48B9-4EC6-8E9F-C628653394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2" name="Grafik 141">
                <a:extLst>
                  <a:ext uri="{FF2B5EF4-FFF2-40B4-BE49-F238E27FC236}">
                    <a16:creationId xmlns:a16="http://schemas.microsoft.com/office/drawing/2014/main" id="{A2134CFF-B3E3-434E-86AD-276B17546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6C12A8D8-ABAB-4FE7-9A90-1FDCDDB59A43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0B8306CA-E43A-4FBB-A897-1961DD2D1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1A2BDCFE-AB8B-40D0-9744-86D21B731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14D8ECE1-9A4A-4255-B229-FC1413D93A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786D077B-4FDF-4384-83D8-14F5B64040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CD231501-EAC4-44A0-9F47-3775255E1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E4132F4A-1AD8-4DD6-81DC-7CCE7F36E8AE}"/>
              </a:ext>
            </a:extLst>
          </p:cNvPr>
          <p:cNvGrpSpPr/>
          <p:nvPr/>
        </p:nvGrpSpPr>
        <p:grpSpPr>
          <a:xfrm>
            <a:off x="4964795" y="5015164"/>
            <a:ext cx="2074416" cy="175550"/>
            <a:chOff x="8917384" y="5037272"/>
            <a:chExt cx="2074416" cy="175550"/>
          </a:xfrm>
        </p:grpSpPr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AB0430ED-260C-487F-A9FB-633EF7A68085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D03F426E-7EAE-4227-A3BE-A27249F18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7051045C-10E7-4E1B-A770-DF98401C58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AE5C2435-A6AB-46C1-A2D8-AAFE89CBD9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297575EF-5B0B-421B-8560-9B2B5C0AB1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E8BC6268-900A-40FB-8AE9-920C163CF4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8" name="Gruppieren 157">
              <a:extLst>
                <a:ext uri="{FF2B5EF4-FFF2-40B4-BE49-F238E27FC236}">
                  <a16:creationId xmlns:a16="http://schemas.microsoft.com/office/drawing/2014/main" id="{C84EFC38-9330-468D-98D1-8613FB50B5F4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65719AC5-AF7D-4B7D-B45D-9DDE6CBB23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0C96570C-1ACC-4182-A9BB-6DAED53611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13DA187-FCED-4C62-AA76-9570C44E41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98C7E39E-7880-4E8D-894F-2D2E9A24B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3" name="Grafik 162">
                <a:extLst>
                  <a:ext uri="{FF2B5EF4-FFF2-40B4-BE49-F238E27FC236}">
                    <a16:creationId xmlns:a16="http://schemas.microsoft.com/office/drawing/2014/main" id="{B8086939-3939-4A0A-A0E6-5FA990539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E02D8E14-FF26-4878-8F70-5F76E93B81C9}"/>
              </a:ext>
            </a:extLst>
          </p:cNvPr>
          <p:cNvGrpSpPr/>
          <p:nvPr/>
        </p:nvGrpSpPr>
        <p:grpSpPr>
          <a:xfrm>
            <a:off x="4966729" y="5873850"/>
            <a:ext cx="2072841" cy="172375"/>
            <a:chOff x="8919318" y="5895958"/>
            <a:chExt cx="2072841" cy="172375"/>
          </a:xfrm>
        </p:grpSpPr>
        <p:grpSp>
          <p:nvGrpSpPr>
            <p:cNvPr id="170" name="Gruppieren 169">
              <a:extLst>
                <a:ext uri="{FF2B5EF4-FFF2-40B4-BE49-F238E27FC236}">
                  <a16:creationId xmlns:a16="http://schemas.microsoft.com/office/drawing/2014/main" id="{AF07D03A-B11C-41C6-8550-6BD42EE02649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3E11889F-1D8C-4DD0-91ED-54B540C65A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6121099A-844F-4A3B-BCEB-04B20DD4F6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9" name="Grafik 178">
                <a:extLst>
                  <a:ext uri="{FF2B5EF4-FFF2-40B4-BE49-F238E27FC236}">
                    <a16:creationId xmlns:a16="http://schemas.microsoft.com/office/drawing/2014/main" id="{2AF01937-630A-4603-81D2-CD40EEE84A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0" name="Grafik 179">
                <a:extLst>
                  <a:ext uri="{FF2B5EF4-FFF2-40B4-BE49-F238E27FC236}">
                    <a16:creationId xmlns:a16="http://schemas.microsoft.com/office/drawing/2014/main" id="{7E57ACDA-C03D-4F43-8ADA-AA940ACDF7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1" name="Grafik 180">
                <a:extLst>
                  <a:ext uri="{FF2B5EF4-FFF2-40B4-BE49-F238E27FC236}">
                    <a16:creationId xmlns:a16="http://schemas.microsoft.com/office/drawing/2014/main" id="{7587E9BE-4A28-4ED0-BFFA-FC39BBF55A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71" name="Gruppieren 170">
              <a:extLst>
                <a:ext uri="{FF2B5EF4-FFF2-40B4-BE49-F238E27FC236}">
                  <a16:creationId xmlns:a16="http://schemas.microsoft.com/office/drawing/2014/main" id="{DE160123-FE7C-4FDD-8D13-8CE303DDE057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D6D85A72-2EA4-4FD8-A026-4482EF0A8E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C7824DBF-5426-4997-AD6F-9248CE3868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4" name="Grafik 173">
                <a:extLst>
                  <a:ext uri="{FF2B5EF4-FFF2-40B4-BE49-F238E27FC236}">
                    <a16:creationId xmlns:a16="http://schemas.microsoft.com/office/drawing/2014/main" id="{FBE5ABF8-6E53-4F79-A6F6-AD7238DB5E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0C7A29F9-5E94-4C03-8BB9-43D1030E82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3ED3DD70-5311-4344-A672-AD0AEFA0E6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96" name="Gruppieren 195">
            <a:extLst>
              <a:ext uri="{FF2B5EF4-FFF2-40B4-BE49-F238E27FC236}">
                <a16:creationId xmlns:a16="http://schemas.microsoft.com/office/drawing/2014/main" id="{F8CC6EB1-BF71-4516-9844-8852F3675266}"/>
              </a:ext>
            </a:extLst>
          </p:cNvPr>
          <p:cNvGrpSpPr/>
          <p:nvPr/>
        </p:nvGrpSpPr>
        <p:grpSpPr>
          <a:xfrm>
            <a:off x="4966827" y="5658631"/>
            <a:ext cx="2070550" cy="173597"/>
            <a:chOff x="8920284" y="5682268"/>
            <a:chExt cx="2070550" cy="173597"/>
          </a:xfrm>
        </p:grpSpPr>
        <p:grpSp>
          <p:nvGrpSpPr>
            <p:cNvPr id="197" name="Gruppieren 196">
              <a:extLst>
                <a:ext uri="{FF2B5EF4-FFF2-40B4-BE49-F238E27FC236}">
                  <a16:creationId xmlns:a16="http://schemas.microsoft.com/office/drawing/2014/main" id="{6DDB3C23-01A7-4511-95B3-440017A9997A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204" name="Grafik 203">
                <a:extLst>
                  <a:ext uri="{FF2B5EF4-FFF2-40B4-BE49-F238E27FC236}">
                    <a16:creationId xmlns:a16="http://schemas.microsoft.com/office/drawing/2014/main" id="{C6A181AE-2D77-46DD-9986-5CFC1D43EB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5" name="Grafik 204">
                <a:extLst>
                  <a:ext uri="{FF2B5EF4-FFF2-40B4-BE49-F238E27FC236}">
                    <a16:creationId xmlns:a16="http://schemas.microsoft.com/office/drawing/2014/main" id="{631A64EA-819E-4E5B-B1E2-08CD0F690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6" name="Grafik 205">
                <a:extLst>
                  <a:ext uri="{FF2B5EF4-FFF2-40B4-BE49-F238E27FC236}">
                    <a16:creationId xmlns:a16="http://schemas.microsoft.com/office/drawing/2014/main" id="{16ABF599-0D87-4E0F-8063-EE2607C8E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7" name="Grafik 206">
                <a:extLst>
                  <a:ext uri="{FF2B5EF4-FFF2-40B4-BE49-F238E27FC236}">
                    <a16:creationId xmlns:a16="http://schemas.microsoft.com/office/drawing/2014/main" id="{5457E296-F068-428A-A43D-53861E32D9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8" name="Grafik 207">
                <a:extLst>
                  <a:ext uri="{FF2B5EF4-FFF2-40B4-BE49-F238E27FC236}">
                    <a16:creationId xmlns:a16="http://schemas.microsoft.com/office/drawing/2014/main" id="{8E8194E0-7725-4E3B-B65E-8CA7E66FB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98" name="Gruppieren 197">
              <a:extLst>
                <a:ext uri="{FF2B5EF4-FFF2-40B4-BE49-F238E27FC236}">
                  <a16:creationId xmlns:a16="http://schemas.microsoft.com/office/drawing/2014/main" id="{A686C32C-CD5C-4524-8AF3-11E6B637166C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99" name="Grafik 198">
                <a:extLst>
                  <a:ext uri="{FF2B5EF4-FFF2-40B4-BE49-F238E27FC236}">
                    <a16:creationId xmlns:a16="http://schemas.microsoft.com/office/drawing/2014/main" id="{1E388B03-F725-4107-AD3C-941F3BF60B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0" name="Grafik 199">
                <a:extLst>
                  <a:ext uri="{FF2B5EF4-FFF2-40B4-BE49-F238E27FC236}">
                    <a16:creationId xmlns:a16="http://schemas.microsoft.com/office/drawing/2014/main" id="{228DA71D-1ABA-4CDE-A125-68966AFD7E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1" name="Grafik 200">
                <a:extLst>
                  <a:ext uri="{FF2B5EF4-FFF2-40B4-BE49-F238E27FC236}">
                    <a16:creationId xmlns:a16="http://schemas.microsoft.com/office/drawing/2014/main" id="{D3A337BA-EBCC-4BF7-BFE8-D14523A380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2" name="Grafik 201">
                <a:extLst>
                  <a:ext uri="{FF2B5EF4-FFF2-40B4-BE49-F238E27FC236}">
                    <a16:creationId xmlns:a16="http://schemas.microsoft.com/office/drawing/2014/main" id="{85818F2B-0617-4E18-B183-40C0C75994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3" name="Grafik 202">
                <a:extLst>
                  <a:ext uri="{FF2B5EF4-FFF2-40B4-BE49-F238E27FC236}">
                    <a16:creationId xmlns:a16="http://schemas.microsoft.com/office/drawing/2014/main" id="{C390036C-6D76-4884-90DE-8E9FDA2857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8959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 Verbindung 17">
            <a:extLst>
              <a:ext uri="{FF2B5EF4-FFF2-40B4-BE49-F238E27FC236}">
                <a16:creationId xmlns:a16="http://schemas.microsoft.com/office/drawing/2014/main" id="{7D56A9C1-B507-4BCF-AD7C-88872171FDFE}"/>
              </a:ext>
            </a:extLst>
          </p:cNvPr>
          <p:cNvCxnSpPr>
            <a:cxnSpLocks/>
          </p:cNvCxnSpPr>
          <p:nvPr/>
        </p:nvCxnSpPr>
        <p:spPr>
          <a:xfrm>
            <a:off x="10161396" y="34875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7">
            <a:extLst>
              <a:ext uri="{FF2B5EF4-FFF2-40B4-BE49-F238E27FC236}">
                <a16:creationId xmlns:a16="http://schemas.microsoft.com/office/drawing/2014/main" id="{857B58B1-4897-4769-AF1C-8F2B6B045432}"/>
              </a:ext>
            </a:extLst>
          </p:cNvPr>
          <p:cNvCxnSpPr>
            <a:cxnSpLocks/>
          </p:cNvCxnSpPr>
          <p:nvPr/>
        </p:nvCxnSpPr>
        <p:spPr>
          <a:xfrm>
            <a:off x="5543676" y="34875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FE82E108-D00C-4470-84DB-27E20111DE71}"/>
              </a:ext>
            </a:extLst>
          </p:cNvPr>
          <p:cNvCxnSpPr>
            <a:cxnSpLocks/>
          </p:cNvCxnSpPr>
          <p:nvPr/>
        </p:nvCxnSpPr>
        <p:spPr>
          <a:xfrm>
            <a:off x="9368916" y="34875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77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77">
            <a:hlinkClick r:id="" action="ppaction://media"/>
            <a:extLst>
              <a:ext uri="{FF2B5EF4-FFF2-40B4-BE49-F238E27FC236}">
                <a16:creationId xmlns:a16="http://schemas.microsoft.com/office/drawing/2014/main" id="{64BCE8A3-006A-4AE0-9410-22D8B4A3AA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7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77</a:t>
            </a:r>
          </a:p>
        </p:txBody>
      </p:sp>
      <p:pic>
        <p:nvPicPr>
          <p:cNvPr id="9" name="77">
            <a:hlinkClick r:id="" action="ppaction://media"/>
            <a:extLst>
              <a:ext uri="{FF2B5EF4-FFF2-40B4-BE49-F238E27FC236}">
                <a16:creationId xmlns:a16="http://schemas.microsoft.com/office/drawing/2014/main" id="{64BCE8A3-006A-4AE0-9410-22D8B4A3AA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C52644F-D3E3-48D4-B667-E9E38CE345F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00A239B-E595-4D33-8CBD-731AE707DD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033AB7C0-C998-4CFC-A399-F9640C6F6393}"/>
              </a:ext>
            </a:extLst>
          </p:cNvPr>
          <p:cNvCxnSpPr>
            <a:cxnSpLocks/>
          </p:cNvCxnSpPr>
          <p:nvPr/>
        </p:nvCxnSpPr>
        <p:spPr>
          <a:xfrm>
            <a:off x="548619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CE1EBF8F-2A02-4549-A04A-F9292826DF11}"/>
              </a:ext>
            </a:extLst>
          </p:cNvPr>
          <p:cNvCxnSpPr>
            <a:cxnSpLocks/>
          </p:cNvCxnSpPr>
          <p:nvPr/>
        </p:nvCxnSpPr>
        <p:spPr>
          <a:xfrm>
            <a:off x="9399396" y="354853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7">
            <a:extLst>
              <a:ext uri="{FF2B5EF4-FFF2-40B4-BE49-F238E27FC236}">
                <a16:creationId xmlns:a16="http://schemas.microsoft.com/office/drawing/2014/main" id="{24786DEF-235F-4CAF-9A59-E6E225CC0C61}"/>
              </a:ext>
            </a:extLst>
          </p:cNvPr>
          <p:cNvCxnSpPr>
            <a:cxnSpLocks/>
          </p:cNvCxnSpPr>
          <p:nvPr/>
        </p:nvCxnSpPr>
        <p:spPr>
          <a:xfrm>
            <a:off x="10138536" y="356638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Grafik 101">
            <a:extLst>
              <a:ext uri="{FF2B5EF4-FFF2-40B4-BE49-F238E27FC236}">
                <a16:creationId xmlns:a16="http://schemas.microsoft.com/office/drawing/2014/main" id="{917298A5-DB86-41AD-936D-6903093D17F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00" y="4572000"/>
            <a:ext cx="2160000" cy="2171865"/>
          </a:xfrm>
          <a:prstGeom prst="rect">
            <a:avLst/>
          </a:prstGeom>
        </p:spPr>
      </p:pic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29349132-2FFE-4D13-91FB-0568D08019DC}"/>
              </a:ext>
            </a:extLst>
          </p:cNvPr>
          <p:cNvGrpSpPr/>
          <p:nvPr/>
        </p:nvGrpSpPr>
        <p:grpSpPr>
          <a:xfrm>
            <a:off x="8918075" y="4601740"/>
            <a:ext cx="2073725" cy="173597"/>
            <a:chOff x="8918075" y="4601740"/>
            <a:chExt cx="2073725" cy="173597"/>
          </a:xfrm>
        </p:grpSpPr>
        <p:grpSp>
          <p:nvGrpSpPr>
            <p:cNvPr id="104" name="Gruppieren 103">
              <a:extLst>
                <a:ext uri="{FF2B5EF4-FFF2-40B4-BE49-F238E27FC236}">
                  <a16:creationId xmlns:a16="http://schemas.microsoft.com/office/drawing/2014/main" id="{7057D4DF-93EB-4501-835F-26DB077C1294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A58C3842-BADB-4A88-B639-7755A4FEA8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757B7CC0-6DFC-4EAE-A571-0BE559F8D3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8910DD6B-967A-48F3-BED1-565FA45DCF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7D7BFF7A-436F-4107-B41C-29CFE7E00D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01D9AFC9-FBAA-4CE3-BB05-EF89490C9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94F17DC1-B27D-4E7C-847B-5BC53F0DB138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5EF1B83A-0CF0-4581-B564-C2A4E587F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F4C3BD4C-4DDF-4CC3-A0CB-572ADD796B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5F02F6B1-D761-4385-8B47-745AF1E164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BDC904D4-86B1-4421-9710-0FE733E7A6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2033B06A-EDA2-44D2-AF96-00E7EEF128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D4AE77B3-5E0A-4BF5-8259-B8BB379992FF}"/>
              </a:ext>
            </a:extLst>
          </p:cNvPr>
          <p:cNvGrpSpPr/>
          <p:nvPr/>
        </p:nvGrpSpPr>
        <p:grpSpPr>
          <a:xfrm>
            <a:off x="8917109" y="4821820"/>
            <a:ext cx="2076900" cy="176772"/>
            <a:chOff x="8917109" y="4821820"/>
            <a:chExt cx="2076900" cy="176772"/>
          </a:xfrm>
        </p:grpSpPr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3737CFF4-6100-4072-9D47-7AD06CFA000F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8DDDE1FA-446D-4485-9083-6B61D51F7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E882C88A-8B36-4F82-A371-17A693955E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4E682783-C5E4-428E-8FCE-8E3C4E73E1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6533A481-A2E9-4E6F-A5C1-47223BF4F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43801125-BB3E-40B5-990E-DC0016DE4C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B51FC35C-29F4-4A69-8DCD-5AA1A9BEA0FE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9A378CA6-B339-4126-B4FF-2E66C8FA6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E805F710-FCCE-444B-A373-31427C2ACA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111DC075-3C02-4E0B-8788-E8ACA58D01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6A52DC93-CAC4-4CEC-BC8A-5C2D49C6C1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B864F0D8-6263-422E-9275-858548CCA8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0CAEE004-842A-4FB4-9FFF-8676BD1FE6BA}"/>
              </a:ext>
            </a:extLst>
          </p:cNvPr>
          <p:cNvGrpSpPr/>
          <p:nvPr/>
        </p:nvGrpSpPr>
        <p:grpSpPr>
          <a:xfrm>
            <a:off x="8917109" y="5254137"/>
            <a:ext cx="2076900" cy="174328"/>
            <a:chOff x="8917109" y="5254137"/>
            <a:chExt cx="2076900" cy="174328"/>
          </a:xfrm>
        </p:grpSpPr>
        <p:grpSp>
          <p:nvGrpSpPr>
            <p:cNvPr id="130" name="Gruppieren 129">
              <a:extLst>
                <a:ext uri="{FF2B5EF4-FFF2-40B4-BE49-F238E27FC236}">
                  <a16:creationId xmlns:a16="http://schemas.microsoft.com/office/drawing/2014/main" id="{63685B56-1C6E-41DA-A931-C57ABCE686C7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B5479DC9-53F2-4AEB-AC5C-A438C25FF5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86546141-DC41-4766-AEB6-FB64070B91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5340E811-6B92-4921-9565-C03D6B3A6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4DC18581-6AA9-4FA8-858C-A2330125C3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DA2F282C-DBFC-4A6C-9585-7E02BB413C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1" name="Gruppieren 130">
              <a:extLst>
                <a:ext uri="{FF2B5EF4-FFF2-40B4-BE49-F238E27FC236}">
                  <a16:creationId xmlns:a16="http://schemas.microsoft.com/office/drawing/2014/main" id="{C6F29C47-A3EE-401F-86DE-9065F3F28E46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619275F5-8A09-4C3F-A0C8-408E846EE1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126B17FA-4408-4804-AA02-6630EAE525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12D4FBCA-84B4-43CE-A151-3599650E64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46B31F89-BD43-474B-BDF8-80B3D2AC7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E505A42B-92B5-43B4-B81D-97FEA72FC8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5F83FAC6-BDBC-4E78-BCCB-862ABDAD00B7}"/>
              </a:ext>
            </a:extLst>
          </p:cNvPr>
          <p:cNvGrpSpPr/>
          <p:nvPr/>
        </p:nvGrpSpPr>
        <p:grpSpPr>
          <a:xfrm>
            <a:off x="8916143" y="5466625"/>
            <a:ext cx="2073725" cy="176772"/>
            <a:chOff x="8916143" y="5466625"/>
            <a:chExt cx="2073725" cy="176772"/>
          </a:xfrm>
        </p:grpSpPr>
        <p:grpSp>
          <p:nvGrpSpPr>
            <p:cNvPr id="143" name="Gruppieren 142">
              <a:extLst>
                <a:ext uri="{FF2B5EF4-FFF2-40B4-BE49-F238E27FC236}">
                  <a16:creationId xmlns:a16="http://schemas.microsoft.com/office/drawing/2014/main" id="{380563B9-C52A-4B06-81E7-C65DE6820471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216C2317-26B5-4805-9E45-F0D36F740B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E3A626B4-9B15-49B1-A1AE-0B153A37A0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2AE47B36-B2A8-4181-BDB0-22471A0F56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0B7E272F-5A9A-42FC-9B3D-61ECEDEA5A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150961B8-D280-4960-B779-EBC2FE41F2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530D916B-3332-471D-A42B-8EB9015EAF34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22402075-5927-4AAA-A6EB-51A410AB8F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FDC7AFFA-D216-4298-A962-0521D2826A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840FA2A1-877D-44DE-B5FA-8C00FF4C03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E500A3F2-BB7D-464E-BB46-7FE5934583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A09C80F8-FEDE-4F53-B964-B313F11A1F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E8494BF7-9D9E-403C-8B6D-D0A9B142D72C}"/>
              </a:ext>
            </a:extLst>
          </p:cNvPr>
          <p:cNvGrpSpPr/>
          <p:nvPr/>
        </p:nvGrpSpPr>
        <p:grpSpPr>
          <a:xfrm>
            <a:off x="8917384" y="5037272"/>
            <a:ext cx="2074416" cy="175550"/>
            <a:chOff x="8917384" y="5037272"/>
            <a:chExt cx="2074416" cy="175550"/>
          </a:xfrm>
        </p:grpSpPr>
        <p:grpSp>
          <p:nvGrpSpPr>
            <p:cNvPr id="156" name="Gruppieren 155">
              <a:extLst>
                <a:ext uri="{FF2B5EF4-FFF2-40B4-BE49-F238E27FC236}">
                  <a16:creationId xmlns:a16="http://schemas.microsoft.com/office/drawing/2014/main" id="{526DE2BC-43C5-4AA9-AB20-CF2854464392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63" name="Grafik 162">
                <a:extLst>
                  <a:ext uri="{FF2B5EF4-FFF2-40B4-BE49-F238E27FC236}">
                    <a16:creationId xmlns:a16="http://schemas.microsoft.com/office/drawing/2014/main" id="{70CDF7F7-F011-42D3-A196-4BC7C9F641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7304C60-9EF8-460E-A9EA-FE1DBD7E64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BEF3FCEF-2AAB-4AB7-89A3-0AAE7055E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D5B6E181-CA1D-4669-A486-83F2FB2025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3FE1B76-0117-4469-B201-60C26592C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03AB7D4B-6170-4C9F-A4E9-53D58F74F7D1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0B51F0D9-A162-45F5-B270-7EF34AB8D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4243EDD4-2E48-4D8F-96D4-A0B003059D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C694D769-602A-48DE-9DAF-B012110064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3DB70075-18B9-4838-BBF1-A097DD29B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D976D00C-F743-4F67-8EF0-D66F61C2A8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8" name="Gruppieren 167">
            <a:extLst>
              <a:ext uri="{FF2B5EF4-FFF2-40B4-BE49-F238E27FC236}">
                <a16:creationId xmlns:a16="http://schemas.microsoft.com/office/drawing/2014/main" id="{DD1B1570-C5D2-4E5A-BAB0-216A52E63CA2}"/>
              </a:ext>
            </a:extLst>
          </p:cNvPr>
          <p:cNvGrpSpPr/>
          <p:nvPr/>
        </p:nvGrpSpPr>
        <p:grpSpPr>
          <a:xfrm>
            <a:off x="8919318" y="5895958"/>
            <a:ext cx="2072841" cy="172375"/>
            <a:chOff x="8919318" y="5895958"/>
            <a:chExt cx="2072841" cy="172375"/>
          </a:xfrm>
        </p:grpSpPr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CAB5D469-97AD-48C0-A2DE-529456C83B81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A9524911-2793-4AE9-89D2-FEDC0B7774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101DF382-349B-4E53-9355-0A6538EFA6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62DA3668-6E60-4002-A8FD-092E5DB849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9" name="Grafik 178">
                <a:extLst>
                  <a:ext uri="{FF2B5EF4-FFF2-40B4-BE49-F238E27FC236}">
                    <a16:creationId xmlns:a16="http://schemas.microsoft.com/office/drawing/2014/main" id="{01D7D75F-4948-4C4B-9876-956F728965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0" name="Grafik 179">
                <a:extLst>
                  <a:ext uri="{FF2B5EF4-FFF2-40B4-BE49-F238E27FC236}">
                    <a16:creationId xmlns:a16="http://schemas.microsoft.com/office/drawing/2014/main" id="{95560ED1-A485-4C2F-91FF-8631E4BC9D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70" name="Gruppieren 169">
              <a:extLst>
                <a:ext uri="{FF2B5EF4-FFF2-40B4-BE49-F238E27FC236}">
                  <a16:creationId xmlns:a16="http://schemas.microsoft.com/office/drawing/2014/main" id="{60D61E24-4E17-4922-8174-4AF89712C7E6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71" name="Grafik 170">
                <a:extLst>
                  <a:ext uri="{FF2B5EF4-FFF2-40B4-BE49-F238E27FC236}">
                    <a16:creationId xmlns:a16="http://schemas.microsoft.com/office/drawing/2014/main" id="{DDE43706-5B88-46E6-8D40-CE4E27070E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5EECB6B6-EE67-4042-897F-5EBCFAA014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302580DE-3CFE-4F3C-B3AF-E6B980242C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4" name="Grafik 173">
                <a:extLst>
                  <a:ext uri="{FF2B5EF4-FFF2-40B4-BE49-F238E27FC236}">
                    <a16:creationId xmlns:a16="http://schemas.microsoft.com/office/drawing/2014/main" id="{0B9BCB5B-A8BB-499F-B941-4D789C86EC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4E6688F2-4BF5-40CF-9CE2-FCA99333AB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C768A67E-5EA1-4539-91C9-76FF7C0A41E2}"/>
              </a:ext>
            </a:extLst>
          </p:cNvPr>
          <p:cNvGrpSpPr/>
          <p:nvPr/>
        </p:nvGrpSpPr>
        <p:grpSpPr>
          <a:xfrm>
            <a:off x="8917628" y="6110618"/>
            <a:ext cx="1462074" cy="172375"/>
            <a:chOff x="8917628" y="6110618"/>
            <a:chExt cx="1462074" cy="172375"/>
          </a:xfrm>
        </p:grpSpPr>
        <p:grpSp>
          <p:nvGrpSpPr>
            <p:cNvPr id="182" name="Gruppieren 181">
              <a:extLst>
                <a:ext uri="{FF2B5EF4-FFF2-40B4-BE49-F238E27FC236}">
                  <a16:creationId xmlns:a16="http://schemas.microsoft.com/office/drawing/2014/main" id="{DDDBE6FF-8457-4E8E-9362-A6BB26A6E26A}"/>
                </a:ext>
              </a:extLst>
            </p:cNvPr>
            <p:cNvGrpSpPr/>
            <p:nvPr/>
          </p:nvGrpSpPr>
          <p:grpSpPr>
            <a:xfrm>
              <a:off x="10006377" y="6113793"/>
              <a:ext cx="373325" cy="169200"/>
              <a:chOff x="1195207" y="4597574"/>
              <a:chExt cx="373325" cy="169200"/>
            </a:xfrm>
          </p:grpSpPr>
          <p:pic>
            <p:nvPicPr>
              <p:cNvPr id="189" name="Grafik 188">
                <a:extLst>
                  <a:ext uri="{FF2B5EF4-FFF2-40B4-BE49-F238E27FC236}">
                    <a16:creationId xmlns:a16="http://schemas.microsoft.com/office/drawing/2014/main" id="{45C71F7A-34FE-4582-BC73-B6FC2E4028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0" name="Grafik 189">
                <a:extLst>
                  <a:ext uri="{FF2B5EF4-FFF2-40B4-BE49-F238E27FC236}">
                    <a16:creationId xmlns:a16="http://schemas.microsoft.com/office/drawing/2014/main" id="{A4FC696C-5A8C-4078-A933-25D47CDC01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83" name="Gruppieren 182">
              <a:extLst>
                <a:ext uri="{FF2B5EF4-FFF2-40B4-BE49-F238E27FC236}">
                  <a16:creationId xmlns:a16="http://schemas.microsoft.com/office/drawing/2014/main" id="{A7CBAEA3-AA92-4F98-AC58-9260B59344D7}"/>
                </a:ext>
              </a:extLst>
            </p:cNvPr>
            <p:cNvGrpSpPr/>
            <p:nvPr/>
          </p:nvGrpSpPr>
          <p:grpSpPr>
            <a:xfrm>
              <a:off x="8917628" y="6110618"/>
              <a:ext cx="987632" cy="172375"/>
              <a:chOff x="1195207" y="4594399"/>
              <a:chExt cx="987632" cy="172375"/>
            </a:xfrm>
          </p:grpSpPr>
          <p:pic>
            <p:nvPicPr>
              <p:cNvPr id="184" name="Grafik 183">
                <a:extLst>
                  <a:ext uri="{FF2B5EF4-FFF2-40B4-BE49-F238E27FC236}">
                    <a16:creationId xmlns:a16="http://schemas.microsoft.com/office/drawing/2014/main" id="{20F4AA89-3000-4CD6-ABD6-EA9143D7C3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5" name="Grafik 184">
                <a:extLst>
                  <a:ext uri="{FF2B5EF4-FFF2-40B4-BE49-F238E27FC236}">
                    <a16:creationId xmlns:a16="http://schemas.microsoft.com/office/drawing/2014/main" id="{BEFE5809-7A28-41B5-9A55-8CD2393342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6" name="Grafik 185">
                <a:extLst>
                  <a:ext uri="{FF2B5EF4-FFF2-40B4-BE49-F238E27FC236}">
                    <a16:creationId xmlns:a16="http://schemas.microsoft.com/office/drawing/2014/main" id="{9E9B2C7E-A475-49FD-9E7F-5B72200C5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7" name="Grafik 186">
                <a:extLst>
                  <a:ext uri="{FF2B5EF4-FFF2-40B4-BE49-F238E27FC236}">
                    <a16:creationId xmlns:a16="http://schemas.microsoft.com/office/drawing/2014/main" id="{CAD9A420-4CD6-43D7-93A9-5D3509F05E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8" name="Grafik 187">
                <a:extLst>
                  <a:ext uri="{FF2B5EF4-FFF2-40B4-BE49-F238E27FC236}">
                    <a16:creationId xmlns:a16="http://schemas.microsoft.com/office/drawing/2014/main" id="{1C93FCCC-C3CB-4807-BF3F-4C4EBA5836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91" name="Gruppieren 190">
            <a:extLst>
              <a:ext uri="{FF2B5EF4-FFF2-40B4-BE49-F238E27FC236}">
                <a16:creationId xmlns:a16="http://schemas.microsoft.com/office/drawing/2014/main" id="{3E05C9F9-1045-40AF-870F-B7EEBEE7D1D7}"/>
              </a:ext>
            </a:extLst>
          </p:cNvPr>
          <p:cNvGrpSpPr/>
          <p:nvPr/>
        </p:nvGrpSpPr>
        <p:grpSpPr>
          <a:xfrm>
            <a:off x="8919416" y="5680739"/>
            <a:ext cx="2070550" cy="173597"/>
            <a:chOff x="8920284" y="5682268"/>
            <a:chExt cx="2070550" cy="173597"/>
          </a:xfrm>
        </p:grpSpPr>
        <p:grpSp>
          <p:nvGrpSpPr>
            <p:cNvPr id="192" name="Gruppieren 191">
              <a:extLst>
                <a:ext uri="{FF2B5EF4-FFF2-40B4-BE49-F238E27FC236}">
                  <a16:creationId xmlns:a16="http://schemas.microsoft.com/office/drawing/2014/main" id="{FE63F8BF-BEB9-48D9-82EB-DB7395070A01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99" name="Grafik 198">
                <a:extLst>
                  <a:ext uri="{FF2B5EF4-FFF2-40B4-BE49-F238E27FC236}">
                    <a16:creationId xmlns:a16="http://schemas.microsoft.com/office/drawing/2014/main" id="{A9F4510B-5956-4A34-9B3D-F720F99CDF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0" name="Grafik 199">
                <a:extLst>
                  <a:ext uri="{FF2B5EF4-FFF2-40B4-BE49-F238E27FC236}">
                    <a16:creationId xmlns:a16="http://schemas.microsoft.com/office/drawing/2014/main" id="{6C83346D-0BF4-47D1-AD4C-FB43BD0F5A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1" name="Grafik 200">
                <a:extLst>
                  <a:ext uri="{FF2B5EF4-FFF2-40B4-BE49-F238E27FC236}">
                    <a16:creationId xmlns:a16="http://schemas.microsoft.com/office/drawing/2014/main" id="{B3FF1E95-D65D-4D3E-B7ED-3BD6A19B47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2" name="Grafik 201">
                <a:extLst>
                  <a:ext uri="{FF2B5EF4-FFF2-40B4-BE49-F238E27FC236}">
                    <a16:creationId xmlns:a16="http://schemas.microsoft.com/office/drawing/2014/main" id="{D7225E57-4DAE-4379-964B-3FC9E0A2A8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3" name="Grafik 202">
                <a:extLst>
                  <a:ext uri="{FF2B5EF4-FFF2-40B4-BE49-F238E27FC236}">
                    <a16:creationId xmlns:a16="http://schemas.microsoft.com/office/drawing/2014/main" id="{FFB79EE3-3947-4057-9865-92BE053C31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93" name="Gruppieren 192">
              <a:extLst>
                <a:ext uri="{FF2B5EF4-FFF2-40B4-BE49-F238E27FC236}">
                  <a16:creationId xmlns:a16="http://schemas.microsoft.com/office/drawing/2014/main" id="{1FE4C4D7-51A3-4BBA-8138-B7C77F0994DF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94" name="Grafik 193">
                <a:extLst>
                  <a:ext uri="{FF2B5EF4-FFF2-40B4-BE49-F238E27FC236}">
                    <a16:creationId xmlns:a16="http://schemas.microsoft.com/office/drawing/2014/main" id="{FD805F2B-A6FF-4D20-9D95-22EE1EAD3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5" name="Grafik 194">
                <a:extLst>
                  <a:ext uri="{FF2B5EF4-FFF2-40B4-BE49-F238E27FC236}">
                    <a16:creationId xmlns:a16="http://schemas.microsoft.com/office/drawing/2014/main" id="{24152392-5852-4659-A382-52DE49A79D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6" name="Grafik 195">
                <a:extLst>
                  <a:ext uri="{FF2B5EF4-FFF2-40B4-BE49-F238E27FC236}">
                    <a16:creationId xmlns:a16="http://schemas.microsoft.com/office/drawing/2014/main" id="{9DE3FFBA-3ED5-4DFA-BFFD-149B05966F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7" name="Grafik 196">
                <a:extLst>
                  <a:ext uri="{FF2B5EF4-FFF2-40B4-BE49-F238E27FC236}">
                    <a16:creationId xmlns:a16="http://schemas.microsoft.com/office/drawing/2014/main" id="{C914D88B-6ABF-4F28-B3D0-6983392FC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8" name="Grafik 197">
                <a:extLst>
                  <a:ext uri="{FF2B5EF4-FFF2-40B4-BE49-F238E27FC236}">
                    <a16:creationId xmlns:a16="http://schemas.microsoft.com/office/drawing/2014/main" id="{A7B5CB3E-258E-4DD6-819A-DDA325BAC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3539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19">
            <a:hlinkClick r:id="" action="ppaction://media"/>
            <a:extLst>
              <a:ext uri="{FF2B5EF4-FFF2-40B4-BE49-F238E27FC236}">
                <a16:creationId xmlns:a16="http://schemas.microsoft.com/office/drawing/2014/main" id="{DDB60488-505E-47AC-8E58-09290640FF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043190B-E2E3-47B2-9632-38C695CBB070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764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pic>
        <p:nvPicPr>
          <p:cNvPr id="10" name="19">
            <a:hlinkClick r:id="" action="ppaction://media"/>
            <a:extLst>
              <a:ext uri="{FF2B5EF4-FFF2-40B4-BE49-F238E27FC236}">
                <a16:creationId xmlns:a16="http://schemas.microsoft.com/office/drawing/2014/main" id="{DDB60488-505E-47AC-8E58-09290640FF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16">
            <a:hlinkClick r:id="" action="ppaction://media"/>
            <a:extLst>
              <a:ext uri="{FF2B5EF4-FFF2-40B4-BE49-F238E27FC236}">
                <a16:creationId xmlns:a16="http://schemas.microsoft.com/office/drawing/2014/main" id="{3B35A63A-C7EC-4342-87CF-56A5814D221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00" y="2768400"/>
            <a:ext cx="540000" cy="54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165B6AD-73D1-42F8-8174-C3C7C399BF8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00" y="4572000"/>
            <a:ext cx="2160000" cy="2171865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065094E6-512D-44E2-9D6D-D8D5ECA4246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00" y="4572000"/>
            <a:ext cx="2160000" cy="2171865"/>
          </a:xfrm>
          <a:prstGeom prst="rect">
            <a:avLst/>
          </a:prstGeom>
        </p:spPr>
      </p:pic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B6F0ED31-C840-4E96-827D-E2A09B921790}"/>
              </a:ext>
            </a:extLst>
          </p:cNvPr>
          <p:cNvGrpSpPr/>
          <p:nvPr/>
        </p:nvGrpSpPr>
        <p:grpSpPr>
          <a:xfrm>
            <a:off x="1195207" y="4594399"/>
            <a:ext cx="987632" cy="172375"/>
            <a:chOff x="1195207" y="4594399"/>
            <a:chExt cx="987632" cy="172375"/>
          </a:xfrm>
        </p:grpSpPr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4572459E-F85E-4743-AC0D-610FA4D01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60619F70-C631-4876-AD60-87E3E8201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C46BEA0B-6C8A-4447-9F35-5D928986A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34CC1B05-3B73-4E5E-A27D-9719AA978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2111A35F-DA2B-4DA4-9FFF-CA8C6A3D1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1F58E467-1FC6-4D97-818F-BD4353F65524}"/>
              </a:ext>
            </a:extLst>
          </p:cNvPr>
          <p:cNvGrpSpPr/>
          <p:nvPr/>
        </p:nvGrpSpPr>
        <p:grpSpPr>
          <a:xfrm>
            <a:off x="2281057" y="4597574"/>
            <a:ext cx="987632" cy="172375"/>
            <a:chOff x="1195207" y="4594399"/>
            <a:chExt cx="987632" cy="172375"/>
          </a:xfrm>
        </p:grpSpPr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D55A1100-F8CC-432F-A8EC-853205AEE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06FC3413-01D0-4318-9576-D74CC1E4E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A9348921-0459-4F06-A08C-BC9333226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26653754-E2A4-439B-9796-352255CA5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5586BDD1-CC16-468B-A9C0-35D42B0E6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48" name="Grafik 47">
            <a:extLst>
              <a:ext uri="{FF2B5EF4-FFF2-40B4-BE49-F238E27FC236}">
                <a16:creationId xmlns:a16="http://schemas.microsoft.com/office/drawing/2014/main" id="{344E6FF4-3BEF-4E92-9B56-34BEF10027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057" y="4821853"/>
            <a:ext cx="169200" cy="169200"/>
          </a:xfrm>
          <a:prstGeom prst="rect">
            <a:avLst/>
          </a:prstGeom>
        </p:spPr>
      </p:pic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43C7931C-DF79-4A61-9E61-538495224E7B}"/>
              </a:ext>
            </a:extLst>
          </p:cNvPr>
          <p:cNvGrpSpPr/>
          <p:nvPr/>
        </p:nvGrpSpPr>
        <p:grpSpPr>
          <a:xfrm>
            <a:off x="1195207" y="4829253"/>
            <a:ext cx="987632" cy="172375"/>
            <a:chOff x="1195207" y="4594399"/>
            <a:chExt cx="987632" cy="172375"/>
          </a:xfrm>
        </p:grpSpPr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EB756EF7-6ADA-4B45-B4B2-4792FA385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B4836379-EBD9-4548-9714-73AD914A3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6FE05ECB-B22D-436D-82A6-56D41999F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506D531C-B152-4958-A91A-B599DCCCC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9D448323-1F89-4CA4-825E-A4D93A076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467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19">
            <a:hlinkClick r:id="" action="ppaction://media"/>
            <a:extLst>
              <a:ext uri="{FF2B5EF4-FFF2-40B4-BE49-F238E27FC236}">
                <a16:creationId xmlns:a16="http://schemas.microsoft.com/office/drawing/2014/main" id="{DDB60488-505E-47AC-8E58-09290640FF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043190B-E2E3-47B2-9632-38C695CBB070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9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pic>
        <p:nvPicPr>
          <p:cNvPr id="10" name="19">
            <a:hlinkClick r:id="" action="ppaction://media"/>
            <a:extLst>
              <a:ext uri="{FF2B5EF4-FFF2-40B4-BE49-F238E27FC236}">
                <a16:creationId xmlns:a16="http://schemas.microsoft.com/office/drawing/2014/main" id="{DDB60488-505E-47AC-8E58-09290640FF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90">
            <a:hlinkClick r:id="" action="ppaction://media"/>
            <a:extLst>
              <a:ext uri="{FF2B5EF4-FFF2-40B4-BE49-F238E27FC236}">
                <a16:creationId xmlns:a16="http://schemas.microsoft.com/office/drawing/2014/main" id="{54C8DC8A-3F9A-41B0-BC64-D9F9DC2D950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05600" y="2750400"/>
            <a:ext cx="540000" cy="540000"/>
          </a:xfrm>
          <a:prstGeom prst="rect">
            <a:avLst/>
          </a:prstGeom>
        </p:spPr>
      </p:pic>
      <p:pic>
        <p:nvPicPr>
          <p:cNvPr id="110" name="Grafik 109">
            <a:extLst>
              <a:ext uri="{FF2B5EF4-FFF2-40B4-BE49-F238E27FC236}">
                <a16:creationId xmlns:a16="http://schemas.microsoft.com/office/drawing/2014/main" id="{569A7594-B5CD-44F8-9F5C-F6D409E143E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00" y="4572000"/>
            <a:ext cx="2160000" cy="2171865"/>
          </a:xfrm>
          <a:prstGeom prst="rect">
            <a:avLst/>
          </a:prstGeom>
        </p:spPr>
      </p:pic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047E6152-F6D5-4CE2-AFAA-10BEFE9EBECD}"/>
              </a:ext>
            </a:extLst>
          </p:cNvPr>
          <p:cNvGrpSpPr/>
          <p:nvPr/>
        </p:nvGrpSpPr>
        <p:grpSpPr>
          <a:xfrm>
            <a:off x="8918075" y="4601740"/>
            <a:ext cx="2073725" cy="173597"/>
            <a:chOff x="8918075" y="4601740"/>
            <a:chExt cx="2073725" cy="173597"/>
          </a:xfrm>
        </p:grpSpPr>
        <p:grpSp>
          <p:nvGrpSpPr>
            <p:cNvPr id="112" name="Gruppieren 111">
              <a:extLst>
                <a:ext uri="{FF2B5EF4-FFF2-40B4-BE49-F238E27FC236}">
                  <a16:creationId xmlns:a16="http://schemas.microsoft.com/office/drawing/2014/main" id="{52F2114E-7953-4A82-99ED-47AD97D3A2EA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6A1EDEE7-8B30-46D2-A05B-6B2B670816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FE450C0A-0264-4248-95D4-9B19754CF6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5C639166-706D-41F3-ADA3-689658E7B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04955E59-316C-42A1-A0F8-1BA5135D10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7D0D7311-5990-4F28-B488-F44C1B90D9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3" name="Gruppieren 112">
              <a:extLst>
                <a:ext uri="{FF2B5EF4-FFF2-40B4-BE49-F238E27FC236}">
                  <a16:creationId xmlns:a16="http://schemas.microsoft.com/office/drawing/2014/main" id="{5B94BBE6-4741-4C3A-89F5-3BBDC060BDB7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65CC1ADD-63FD-4B84-9E09-2F07E42A6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96D2C541-370F-433A-90BC-4337EAE0EE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050E72CD-35AB-4115-A948-DE1D929584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7B034E40-AFFD-4E0D-8A37-FD991DCC5A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F8F9F4E8-BEEB-448C-B279-E0FC06EEFE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5ADB5A92-B842-4B4F-9B82-08DE86427A91}"/>
              </a:ext>
            </a:extLst>
          </p:cNvPr>
          <p:cNvGrpSpPr/>
          <p:nvPr/>
        </p:nvGrpSpPr>
        <p:grpSpPr>
          <a:xfrm>
            <a:off x="8917109" y="5254137"/>
            <a:ext cx="2076900" cy="174328"/>
            <a:chOff x="8917109" y="5254137"/>
            <a:chExt cx="2076900" cy="174328"/>
          </a:xfrm>
        </p:grpSpPr>
        <p:grpSp>
          <p:nvGrpSpPr>
            <p:cNvPr id="125" name="Gruppieren 124">
              <a:extLst>
                <a:ext uri="{FF2B5EF4-FFF2-40B4-BE49-F238E27FC236}">
                  <a16:creationId xmlns:a16="http://schemas.microsoft.com/office/drawing/2014/main" id="{17B2A99A-89F3-4BFD-A8A8-206065477A1D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E5942941-A23E-4D48-B6B5-0242E08D7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0A37F776-2EF7-43EA-B1B9-98BA96E435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62AC0EF1-7FD2-471B-B08B-837137B05C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560BCBB3-B16B-493A-B370-51BA2D8DFD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280182A1-6779-4D63-8BE7-9C5AC3364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4045FDBF-ED3B-4AFD-84FB-F0A2B8620235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07229DCC-0F43-43D2-868A-8CA7124AEA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60DC3FF-4EC6-4BD1-BA53-C27D029F84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B211D542-E9B9-4EFB-ACB5-FF7ABCEEB8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B29C0621-A17A-42D8-AD72-1528764022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FF0CE8B2-025C-4503-96DC-CBD9CF1BEF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A2F7FCE1-62E1-4795-869F-83E52A08AF6F}"/>
              </a:ext>
            </a:extLst>
          </p:cNvPr>
          <p:cNvGrpSpPr/>
          <p:nvPr/>
        </p:nvGrpSpPr>
        <p:grpSpPr>
          <a:xfrm>
            <a:off x="8917384" y="5037272"/>
            <a:ext cx="2074416" cy="175550"/>
            <a:chOff x="8917384" y="5037272"/>
            <a:chExt cx="2074416" cy="175550"/>
          </a:xfrm>
        </p:grpSpPr>
        <p:grpSp>
          <p:nvGrpSpPr>
            <p:cNvPr id="138" name="Gruppieren 137">
              <a:extLst>
                <a:ext uri="{FF2B5EF4-FFF2-40B4-BE49-F238E27FC236}">
                  <a16:creationId xmlns:a16="http://schemas.microsoft.com/office/drawing/2014/main" id="{9C2D2298-B70F-48AF-8EF9-F238D30C2492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484ACEC8-0034-48BD-9196-FC5D2AC86E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E1C4A55A-EDBE-40D1-B9F3-50BD01224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C04CE526-7E38-459E-8210-651C52AD03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AC1C03CE-BFEE-4677-9F3D-0360D7317E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3B6A1F5C-45C5-4B23-8F82-A16AB70E92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88BC980B-0E5E-42D7-AFA6-10721DCFD2E7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C6BF0A8C-D639-45F4-982A-9D90314AF5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80CC5BB3-7494-41A6-B9EF-6822C09DEF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2" name="Grafik 141">
                <a:extLst>
                  <a:ext uri="{FF2B5EF4-FFF2-40B4-BE49-F238E27FC236}">
                    <a16:creationId xmlns:a16="http://schemas.microsoft.com/office/drawing/2014/main" id="{69B8A027-2280-4311-860E-0CF82DCB6C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E412B82F-11DF-42FF-82D2-F88049A6DC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D11FEFCF-D7C3-464A-A96B-716D132728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F1BA3859-E677-4ADB-8FA0-FDE3211D6D40}"/>
              </a:ext>
            </a:extLst>
          </p:cNvPr>
          <p:cNvGrpSpPr/>
          <p:nvPr/>
        </p:nvGrpSpPr>
        <p:grpSpPr>
          <a:xfrm>
            <a:off x="8917628" y="6110618"/>
            <a:ext cx="2076381" cy="172375"/>
            <a:chOff x="8917628" y="6110618"/>
            <a:chExt cx="2076381" cy="172375"/>
          </a:xfrm>
        </p:grpSpPr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67F77F8-3029-4565-B089-E1C4791E3DE7}"/>
                </a:ext>
              </a:extLst>
            </p:cNvPr>
            <p:cNvGrpSpPr/>
            <p:nvPr/>
          </p:nvGrpSpPr>
          <p:grpSpPr>
            <a:xfrm>
              <a:off x="10006377" y="6110618"/>
              <a:ext cx="987632" cy="172375"/>
              <a:chOff x="1195207" y="4594399"/>
              <a:chExt cx="987632" cy="172375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98305A74-6069-403A-96C5-C7F86A6CF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2161AD1E-DBA7-4926-AE99-3B4CF49817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47347313-5789-48F2-8A21-C6CB934C4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BFD9E3E-A62F-4441-A47A-AEAF336638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D665896B-244A-4AF1-ADA7-F3E446ABA3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2" name="Gruppieren 151">
              <a:extLst>
                <a:ext uri="{FF2B5EF4-FFF2-40B4-BE49-F238E27FC236}">
                  <a16:creationId xmlns:a16="http://schemas.microsoft.com/office/drawing/2014/main" id="{248742AE-5B25-4214-AE2B-27B8CE680937}"/>
                </a:ext>
              </a:extLst>
            </p:cNvPr>
            <p:cNvGrpSpPr/>
            <p:nvPr/>
          </p:nvGrpSpPr>
          <p:grpSpPr>
            <a:xfrm>
              <a:off x="8917628" y="6110618"/>
              <a:ext cx="987632" cy="172375"/>
              <a:chOff x="1195207" y="4594399"/>
              <a:chExt cx="987632" cy="172375"/>
            </a:xfrm>
          </p:grpSpPr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AC3257A3-A8FD-4F9A-AE3E-B014106CFF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84998A47-8608-493C-B3F8-19B0F8CD30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EFE354D-C8C7-4729-A6B7-4DCC960F1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6" name="Grafik 155">
                <a:extLst>
                  <a:ext uri="{FF2B5EF4-FFF2-40B4-BE49-F238E27FC236}">
                    <a16:creationId xmlns:a16="http://schemas.microsoft.com/office/drawing/2014/main" id="{0CC20207-EEDC-4EE5-BA4F-52CB42AE51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7" name="Grafik 156">
                <a:extLst>
                  <a:ext uri="{FF2B5EF4-FFF2-40B4-BE49-F238E27FC236}">
                    <a16:creationId xmlns:a16="http://schemas.microsoft.com/office/drawing/2014/main" id="{FD231229-6B31-4104-8C11-4CE842E7BB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3772C3A2-B17D-4F4C-8AD3-B5308BE800BE}"/>
              </a:ext>
            </a:extLst>
          </p:cNvPr>
          <p:cNvGrpSpPr/>
          <p:nvPr/>
        </p:nvGrpSpPr>
        <p:grpSpPr>
          <a:xfrm>
            <a:off x="8920284" y="6323903"/>
            <a:ext cx="987632" cy="172375"/>
            <a:chOff x="1195207" y="4594399"/>
            <a:chExt cx="987632" cy="172375"/>
          </a:xfrm>
        </p:grpSpPr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9DFAA1D4-86C8-46B5-8616-6453D309B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65" name="Grafik 164">
              <a:extLst>
                <a:ext uri="{FF2B5EF4-FFF2-40B4-BE49-F238E27FC236}">
                  <a16:creationId xmlns:a16="http://schemas.microsoft.com/office/drawing/2014/main" id="{417C44E6-B27B-465D-943A-C3DD14B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66" name="Grafik 165">
              <a:extLst>
                <a:ext uri="{FF2B5EF4-FFF2-40B4-BE49-F238E27FC236}">
                  <a16:creationId xmlns:a16="http://schemas.microsoft.com/office/drawing/2014/main" id="{EB3E5B03-A19E-4F99-AB55-9BF211D29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67" name="Grafik 166">
              <a:extLst>
                <a:ext uri="{FF2B5EF4-FFF2-40B4-BE49-F238E27FC236}">
                  <a16:creationId xmlns:a16="http://schemas.microsoft.com/office/drawing/2014/main" id="{B5CADB0E-5C0B-4411-AB00-BAD0F06AC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68" name="Grafik 167">
              <a:extLst>
                <a:ext uri="{FF2B5EF4-FFF2-40B4-BE49-F238E27FC236}">
                  <a16:creationId xmlns:a16="http://schemas.microsoft.com/office/drawing/2014/main" id="{A304986C-2BC0-4824-9F8F-FC5BD8B96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72" name="Gruppieren 171">
            <a:extLst>
              <a:ext uri="{FF2B5EF4-FFF2-40B4-BE49-F238E27FC236}">
                <a16:creationId xmlns:a16="http://schemas.microsoft.com/office/drawing/2014/main" id="{AA0576ED-7198-4D27-8A95-FADBC62D630C}"/>
              </a:ext>
            </a:extLst>
          </p:cNvPr>
          <p:cNvGrpSpPr/>
          <p:nvPr/>
        </p:nvGrpSpPr>
        <p:grpSpPr>
          <a:xfrm>
            <a:off x="8917109" y="4821820"/>
            <a:ext cx="2076900" cy="176772"/>
            <a:chOff x="8917109" y="4821820"/>
            <a:chExt cx="2076900" cy="176772"/>
          </a:xfrm>
        </p:grpSpPr>
        <p:grpSp>
          <p:nvGrpSpPr>
            <p:cNvPr id="173" name="Gruppieren 172">
              <a:extLst>
                <a:ext uri="{FF2B5EF4-FFF2-40B4-BE49-F238E27FC236}">
                  <a16:creationId xmlns:a16="http://schemas.microsoft.com/office/drawing/2014/main" id="{705E5140-B72D-472A-9FB4-BE6ECB39FF0E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80" name="Grafik 179">
                <a:extLst>
                  <a:ext uri="{FF2B5EF4-FFF2-40B4-BE49-F238E27FC236}">
                    <a16:creationId xmlns:a16="http://schemas.microsoft.com/office/drawing/2014/main" id="{93BF6742-0C67-4B58-96AD-67150EF02C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1" name="Grafik 180">
                <a:extLst>
                  <a:ext uri="{FF2B5EF4-FFF2-40B4-BE49-F238E27FC236}">
                    <a16:creationId xmlns:a16="http://schemas.microsoft.com/office/drawing/2014/main" id="{1256F547-9DC6-4FF6-B1EC-B34DC37574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2" name="Grafik 181">
                <a:extLst>
                  <a:ext uri="{FF2B5EF4-FFF2-40B4-BE49-F238E27FC236}">
                    <a16:creationId xmlns:a16="http://schemas.microsoft.com/office/drawing/2014/main" id="{81115238-8416-4E3B-AB65-4585625AB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3" name="Grafik 182">
                <a:extLst>
                  <a:ext uri="{FF2B5EF4-FFF2-40B4-BE49-F238E27FC236}">
                    <a16:creationId xmlns:a16="http://schemas.microsoft.com/office/drawing/2014/main" id="{3E2432AE-447F-4B17-96E0-976F9FDA6F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4" name="Grafik 183">
                <a:extLst>
                  <a:ext uri="{FF2B5EF4-FFF2-40B4-BE49-F238E27FC236}">
                    <a16:creationId xmlns:a16="http://schemas.microsoft.com/office/drawing/2014/main" id="{836BA889-37B7-4735-9E45-7E85A23CD3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74" name="Gruppieren 173">
              <a:extLst>
                <a:ext uri="{FF2B5EF4-FFF2-40B4-BE49-F238E27FC236}">
                  <a16:creationId xmlns:a16="http://schemas.microsoft.com/office/drawing/2014/main" id="{F2821408-237C-482C-9469-86AAB5E19443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1A79F0AE-3B68-4C07-9BB7-9812D8272B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96AFAE4E-19A2-4F79-BBB4-993877D1EA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522C5196-5A08-4F4E-B7AC-B134A857EB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54DFDA72-2121-45F0-A456-C73E0945DF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9" name="Grafik 178">
                <a:extLst>
                  <a:ext uri="{FF2B5EF4-FFF2-40B4-BE49-F238E27FC236}">
                    <a16:creationId xmlns:a16="http://schemas.microsoft.com/office/drawing/2014/main" id="{EA569274-072C-41C7-A4DB-46A0F174F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B8AE7C5E-D0C1-4BC6-B163-3B8830B27AD9}"/>
              </a:ext>
            </a:extLst>
          </p:cNvPr>
          <p:cNvGrpSpPr/>
          <p:nvPr/>
        </p:nvGrpSpPr>
        <p:grpSpPr>
          <a:xfrm>
            <a:off x="8916143" y="5466625"/>
            <a:ext cx="2073725" cy="176772"/>
            <a:chOff x="8916143" y="5466625"/>
            <a:chExt cx="2073725" cy="176772"/>
          </a:xfrm>
        </p:grpSpPr>
        <p:grpSp>
          <p:nvGrpSpPr>
            <p:cNvPr id="186" name="Gruppieren 185">
              <a:extLst>
                <a:ext uri="{FF2B5EF4-FFF2-40B4-BE49-F238E27FC236}">
                  <a16:creationId xmlns:a16="http://schemas.microsoft.com/office/drawing/2014/main" id="{F1A017A4-6B0A-49E9-86FE-E3709F09D8AB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93" name="Grafik 192">
                <a:extLst>
                  <a:ext uri="{FF2B5EF4-FFF2-40B4-BE49-F238E27FC236}">
                    <a16:creationId xmlns:a16="http://schemas.microsoft.com/office/drawing/2014/main" id="{E6B0BCA4-2B25-4B71-86A3-5AB13BCAF7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4" name="Grafik 193">
                <a:extLst>
                  <a:ext uri="{FF2B5EF4-FFF2-40B4-BE49-F238E27FC236}">
                    <a16:creationId xmlns:a16="http://schemas.microsoft.com/office/drawing/2014/main" id="{F1A69D26-1D76-4DCD-AA2D-7B23461B0D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5" name="Grafik 194">
                <a:extLst>
                  <a:ext uri="{FF2B5EF4-FFF2-40B4-BE49-F238E27FC236}">
                    <a16:creationId xmlns:a16="http://schemas.microsoft.com/office/drawing/2014/main" id="{678FA4B9-6C93-4E9E-A93D-45818636DA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6" name="Grafik 195">
                <a:extLst>
                  <a:ext uri="{FF2B5EF4-FFF2-40B4-BE49-F238E27FC236}">
                    <a16:creationId xmlns:a16="http://schemas.microsoft.com/office/drawing/2014/main" id="{41C1805E-AC67-4369-AF31-7AE6A059F8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7" name="Grafik 196">
                <a:extLst>
                  <a:ext uri="{FF2B5EF4-FFF2-40B4-BE49-F238E27FC236}">
                    <a16:creationId xmlns:a16="http://schemas.microsoft.com/office/drawing/2014/main" id="{B477883A-796B-4190-AD5C-2341C29DF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87" name="Gruppieren 186">
              <a:extLst>
                <a:ext uri="{FF2B5EF4-FFF2-40B4-BE49-F238E27FC236}">
                  <a16:creationId xmlns:a16="http://schemas.microsoft.com/office/drawing/2014/main" id="{A6A45F01-3B10-418E-B392-3CA5B371D0F4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88" name="Grafik 187">
                <a:extLst>
                  <a:ext uri="{FF2B5EF4-FFF2-40B4-BE49-F238E27FC236}">
                    <a16:creationId xmlns:a16="http://schemas.microsoft.com/office/drawing/2014/main" id="{E2CB7BED-2B04-4AAA-A0F7-916B640328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9" name="Grafik 188">
                <a:extLst>
                  <a:ext uri="{FF2B5EF4-FFF2-40B4-BE49-F238E27FC236}">
                    <a16:creationId xmlns:a16="http://schemas.microsoft.com/office/drawing/2014/main" id="{C7AD6E00-B5D3-4FB6-B6A0-09C9E050FF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0" name="Grafik 189">
                <a:extLst>
                  <a:ext uri="{FF2B5EF4-FFF2-40B4-BE49-F238E27FC236}">
                    <a16:creationId xmlns:a16="http://schemas.microsoft.com/office/drawing/2014/main" id="{B0CE3230-603C-43F3-B759-B0CD240F56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1" name="Grafik 190">
                <a:extLst>
                  <a:ext uri="{FF2B5EF4-FFF2-40B4-BE49-F238E27FC236}">
                    <a16:creationId xmlns:a16="http://schemas.microsoft.com/office/drawing/2014/main" id="{A5D7F3F4-256D-46D9-83EE-D947A9E74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2" name="Grafik 191">
                <a:extLst>
                  <a:ext uri="{FF2B5EF4-FFF2-40B4-BE49-F238E27FC236}">
                    <a16:creationId xmlns:a16="http://schemas.microsoft.com/office/drawing/2014/main" id="{FE80E58A-8784-46EA-B97E-4DDEB4EE5B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4C5A1D0B-39D5-4487-9F80-B5255EDA14F6}"/>
              </a:ext>
            </a:extLst>
          </p:cNvPr>
          <p:cNvGrpSpPr/>
          <p:nvPr/>
        </p:nvGrpSpPr>
        <p:grpSpPr>
          <a:xfrm>
            <a:off x="8920284" y="5682268"/>
            <a:ext cx="2070550" cy="173597"/>
            <a:chOff x="8920284" y="5682268"/>
            <a:chExt cx="2070550" cy="173597"/>
          </a:xfrm>
        </p:grpSpPr>
        <p:grpSp>
          <p:nvGrpSpPr>
            <p:cNvPr id="199" name="Gruppieren 198">
              <a:extLst>
                <a:ext uri="{FF2B5EF4-FFF2-40B4-BE49-F238E27FC236}">
                  <a16:creationId xmlns:a16="http://schemas.microsoft.com/office/drawing/2014/main" id="{866E038B-C67E-43F5-8D79-743B59960A8F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206" name="Grafik 205">
                <a:extLst>
                  <a:ext uri="{FF2B5EF4-FFF2-40B4-BE49-F238E27FC236}">
                    <a16:creationId xmlns:a16="http://schemas.microsoft.com/office/drawing/2014/main" id="{EB7AD4A5-475E-4EA1-B3E2-870BFF1AD3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7" name="Grafik 206">
                <a:extLst>
                  <a:ext uri="{FF2B5EF4-FFF2-40B4-BE49-F238E27FC236}">
                    <a16:creationId xmlns:a16="http://schemas.microsoft.com/office/drawing/2014/main" id="{CB02E664-D44A-4646-B9FF-E7DCB31BFA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8" name="Grafik 207">
                <a:extLst>
                  <a:ext uri="{FF2B5EF4-FFF2-40B4-BE49-F238E27FC236}">
                    <a16:creationId xmlns:a16="http://schemas.microsoft.com/office/drawing/2014/main" id="{0B897376-F682-421A-A047-0810495A89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9" name="Grafik 208">
                <a:extLst>
                  <a:ext uri="{FF2B5EF4-FFF2-40B4-BE49-F238E27FC236}">
                    <a16:creationId xmlns:a16="http://schemas.microsoft.com/office/drawing/2014/main" id="{068CE407-50C1-49ED-8A36-AA0BBF06FC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0" name="Grafik 209">
                <a:extLst>
                  <a:ext uri="{FF2B5EF4-FFF2-40B4-BE49-F238E27FC236}">
                    <a16:creationId xmlns:a16="http://schemas.microsoft.com/office/drawing/2014/main" id="{B0379B3F-175A-41BF-9006-D2323DB3DE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00" name="Gruppieren 199">
              <a:extLst>
                <a:ext uri="{FF2B5EF4-FFF2-40B4-BE49-F238E27FC236}">
                  <a16:creationId xmlns:a16="http://schemas.microsoft.com/office/drawing/2014/main" id="{0E2DCAFF-6E77-4EDF-ADD1-EA932247571A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201" name="Grafik 200">
                <a:extLst>
                  <a:ext uri="{FF2B5EF4-FFF2-40B4-BE49-F238E27FC236}">
                    <a16:creationId xmlns:a16="http://schemas.microsoft.com/office/drawing/2014/main" id="{10C94060-A154-41ED-A2BD-DC29B868C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2" name="Grafik 201">
                <a:extLst>
                  <a:ext uri="{FF2B5EF4-FFF2-40B4-BE49-F238E27FC236}">
                    <a16:creationId xmlns:a16="http://schemas.microsoft.com/office/drawing/2014/main" id="{242F1313-0D83-4B1F-828F-C63898E6D2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3" name="Grafik 202">
                <a:extLst>
                  <a:ext uri="{FF2B5EF4-FFF2-40B4-BE49-F238E27FC236}">
                    <a16:creationId xmlns:a16="http://schemas.microsoft.com/office/drawing/2014/main" id="{60802AFA-6D9F-440F-9037-15AB9E0D96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4" name="Grafik 203">
                <a:extLst>
                  <a:ext uri="{FF2B5EF4-FFF2-40B4-BE49-F238E27FC236}">
                    <a16:creationId xmlns:a16="http://schemas.microsoft.com/office/drawing/2014/main" id="{D83AFEB2-C6A0-4676-95F0-7C4AD89F73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5" name="Grafik 204">
                <a:extLst>
                  <a:ext uri="{FF2B5EF4-FFF2-40B4-BE49-F238E27FC236}">
                    <a16:creationId xmlns:a16="http://schemas.microsoft.com/office/drawing/2014/main" id="{A5EDE368-3A8B-4DA7-8ABB-444FBBA479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B9E637D5-F051-4D52-8123-F9C6B4BB58D2}"/>
              </a:ext>
            </a:extLst>
          </p:cNvPr>
          <p:cNvGrpSpPr/>
          <p:nvPr/>
        </p:nvGrpSpPr>
        <p:grpSpPr>
          <a:xfrm>
            <a:off x="8919318" y="5895958"/>
            <a:ext cx="2072841" cy="172375"/>
            <a:chOff x="8919318" y="5895958"/>
            <a:chExt cx="2072841" cy="172375"/>
          </a:xfrm>
        </p:grpSpPr>
        <p:grpSp>
          <p:nvGrpSpPr>
            <p:cNvPr id="212" name="Gruppieren 211">
              <a:extLst>
                <a:ext uri="{FF2B5EF4-FFF2-40B4-BE49-F238E27FC236}">
                  <a16:creationId xmlns:a16="http://schemas.microsoft.com/office/drawing/2014/main" id="{D3574F6A-C04F-4F51-955F-480D8EAFCA3D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219" name="Grafik 218">
                <a:extLst>
                  <a:ext uri="{FF2B5EF4-FFF2-40B4-BE49-F238E27FC236}">
                    <a16:creationId xmlns:a16="http://schemas.microsoft.com/office/drawing/2014/main" id="{58829B33-1EFC-4961-A3CD-70FA1E3B6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0" name="Grafik 219">
                <a:extLst>
                  <a:ext uri="{FF2B5EF4-FFF2-40B4-BE49-F238E27FC236}">
                    <a16:creationId xmlns:a16="http://schemas.microsoft.com/office/drawing/2014/main" id="{F10F970B-1131-4135-83CA-8952BD7CDA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1" name="Grafik 220">
                <a:extLst>
                  <a:ext uri="{FF2B5EF4-FFF2-40B4-BE49-F238E27FC236}">
                    <a16:creationId xmlns:a16="http://schemas.microsoft.com/office/drawing/2014/main" id="{F589AED8-7A6C-41CB-9645-4C5FE55147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2" name="Grafik 221">
                <a:extLst>
                  <a:ext uri="{FF2B5EF4-FFF2-40B4-BE49-F238E27FC236}">
                    <a16:creationId xmlns:a16="http://schemas.microsoft.com/office/drawing/2014/main" id="{9012903A-C04E-44DC-AE08-ADA891D6E6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3" name="Grafik 222">
                <a:extLst>
                  <a:ext uri="{FF2B5EF4-FFF2-40B4-BE49-F238E27FC236}">
                    <a16:creationId xmlns:a16="http://schemas.microsoft.com/office/drawing/2014/main" id="{08E9AA63-D740-4F03-AECC-56D92D75C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13" name="Gruppieren 212">
              <a:extLst>
                <a:ext uri="{FF2B5EF4-FFF2-40B4-BE49-F238E27FC236}">
                  <a16:creationId xmlns:a16="http://schemas.microsoft.com/office/drawing/2014/main" id="{3738D183-0121-4D0B-95CF-A152D26470A2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214" name="Grafik 213">
                <a:extLst>
                  <a:ext uri="{FF2B5EF4-FFF2-40B4-BE49-F238E27FC236}">
                    <a16:creationId xmlns:a16="http://schemas.microsoft.com/office/drawing/2014/main" id="{DB6A54A3-0F3B-4073-90FD-54FADFF8CB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5" name="Grafik 214">
                <a:extLst>
                  <a:ext uri="{FF2B5EF4-FFF2-40B4-BE49-F238E27FC236}">
                    <a16:creationId xmlns:a16="http://schemas.microsoft.com/office/drawing/2014/main" id="{57F38A4E-6229-4DD6-A0BF-3260B23FC9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6" name="Grafik 215">
                <a:extLst>
                  <a:ext uri="{FF2B5EF4-FFF2-40B4-BE49-F238E27FC236}">
                    <a16:creationId xmlns:a16="http://schemas.microsoft.com/office/drawing/2014/main" id="{58300D9B-B461-48CE-8815-11FDE713E2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7" name="Grafik 216">
                <a:extLst>
                  <a:ext uri="{FF2B5EF4-FFF2-40B4-BE49-F238E27FC236}">
                    <a16:creationId xmlns:a16="http://schemas.microsoft.com/office/drawing/2014/main" id="{D72B3CAD-40CB-40E7-89FA-82B136844D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8" name="Grafik 217">
                <a:extLst>
                  <a:ext uri="{FF2B5EF4-FFF2-40B4-BE49-F238E27FC236}">
                    <a16:creationId xmlns:a16="http://schemas.microsoft.com/office/drawing/2014/main" id="{863B6BE6-65E4-4DCC-BC4D-971353B5B4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24" name="Gruppieren 223">
            <a:extLst>
              <a:ext uri="{FF2B5EF4-FFF2-40B4-BE49-F238E27FC236}">
                <a16:creationId xmlns:a16="http://schemas.microsoft.com/office/drawing/2014/main" id="{E453A59D-631D-4C60-8BF4-FE944D03B387}"/>
              </a:ext>
            </a:extLst>
          </p:cNvPr>
          <p:cNvGrpSpPr/>
          <p:nvPr/>
        </p:nvGrpSpPr>
        <p:grpSpPr>
          <a:xfrm>
            <a:off x="10007343" y="6328666"/>
            <a:ext cx="987632" cy="172375"/>
            <a:chOff x="1195207" y="4594399"/>
            <a:chExt cx="987632" cy="172375"/>
          </a:xfrm>
        </p:grpSpPr>
        <p:pic>
          <p:nvPicPr>
            <p:cNvPr id="225" name="Grafik 224">
              <a:extLst>
                <a:ext uri="{FF2B5EF4-FFF2-40B4-BE49-F238E27FC236}">
                  <a16:creationId xmlns:a16="http://schemas.microsoft.com/office/drawing/2014/main" id="{4CA2902F-E554-48F5-B9AA-DD5A0C5FC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A21E5F2F-A53A-474D-8FA3-FAA721528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27" name="Grafik 226">
              <a:extLst>
                <a:ext uri="{FF2B5EF4-FFF2-40B4-BE49-F238E27FC236}">
                  <a16:creationId xmlns:a16="http://schemas.microsoft.com/office/drawing/2014/main" id="{A8C13142-5241-4E3C-940A-125D4CCB1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28" name="Grafik 227">
              <a:extLst>
                <a:ext uri="{FF2B5EF4-FFF2-40B4-BE49-F238E27FC236}">
                  <a16:creationId xmlns:a16="http://schemas.microsoft.com/office/drawing/2014/main" id="{A75CB045-1591-4E08-B456-87B464E92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29" name="Grafik 228">
              <a:extLst>
                <a:ext uri="{FF2B5EF4-FFF2-40B4-BE49-F238E27FC236}">
                  <a16:creationId xmlns:a16="http://schemas.microsoft.com/office/drawing/2014/main" id="{6CE7A8A0-B966-4D5B-B69D-C27A1F9EB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380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19">
            <a:hlinkClick r:id="" action="ppaction://media"/>
            <a:extLst>
              <a:ext uri="{FF2B5EF4-FFF2-40B4-BE49-F238E27FC236}">
                <a16:creationId xmlns:a16="http://schemas.microsoft.com/office/drawing/2014/main" id="{DDB60488-505E-47AC-8E58-09290640FF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043190B-E2E3-47B2-9632-38C695CBB070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271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pic>
        <p:nvPicPr>
          <p:cNvPr id="10" name="19">
            <a:hlinkClick r:id="" action="ppaction://media"/>
            <a:extLst>
              <a:ext uri="{FF2B5EF4-FFF2-40B4-BE49-F238E27FC236}">
                <a16:creationId xmlns:a16="http://schemas.microsoft.com/office/drawing/2014/main" id="{DDB60488-505E-47AC-8E58-09290640FF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8D1CD60-76C8-4C67-9662-A2458D8FDD2B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B3FC71F-89A4-419C-BDBF-FEE7560818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2E0383BE-DDDF-464E-BF2F-14A7F293A04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4572000"/>
            <a:ext cx="2160000" cy="2171865"/>
          </a:xfrm>
          <a:prstGeom prst="rect">
            <a:avLst/>
          </a:prstGeom>
        </p:spPr>
      </p:pic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A9B1D1EC-24F1-42F4-AAE7-E84B21C20800}"/>
              </a:ext>
            </a:extLst>
          </p:cNvPr>
          <p:cNvGrpSpPr/>
          <p:nvPr/>
        </p:nvGrpSpPr>
        <p:grpSpPr>
          <a:xfrm>
            <a:off x="5057275" y="4598322"/>
            <a:ext cx="987632" cy="172375"/>
            <a:chOff x="1195207" y="4594399"/>
            <a:chExt cx="987632" cy="172375"/>
          </a:xfrm>
        </p:grpSpPr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308FFDF1-CD3C-4E50-AE2C-CDA8D5303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48ED66C7-4936-4B57-97D1-71E73C0A3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B3DDE77F-0092-4FCB-A57B-5D0A907ED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7E63A56E-E1E5-448C-9B21-DFB0F5C23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8BC863FC-9326-4557-9044-FA2581CB3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7494967A-92A1-4B56-BC05-842C1C4BE73D}"/>
              </a:ext>
            </a:extLst>
          </p:cNvPr>
          <p:cNvGrpSpPr/>
          <p:nvPr/>
        </p:nvGrpSpPr>
        <p:grpSpPr>
          <a:xfrm>
            <a:off x="5056309" y="4821577"/>
            <a:ext cx="987632" cy="172375"/>
            <a:chOff x="1195207" y="4594399"/>
            <a:chExt cx="987632" cy="172375"/>
          </a:xfrm>
        </p:grpSpPr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1BB09EFB-A828-44EC-9D43-F5D4A8633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ED701B59-1D91-4A72-9281-1FFC79C85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04A6B1B9-7D41-4366-9CDB-DA81F2245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754C7BE4-3B4B-4ADB-8316-33BA878AC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E5D2E781-D487-4B7E-9C89-88C669EBF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C2C8BB5F-4D39-4554-8E0C-7AEA72ACDBC0}"/>
              </a:ext>
            </a:extLst>
          </p:cNvPr>
          <p:cNvGrpSpPr/>
          <p:nvPr/>
        </p:nvGrpSpPr>
        <p:grpSpPr>
          <a:xfrm>
            <a:off x="6140193" y="4599544"/>
            <a:ext cx="987632" cy="172375"/>
            <a:chOff x="1195207" y="4594399"/>
            <a:chExt cx="987632" cy="172375"/>
          </a:xfrm>
        </p:grpSpPr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F152585A-E068-4EB8-982F-262286AF0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9A563CA-5FE1-422E-AEBA-4553DA4E9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1A006E61-4492-4560-ACE2-EB2278BE0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A62BBE9B-C8B8-4AD9-BEDB-9F95FB55C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28D6E995-1703-4E6D-9D7D-6F1E140F1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75FCE063-667F-4C2E-9B7A-0600D0A1DF03}"/>
              </a:ext>
            </a:extLst>
          </p:cNvPr>
          <p:cNvGrpSpPr/>
          <p:nvPr/>
        </p:nvGrpSpPr>
        <p:grpSpPr>
          <a:xfrm>
            <a:off x="6145577" y="4822799"/>
            <a:ext cx="781575" cy="172375"/>
            <a:chOff x="1195207" y="4594399"/>
            <a:chExt cx="781575" cy="172375"/>
          </a:xfrm>
        </p:grpSpPr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E400A234-61ED-4C52-84F0-86FA2AC69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83B0FDAD-46B9-45C7-9A8B-421061AB9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F858A14C-7452-4E04-8BDB-8017A0296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03682C30-7B7A-4864-82A0-D570A5FFF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077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9" name="6">
            <a:hlinkClick r:id="" action="ppaction://media"/>
            <a:extLst>
              <a:ext uri="{FF2B5EF4-FFF2-40B4-BE49-F238E27FC236}">
                <a16:creationId xmlns:a16="http://schemas.microsoft.com/office/drawing/2014/main" id="{ECB6A9CF-4EF1-436F-A2F2-B30C596368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0">
            <a:hlinkClick r:id="" action="ppaction://media"/>
            <a:extLst>
              <a:ext uri="{FF2B5EF4-FFF2-40B4-BE49-F238E27FC236}">
                <a16:creationId xmlns:a16="http://schemas.microsoft.com/office/drawing/2014/main" id="{445D1E4F-6B0C-4D53-872A-AEAD3D75BE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05600" y="2750400"/>
            <a:ext cx="540000" cy="54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B970E06-42F3-434F-9107-D20BDA53F1B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00" y="4572000"/>
            <a:ext cx="2160000" cy="217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2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36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38">
            <a:hlinkClick r:id="" action="ppaction://media"/>
            <a:extLst>
              <a:ext uri="{FF2B5EF4-FFF2-40B4-BE49-F238E27FC236}">
                <a16:creationId xmlns:a16="http://schemas.microsoft.com/office/drawing/2014/main" id="{BA9774FF-1D55-4DE9-A719-B0B0A2DC23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946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83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38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36</a:t>
            </a:r>
          </a:p>
        </p:txBody>
      </p:sp>
      <p:pic>
        <p:nvPicPr>
          <p:cNvPr id="9" name="38">
            <a:hlinkClick r:id="" action="ppaction://media"/>
            <a:extLst>
              <a:ext uri="{FF2B5EF4-FFF2-40B4-BE49-F238E27FC236}">
                <a16:creationId xmlns:a16="http://schemas.microsoft.com/office/drawing/2014/main" id="{BA9774FF-1D55-4DE9-A719-B0B0A2DC23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94600" y="1584000"/>
            <a:ext cx="802800" cy="802800"/>
          </a:xfrm>
          <a:prstGeom prst="rect">
            <a:avLst/>
          </a:prstGeom>
        </p:spPr>
      </p:pic>
      <p:pic>
        <p:nvPicPr>
          <p:cNvPr id="5" name="83">
            <a:hlinkClick r:id="" action="ppaction://media"/>
            <a:extLst>
              <a:ext uri="{FF2B5EF4-FFF2-40B4-BE49-F238E27FC236}">
                <a16:creationId xmlns:a16="http://schemas.microsoft.com/office/drawing/2014/main" id="{D0FD080F-1F18-4723-B361-17BA5D4F65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00" y="2768400"/>
            <a:ext cx="540000" cy="540000"/>
          </a:xfrm>
          <a:prstGeom prst="rect">
            <a:avLst/>
          </a:prstGeom>
        </p:spPr>
      </p:pic>
      <p:pic>
        <p:nvPicPr>
          <p:cNvPr id="101" name="Grafik 100">
            <a:extLst>
              <a:ext uri="{FF2B5EF4-FFF2-40B4-BE49-F238E27FC236}">
                <a16:creationId xmlns:a16="http://schemas.microsoft.com/office/drawing/2014/main" id="{D409F5B9-BC4E-4B9E-8120-1432CC36D0B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00" y="4572000"/>
            <a:ext cx="2160000" cy="2171865"/>
          </a:xfrm>
          <a:prstGeom prst="rect">
            <a:avLst/>
          </a:prstGeom>
        </p:spPr>
      </p:pic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632EEA3E-65DF-4571-AEEC-326411778353}"/>
              </a:ext>
            </a:extLst>
          </p:cNvPr>
          <p:cNvGrpSpPr/>
          <p:nvPr/>
        </p:nvGrpSpPr>
        <p:grpSpPr>
          <a:xfrm>
            <a:off x="1193275" y="4601740"/>
            <a:ext cx="2073725" cy="173597"/>
            <a:chOff x="8918075" y="4601740"/>
            <a:chExt cx="2073725" cy="173597"/>
          </a:xfrm>
        </p:grpSpPr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3097FDA6-852A-4635-A12A-D91BA278F003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FCAEB0CA-3D43-488B-BC20-26EFBB59E0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C603C76A-AE4F-492E-B2EA-DDD8035816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FED03591-4704-49BB-9447-C0FE6672B2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9295CCEA-9EDD-4CED-BFAE-0CA7027C60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C7F4C0C8-1F8D-4D90-9D8B-A7230870A0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4" name="Gruppieren 103">
              <a:extLst>
                <a:ext uri="{FF2B5EF4-FFF2-40B4-BE49-F238E27FC236}">
                  <a16:creationId xmlns:a16="http://schemas.microsoft.com/office/drawing/2014/main" id="{FB55276D-8E60-4C55-8808-A33C1E16641B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3FE54C9D-3F5E-46FB-8C66-12064619E5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3223D494-79C9-41D6-BAE7-7F313B67E5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4E5B5DD1-FD63-4BCB-90B1-EFB0AE01A7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8E2A6DB9-BB14-4F60-9909-4CB528D367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7293B243-04BB-41AD-9588-B64B020C2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8B80515E-609D-4F22-B71B-482474996CFC}"/>
              </a:ext>
            </a:extLst>
          </p:cNvPr>
          <p:cNvGrpSpPr/>
          <p:nvPr/>
        </p:nvGrpSpPr>
        <p:grpSpPr>
          <a:xfrm>
            <a:off x="1192309" y="4821820"/>
            <a:ext cx="2076900" cy="176772"/>
            <a:chOff x="8917109" y="4821820"/>
            <a:chExt cx="2076900" cy="176772"/>
          </a:xfrm>
        </p:grpSpPr>
        <p:grpSp>
          <p:nvGrpSpPr>
            <p:cNvPr id="116" name="Gruppieren 115">
              <a:extLst>
                <a:ext uri="{FF2B5EF4-FFF2-40B4-BE49-F238E27FC236}">
                  <a16:creationId xmlns:a16="http://schemas.microsoft.com/office/drawing/2014/main" id="{4355910B-B696-4D0E-BD3D-804BC7C653E0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14C8DE52-6196-4749-886E-782BC04486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AB8E3B57-4DD6-4764-A548-7C38D39162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8591FB1E-8321-4691-98D0-CD02427A04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19D1FE86-D0CB-4786-A7EF-18C09D033F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BEE5F14F-172D-420F-8AF4-2DBF034D58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2328B1A9-6A8B-43B8-9FCA-6920BDE3FE86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5C322938-8565-457C-A1F0-E6B267709D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26433E31-9BF8-4D60-A153-E903A6C75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46609DD3-68A5-4830-A386-555DC85C1D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89112CC7-6F45-4945-A785-B3AB776AB5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E4C97369-F597-49A7-9053-76412A634B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D361D0D5-EF7E-42F9-9636-DB86858D961D}"/>
              </a:ext>
            </a:extLst>
          </p:cNvPr>
          <p:cNvGrpSpPr/>
          <p:nvPr/>
        </p:nvGrpSpPr>
        <p:grpSpPr>
          <a:xfrm>
            <a:off x="1192309" y="5254137"/>
            <a:ext cx="2076900" cy="174328"/>
            <a:chOff x="8917109" y="5254137"/>
            <a:chExt cx="2076900" cy="174328"/>
          </a:xfrm>
        </p:grpSpPr>
        <p:grpSp>
          <p:nvGrpSpPr>
            <p:cNvPr id="129" name="Gruppieren 128">
              <a:extLst>
                <a:ext uri="{FF2B5EF4-FFF2-40B4-BE49-F238E27FC236}">
                  <a16:creationId xmlns:a16="http://schemas.microsoft.com/office/drawing/2014/main" id="{C4FB70F9-BE04-4B12-984A-BE60483BBF92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7C6A57F8-B1F2-46C8-9375-477A26ED83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32D26682-BE82-4547-8021-A3AEDFA66E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F2A751FE-626B-4EFF-9040-492F9DD9E8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0332296B-4E73-4AF0-8B64-057A6AF47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C1E52399-1279-44B0-88DB-02D55BBC9F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0" name="Gruppieren 129">
              <a:extLst>
                <a:ext uri="{FF2B5EF4-FFF2-40B4-BE49-F238E27FC236}">
                  <a16:creationId xmlns:a16="http://schemas.microsoft.com/office/drawing/2014/main" id="{AECEB4FE-70E0-4976-928C-7A9D69CEBCDC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576091DD-930F-4C25-9517-DA52DC5B0A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226D8241-D25E-4812-92CA-E365DB67D0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590689A7-762A-466E-A8A2-38E05D054D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83BCDAEF-0A9D-41FC-905C-DEE6BE6CA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D34142A7-9B71-4546-AD53-D93DB4CA3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9A5F681C-8623-47E9-AE32-F5897364130B}"/>
              </a:ext>
            </a:extLst>
          </p:cNvPr>
          <p:cNvGrpSpPr/>
          <p:nvPr/>
        </p:nvGrpSpPr>
        <p:grpSpPr>
          <a:xfrm>
            <a:off x="1195484" y="5682268"/>
            <a:ext cx="2070550" cy="173597"/>
            <a:chOff x="8920284" y="5682268"/>
            <a:chExt cx="2070550" cy="173597"/>
          </a:xfrm>
        </p:grpSpPr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12D621A3-C39D-4698-B132-141814E831FF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7A18BD2C-F642-4CFF-BD5B-775ACEBB95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F1A42BFF-773E-4ADF-847D-19F24DE83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B85725C1-EED7-4AA5-AAED-607DC517B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323C8B13-204A-4074-8DAE-CDB1971A91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EDD8453F-463A-4A39-B6E3-85F3780CFB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3" name="Gruppieren 142">
              <a:extLst>
                <a:ext uri="{FF2B5EF4-FFF2-40B4-BE49-F238E27FC236}">
                  <a16:creationId xmlns:a16="http://schemas.microsoft.com/office/drawing/2014/main" id="{139223C5-BF1B-488A-A820-F33A643DBF3D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AFD981E4-93F7-4CC9-AFA7-C67BDAA288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B0BFDAD3-4BE2-45BD-87EA-9BE83E4611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F17CE002-AC35-41F7-B91C-A30BFFEB61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9088CD1F-331A-40B5-B6D0-1765874238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E01F637C-E7A6-4C52-9C49-0E7A6D414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415D834F-8AC6-4A39-8A5B-1CCA0F34D3A9}"/>
              </a:ext>
            </a:extLst>
          </p:cNvPr>
          <p:cNvGrpSpPr/>
          <p:nvPr/>
        </p:nvGrpSpPr>
        <p:grpSpPr>
          <a:xfrm>
            <a:off x="1192584" y="5037272"/>
            <a:ext cx="2074416" cy="175550"/>
            <a:chOff x="8917384" y="5037272"/>
            <a:chExt cx="2074416" cy="175550"/>
          </a:xfrm>
        </p:grpSpPr>
        <p:grpSp>
          <p:nvGrpSpPr>
            <p:cNvPr id="155" name="Gruppieren 154">
              <a:extLst>
                <a:ext uri="{FF2B5EF4-FFF2-40B4-BE49-F238E27FC236}">
                  <a16:creationId xmlns:a16="http://schemas.microsoft.com/office/drawing/2014/main" id="{D85B15A1-3325-4173-B1B8-615D4E153D68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CBB8985A-7AED-423C-B63E-24CA56F9FA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3" name="Grafik 162">
                <a:extLst>
                  <a:ext uri="{FF2B5EF4-FFF2-40B4-BE49-F238E27FC236}">
                    <a16:creationId xmlns:a16="http://schemas.microsoft.com/office/drawing/2014/main" id="{E3696A17-6C46-42EF-9CE7-81F45105D5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609BC128-DE25-414C-BB12-2D5B22E3C9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4A8B2278-A39B-4E4B-8783-00ECC4273D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334587C5-F80A-4158-861C-501488A838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6" name="Gruppieren 155">
              <a:extLst>
                <a:ext uri="{FF2B5EF4-FFF2-40B4-BE49-F238E27FC236}">
                  <a16:creationId xmlns:a16="http://schemas.microsoft.com/office/drawing/2014/main" id="{B527773A-76A7-4825-9E73-C2660A299B15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57" name="Grafik 156">
                <a:extLst>
                  <a:ext uri="{FF2B5EF4-FFF2-40B4-BE49-F238E27FC236}">
                    <a16:creationId xmlns:a16="http://schemas.microsoft.com/office/drawing/2014/main" id="{E1151A6A-A33A-46EB-95CF-362C8420BC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A8B9EB02-3390-48BD-9A16-8ED249550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85ABDD3E-12B3-4255-978D-9471995D2F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70ACCD56-2413-4EFD-BD1E-C8524DD3F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E4219285-5786-4A4F-B542-91120B66A5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594AA707-22A1-42F2-844A-72371565EEF9}"/>
              </a:ext>
            </a:extLst>
          </p:cNvPr>
          <p:cNvGrpSpPr/>
          <p:nvPr/>
        </p:nvGrpSpPr>
        <p:grpSpPr>
          <a:xfrm>
            <a:off x="1194518" y="5895958"/>
            <a:ext cx="2072841" cy="172375"/>
            <a:chOff x="8919318" y="5895958"/>
            <a:chExt cx="2072841" cy="172375"/>
          </a:xfrm>
        </p:grpSpPr>
        <p:grpSp>
          <p:nvGrpSpPr>
            <p:cNvPr id="168" name="Gruppieren 167">
              <a:extLst>
                <a:ext uri="{FF2B5EF4-FFF2-40B4-BE49-F238E27FC236}">
                  <a16:creationId xmlns:a16="http://schemas.microsoft.com/office/drawing/2014/main" id="{8E9CD5DA-92A3-4F81-A1A1-BE7FEAA1E526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0FB6213E-0EBC-483E-AA29-E266B32E3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38C11BC6-5787-4E1D-A305-B913A8FC9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352374E9-9EE4-48B4-AE15-B906AAD03D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7E66008F-30A5-47B5-8DAD-66C23BE61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9" name="Grafik 178">
                <a:extLst>
                  <a:ext uri="{FF2B5EF4-FFF2-40B4-BE49-F238E27FC236}">
                    <a16:creationId xmlns:a16="http://schemas.microsoft.com/office/drawing/2014/main" id="{F20E27B8-D8B0-4580-B462-FD75DCA73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85645F2C-F787-417E-BA1A-A80C9846586A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EF447788-A3B4-41F2-AE8B-21C487A93B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1" name="Grafik 170">
                <a:extLst>
                  <a:ext uri="{FF2B5EF4-FFF2-40B4-BE49-F238E27FC236}">
                    <a16:creationId xmlns:a16="http://schemas.microsoft.com/office/drawing/2014/main" id="{4398DC40-D8D3-440D-B7FA-E6804609F2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69C8E323-659D-43C6-BF2D-75496933AE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11F85537-8F00-458B-B37D-A31E83A1F0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4" name="Grafik 173">
                <a:extLst>
                  <a:ext uri="{FF2B5EF4-FFF2-40B4-BE49-F238E27FC236}">
                    <a16:creationId xmlns:a16="http://schemas.microsoft.com/office/drawing/2014/main" id="{4B94CD22-D60B-47C9-8934-7D259811D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80" name="Gruppieren 179">
            <a:extLst>
              <a:ext uri="{FF2B5EF4-FFF2-40B4-BE49-F238E27FC236}">
                <a16:creationId xmlns:a16="http://schemas.microsoft.com/office/drawing/2014/main" id="{4542B34D-833E-41E1-8F13-30DF77F60F96}"/>
              </a:ext>
            </a:extLst>
          </p:cNvPr>
          <p:cNvGrpSpPr/>
          <p:nvPr/>
        </p:nvGrpSpPr>
        <p:grpSpPr>
          <a:xfrm>
            <a:off x="1196449" y="6329084"/>
            <a:ext cx="577450" cy="172375"/>
            <a:chOff x="1195207" y="4594399"/>
            <a:chExt cx="577450" cy="172375"/>
          </a:xfrm>
        </p:grpSpPr>
        <p:pic>
          <p:nvPicPr>
            <p:cNvPr id="181" name="Grafik 180">
              <a:extLst>
                <a:ext uri="{FF2B5EF4-FFF2-40B4-BE49-F238E27FC236}">
                  <a16:creationId xmlns:a16="http://schemas.microsoft.com/office/drawing/2014/main" id="{1862BCD4-F7C6-41FA-974D-307EA3FA9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82" name="Grafik 181">
              <a:extLst>
                <a:ext uri="{FF2B5EF4-FFF2-40B4-BE49-F238E27FC236}">
                  <a16:creationId xmlns:a16="http://schemas.microsoft.com/office/drawing/2014/main" id="{DD2402DB-B6B8-4F07-9A26-9CFBD0759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83" name="Grafik 182">
              <a:extLst>
                <a:ext uri="{FF2B5EF4-FFF2-40B4-BE49-F238E27FC236}">
                  <a16:creationId xmlns:a16="http://schemas.microsoft.com/office/drawing/2014/main" id="{1CBA04EB-55A5-4E69-92A0-1BAE4349A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D1EF5DEC-6685-40E4-9795-EF3A58FBB400}"/>
              </a:ext>
            </a:extLst>
          </p:cNvPr>
          <p:cNvGrpSpPr/>
          <p:nvPr/>
        </p:nvGrpSpPr>
        <p:grpSpPr>
          <a:xfrm>
            <a:off x="1194518" y="5456017"/>
            <a:ext cx="2073725" cy="176772"/>
            <a:chOff x="8916143" y="5466625"/>
            <a:chExt cx="2073725" cy="176772"/>
          </a:xfrm>
        </p:grpSpPr>
        <p:grpSp>
          <p:nvGrpSpPr>
            <p:cNvPr id="186" name="Gruppieren 185">
              <a:extLst>
                <a:ext uri="{FF2B5EF4-FFF2-40B4-BE49-F238E27FC236}">
                  <a16:creationId xmlns:a16="http://schemas.microsoft.com/office/drawing/2014/main" id="{BEB0A5DF-EDE2-4D03-AC7A-6700BB7E0BF1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93" name="Grafik 192">
                <a:extLst>
                  <a:ext uri="{FF2B5EF4-FFF2-40B4-BE49-F238E27FC236}">
                    <a16:creationId xmlns:a16="http://schemas.microsoft.com/office/drawing/2014/main" id="{6C0F81C0-D9CE-4F85-ADEE-013B14909A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4" name="Grafik 193">
                <a:extLst>
                  <a:ext uri="{FF2B5EF4-FFF2-40B4-BE49-F238E27FC236}">
                    <a16:creationId xmlns:a16="http://schemas.microsoft.com/office/drawing/2014/main" id="{F4C323CB-74C5-4A7E-AC30-A56DF094E4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5" name="Grafik 194">
                <a:extLst>
                  <a:ext uri="{FF2B5EF4-FFF2-40B4-BE49-F238E27FC236}">
                    <a16:creationId xmlns:a16="http://schemas.microsoft.com/office/drawing/2014/main" id="{D4B8D407-53A8-4C6B-B1BB-EC08E5E027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6" name="Grafik 195">
                <a:extLst>
                  <a:ext uri="{FF2B5EF4-FFF2-40B4-BE49-F238E27FC236}">
                    <a16:creationId xmlns:a16="http://schemas.microsoft.com/office/drawing/2014/main" id="{306B7496-44E1-4AFF-B8C3-BF6494D8FD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7" name="Grafik 196">
                <a:extLst>
                  <a:ext uri="{FF2B5EF4-FFF2-40B4-BE49-F238E27FC236}">
                    <a16:creationId xmlns:a16="http://schemas.microsoft.com/office/drawing/2014/main" id="{3663A5EA-C0B3-42C0-92C6-5151F7BD2E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87" name="Gruppieren 186">
              <a:extLst>
                <a:ext uri="{FF2B5EF4-FFF2-40B4-BE49-F238E27FC236}">
                  <a16:creationId xmlns:a16="http://schemas.microsoft.com/office/drawing/2014/main" id="{6870B89C-34FE-4331-99EC-92B261CAAE06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88" name="Grafik 187">
                <a:extLst>
                  <a:ext uri="{FF2B5EF4-FFF2-40B4-BE49-F238E27FC236}">
                    <a16:creationId xmlns:a16="http://schemas.microsoft.com/office/drawing/2014/main" id="{14F737B0-B260-42FF-B564-F5F825164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9" name="Grafik 188">
                <a:extLst>
                  <a:ext uri="{FF2B5EF4-FFF2-40B4-BE49-F238E27FC236}">
                    <a16:creationId xmlns:a16="http://schemas.microsoft.com/office/drawing/2014/main" id="{F739B7BD-80FB-4144-B34C-3E9A6B0B64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0" name="Grafik 189">
                <a:extLst>
                  <a:ext uri="{FF2B5EF4-FFF2-40B4-BE49-F238E27FC236}">
                    <a16:creationId xmlns:a16="http://schemas.microsoft.com/office/drawing/2014/main" id="{2F5C1904-B27C-42F2-9FC1-13345EDCD4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1" name="Grafik 190">
                <a:extLst>
                  <a:ext uri="{FF2B5EF4-FFF2-40B4-BE49-F238E27FC236}">
                    <a16:creationId xmlns:a16="http://schemas.microsoft.com/office/drawing/2014/main" id="{5BE2B63B-28A1-49B1-A589-B434BDDE91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2" name="Grafik 191">
                <a:extLst>
                  <a:ext uri="{FF2B5EF4-FFF2-40B4-BE49-F238E27FC236}">
                    <a16:creationId xmlns:a16="http://schemas.microsoft.com/office/drawing/2014/main" id="{9EDE4E45-0F3D-4D3E-B6A8-A69E5D1737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FB17F47F-F602-4D9B-86A0-739C993A2E63}"/>
              </a:ext>
            </a:extLst>
          </p:cNvPr>
          <p:cNvGrpSpPr/>
          <p:nvPr/>
        </p:nvGrpSpPr>
        <p:grpSpPr>
          <a:xfrm>
            <a:off x="1195484" y="6102833"/>
            <a:ext cx="2076381" cy="172375"/>
            <a:chOff x="8917628" y="6110618"/>
            <a:chExt cx="2076381" cy="172375"/>
          </a:xfrm>
        </p:grpSpPr>
        <p:grpSp>
          <p:nvGrpSpPr>
            <p:cNvPr id="199" name="Gruppieren 198">
              <a:extLst>
                <a:ext uri="{FF2B5EF4-FFF2-40B4-BE49-F238E27FC236}">
                  <a16:creationId xmlns:a16="http://schemas.microsoft.com/office/drawing/2014/main" id="{422645BC-B63D-457A-AB1E-052F98752A5B}"/>
                </a:ext>
              </a:extLst>
            </p:cNvPr>
            <p:cNvGrpSpPr/>
            <p:nvPr/>
          </p:nvGrpSpPr>
          <p:grpSpPr>
            <a:xfrm>
              <a:off x="10006377" y="6110618"/>
              <a:ext cx="987632" cy="172375"/>
              <a:chOff x="1195207" y="4594399"/>
              <a:chExt cx="987632" cy="172375"/>
            </a:xfrm>
          </p:grpSpPr>
          <p:pic>
            <p:nvPicPr>
              <p:cNvPr id="206" name="Grafik 205">
                <a:extLst>
                  <a:ext uri="{FF2B5EF4-FFF2-40B4-BE49-F238E27FC236}">
                    <a16:creationId xmlns:a16="http://schemas.microsoft.com/office/drawing/2014/main" id="{6EDD1038-2F8A-49C1-ABD2-A93808B3C2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7" name="Grafik 206">
                <a:extLst>
                  <a:ext uri="{FF2B5EF4-FFF2-40B4-BE49-F238E27FC236}">
                    <a16:creationId xmlns:a16="http://schemas.microsoft.com/office/drawing/2014/main" id="{B58F47FC-FFAA-48CE-8DEB-501B337F6A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8" name="Grafik 207">
                <a:extLst>
                  <a:ext uri="{FF2B5EF4-FFF2-40B4-BE49-F238E27FC236}">
                    <a16:creationId xmlns:a16="http://schemas.microsoft.com/office/drawing/2014/main" id="{A6BFC9DF-22F6-4B44-9B84-C8A023781B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9" name="Grafik 208">
                <a:extLst>
                  <a:ext uri="{FF2B5EF4-FFF2-40B4-BE49-F238E27FC236}">
                    <a16:creationId xmlns:a16="http://schemas.microsoft.com/office/drawing/2014/main" id="{8B3E0B09-CC15-4B12-82CD-C8D25C4AC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0" name="Grafik 209">
                <a:extLst>
                  <a:ext uri="{FF2B5EF4-FFF2-40B4-BE49-F238E27FC236}">
                    <a16:creationId xmlns:a16="http://schemas.microsoft.com/office/drawing/2014/main" id="{BC25EAEE-C09D-40BC-A638-7976C0CF40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00" name="Gruppieren 199">
              <a:extLst>
                <a:ext uri="{FF2B5EF4-FFF2-40B4-BE49-F238E27FC236}">
                  <a16:creationId xmlns:a16="http://schemas.microsoft.com/office/drawing/2014/main" id="{498ED21C-B14B-459E-BEDB-3D556A765C31}"/>
                </a:ext>
              </a:extLst>
            </p:cNvPr>
            <p:cNvGrpSpPr/>
            <p:nvPr/>
          </p:nvGrpSpPr>
          <p:grpSpPr>
            <a:xfrm>
              <a:off x="8917628" y="6110618"/>
              <a:ext cx="987632" cy="172375"/>
              <a:chOff x="1195207" y="4594399"/>
              <a:chExt cx="987632" cy="172375"/>
            </a:xfrm>
          </p:grpSpPr>
          <p:pic>
            <p:nvPicPr>
              <p:cNvPr id="201" name="Grafik 200">
                <a:extLst>
                  <a:ext uri="{FF2B5EF4-FFF2-40B4-BE49-F238E27FC236}">
                    <a16:creationId xmlns:a16="http://schemas.microsoft.com/office/drawing/2014/main" id="{6E9C5722-2532-438B-869A-688459D614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2" name="Grafik 201">
                <a:extLst>
                  <a:ext uri="{FF2B5EF4-FFF2-40B4-BE49-F238E27FC236}">
                    <a16:creationId xmlns:a16="http://schemas.microsoft.com/office/drawing/2014/main" id="{13C47052-86E1-4EC3-942D-8E852B7C5B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3" name="Grafik 202">
                <a:extLst>
                  <a:ext uri="{FF2B5EF4-FFF2-40B4-BE49-F238E27FC236}">
                    <a16:creationId xmlns:a16="http://schemas.microsoft.com/office/drawing/2014/main" id="{7E9A3A3E-923B-43C0-9914-1EAC69AB42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4" name="Grafik 203">
                <a:extLst>
                  <a:ext uri="{FF2B5EF4-FFF2-40B4-BE49-F238E27FC236}">
                    <a16:creationId xmlns:a16="http://schemas.microsoft.com/office/drawing/2014/main" id="{02A0DB29-688E-4DF8-AB8D-9B501DE322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5" name="Grafik 204">
                <a:extLst>
                  <a:ext uri="{FF2B5EF4-FFF2-40B4-BE49-F238E27FC236}">
                    <a16:creationId xmlns:a16="http://schemas.microsoft.com/office/drawing/2014/main" id="{038931EB-9483-4FED-9BCF-B712229A3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2204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36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38">
            <a:hlinkClick r:id="" action="ppaction://media"/>
            <a:extLst>
              <a:ext uri="{FF2B5EF4-FFF2-40B4-BE49-F238E27FC236}">
                <a16:creationId xmlns:a16="http://schemas.microsoft.com/office/drawing/2014/main" id="{BA9774FF-1D55-4DE9-A719-B0B0A2DC23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946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83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38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36</a:t>
            </a:r>
          </a:p>
        </p:txBody>
      </p:sp>
      <p:pic>
        <p:nvPicPr>
          <p:cNvPr id="9" name="38">
            <a:hlinkClick r:id="" action="ppaction://media"/>
            <a:extLst>
              <a:ext uri="{FF2B5EF4-FFF2-40B4-BE49-F238E27FC236}">
                <a16:creationId xmlns:a16="http://schemas.microsoft.com/office/drawing/2014/main" id="{BA9774FF-1D55-4DE9-A719-B0B0A2DC23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94600" y="1584000"/>
            <a:ext cx="802800" cy="802800"/>
          </a:xfrm>
          <a:prstGeom prst="rect">
            <a:avLst/>
          </a:prstGeom>
        </p:spPr>
      </p:pic>
      <p:pic>
        <p:nvPicPr>
          <p:cNvPr id="2" name="36">
            <a:hlinkClick r:id="" action="ppaction://media"/>
            <a:extLst>
              <a:ext uri="{FF2B5EF4-FFF2-40B4-BE49-F238E27FC236}">
                <a16:creationId xmlns:a16="http://schemas.microsoft.com/office/drawing/2014/main" id="{D6884D56-8DB9-402E-861F-9AC183F18A4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05600" y="2750400"/>
            <a:ext cx="540000" cy="54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FAB05FC-9103-4AE8-9FB6-82D11AD5B23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00" y="4572000"/>
            <a:ext cx="2160000" cy="2171865"/>
          </a:xfrm>
          <a:prstGeom prst="rect">
            <a:avLst/>
          </a:prstGeom>
        </p:spPr>
      </p:pic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B420E484-019C-4902-BDDC-E72588F258C8}"/>
              </a:ext>
            </a:extLst>
          </p:cNvPr>
          <p:cNvGrpSpPr/>
          <p:nvPr/>
        </p:nvGrpSpPr>
        <p:grpSpPr>
          <a:xfrm>
            <a:off x="8918075" y="4601740"/>
            <a:ext cx="2073725" cy="173597"/>
            <a:chOff x="8918075" y="4601740"/>
            <a:chExt cx="2073725" cy="173597"/>
          </a:xfrm>
        </p:grpSpPr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5ED1C421-69BD-4D21-B280-4BF113220A86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72" name="Grafik 71">
                <a:extLst>
                  <a:ext uri="{FF2B5EF4-FFF2-40B4-BE49-F238E27FC236}">
                    <a16:creationId xmlns:a16="http://schemas.microsoft.com/office/drawing/2014/main" id="{84988101-3F2F-4359-BEC0-FDC2997DAE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08BBD0CC-9FA6-41C2-8A4C-0927F170E6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4" name="Grafik 73">
                <a:extLst>
                  <a:ext uri="{FF2B5EF4-FFF2-40B4-BE49-F238E27FC236}">
                    <a16:creationId xmlns:a16="http://schemas.microsoft.com/office/drawing/2014/main" id="{9D4DD189-82EB-4C43-B8E9-B8BFCC9CBE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5" name="Grafik 74">
                <a:extLst>
                  <a:ext uri="{FF2B5EF4-FFF2-40B4-BE49-F238E27FC236}">
                    <a16:creationId xmlns:a16="http://schemas.microsoft.com/office/drawing/2014/main" id="{F93065B0-9DDB-4FD0-8C35-9EEF7E184E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9B242C89-F7C7-4304-8FED-382C7D355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82FBAC1A-A135-4C42-B014-520E6D72A0B1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67" name="Grafik 66">
                <a:extLst>
                  <a:ext uri="{FF2B5EF4-FFF2-40B4-BE49-F238E27FC236}">
                    <a16:creationId xmlns:a16="http://schemas.microsoft.com/office/drawing/2014/main" id="{2AEE1706-AFFD-48E0-ACDE-7E09D5F064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E0FD62BA-A626-4771-B4A5-0472D2710A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9" name="Grafik 68">
                <a:extLst>
                  <a:ext uri="{FF2B5EF4-FFF2-40B4-BE49-F238E27FC236}">
                    <a16:creationId xmlns:a16="http://schemas.microsoft.com/office/drawing/2014/main" id="{117810F7-DB3A-4503-A138-CFDB4FFE52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0" name="Grafik 69">
                <a:extLst>
                  <a:ext uri="{FF2B5EF4-FFF2-40B4-BE49-F238E27FC236}">
                    <a16:creationId xmlns:a16="http://schemas.microsoft.com/office/drawing/2014/main" id="{6C85B630-CE1C-4BF2-84EE-083EEDDFA0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1" name="Grafik 70">
                <a:extLst>
                  <a:ext uri="{FF2B5EF4-FFF2-40B4-BE49-F238E27FC236}">
                    <a16:creationId xmlns:a16="http://schemas.microsoft.com/office/drawing/2014/main" id="{C17613D6-7F08-4E7E-99B6-10914D06DC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979E14B8-5CB4-4CDB-9CE4-269839375210}"/>
              </a:ext>
            </a:extLst>
          </p:cNvPr>
          <p:cNvGrpSpPr/>
          <p:nvPr/>
        </p:nvGrpSpPr>
        <p:grpSpPr>
          <a:xfrm>
            <a:off x="8917109" y="4821820"/>
            <a:ext cx="2076900" cy="176772"/>
            <a:chOff x="8917109" y="4821820"/>
            <a:chExt cx="2076900" cy="176772"/>
          </a:xfrm>
        </p:grpSpPr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id="{0B0214FD-663D-490C-82E7-2504CA495886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7A233CA0-7148-439A-9997-1074B59EC7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B1D27763-8ABC-425F-AC0B-A29A50345E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4BF3A0BC-AF09-4A2F-8414-CC6AF251F2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2C9CEBBE-DDE3-4EEA-AAB6-6507446E0B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748D75E1-54AD-4CF1-ACA3-B3E35E4B80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E806D2AA-DA81-404B-A105-FA9227E7A858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80" name="Grafik 79">
                <a:extLst>
                  <a:ext uri="{FF2B5EF4-FFF2-40B4-BE49-F238E27FC236}">
                    <a16:creationId xmlns:a16="http://schemas.microsoft.com/office/drawing/2014/main" id="{30C41961-089F-4EF7-A95F-953390A291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A8EE258F-094B-4DEA-96E1-6DEE359DE6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2" name="Grafik 81">
                <a:extLst>
                  <a:ext uri="{FF2B5EF4-FFF2-40B4-BE49-F238E27FC236}">
                    <a16:creationId xmlns:a16="http://schemas.microsoft.com/office/drawing/2014/main" id="{A53CEE35-9B8F-4225-AA1D-3CBC0DABB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14B027D5-248B-4183-82DF-82D3ED7426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4" name="Grafik 83">
                <a:extLst>
                  <a:ext uri="{FF2B5EF4-FFF2-40B4-BE49-F238E27FC236}">
                    <a16:creationId xmlns:a16="http://schemas.microsoft.com/office/drawing/2014/main" id="{48DDA171-2909-4D74-B81F-2C1758127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1760BDB7-0469-4160-ADE5-396B39F3CF20}"/>
              </a:ext>
            </a:extLst>
          </p:cNvPr>
          <p:cNvGrpSpPr/>
          <p:nvPr/>
        </p:nvGrpSpPr>
        <p:grpSpPr>
          <a:xfrm>
            <a:off x="8917109" y="5256090"/>
            <a:ext cx="1258468" cy="172375"/>
            <a:chOff x="8917109" y="5256090"/>
            <a:chExt cx="1258468" cy="172375"/>
          </a:xfrm>
        </p:grpSpPr>
        <p:grpSp>
          <p:nvGrpSpPr>
            <p:cNvPr id="91" name="Gruppieren 90">
              <a:extLst>
                <a:ext uri="{FF2B5EF4-FFF2-40B4-BE49-F238E27FC236}">
                  <a16:creationId xmlns:a16="http://schemas.microsoft.com/office/drawing/2014/main" id="{87098AF9-C74F-43D9-B51A-8BB892FD5D99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49C4B302-D748-4A63-993E-9B2E3E47BB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B0A1C133-56E2-4C33-914E-31861BF21D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D1D08875-28ED-46B4-894B-12A09D879D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FD5D311E-F33D-454A-BEA0-03E6A33411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C63206F6-D029-40BA-9923-5F99DD4345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pic>
          <p:nvPicPr>
            <p:cNvPr id="93" name="Grafik 92">
              <a:extLst>
                <a:ext uri="{FF2B5EF4-FFF2-40B4-BE49-F238E27FC236}">
                  <a16:creationId xmlns:a16="http://schemas.microsoft.com/office/drawing/2014/main" id="{8EA1643D-0C4F-4CFE-9601-49EBEF37A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6377" y="5257312"/>
              <a:ext cx="169200" cy="169200"/>
            </a:xfrm>
            <a:prstGeom prst="rect">
              <a:avLst/>
            </a:prstGeom>
          </p:spPr>
        </p:pic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A2AC2B55-F693-4F69-ACB8-D54B7D44EE5B}"/>
              </a:ext>
            </a:extLst>
          </p:cNvPr>
          <p:cNvGrpSpPr/>
          <p:nvPr/>
        </p:nvGrpSpPr>
        <p:grpSpPr>
          <a:xfrm>
            <a:off x="8917384" y="5037272"/>
            <a:ext cx="2074416" cy="175550"/>
            <a:chOff x="8917384" y="5037272"/>
            <a:chExt cx="2074416" cy="175550"/>
          </a:xfrm>
        </p:grpSpPr>
        <p:grpSp>
          <p:nvGrpSpPr>
            <p:cNvPr id="104" name="Gruppieren 103">
              <a:extLst>
                <a:ext uri="{FF2B5EF4-FFF2-40B4-BE49-F238E27FC236}">
                  <a16:creationId xmlns:a16="http://schemas.microsoft.com/office/drawing/2014/main" id="{F45133D0-3274-4BFC-A9D5-504027008A70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27AFDA70-D3DD-4406-B27E-C2B751F4C8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F2604F3A-9578-4A7F-B333-0A3402B8BC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6E8B8F43-6E85-42DC-960C-813FC2C9DA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60D37215-8D0F-45D5-83C2-0BB4D1AA0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72D92C2E-A860-4DBE-93DF-3810E77272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08E88D80-D42B-44AA-AC16-D6AE46F8EAE3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9101CB57-2CE3-45F9-BF44-ACB86C563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D313ABC9-F055-4BCC-8A9F-E6FC4DF59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42C7CDDD-77F0-436B-BCE9-3B3BC0D92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00BC82AC-1540-4358-9FB9-9D6D427EE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DF561C88-BC8F-4BD7-8BE9-437805C593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5232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36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38">
            <a:hlinkClick r:id="" action="ppaction://media"/>
            <a:extLst>
              <a:ext uri="{FF2B5EF4-FFF2-40B4-BE49-F238E27FC236}">
                <a16:creationId xmlns:a16="http://schemas.microsoft.com/office/drawing/2014/main" id="{BA9774FF-1D55-4DE9-A719-B0B0A2DC23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946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2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36</a:t>
            </a:r>
          </a:p>
        </p:txBody>
      </p:sp>
      <p:pic>
        <p:nvPicPr>
          <p:cNvPr id="9" name="38">
            <a:hlinkClick r:id="" action="ppaction://media"/>
            <a:extLst>
              <a:ext uri="{FF2B5EF4-FFF2-40B4-BE49-F238E27FC236}">
                <a16:creationId xmlns:a16="http://schemas.microsoft.com/office/drawing/2014/main" id="{BA9774FF-1D55-4DE9-A719-B0B0A2DC23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94600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2D8B758-D022-4829-B14B-8A28F89028AE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7E9FDC-B7DE-4031-B916-C2B14DD42F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467C379D-F903-4377-A997-A9A9F8E8CA7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4572000"/>
            <a:ext cx="2160000" cy="2171865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05168458-52EF-4F33-8ACB-844E2E1F4D6C}"/>
              </a:ext>
            </a:extLst>
          </p:cNvPr>
          <p:cNvGrpSpPr/>
          <p:nvPr/>
        </p:nvGrpSpPr>
        <p:grpSpPr>
          <a:xfrm>
            <a:off x="5057275" y="4598322"/>
            <a:ext cx="987632" cy="172375"/>
            <a:chOff x="1195207" y="4594399"/>
            <a:chExt cx="987632" cy="172375"/>
          </a:xfrm>
        </p:grpSpPr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A3756D62-54DB-4158-B3F8-C0E6B87B9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77EEF752-24B5-4AC9-ACED-D8A174A38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E8E16C8A-C7C1-4ED3-BC54-D47032C98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21FB486-F61B-43E2-9554-8DF637FBD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DF629061-74C4-4ECA-9D5C-2E9F2C1A5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56CE7EFA-3FBF-4389-B686-FF192B3550B9}"/>
              </a:ext>
            </a:extLst>
          </p:cNvPr>
          <p:cNvGrpSpPr/>
          <p:nvPr/>
        </p:nvGrpSpPr>
        <p:grpSpPr>
          <a:xfrm>
            <a:off x="5063184" y="4821577"/>
            <a:ext cx="987632" cy="172375"/>
            <a:chOff x="1195207" y="4594399"/>
            <a:chExt cx="987632" cy="172375"/>
          </a:xfrm>
        </p:grpSpPr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54A8F149-D121-4A53-84E0-52147EB69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8D691942-1FFA-4349-8411-44E689936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B300F35F-E0A2-4DBE-BA88-57A6F071F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1615B540-57FB-4097-A33F-2CCEC4D3E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7E6662E4-C68A-486A-92DD-43FC47C80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78D76916-552C-4128-872D-1BAC98288FBC}"/>
              </a:ext>
            </a:extLst>
          </p:cNvPr>
          <p:cNvGrpSpPr/>
          <p:nvPr/>
        </p:nvGrpSpPr>
        <p:grpSpPr>
          <a:xfrm>
            <a:off x="5059759" y="5037029"/>
            <a:ext cx="987632" cy="172375"/>
            <a:chOff x="1195207" y="4594399"/>
            <a:chExt cx="987632" cy="172375"/>
          </a:xfrm>
        </p:grpSpPr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DE7711CC-5CB9-4D76-963B-0CFFC817E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ABBB0977-07C6-48AD-BBEF-EDED06ACC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DF5E578A-26CE-419E-82A6-5443ED677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A6D36DB4-CD72-4BAA-9F33-CF7BF898B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199CA521-7A66-48C0-B0EA-0DA0FC0A4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A0AA3E55-B491-4844-9EFB-D499F1087FA2}"/>
              </a:ext>
            </a:extLst>
          </p:cNvPr>
          <p:cNvGrpSpPr/>
          <p:nvPr/>
        </p:nvGrpSpPr>
        <p:grpSpPr>
          <a:xfrm>
            <a:off x="6140193" y="4599544"/>
            <a:ext cx="987632" cy="172375"/>
            <a:chOff x="1195207" y="4594399"/>
            <a:chExt cx="987632" cy="172375"/>
          </a:xfrm>
        </p:grpSpPr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D4565BD9-499C-4362-BD98-3441F49A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id="{1BE115A8-9E5C-4AFF-9B87-BCBE0DED6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5" name="Grafik 74">
              <a:extLst>
                <a:ext uri="{FF2B5EF4-FFF2-40B4-BE49-F238E27FC236}">
                  <a16:creationId xmlns:a16="http://schemas.microsoft.com/office/drawing/2014/main" id="{AEF65815-892D-4428-ACE3-ED2B0E7EF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6" name="Grafik 75">
              <a:extLst>
                <a:ext uri="{FF2B5EF4-FFF2-40B4-BE49-F238E27FC236}">
                  <a16:creationId xmlns:a16="http://schemas.microsoft.com/office/drawing/2014/main" id="{C3998393-0B03-431C-BBE6-59AD96151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0484CCE3-BE97-45E9-B076-28057D7D0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31FAD54C-E0C2-489A-8C22-D13F1ED287D7}"/>
              </a:ext>
            </a:extLst>
          </p:cNvPr>
          <p:cNvGrpSpPr/>
          <p:nvPr/>
        </p:nvGrpSpPr>
        <p:grpSpPr>
          <a:xfrm>
            <a:off x="6145577" y="4822799"/>
            <a:ext cx="987632" cy="172375"/>
            <a:chOff x="1195207" y="4594399"/>
            <a:chExt cx="987632" cy="172375"/>
          </a:xfrm>
        </p:grpSpPr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B455AC96-CCCD-43AE-896E-34153B033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80" name="Grafik 79">
              <a:extLst>
                <a:ext uri="{FF2B5EF4-FFF2-40B4-BE49-F238E27FC236}">
                  <a16:creationId xmlns:a16="http://schemas.microsoft.com/office/drawing/2014/main" id="{B84B7B65-B66C-487E-9A5F-B94F939FF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81" name="Grafik 80">
              <a:extLst>
                <a:ext uri="{FF2B5EF4-FFF2-40B4-BE49-F238E27FC236}">
                  <a16:creationId xmlns:a16="http://schemas.microsoft.com/office/drawing/2014/main" id="{74B8315A-B3DF-4FD3-8BCC-359774BFA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2" name="Grafik 81">
              <a:extLst>
                <a:ext uri="{FF2B5EF4-FFF2-40B4-BE49-F238E27FC236}">
                  <a16:creationId xmlns:a16="http://schemas.microsoft.com/office/drawing/2014/main" id="{88054970-17AA-436D-97F3-B0F00D0B5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DFA41038-C579-497B-B46D-52885A43A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22783C89-AFD9-4037-8F19-74ADCACAE243}"/>
              </a:ext>
            </a:extLst>
          </p:cNvPr>
          <p:cNvGrpSpPr/>
          <p:nvPr/>
        </p:nvGrpSpPr>
        <p:grpSpPr>
          <a:xfrm>
            <a:off x="6142677" y="5038251"/>
            <a:ext cx="987632" cy="172375"/>
            <a:chOff x="1195207" y="4594399"/>
            <a:chExt cx="987632" cy="172375"/>
          </a:xfrm>
        </p:grpSpPr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07B791D7-C925-45A7-8E79-B180BB08F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86" name="Grafik 85">
              <a:extLst>
                <a:ext uri="{FF2B5EF4-FFF2-40B4-BE49-F238E27FC236}">
                  <a16:creationId xmlns:a16="http://schemas.microsoft.com/office/drawing/2014/main" id="{9A7E4868-E4F4-482C-8AFA-D318A55BE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CD5CFB28-AE96-4D77-B2A7-DFF46E25F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1B1FE4E0-4E3B-4795-900E-F5172DDC8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5E36739D-2CAF-42C2-9A1D-929152789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02F2573C-44A3-422E-A0B7-94941B83696C}"/>
              </a:ext>
            </a:extLst>
          </p:cNvPr>
          <p:cNvGrpSpPr/>
          <p:nvPr/>
        </p:nvGrpSpPr>
        <p:grpSpPr>
          <a:xfrm>
            <a:off x="5063184" y="5252672"/>
            <a:ext cx="987632" cy="172375"/>
            <a:chOff x="1195207" y="4594399"/>
            <a:chExt cx="987632" cy="172375"/>
          </a:xfrm>
        </p:grpSpPr>
        <p:pic>
          <p:nvPicPr>
            <p:cNvPr id="91" name="Grafik 90">
              <a:extLst>
                <a:ext uri="{FF2B5EF4-FFF2-40B4-BE49-F238E27FC236}">
                  <a16:creationId xmlns:a16="http://schemas.microsoft.com/office/drawing/2014/main" id="{93D736DB-D02D-4BA2-9788-A18AE506D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92" name="Grafik 91">
              <a:extLst>
                <a:ext uri="{FF2B5EF4-FFF2-40B4-BE49-F238E27FC236}">
                  <a16:creationId xmlns:a16="http://schemas.microsoft.com/office/drawing/2014/main" id="{83684133-6280-47CF-8A5E-9AE487644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93" name="Grafik 92">
              <a:extLst>
                <a:ext uri="{FF2B5EF4-FFF2-40B4-BE49-F238E27FC236}">
                  <a16:creationId xmlns:a16="http://schemas.microsoft.com/office/drawing/2014/main" id="{45A6779D-9F0C-4F63-9805-3533E0CEE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94" name="Grafik 93">
              <a:extLst>
                <a:ext uri="{FF2B5EF4-FFF2-40B4-BE49-F238E27FC236}">
                  <a16:creationId xmlns:a16="http://schemas.microsoft.com/office/drawing/2014/main" id="{3F177574-00D9-4E9B-B807-CCDEDF9F6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95" name="Grafik 94">
              <a:extLst>
                <a:ext uri="{FF2B5EF4-FFF2-40B4-BE49-F238E27FC236}">
                  <a16:creationId xmlns:a16="http://schemas.microsoft.com/office/drawing/2014/main" id="{D63AE239-01E0-456F-A194-52A4A7349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1962517D-F6E0-474B-8E16-38978228F4D3}"/>
              </a:ext>
            </a:extLst>
          </p:cNvPr>
          <p:cNvGrpSpPr/>
          <p:nvPr/>
        </p:nvGrpSpPr>
        <p:grpSpPr>
          <a:xfrm>
            <a:off x="6145577" y="5250719"/>
            <a:ext cx="577450" cy="172375"/>
            <a:chOff x="1195207" y="4594399"/>
            <a:chExt cx="577450" cy="172375"/>
          </a:xfrm>
        </p:grpSpPr>
        <p:pic>
          <p:nvPicPr>
            <p:cNvPr id="97" name="Grafik 96">
              <a:extLst>
                <a:ext uri="{FF2B5EF4-FFF2-40B4-BE49-F238E27FC236}">
                  <a16:creationId xmlns:a16="http://schemas.microsoft.com/office/drawing/2014/main" id="{E77979CE-EC9E-4C2C-9662-D0EEC0572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98" name="Grafik 97">
              <a:extLst>
                <a:ext uri="{FF2B5EF4-FFF2-40B4-BE49-F238E27FC236}">
                  <a16:creationId xmlns:a16="http://schemas.microsoft.com/office/drawing/2014/main" id="{1EF01DBF-FEF9-4D05-85AB-B468A3CB0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99" name="Grafik 98">
              <a:extLst>
                <a:ext uri="{FF2B5EF4-FFF2-40B4-BE49-F238E27FC236}">
                  <a16:creationId xmlns:a16="http://schemas.microsoft.com/office/drawing/2014/main" id="{D5DE77D2-330D-44E5-90A6-F9E9174AE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317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46">
            <a:hlinkClick r:id="" action="ppaction://media"/>
            <a:extLst>
              <a:ext uri="{FF2B5EF4-FFF2-40B4-BE49-F238E27FC236}">
                <a16:creationId xmlns:a16="http://schemas.microsoft.com/office/drawing/2014/main" id="{58743113-A82D-45A3-9BAA-04D01992BC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7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pic>
        <p:nvPicPr>
          <p:cNvPr id="9" name="46">
            <a:hlinkClick r:id="" action="ppaction://media"/>
            <a:extLst>
              <a:ext uri="{FF2B5EF4-FFF2-40B4-BE49-F238E27FC236}">
                <a16:creationId xmlns:a16="http://schemas.microsoft.com/office/drawing/2014/main" id="{58743113-A82D-45A3-9BAA-04D01992BC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64">
            <a:hlinkClick r:id="" action="ppaction://media"/>
            <a:extLst>
              <a:ext uri="{FF2B5EF4-FFF2-40B4-BE49-F238E27FC236}">
                <a16:creationId xmlns:a16="http://schemas.microsoft.com/office/drawing/2014/main" id="{3EA40418-CFD0-40F3-80CF-59AF9875F8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96000" y="2700000"/>
            <a:ext cx="540000" cy="540000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8E0F62DA-CDF0-4413-AE1D-B4EA6A3DCA3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650" y="4527510"/>
            <a:ext cx="2160000" cy="2171865"/>
          </a:xfrm>
          <a:prstGeom prst="rect">
            <a:avLst/>
          </a:prstGeom>
        </p:spPr>
      </p:pic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771F2EDD-97EB-4A4F-B35B-3ACFF8E83F03}"/>
              </a:ext>
            </a:extLst>
          </p:cNvPr>
          <p:cNvGrpSpPr/>
          <p:nvPr/>
        </p:nvGrpSpPr>
        <p:grpSpPr>
          <a:xfrm>
            <a:off x="4946925" y="4557250"/>
            <a:ext cx="2073725" cy="173597"/>
            <a:chOff x="8918075" y="4601740"/>
            <a:chExt cx="2073725" cy="173597"/>
          </a:xfrm>
        </p:grpSpPr>
        <p:grpSp>
          <p:nvGrpSpPr>
            <p:cNvPr id="86" name="Gruppieren 85">
              <a:extLst>
                <a:ext uri="{FF2B5EF4-FFF2-40B4-BE49-F238E27FC236}">
                  <a16:creationId xmlns:a16="http://schemas.microsoft.com/office/drawing/2014/main" id="{A624EB19-F252-4A3D-A988-C959AC7B0990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4B795058-C4A4-47E3-B83F-0A9DCB809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DC4DAD1B-CD60-456A-97E7-5FD89B47CC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69F57EA2-2C3B-4D6E-A878-81C1C6C267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6" name="Grafik 95">
                <a:extLst>
                  <a:ext uri="{FF2B5EF4-FFF2-40B4-BE49-F238E27FC236}">
                    <a16:creationId xmlns:a16="http://schemas.microsoft.com/office/drawing/2014/main" id="{B4910742-DEDA-44CA-AE95-0298DD664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7" name="Grafik 96">
                <a:extLst>
                  <a:ext uri="{FF2B5EF4-FFF2-40B4-BE49-F238E27FC236}">
                    <a16:creationId xmlns:a16="http://schemas.microsoft.com/office/drawing/2014/main" id="{6A504FDC-AF8F-44D7-858E-158E30DCD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F09CBBD4-979C-41C3-9A7F-6FA88415E81E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46D6527F-54A1-4C15-BE19-58D4E5B188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6247B18A-8BA6-4BA1-8DCA-59684AB72B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0FDE1346-773A-46AA-97B0-C6F21D8EE2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9975A053-3D4D-493F-A2A7-1650CD8C6E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BB026A7E-2F4C-43B1-A036-2AD470480C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1DEB8609-1E77-4C40-BB18-6FF5E9F7EB32}"/>
              </a:ext>
            </a:extLst>
          </p:cNvPr>
          <p:cNvGrpSpPr/>
          <p:nvPr/>
        </p:nvGrpSpPr>
        <p:grpSpPr>
          <a:xfrm>
            <a:off x="4945959" y="4777330"/>
            <a:ext cx="2076900" cy="176772"/>
            <a:chOff x="8917109" y="4821820"/>
            <a:chExt cx="2076900" cy="176772"/>
          </a:xfrm>
        </p:grpSpPr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id="{A5613A66-FD34-4C6D-AD0C-864458D28D67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3C06FB84-0767-4AFA-8FF6-37E1A5F03A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08826F40-91EB-43BA-BC3D-3EE69E1EE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37B599B5-A592-4197-98B0-D28E2111C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47234394-4D9A-467A-BCE2-886DB29893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5B8BDEA1-F1AB-4135-AEFC-BED0A2DC06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0" name="Gruppieren 99">
              <a:extLst>
                <a:ext uri="{FF2B5EF4-FFF2-40B4-BE49-F238E27FC236}">
                  <a16:creationId xmlns:a16="http://schemas.microsoft.com/office/drawing/2014/main" id="{AC104491-1C2E-4992-9DBD-43AE16C80835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791F6151-2B74-4513-A057-ABC5D3E56F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8827D228-767A-441D-8F70-72CF376ACC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17CDAA24-108B-485B-A53B-312D0B7E32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8D4AF7BD-DD17-41D0-A22F-0B047B8525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E3EF6841-C670-43DE-A1AC-7597508BB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B0A966AA-D3DD-4549-9811-9489814A7235}"/>
              </a:ext>
            </a:extLst>
          </p:cNvPr>
          <p:cNvGrpSpPr/>
          <p:nvPr/>
        </p:nvGrpSpPr>
        <p:grpSpPr>
          <a:xfrm>
            <a:off x="4945959" y="5209647"/>
            <a:ext cx="2076900" cy="174328"/>
            <a:chOff x="8917109" y="5254137"/>
            <a:chExt cx="2076900" cy="174328"/>
          </a:xfrm>
        </p:grpSpPr>
        <p:grpSp>
          <p:nvGrpSpPr>
            <p:cNvPr id="112" name="Gruppieren 111">
              <a:extLst>
                <a:ext uri="{FF2B5EF4-FFF2-40B4-BE49-F238E27FC236}">
                  <a16:creationId xmlns:a16="http://schemas.microsoft.com/office/drawing/2014/main" id="{0BB05875-7E8D-44B8-A7D9-DB5261999E9C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45E0677A-4563-4769-A142-ED5C22BD1C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00DAD997-04D9-454C-9D21-C210C61968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4F473001-3024-412C-B69E-359838E7F2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8E878345-09FD-407B-B5A1-94BBDC3D4D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FAA03065-E71C-4942-8435-4922893AA4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3" name="Gruppieren 112">
              <a:extLst>
                <a:ext uri="{FF2B5EF4-FFF2-40B4-BE49-F238E27FC236}">
                  <a16:creationId xmlns:a16="http://schemas.microsoft.com/office/drawing/2014/main" id="{A26DC508-B2F6-46D4-BA7E-C733347ACF07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FF40A55D-C100-4C36-A913-7BB097A71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A73EC834-94E3-4ACD-BF1D-09138374CE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BBDC21CC-E1A3-48B0-B2D5-6F0269DED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99E0F68A-DCD0-49AD-9DE7-A4D3688BF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536A0A88-6E74-4106-8ECA-65700CE80B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20C35E75-1D85-4B7D-A715-9B6A6E9932D3}"/>
              </a:ext>
            </a:extLst>
          </p:cNvPr>
          <p:cNvGrpSpPr/>
          <p:nvPr/>
        </p:nvGrpSpPr>
        <p:grpSpPr>
          <a:xfrm>
            <a:off x="4946234" y="4992782"/>
            <a:ext cx="2074416" cy="175550"/>
            <a:chOff x="8917384" y="5037272"/>
            <a:chExt cx="2074416" cy="175550"/>
          </a:xfrm>
        </p:grpSpPr>
        <p:grpSp>
          <p:nvGrpSpPr>
            <p:cNvPr id="125" name="Gruppieren 124">
              <a:extLst>
                <a:ext uri="{FF2B5EF4-FFF2-40B4-BE49-F238E27FC236}">
                  <a16:creationId xmlns:a16="http://schemas.microsoft.com/office/drawing/2014/main" id="{DE7E997F-4A24-4AF3-A3EE-09EFFFABFB3A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981C5447-C7CD-4800-A38E-D0E8AEFAE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2EC33595-BE8A-4F36-8963-2F19D78148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38A75999-33EE-455E-A717-F33199F967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C8C9ABC9-9E37-4D49-AD34-C1AA39363D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F40FFA07-C511-40A9-B2D8-DA87383C0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28745FE5-9B11-44BF-B06C-18C2949FAB53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34487308-FD6D-4252-92FE-2BC07A7950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51FE74DE-1D49-4C1F-A2A6-FA60A96C65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5CE378F0-669F-4238-BDA5-F65F9CA3F5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A33FAE6F-D442-40F1-9CE0-66EED1B8E8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FD3DBB23-6979-4D5F-B419-C4F86F4A48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16DBD85B-110E-418D-BDBB-24BECD942154}"/>
              </a:ext>
            </a:extLst>
          </p:cNvPr>
          <p:cNvGrpSpPr/>
          <p:nvPr/>
        </p:nvGrpSpPr>
        <p:grpSpPr>
          <a:xfrm>
            <a:off x="4944993" y="5422135"/>
            <a:ext cx="2073725" cy="176772"/>
            <a:chOff x="8916143" y="5466625"/>
            <a:chExt cx="2073725" cy="176772"/>
          </a:xfrm>
        </p:grpSpPr>
        <p:grpSp>
          <p:nvGrpSpPr>
            <p:cNvPr id="138" name="Gruppieren 137">
              <a:extLst>
                <a:ext uri="{FF2B5EF4-FFF2-40B4-BE49-F238E27FC236}">
                  <a16:creationId xmlns:a16="http://schemas.microsoft.com/office/drawing/2014/main" id="{FF463EA9-0F3D-45F5-8CEE-650DFEC44DAD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CC7D780B-C0FF-4486-BED7-477D84A9E0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26BBC3B9-A29C-4F85-B0BE-EE78CE5FA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2B16EB99-5F0F-44FF-BF78-7188848E46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0B48983F-51EE-4F59-B5A1-D7F3C107FC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FF6DC3D0-1E9E-460F-BFCB-566D0460B7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DA7221FB-DEA9-424D-990C-6CEF38E7CBCE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BBC42615-5B7C-4AEC-8110-D885926E2C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AABD21EB-5455-4DDB-8991-A326D538F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2" name="Grafik 141">
                <a:extLst>
                  <a:ext uri="{FF2B5EF4-FFF2-40B4-BE49-F238E27FC236}">
                    <a16:creationId xmlns:a16="http://schemas.microsoft.com/office/drawing/2014/main" id="{EC767BD1-0538-403F-ACD4-BD0BCEF0CA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7159D718-CFEF-46D7-8C20-923BF15696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52CB8059-B923-4AD7-A676-5C24881DE4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81FEB75D-A767-438D-B459-350700EE8508}"/>
              </a:ext>
            </a:extLst>
          </p:cNvPr>
          <p:cNvGrpSpPr/>
          <p:nvPr/>
        </p:nvGrpSpPr>
        <p:grpSpPr>
          <a:xfrm>
            <a:off x="4948168" y="5851468"/>
            <a:ext cx="781575" cy="172375"/>
            <a:chOff x="1195207" y="4594399"/>
            <a:chExt cx="781575" cy="172375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F5F45751-F9FE-4B8F-B466-021908FFE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54" name="Grafik 153">
              <a:extLst>
                <a:ext uri="{FF2B5EF4-FFF2-40B4-BE49-F238E27FC236}">
                  <a16:creationId xmlns:a16="http://schemas.microsoft.com/office/drawing/2014/main" id="{33CDD054-ED5D-4B28-A49B-BA28A234F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55" name="Grafik 154">
              <a:extLst>
                <a:ext uri="{FF2B5EF4-FFF2-40B4-BE49-F238E27FC236}">
                  <a16:creationId xmlns:a16="http://schemas.microsoft.com/office/drawing/2014/main" id="{EF936FFA-C1D5-4185-9BB9-CEABE68FB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6C5834DA-5FDD-48A8-93E5-A6DDFFBD9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19515C34-A6FC-4A22-A1AA-16B53772C70C}"/>
              </a:ext>
            </a:extLst>
          </p:cNvPr>
          <p:cNvGrpSpPr/>
          <p:nvPr/>
        </p:nvGrpSpPr>
        <p:grpSpPr>
          <a:xfrm>
            <a:off x="4949134" y="5637778"/>
            <a:ext cx="2070550" cy="173597"/>
            <a:chOff x="8920284" y="5682268"/>
            <a:chExt cx="2070550" cy="173597"/>
          </a:xfrm>
        </p:grpSpPr>
        <p:grpSp>
          <p:nvGrpSpPr>
            <p:cNvPr id="164" name="Gruppieren 163">
              <a:extLst>
                <a:ext uri="{FF2B5EF4-FFF2-40B4-BE49-F238E27FC236}">
                  <a16:creationId xmlns:a16="http://schemas.microsoft.com/office/drawing/2014/main" id="{985DC7C8-FE7B-43DD-BB85-6291576B2272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71" name="Grafik 170">
                <a:extLst>
                  <a:ext uri="{FF2B5EF4-FFF2-40B4-BE49-F238E27FC236}">
                    <a16:creationId xmlns:a16="http://schemas.microsoft.com/office/drawing/2014/main" id="{47808FD3-FD15-40B5-A96C-09C3D8651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8A629FAC-60DB-4051-A56D-F746267628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1C58DB29-56C1-43DC-9319-0691D3CCE1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4" name="Grafik 173">
                <a:extLst>
                  <a:ext uri="{FF2B5EF4-FFF2-40B4-BE49-F238E27FC236}">
                    <a16:creationId xmlns:a16="http://schemas.microsoft.com/office/drawing/2014/main" id="{C5566240-B426-4241-8F3D-90B4E5C856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55B50768-DC0E-4B6F-82D4-A546C415D7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65" name="Gruppieren 164">
              <a:extLst>
                <a:ext uri="{FF2B5EF4-FFF2-40B4-BE49-F238E27FC236}">
                  <a16:creationId xmlns:a16="http://schemas.microsoft.com/office/drawing/2014/main" id="{F0B9A2D1-070C-4A03-A1CC-7836609AF36A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5C0EB6C4-411D-4690-A540-68F92F367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58316914-7BD7-443E-B067-7D20F8BCB9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6C353992-3A87-4E4A-ACC3-56C860287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9" name="Grafik 168">
                <a:extLst>
                  <a:ext uri="{FF2B5EF4-FFF2-40B4-BE49-F238E27FC236}">
                    <a16:creationId xmlns:a16="http://schemas.microsoft.com/office/drawing/2014/main" id="{1846D395-4B3C-4326-8F5C-12EDB452A8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7AD1EB31-78CE-4706-9A3D-AFF1E924FB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5911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46">
            <a:hlinkClick r:id="" action="ppaction://media"/>
            <a:extLst>
              <a:ext uri="{FF2B5EF4-FFF2-40B4-BE49-F238E27FC236}">
                <a16:creationId xmlns:a16="http://schemas.microsoft.com/office/drawing/2014/main" id="{58743113-A82D-45A3-9BAA-04D01992BC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9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pic>
        <p:nvPicPr>
          <p:cNvPr id="9" name="46">
            <a:hlinkClick r:id="" action="ppaction://media"/>
            <a:extLst>
              <a:ext uri="{FF2B5EF4-FFF2-40B4-BE49-F238E27FC236}">
                <a16:creationId xmlns:a16="http://schemas.microsoft.com/office/drawing/2014/main" id="{58743113-A82D-45A3-9BAA-04D01992BC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49">
            <a:hlinkClick r:id="" action="ppaction://media"/>
            <a:extLst>
              <a:ext uri="{FF2B5EF4-FFF2-40B4-BE49-F238E27FC236}">
                <a16:creationId xmlns:a16="http://schemas.microsoft.com/office/drawing/2014/main" id="{12E6E0FA-4211-4471-A6A1-1644A63636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05600" y="2750400"/>
            <a:ext cx="540000" cy="540000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E1B01E8D-5035-424A-9876-07900EF022A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00" y="4572000"/>
            <a:ext cx="2160000" cy="2171865"/>
          </a:xfrm>
          <a:prstGeom prst="rect">
            <a:avLst/>
          </a:prstGeom>
        </p:spPr>
      </p:pic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06FC9E18-A667-4ABC-A1C0-2B292F021E72}"/>
              </a:ext>
            </a:extLst>
          </p:cNvPr>
          <p:cNvGrpSpPr/>
          <p:nvPr/>
        </p:nvGrpSpPr>
        <p:grpSpPr>
          <a:xfrm>
            <a:off x="8918075" y="4601740"/>
            <a:ext cx="2073725" cy="173597"/>
            <a:chOff x="8918075" y="4601740"/>
            <a:chExt cx="2073725" cy="173597"/>
          </a:xfrm>
        </p:grpSpPr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1920C11A-BD09-4A6B-91D2-11BBE18F925F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74" name="Grafik 73">
                <a:extLst>
                  <a:ext uri="{FF2B5EF4-FFF2-40B4-BE49-F238E27FC236}">
                    <a16:creationId xmlns:a16="http://schemas.microsoft.com/office/drawing/2014/main" id="{FB868EA3-8087-4389-B288-7A12E34BF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5" name="Grafik 74">
                <a:extLst>
                  <a:ext uri="{FF2B5EF4-FFF2-40B4-BE49-F238E27FC236}">
                    <a16:creationId xmlns:a16="http://schemas.microsoft.com/office/drawing/2014/main" id="{E9793EC9-0061-4015-954F-A3D184367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91521626-A630-4A2E-9663-85047ED0F8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7" name="Grafik 76">
                <a:extLst>
                  <a:ext uri="{FF2B5EF4-FFF2-40B4-BE49-F238E27FC236}">
                    <a16:creationId xmlns:a16="http://schemas.microsoft.com/office/drawing/2014/main" id="{B85C2CB5-3293-475D-8135-29DC3C8D76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77744793-4177-4418-BB9A-94DE96EE70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3D9734B6-FC08-4036-B2CB-86CA3F3285B5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69" name="Grafik 68">
                <a:extLst>
                  <a:ext uri="{FF2B5EF4-FFF2-40B4-BE49-F238E27FC236}">
                    <a16:creationId xmlns:a16="http://schemas.microsoft.com/office/drawing/2014/main" id="{75F029BB-0869-4E56-845A-80EACF7900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0" name="Grafik 69">
                <a:extLst>
                  <a:ext uri="{FF2B5EF4-FFF2-40B4-BE49-F238E27FC236}">
                    <a16:creationId xmlns:a16="http://schemas.microsoft.com/office/drawing/2014/main" id="{4E380175-27BD-405F-8E1A-7644902FF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1" name="Grafik 70">
                <a:extLst>
                  <a:ext uri="{FF2B5EF4-FFF2-40B4-BE49-F238E27FC236}">
                    <a16:creationId xmlns:a16="http://schemas.microsoft.com/office/drawing/2014/main" id="{F62A4242-402D-41E8-9F59-C0257AA976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2" name="Grafik 71">
                <a:extLst>
                  <a:ext uri="{FF2B5EF4-FFF2-40B4-BE49-F238E27FC236}">
                    <a16:creationId xmlns:a16="http://schemas.microsoft.com/office/drawing/2014/main" id="{3C2BE5E3-6F06-41E4-89E9-0BD2CCA5E3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8C375D20-7B09-434D-A647-59FD3D814F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A7E2C6AF-ED2C-4956-AC87-1793C673233E}"/>
              </a:ext>
            </a:extLst>
          </p:cNvPr>
          <p:cNvGrpSpPr/>
          <p:nvPr/>
        </p:nvGrpSpPr>
        <p:grpSpPr>
          <a:xfrm>
            <a:off x="8917109" y="5254137"/>
            <a:ext cx="2076900" cy="174328"/>
            <a:chOff x="8917109" y="5254137"/>
            <a:chExt cx="2076900" cy="174328"/>
          </a:xfrm>
        </p:grpSpPr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A0EF57FB-0FAF-4444-90E4-03968AC9B6BF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EEC600F6-0967-44AF-908E-CD13A56A3A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6FF17619-D4E8-4FCF-A3C1-16589A718A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B294BA16-B075-42DC-AB6D-0797CE456E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57C68460-686C-48E5-935C-397DC3BB1A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E70FCF2A-6897-405C-BFA8-305989CD1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3110C806-F29A-414D-8E64-3343728616DB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82" name="Grafik 81">
                <a:extLst>
                  <a:ext uri="{FF2B5EF4-FFF2-40B4-BE49-F238E27FC236}">
                    <a16:creationId xmlns:a16="http://schemas.microsoft.com/office/drawing/2014/main" id="{5C44A08E-9D00-4D57-BBBF-0EAEEFC33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12B694F0-9CDE-471C-A652-B4C1004634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4" name="Grafik 83">
                <a:extLst>
                  <a:ext uri="{FF2B5EF4-FFF2-40B4-BE49-F238E27FC236}">
                    <a16:creationId xmlns:a16="http://schemas.microsoft.com/office/drawing/2014/main" id="{DB36CDB9-7EC4-4C41-AEAE-E0AA8FEA7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AC0F3B23-EE60-4E4F-AD60-7DB84A6372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8DAB6640-BB48-4863-8644-CEE51EF1A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1EBCC31A-84DD-4D8F-A28E-FFC139B500B4}"/>
              </a:ext>
            </a:extLst>
          </p:cNvPr>
          <p:cNvGrpSpPr/>
          <p:nvPr/>
        </p:nvGrpSpPr>
        <p:grpSpPr>
          <a:xfrm>
            <a:off x="8917384" y="5037272"/>
            <a:ext cx="2074416" cy="175550"/>
            <a:chOff x="8917384" y="5037272"/>
            <a:chExt cx="2074416" cy="175550"/>
          </a:xfrm>
        </p:grpSpPr>
        <p:grpSp>
          <p:nvGrpSpPr>
            <p:cNvPr id="93" name="Gruppieren 92">
              <a:extLst>
                <a:ext uri="{FF2B5EF4-FFF2-40B4-BE49-F238E27FC236}">
                  <a16:creationId xmlns:a16="http://schemas.microsoft.com/office/drawing/2014/main" id="{15C0D55D-4DDD-429B-85A8-4851039F8C60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E31B1768-0A05-4CF5-8E2F-832EAD117B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4C90199C-DD59-4C7F-A7C0-5926461504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2FF6AC39-26EC-4BB4-896D-60F65DE02A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B82CEBE5-20A3-47B0-81A4-5FF27ED89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8EE59B4B-D9F0-48C6-A4F2-E4282AF4D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C540A742-ED22-4838-82A2-C732C5B52D0C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FB6F638C-7F5A-433E-98A2-7511D6C31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6" name="Grafik 95">
                <a:extLst>
                  <a:ext uri="{FF2B5EF4-FFF2-40B4-BE49-F238E27FC236}">
                    <a16:creationId xmlns:a16="http://schemas.microsoft.com/office/drawing/2014/main" id="{79CAE24A-CE1C-47EB-87BA-A8D30A8B64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7" name="Grafik 96">
                <a:extLst>
                  <a:ext uri="{FF2B5EF4-FFF2-40B4-BE49-F238E27FC236}">
                    <a16:creationId xmlns:a16="http://schemas.microsoft.com/office/drawing/2014/main" id="{80CCD89F-16EB-4CD7-8674-138EC4863F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AADEC03D-55EE-45D0-BB84-ED9B08FD9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B9F8F37F-10A2-4EC3-B623-71430B8BC8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7059CD10-3EDE-4CA1-AAD5-C1CBA9CA98F6}"/>
              </a:ext>
            </a:extLst>
          </p:cNvPr>
          <p:cNvGrpSpPr/>
          <p:nvPr/>
        </p:nvGrpSpPr>
        <p:grpSpPr>
          <a:xfrm>
            <a:off x="8917109" y="4821820"/>
            <a:ext cx="2076900" cy="176772"/>
            <a:chOff x="8917109" y="4821820"/>
            <a:chExt cx="2076900" cy="176772"/>
          </a:xfrm>
        </p:grpSpPr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929E8D84-3752-42F5-9FEA-D1508A8A0F79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91DE3B30-D717-445B-94A2-5DAC8DB08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9263D413-A71D-468E-949A-F91CE4A237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488C2AF1-E788-4590-84D0-ACEF3163A9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C4CFA66E-2CAA-431B-A45B-975927EAF0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B1DB8E37-3929-4599-AB24-5BB853974C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7" name="Gruppieren 106">
              <a:extLst>
                <a:ext uri="{FF2B5EF4-FFF2-40B4-BE49-F238E27FC236}">
                  <a16:creationId xmlns:a16="http://schemas.microsoft.com/office/drawing/2014/main" id="{C19A760F-073D-4DDF-9D17-C1939FC95087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C959B0C6-C595-4DCA-9576-A449B41833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BB592D7A-C6AC-4DDA-A838-9ED5BE2BD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861FA05B-AD4B-4EA8-982B-64576FE436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ADEE63CE-D385-454C-8C65-6991CFA13F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094713DD-AEB8-4263-946E-A017A9797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2AACAA2B-306A-492D-B30C-4A0020060128}"/>
              </a:ext>
            </a:extLst>
          </p:cNvPr>
          <p:cNvGrpSpPr/>
          <p:nvPr/>
        </p:nvGrpSpPr>
        <p:grpSpPr>
          <a:xfrm>
            <a:off x="8916143" y="5466625"/>
            <a:ext cx="1867668" cy="176772"/>
            <a:chOff x="8916143" y="5466625"/>
            <a:chExt cx="1867668" cy="176772"/>
          </a:xfrm>
        </p:grpSpPr>
        <p:grpSp>
          <p:nvGrpSpPr>
            <p:cNvPr id="119" name="Gruppieren 118">
              <a:extLst>
                <a:ext uri="{FF2B5EF4-FFF2-40B4-BE49-F238E27FC236}">
                  <a16:creationId xmlns:a16="http://schemas.microsoft.com/office/drawing/2014/main" id="{17F8501F-3BDE-4CE7-89DB-9217B555F63F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468D0488-07A7-4B44-920C-C082FC5828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1A76CCD3-14F8-4695-A3FB-46C558B688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D3ADD2AE-69D6-4761-84F8-1A02E7604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3DB4B607-CF0E-4CE0-8CFE-B2A3402F0D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9B1258E9-32C4-4503-917D-3270D51A99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881E0F44-5AF5-4787-8246-D0624CF749D8}"/>
                </a:ext>
              </a:extLst>
            </p:cNvPr>
            <p:cNvGrpSpPr/>
            <p:nvPr/>
          </p:nvGrpSpPr>
          <p:grpSpPr>
            <a:xfrm>
              <a:off x="10002236" y="5471022"/>
              <a:ext cx="781575" cy="172375"/>
              <a:chOff x="1195207" y="4594399"/>
              <a:chExt cx="781575" cy="172375"/>
            </a:xfrm>
          </p:grpSpPr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1CD454C3-9F13-48C2-8EC4-718CCE358D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17179AF-A9BA-4018-916A-DBE941FD5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678FD169-A014-495F-9D03-78F7D967A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F73A87E8-B52F-4593-A3B7-BEA4E555B2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490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6">
            <a:hlinkClick r:id="" action="ppaction://media"/>
            <a:extLst>
              <a:ext uri="{FF2B5EF4-FFF2-40B4-BE49-F238E27FC236}">
                <a16:creationId xmlns:a16="http://schemas.microsoft.com/office/drawing/2014/main" id="{ECB6A9CF-4EF1-436F-A2F2-B30C596368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9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46">
            <a:hlinkClick r:id="" action="ppaction://media"/>
            <a:extLst>
              <a:ext uri="{FF2B5EF4-FFF2-40B4-BE49-F238E27FC236}">
                <a16:creationId xmlns:a16="http://schemas.microsoft.com/office/drawing/2014/main" id="{58743113-A82D-45A3-9BAA-04D01992BC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pic>
        <p:nvPicPr>
          <p:cNvPr id="9" name="46">
            <a:hlinkClick r:id="" action="ppaction://media"/>
            <a:extLst>
              <a:ext uri="{FF2B5EF4-FFF2-40B4-BE49-F238E27FC236}">
                <a16:creationId xmlns:a16="http://schemas.microsoft.com/office/drawing/2014/main" id="{58743113-A82D-45A3-9BAA-04D01992BC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41D35B2-FCCD-4D53-8866-D96A604519AC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C980836-67FF-434F-A1B5-7860ED9BFC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BBE46AE3-E45A-41F8-9D4E-49F0C62A86B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00" y="4572000"/>
            <a:ext cx="2160000" cy="2171865"/>
          </a:xfrm>
          <a:prstGeom prst="rect">
            <a:avLst/>
          </a:prstGeom>
        </p:spPr>
      </p:pic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4669809D-721F-4195-9DD3-1D33C9252A4E}"/>
              </a:ext>
            </a:extLst>
          </p:cNvPr>
          <p:cNvGrpSpPr/>
          <p:nvPr/>
        </p:nvGrpSpPr>
        <p:grpSpPr>
          <a:xfrm>
            <a:off x="1193275" y="4601740"/>
            <a:ext cx="2073725" cy="173597"/>
            <a:chOff x="8918075" y="4601740"/>
            <a:chExt cx="2073725" cy="173597"/>
          </a:xfrm>
        </p:grpSpPr>
        <p:grpSp>
          <p:nvGrpSpPr>
            <p:cNvPr id="63" name="Gruppieren 62">
              <a:extLst>
                <a:ext uri="{FF2B5EF4-FFF2-40B4-BE49-F238E27FC236}">
                  <a16:creationId xmlns:a16="http://schemas.microsoft.com/office/drawing/2014/main" id="{133EACCC-2897-4048-8B40-641805BF8437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70" name="Grafik 69">
                <a:extLst>
                  <a:ext uri="{FF2B5EF4-FFF2-40B4-BE49-F238E27FC236}">
                    <a16:creationId xmlns:a16="http://schemas.microsoft.com/office/drawing/2014/main" id="{1E366EE1-86F5-4219-AEE0-7AAF12E0DE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1" name="Grafik 70">
                <a:extLst>
                  <a:ext uri="{FF2B5EF4-FFF2-40B4-BE49-F238E27FC236}">
                    <a16:creationId xmlns:a16="http://schemas.microsoft.com/office/drawing/2014/main" id="{C4B3F8C0-0498-4E88-8958-CDA203AF22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2" name="Grafik 71">
                <a:extLst>
                  <a:ext uri="{FF2B5EF4-FFF2-40B4-BE49-F238E27FC236}">
                    <a16:creationId xmlns:a16="http://schemas.microsoft.com/office/drawing/2014/main" id="{140A82AD-269A-4F6F-8AB0-C7E67079DD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0454BA09-558E-407E-8628-E983F7391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4" name="Grafik 73">
                <a:extLst>
                  <a:ext uri="{FF2B5EF4-FFF2-40B4-BE49-F238E27FC236}">
                    <a16:creationId xmlns:a16="http://schemas.microsoft.com/office/drawing/2014/main" id="{36E3A598-53B2-4501-9AD7-1ECDF530F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4" name="Gruppieren 63">
              <a:extLst>
                <a:ext uri="{FF2B5EF4-FFF2-40B4-BE49-F238E27FC236}">
                  <a16:creationId xmlns:a16="http://schemas.microsoft.com/office/drawing/2014/main" id="{0303E2B2-CA28-43D1-B393-67DB72A84179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65" name="Grafik 64">
                <a:extLst>
                  <a:ext uri="{FF2B5EF4-FFF2-40B4-BE49-F238E27FC236}">
                    <a16:creationId xmlns:a16="http://schemas.microsoft.com/office/drawing/2014/main" id="{D7095DCB-ADA5-4AD8-8AB1-C1D1670443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6" name="Grafik 65">
                <a:extLst>
                  <a:ext uri="{FF2B5EF4-FFF2-40B4-BE49-F238E27FC236}">
                    <a16:creationId xmlns:a16="http://schemas.microsoft.com/office/drawing/2014/main" id="{CD1B7A76-0884-4B1F-A97E-B84ABCA5A2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7" name="Grafik 66">
                <a:extLst>
                  <a:ext uri="{FF2B5EF4-FFF2-40B4-BE49-F238E27FC236}">
                    <a16:creationId xmlns:a16="http://schemas.microsoft.com/office/drawing/2014/main" id="{9D533B75-402C-4E70-91DA-1975A2DA5C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4F54C4B4-DFAC-4D38-BF74-0CD8A07B63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9" name="Grafik 68">
                <a:extLst>
                  <a:ext uri="{FF2B5EF4-FFF2-40B4-BE49-F238E27FC236}">
                    <a16:creationId xmlns:a16="http://schemas.microsoft.com/office/drawing/2014/main" id="{10602F51-71A8-421A-81C9-4CC9153ACE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929738ED-722C-4C97-925A-68528DB93615}"/>
              </a:ext>
            </a:extLst>
          </p:cNvPr>
          <p:cNvGrpSpPr/>
          <p:nvPr/>
        </p:nvGrpSpPr>
        <p:grpSpPr>
          <a:xfrm>
            <a:off x="1192309" y="4826217"/>
            <a:ext cx="2076900" cy="172375"/>
            <a:chOff x="8917109" y="4826217"/>
            <a:chExt cx="2076900" cy="172375"/>
          </a:xfrm>
        </p:grpSpPr>
        <p:grpSp>
          <p:nvGrpSpPr>
            <p:cNvPr id="76" name="Gruppieren 75">
              <a:extLst>
                <a:ext uri="{FF2B5EF4-FFF2-40B4-BE49-F238E27FC236}">
                  <a16:creationId xmlns:a16="http://schemas.microsoft.com/office/drawing/2014/main" id="{1F691447-311C-4F36-BDC1-BAA05E35B70D}"/>
                </a:ext>
              </a:extLst>
            </p:cNvPr>
            <p:cNvGrpSpPr/>
            <p:nvPr/>
          </p:nvGrpSpPr>
          <p:grpSpPr>
            <a:xfrm>
              <a:off x="8917109" y="4826815"/>
              <a:ext cx="987632" cy="171080"/>
              <a:chOff x="1195207" y="4596219"/>
              <a:chExt cx="987632" cy="171080"/>
            </a:xfrm>
          </p:grpSpPr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CF605FA3-B7F6-498E-8B28-079F0065A8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4" name="Grafik 83">
                <a:extLst>
                  <a:ext uri="{FF2B5EF4-FFF2-40B4-BE49-F238E27FC236}">
                    <a16:creationId xmlns:a16="http://schemas.microsoft.com/office/drawing/2014/main" id="{8571731F-F0C0-4805-9E65-F309966C38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237CFDC4-1DDC-42A1-AB20-E1485156BC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10332" y="45980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BC4696E1-40D2-44E4-B2BD-8ECEE7C7A4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E33ADBEA-CCF8-46C6-AC9D-4F816F8041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E7455C0D-9604-4A42-8214-787C2EE30F99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4F05607B-B810-4BBC-854A-43D096AB99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0FA2E1FD-3213-4025-93FD-C2B59B490C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0" name="Grafik 79">
                <a:extLst>
                  <a:ext uri="{FF2B5EF4-FFF2-40B4-BE49-F238E27FC236}">
                    <a16:creationId xmlns:a16="http://schemas.microsoft.com/office/drawing/2014/main" id="{6BFAD749-F062-4616-9D9C-EDBF6E83FD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E7A5EDCC-DEF9-48F6-8CE4-0AE20F0C03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2" name="Grafik 81">
                <a:extLst>
                  <a:ext uri="{FF2B5EF4-FFF2-40B4-BE49-F238E27FC236}">
                    <a16:creationId xmlns:a16="http://schemas.microsoft.com/office/drawing/2014/main" id="{B3F0C2FA-C64A-4E75-B2D1-C49AE136B0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2C50FC87-B40C-46D4-BF18-E9B91F2E998C}"/>
              </a:ext>
            </a:extLst>
          </p:cNvPr>
          <p:cNvGrpSpPr/>
          <p:nvPr/>
        </p:nvGrpSpPr>
        <p:grpSpPr>
          <a:xfrm>
            <a:off x="1192309" y="5254137"/>
            <a:ext cx="2076900" cy="174328"/>
            <a:chOff x="8917109" y="5254137"/>
            <a:chExt cx="2076900" cy="174328"/>
          </a:xfrm>
        </p:grpSpPr>
        <p:grpSp>
          <p:nvGrpSpPr>
            <p:cNvPr id="89" name="Gruppieren 88">
              <a:extLst>
                <a:ext uri="{FF2B5EF4-FFF2-40B4-BE49-F238E27FC236}">
                  <a16:creationId xmlns:a16="http://schemas.microsoft.com/office/drawing/2014/main" id="{D566E3E6-6D81-4F1B-81FD-166AC9D6F806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96" name="Grafik 95">
                <a:extLst>
                  <a:ext uri="{FF2B5EF4-FFF2-40B4-BE49-F238E27FC236}">
                    <a16:creationId xmlns:a16="http://schemas.microsoft.com/office/drawing/2014/main" id="{D71DCBD3-0077-44AF-A2C8-8932465446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7" name="Grafik 96">
                <a:extLst>
                  <a:ext uri="{FF2B5EF4-FFF2-40B4-BE49-F238E27FC236}">
                    <a16:creationId xmlns:a16="http://schemas.microsoft.com/office/drawing/2014/main" id="{E35C088E-731D-4873-9618-1A3DEE9AEE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933D67A8-92A8-456C-BC06-9851545710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0F27A41E-7AAE-43E5-9733-7DC674504B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7B6A7148-C5E4-4354-BDBB-3434A7487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81FDE089-2DDE-4E2C-B169-848CF8EADEFE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44C91B0E-D9F7-4A57-B6DC-DA86043D1B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544C7C05-DB55-481C-BC25-A4D08E8EFE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6F7F107B-2F17-4A9B-B3F2-FF2D5E4A75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89FB934F-952E-4294-903E-152B7ECA26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C6A65B66-CEA8-48CA-9989-C2E1909F8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8743ABD5-6E23-47CC-9A78-932EA844C7BB}"/>
              </a:ext>
            </a:extLst>
          </p:cNvPr>
          <p:cNvGrpSpPr/>
          <p:nvPr/>
        </p:nvGrpSpPr>
        <p:grpSpPr>
          <a:xfrm>
            <a:off x="1192584" y="5037272"/>
            <a:ext cx="2074416" cy="175550"/>
            <a:chOff x="8917384" y="5037272"/>
            <a:chExt cx="2074416" cy="175550"/>
          </a:xfrm>
        </p:grpSpPr>
        <p:grpSp>
          <p:nvGrpSpPr>
            <p:cNvPr id="102" name="Gruppieren 101">
              <a:extLst>
                <a:ext uri="{FF2B5EF4-FFF2-40B4-BE49-F238E27FC236}">
                  <a16:creationId xmlns:a16="http://schemas.microsoft.com/office/drawing/2014/main" id="{7131DF83-07B6-4AD0-90C2-8C8809E3ED7B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68242449-F77E-4EF8-AB95-A7DF826DA4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7705F82C-2969-48DA-B710-1B876CBBA0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4160591E-8864-4F44-BDF4-66C7B28DF7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951A85DB-C619-4BE5-9CE1-F05672CF6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6D9594E0-243C-434A-ACE0-484576C607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30FD42D6-21B0-4C80-9362-53BC778D3070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BA7E1D8A-A7A4-4A97-9522-9B3C548B55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24D37B2B-3825-4929-9F6A-3BF26CE753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3B49BC94-CB82-4860-B752-50186EF9D6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11D96E97-F6F1-4BD5-BC35-F765CBBC30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AC163ABE-603D-4544-B3C6-8C70B6E140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9A0067D8-EFAD-448C-B30B-14BAFD44C928}"/>
              </a:ext>
            </a:extLst>
          </p:cNvPr>
          <p:cNvGrpSpPr/>
          <p:nvPr/>
        </p:nvGrpSpPr>
        <p:grpSpPr>
          <a:xfrm>
            <a:off x="1194518" y="5462892"/>
            <a:ext cx="1255293" cy="176772"/>
            <a:chOff x="8916143" y="5466625"/>
            <a:chExt cx="1255293" cy="176772"/>
          </a:xfrm>
        </p:grpSpPr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0DB81BA9-4864-4933-871D-52BC90BCFD3C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B784B03F-AB6A-49A7-A13A-243EB85335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FD554D3D-A312-438B-8DE9-75D2E22FD1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A5276DE3-4750-4F0A-98E3-6E906234B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169B31E9-D1A4-490B-8099-5BB0693E6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57E4D3D6-CBC9-4B18-B95F-0E50D25EDD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pic>
          <p:nvPicPr>
            <p:cNvPr id="117" name="Grafik 116">
              <a:extLst>
                <a:ext uri="{FF2B5EF4-FFF2-40B4-BE49-F238E27FC236}">
                  <a16:creationId xmlns:a16="http://schemas.microsoft.com/office/drawing/2014/main" id="{5AFB4B53-77D7-425C-8F8B-A74AB973C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2236" y="5474197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398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50">
            <a:hlinkClick r:id="" action="ppaction://media"/>
            <a:extLst>
              <a:ext uri="{FF2B5EF4-FFF2-40B4-BE49-F238E27FC236}">
                <a16:creationId xmlns:a16="http://schemas.microsoft.com/office/drawing/2014/main" id="{FADAF98A-2D14-411E-9417-DA29CF390B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9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15</a:t>
            </a:r>
          </a:p>
        </p:txBody>
      </p:sp>
      <p:pic>
        <p:nvPicPr>
          <p:cNvPr id="9" name="50">
            <a:hlinkClick r:id="" action="ppaction://media"/>
            <a:extLst>
              <a:ext uri="{FF2B5EF4-FFF2-40B4-BE49-F238E27FC236}">
                <a16:creationId xmlns:a16="http://schemas.microsoft.com/office/drawing/2014/main" id="{FADAF98A-2D14-411E-9417-DA29CF390B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60">
            <a:hlinkClick r:id="" action="ppaction://media"/>
            <a:extLst>
              <a:ext uri="{FF2B5EF4-FFF2-40B4-BE49-F238E27FC236}">
                <a16:creationId xmlns:a16="http://schemas.microsoft.com/office/drawing/2014/main" id="{E3092123-A83B-4274-B002-6BB8F718F9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96000" y="2700000"/>
            <a:ext cx="540000" cy="540000"/>
          </a:xfrm>
          <a:prstGeom prst="rect">
            <a:avLst/>
          </a:prstGeom>
        </p:spPr>
      </p:pic>
      <p:pic>
        <p:nvPicPr>
          <p:cNvPr id="110" name="Grafik 109">
            <a:extLst>
              <a:ext uri="{FF2B5EF4-FFF2-40B4-BE49-F238E27FC236}">
                <a16:creationId xmlns:a16="http://schemas.microsoft.com/office/drawing/2014/main" id="{E6394C76-C697-4B1C-BCEE-700ECB6A469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650" y="4527510"/>
            <a:ext cx="2160000" cy="2171865"/>
          </a:xfrm>
          <a:prstGeom prst="rect">
            <a:avLst/>
          </a:prstGeom>
        </p:spPr>
      </p:pic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2DCFBA4A-2894-49A4-ABE5-DE669EE1AB62}"/>
              </a:ext>
            </a:extLst>
          </p:cNvPr>
          <p:cNvGrpSpPr/>
          <p:nvPr/>
        </p:nvGrpSpPr>
        <p:grpSpPr>
          <a:xfrm>
            <a:off x="4946925" y="4557250"/>
            <a:ext cx="2073725" cy="173597"/>
            <a:chOff x="8918075" y="4601740"/>
            <a:chExt cx="2073725" cy="173597"/>
          </a:xfrm>
        </p:grpSpPr>
        <p:grpSp>
          <p:nvGrpSpPr>
            <p:cNvPr id="136" name="Gruppieren 135">
              <a:extLst>
                <a:ext uri="{FF2B5EF4-FFF2-40B4-BE49-F238E27FC236}">
                  <a16:creationId xmlns:a16="http://schemas.microsoft.com/office/drawing/2014/main" id="{191EA4CC-DF8A-4696-AB02-0C6F2B3CC510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9DB2294D-D77E-40B8-9B06-29F51209F6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3DDEBDA3-452D-4C64-A253-E081E4950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7C920E5C-6AD5-4054-8B0F-E544C6372B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6ABED99B-DBAE-4EB6-AA8B-4342EB37D5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84B731AC-D548-478A-AB53-91A7208DEF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7" name="Gruppieren 136">
              <a:extLst>
                <a:ext uri="{FF2B5EF4-FFF2-40B4-BE49-F238E27FC236}">
                  <a16:creationId xmlns:a16="http://schemas.microsoft.com/office/drawing/2014/main" id="{8CFFAAE2-3B67-4D2A-9118-5DB9806D6F4F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9534266C-623F-4B38-A2B3-FE280ECDE5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D866E59C-6C0A-4978-AA36-D47C2F633D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26A9F5C3-CD83-47CD-AAB3-804DE5A1F9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251EF3BD-3652-4A47-829A-FE929D5E9A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2" name="Grafik 141">
                <a:extLst>
                  <a:ext uri="{FF2B5EF4-FFF2-40B4-BE49-F238E27FC236}">
                    <a16:creationId xmlns:a16="http://schemas.microsoft.com/office/drawing/2014/main" id="{ACD09351-F238-49B1-A9D2-30B8568B23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75FB8C8F-377F-44EF-B254-E891DF7F522B}"/>
              </a:ext>
            </a:extLst>
          </p:cNvPr>
          <p:cNvGrpSpPr/>
          <p:nvPr/>
        </p:nvGrpSpPr>
        <p:grpSpPr>
          <a:xfrm>
            <a:off x="4946234" y="4992782"/>
            <a:ext cx="2074416" cy="175550"/>
            <a:chOff x="8917384" y="5037272"/>
            <a:chExt cx="2074416" cy="175550"/>
          </a:xfrm>
        </p:grpSpPr>
        <p:grpSp>
          <p:nvGrpSpPr>
            <p:cNvPr id="149" name="Gruppieren 148">
              <a:extLst>
                <a:ext uri="{FF2B5EF4-FFF2-40B4-BE49-F238E27FC236}">
                  <a16:creationId xmlns:a16="http://schemas.microsoft.com/office/drawing/2014/main" id="{53AD2283-D1ED-4CF7-B65A-453158270ED0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56" name="Grafik 155">
                <a:extLst>
                  <a:ext uri="{FF2B5EF4-FFF2-40B4-BE49-F238E27FC236}">
                    <a16:creationId xmlns:a16="http://schemas.microsoft.com/office/drawing/2014/main" id="{724B6EAD-A122-4C4C-A650-673A31B610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7" name="Grafik 156">
                <a:extLst>
                  <a:ext uri="{FF2B5EF4-FFF2-40B4-BE49-F238E27FC236}">
                    <a16:creationId xmlns:a16="http://schemas.microsoft.com/office/drawing/2014/main" id="{8B9D054F-A075-4113-A414-680B4351B1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4D7C0E02-5B91-4D50-BC98-0FCDC48DB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E6BF8384-C6A9-4C42-B1ED-FA0476DEDC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A51AC59B-7B6B-4012-8391-D54F6B9BA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0" name="Gruppieren 149">
              <a:extLst>
                <a:ext uri="{FF2B5EF4-FFF2-40B4-BE49-F238E27FC236}">
                  <a16:creationId xmlns:a16="http://schemas.microsoft.com/office/drawing/2014/main" id="{C1531FCF-38F2-4734-915C-6CF1E913137C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CF2AA7B9-F615-4F39-BB82-25C13610D5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FD483632-A91B-4BEE-A965-78797D10BA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559F834C-68EC-4548-9AFA-1EEB46FDDB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EEA40F59-A530-4256-B22C-A400CF3ED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57F3CB4B-11BA-481B-87D0-3C702AEE1C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DBF65082-3022-43E9-9896-740CD5A9612B}"/>
              </a:ext>
            </a:extLst>
          </p:cNvPr>
          <p:cNvGrpSpPr/>
          <p:nvPr/>
        </p:nvGrpSpPr>
        <p:grpSpPr>
          <a:xfrm>
            <a:off x="4944993" y="5422135"/>
            <a:ext cx="2073725" cy="176772"/>
            <a:chOff x="8916143" y="5466625"/>
            <a:chExt cx="2073725" cy="176772"/>
          </a:xfrm>
        </p:grpSpPr>
        <p:grpSp>
          <p:nvGrpSpPr>
            <p:cNvPr id="162" name="Gruppieren 161">
              <a:extLst>
                <a:ext uri="{FF2B5EF4-FFF2-40B4-BE49-F238E27FC236}">
                  <a16:creationId xmlns:a16="http://schemas.microsoft.com/office/drawing/2014/main" id="{B93861D0-8E86-4BE9-8303-903861B1C074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69" name="Grafik 168">
                <a:extLst>
                  <a:ext uri="{FF2B5EF4-FFF2-40B4-BE49-F238E27FC236}">
                    <a16:creationId xmlns:a16="http://schemas.microsoft.com/office/drawing/2014/main" id="{D4C611C9-7A18-48FE-B757-E4023053AA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875C9845-ED5F-497E-B398-0FA690345D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1" name="Grafik 170">
                <a:extLst>
                  <a:ext uri="{FF2B5EF4-FFF2-40B4-BE49-F238E27FC236}">
                    <a16:creationId xmlns:a16="http://schemas.microsoft.com/office/drawing/2014/main" id="{3B84F188-DA08-4C9B-8A3E-C35A9C5ADB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64C245D5-0379-41D6-9ED8-F52AC922DB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DDB72FB8-959A-4CEE-8351-E7DB2582F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C9109B20-80E2-4D95-8D73-E8963F9D7153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901782DF-418E-4A21-94E1-8310EE8F3B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0CFD0602-1FA8-427E-AD58-11AFDA98F3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5DEC5D02-FD10-4C50-A029-D9AC62618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48178EF-5013-43D3-A6CB-5295F6992A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16B3BA7A-92D5-468D-A23C-DB6614DD20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7FEFB552-108A-4D2F-90CE-7A65F81DBAC8}"/>
              </a:ext>
            </a:extLst>
          </p:cNvPr>
          <p:cNvGrpSpPr/>
          <p:nvPr/>
        </p:nvGrpSpPr>
        <p:grpSpPr>
          <a:xfrm>
            <a:off x="4949134" y="5637778"/>
            <a:ext cx="2070550" cy="173597"/>
            <a:chOff x="8920284" y="5682268"/>
            <a:chExt cx="2070550" cy="173597"/>
          </a:xfrm>
        </p:grpSpPr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84CD09BF-EB28-4290-A9CA-5A09C4A8467C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82" name="Grafik 181">
                <a:extLst>
                  <a:ext uri="{FF2B5EF4-FFF2-40B4-BE49-F238E27FC236}">
                    <a16:creationId xmlns:a16="http://schemas.microsoft.com/office/drawing/2014/main" id="{B20DBFC2-430C-4D60-904F-E92FB46390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3" name="Grafik 182">
                <a:extLst>
                  <a:ext uri="{FF2B5EF4-FFF2-40B4-BE49-F238E27FC236}">
                    <a16:creationId xmlns:a16="http://schemas.microsoft.com/office/drawing/2014/main" id="{A89635B3-4F2E-418F-AF27-9EC5D5E7D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4" name="Grafik 183">
                <a:extLst>
                  <a:ext uri="{FF2B5EF4-FFF2-40B4-BE49-F238E27FC236}">
                    <a16:creationId xmlns:a16="http://schemas.microsoft.com/office/drawing/2014/main" id="{13A940B8-9CBD-404D-A3D7-7AF36ACDF2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5" name="Grafik 184">
                <a:extLst>
                  <a:ext uri="{FF2B5EF4-FFF2-40B4-BE49-F238E27FC236}">
                    <a16:creationId xmlns:a16="http://schemas.microsoft.com/office/drawing/2014/main" id="{8C72CAE1-D165-4605-A90D-D50AC779D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6" name="Grafik 185">
                <a:extLst>
                  <a:ext uri="{FF2B5EF4-FFF2-40B4-BE49-F238E27FC236}">
                    <a16:creationId xmlns:a16="http://schemas.microsoft.com/office/drawing/2014/main" id="{34D7BEA6-4873-4F37-A700-3CEB13D01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76" name="Gruppieren 175">
              <a:extLst>
                <a:ext uri="{FF2B5EF4-FFF2-40B4-BE49-F238E27FC236}">
                  <a16:creationId xmlns:a16="http://schemas.microsoft.com/office/drawing/2014/main" id="{5005A3A1-56D8-4BB8-9DDE-0067282A8E96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3BDF09EB-EDA6-4116-AD3A-2508E54F85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E189BD3E-F0FC-4F52-BB6F-5DD0F7943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9" name="Grafik 178">
                <a:extLst>
                  <a:ext uri="{FF2B5EF4-FFF2-40B4-BE49-F238E27FC236}">
                    <a16:creationId xmlns:a16="http://schemas.microsoft.com/office/drawing/2014/main" id="{844EF3F7-A22A-4CFA-8EAA-A47F11540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0" name="Grafik 179">
                <a:extLst>
                  <a:ext uri="{FF2B5EF4-FFF2-40B4-BE49-F238E27FC236}">
                    <a16:creationId xmlns:a16="http://schemas.microsoft.com/office/drawing/2014/main" id="{8AA00695-4107-4B13-89C6-CC67E36657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1" name="Grafik 180">
                <a:extLst>
                  <a:ext uri="{FF2B5EF4-FFF2-40B4-BE49-F238E27FC236}">
                    <a16:creationId xmlns:a16="http://schemas.microsoft.com/office/drawing/2014/main" id="{D96B2A30-59E9-430A-BF60-FF1130920E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E35AFC21-1F11-40EF-9BF2-8A824752262C}"/>
              </a:ext>
            </a:extLst>
          </p:cNvPr>
          <p:cNvGrpSpPr/>
          <p:nvPr/>
        </p:nvGrpSpPr>
        <p:grpSpPr>
          <a:xfrm>
            <a:off x="4945959" y="4777330"/>
            <a:ext cx="2076900" cy="176772"/>
            <a:chOff x="8917109" y="4821820"/>
            <a:chExt cx="2076900" cy="176772"/>
          </a:xfrm>
        </p:grpSpPr>
        <p:grpSp>
          <p:nvGrpSpPr>
            <p:cNvPr id="188" name="Gruppieren 187">
              <a:extLst>
                <a:ext uri="{FF2B5EF4-FFF2-40B4-BE49-F238E27FC236}">
                  <a16:creationId xmlns:a16="http://schemas.microsoft.com/office/drawing/2014/main" id="{14FEACE9-ACE0-4BB9-A5FB-4CB1E1749A33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95" name="Grafik 194">
                <a:extLst>
                  <a:ext uri="{FF2B5EF4-FFF2-40B4-BE49-F238E27FC236}">
                    <a16:creationId xmlns:a16="http://schemas.microsoft.com/office/drawing/2014/main" id="{2FE9DBDA-AF8F-49B1-A47B-9DAC95B32E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6" name="Grafik 195">
                <a:extLst>
                  <a:ext uri="{FF2B5EF4-FFF2-40B4-BE49-F238E27FC236}">
                    <a16:creationId xmlns:a16="http://schemas.microsoft.com/office/drawing/2014/main" id="{3DFB2A5B-AD31-4455-81BE-93E804F6F5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7" name="Grafik 196">
                <a:extLst>
                  <a:ext uri="{FF2B5EF4-FFF2-40B4-BE49-F238E27FC236}">
                    <a16:creationId xmlns:a16="http://schemas.microsoft.com/office/drawing/2014/main" id="{4FE8364E-366B-43D5-B318-911F9781E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8" name="Grafik 197">
                <a:extLst>
                  <a:ext uri="{FF2B5EF4-FFF2-40B4-BE49-F238E27FC236}">
                    <a16:creationId xmlns:a16="http://schemas.microsoft.com/office/drawing/2014/main" id="{BD145277-E66D-40CD-A840-C95D06C032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9" name="Grafik 198">
                <a:extLst>
                  <a:ext uri="{FF2B5EF4-FFF2-40B4-BE49-F238E27FC236}">
                    <a16:creationId xmlns:a16="http://schemas.microsoft.com/office/drawing/2014/main" id="{02F6EB1E-EE17-4C92-BB6B-D3FF47D784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89" name="Gruppieren 188">
              <a:extLst>
                <a:ext uri="{FF2B5EF4-FFF2-40B4-BE49-F238E27FC236}">
                  <a16:creationId xmlns:a16="http://schemas.microsoft.com/office/drawing/2014/main" id="{064B5BDB-D1BE-495A-A98A-C90573D90854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90" name="Grafik 189">
                <a:extLst>
                  <a:ext uri="{FF2B5EF4-FFF2-40B4-BE49-F238E27FC236}">
                    <a16:creationId xmlns:a16="http://schemas.microsoft.com/office/drawing/2014/main" id="{450FDBF9-1421-495D-BFD0-14A82F9243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1" name="Grafik 190">
                <a:extLst>
                  <a:ext uri="{FF2B5EF4-FFF2-40B4-BE49-F238E27FC236}">
                    <a16:creationId xmlns:a16="http://schemas.microsoft.com/office/drawing/2014/main" id="{F47FB6B5-359F-4E1E-929D-D75398D63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2" name="Grafik 191">
                <a:extLst>
                  <a:ext uri="{FF2B5EF4-FFF2-40B4-BE49-F238E27FC236}">
                    <a16:creationId xmlns:a16="http://schemas.microsoft.com/office/drawing/2014/main" id="{61564BEA-442C-469D-B1DE-1A4107FCC3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3" name="Grafik 192">
                <a:extLst>
                  <a:ext uri="{FF2B5EF4-FFF2-40B4-BE49-F238E27FC236}">
                    <a16:creationId xmlns:a16="http://schemas.microsoft.com/office/drawing/2014/main" id="{87769700-CB56-451D-8EAC-EB4928F89D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4" name="Grafik 193">
                <a:extLst>
                  <a:ext uri="{FF2B5EF4-FFF2-40B4-BE49-F238E27FC236}">
                    <a16:creationId xmlns:a16="http://schemas.microsoft.com/office/drawing/2014/main" id="{99F2E220-128E-451D-9C53-D0FD84AFD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2D044062-EF6B-4E72-90B3-A0D427910ED1}"/>
              </a:ext>
            </a:extLst>
          </p:cNvPr>
          <p:cNvGrpSpPr/>
          <p:nvPr/>
        </p:nvGrpSpPr>
        <p:grpSpPr>
          <a:xfrm>
            <a:off x="4945959" y="5209647"/>
            <a:ext cx="2076900" cy="174328"/>
            <a:chOff x="8917109" y="5254137"/>
            <a:chExt cx="2076900" cy="174328"/>
          </a:xfrm>
        </p:grpSpPr>
        <p:grpSp>
          <p:nvGrpSpPr>
            <p:cNvPr id="201" name="Gruppieren 200">
              <a:extLst>
                <a:ext uri="{FF2B5EF4-FFF2-40B4-BE49-F238E27FC236}">
                  <a16:creationId xmlns:a16="http://schemas.microsoft.com/office/drawing/2014/main" id="{4292925D-E01D-400D-9197-A13B47BB5312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208" name="Grafik 207">
                <a:extLst>
                  <a:ext uri="{FF2B5EF4-FFF2-40B4-BE49-F238E27FC236}">
                    <a16:creationId xmlns:a16="http://schemas.microsoft.com/office/drawing/2014/main" id="{94A20DE7-A272-452C-94F4-E1EAF48C7F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9" name="Grafik 208">
                <a:extLst>
                  <a:ext uri="{FF2B5EF4-FFF2-40B4-BE49-F238E27FC236}">
                    <a16:creationId xmlns:a16="http://schemas.microsoft.com/office/drawing/2014/main" id="{60101B18-D348-4B87-9C33-FE90E3C63B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0" name="Grafik 209">
                <a:extLst>
                  <a:ext uri="{FF2B5EF4-FFF2-40B4-BE49-F238E27FC236}">
                    <a16:creationId xmlns:a16="http://schemas.microsoft.com/office/drawing/2014/main" id="{7BF12095-28C0-4EC2-9C9B-E8C54E374A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1" name="Grafik 210">
                <a:extLst>
                  <a:ext uri="{FF2B5EF4-FFF2-40B4-BE49-F238E27FC236}">
                    <a16:creationId xmlns:a16="http://schemas.microsoft.com/office/drawing/2014/main" id="{CBD31058-3BF2-4E44-8B9D-B5CF00960D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2" name="Grafik 211">
                <a:extLst>
                  <a:ext uri="{FF2B5EF4-FFF2-40B4-BE49-F238E27FC236}">
                    <a16:creationId xmlns:a16="http://schemas.microsoft.com/office/drawing/2014/main" id="{5783BDC9-FC37-4C84-AEC5-027A60185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02" name="Gruppieren 201">
              <a:extLst>
                <a:ext uri="{FF2B5EF4-FFF2-40B4-BE49-F238E27FC236}">
                  <a16:creationId xmlns:a16="http://schemas.microsoft.com/office/drawing/2014/main" id="{4B91C921-798A-40F9-89CE-EDB1CEA4A438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203" name="Grafik 202">
                <a:extLst>
                  <a:ext uri="{FF2B5EF4-FFF2-40B4-BE49-F238E27FC236}">
                    <a16:creationId xmlns:a16="http://schemas.microsoft.com/office/drawing/2014/main" id="{780C0354-825F-41C3-A2F0-CE20037E6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4" name="Grafik 203">
                <a:extLst>
                  <a:ext uri="{FF2B5EF4-FFF2-40B4-BE49-F238E27FC236}">
                    <a16:creationId xmlns:a16="http://schemas.microsoft.com/office/drawing/2014/main" id="{5BE5A77C-7ADC-4107-8590-F29362755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5" name="Grafik 204">
                <a:extLst>
                  <a:ext uri="{FF2B5EF4-FFF2-40B4-BE49-F238E27FC236}">
                    <a16:creationId xmlns:a16="http://schemas.microsoft.com/office/drawing/2014/main" id="{ACF27BB6-687E-42F6-B230-4F23A55323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6" name="Grafik 205">
                <a:extLst>
                  <a:ext uri="{FF2B5EF4-FFF2-40B4-BE49-F238E27FC236}">
                    <a16:creationId xmlns:a16="http://schemas.microsoft.com/office/drawing/2014/main" id="{37DAC797-C62D-4968-987F-57C10C495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7" name="Grafik 206">
                <a:extLst>
                  <a:ext uri="{FF2B5EF4-FFF2-40B4-BE49-F238E27FC236}">
                    <a16:creationId xmlns:a16="http://schemas.microsoft.com/office/drawing/2014/main" id="{209FFD2D-403F-4954-AFC8-4FADD30438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573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50">
            <a:hlinkClick r:id="" action="ppaction://media"/>
            <a:extLst>
              <a:ext uri="{FF2B5EF4-FFF2-40B4-BE49-F238E27FC236}">
                <a16:creationId xmlns:a16="http://schemas.microsoft.com/office/drawing/2014/main" id="{FADAF98A-2D14-411E-9417-DA29CF390B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7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15</a:t>
            </a:r>
          </a:p>
        </p:txBody>
      </p:sp>
      <p:pic>
        <p:nvPicPr>
          <p:cNvPr id="9" name="50">
            <a:hlinkClick r:id="" action="ppaction://media"/>
            <a:extLst>
              <a:ext uri="{FF2B5EF4-FFF2-40B4-BE49-F238E27FC236}">
                <a16:creationId xmlns:a16="http://schemas.microsoft.com/office/drawing/2014/main" id="{FADAF98A-2D14-411E-9417-DA29CF390B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15">
            <a:hlinkClick r:id="" action="ppaction://media"/>
            <a:extLst>
              <a:ext uri="{FF2B5EF4-FFF2-40B4-BE49-F238E27FC236}">
                <a16:creationId xmlns:a16="http://schemas.microsoft.com/office/drawing/2014/main" id="{74A610E1-C613-4F09-A290-09F061C77C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05600" y="2750400"/>
            <a:ext cx="540000" cy="540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F54C1E10-4379-4933-8302-EAB8A5BAD44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00" y="4572000"/>
            <a:ext cx="2160000" cy="2171865"/>
          </a:xfrm>
          <a:prstGeom prst="rect">
            <a:avLst/>
          </a:prstGeo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5564E7D9-196E-4F94-BC70-B507BD693630}"/>
              </a:ext>
            </a:extLst>
          </p:cNvPr>
          <p:cNvGrpSpPr/>
          <p:nvPr/>
        </p:nvGrpSpPr>
        <p:grpSpPr>
          <a:xfrm>
            <a:off x="8918075" y="4601740"/>
            <a:ext cx="2073725" cy="173597"/>
            <a:chOff x="8918075" y="4601740"/>
            <a:chExt cx="2073725" cy="173597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AE8529A8-4721-4860-AE0A-CCD199FA2ADE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36" name="Grafik 35">
                <a:extLst>
                  <a:ext uri="{FF2B5EF4-FFF2-40B4-BE49-F238E27FC236}">
                    <a16:creationId xmlns:a16="http://schemas.microsoft.com/office/drawing/2014/main" id="{F7F275BF-A684-4743-83ED-07900A8D45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7" name="Grafik 36">
                <a:extLst>
                  <a:ext uri="{FF2B5EF4-FFF2-40B4-BE49-F238E27FC236}">
                    <a16:creationId xmlns:a16="http://schemas.microsoft.com/office/drawing/2014/main" id="{281CBD9E-4AC8-4519-98BF-1B838D567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8" name="Grafik 37">
                <a:extLst>
                  <a:ext uri="{FF2B5EF4-FFF2-40B4-BE49-F238E27FC236}">
                    <a16:creationId xmlns:a16="http://schemas.microsoft.com/office/drawing/2014/main" id="{19B6975E-3972-437D-BB9A-B2962C1949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BB627D26-9443-4362-8CA6-F2A6BD43EC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0D7190B8-686C-43DF-A573-886EABD4E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730E03F3-35C4-4A17-A145-769237AAE715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31" name="Grafik 30">
                <a:extLst>
                  <a:ext uri="{FF2B5EF4-FFF2-40B4-BE49-F238E27FC236}">
                    <a16:creationId xmlns:a16="http://schemas.microsoft.com/office/drawing/2014/main" id="{2FC76494-9195-43D6-A789-A31BA21DD8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2" name="Grafik 31">
                <a:extLst>
                  <a:ext uri="{FF2B5EF4-FFF2-40B4-BE49-F238E27FC236}">
                    <a16:creationId xmlns:a16="http://schemas.microsoft.com/office/drawing/2014/main" id="{74F6F2C8-6B61-494A-9488-5283077A32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ADC2EE3E-2077-4FE6-BF0A-655A5A4B3E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47BC8DF9-0022-4C02-9E93-4FBFB6D181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5" name="Grafik 34">
                <a:extLst>
                  <a:ext uri="{FF2B5EF4-FFF2-40B4-BE49-F238E27FC236}">
                    <a16:creationId xmlns:a16="http://schemas.microsoft.com/office/drawing/2014/main" id="{40A0F6AC-248C-4857-BFBA-17AE43FFA0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238173A-5C81-441B-A36E-EAF7F7CAE6F7}"/>
              </a:ext>
            </a:extLst>
          </p:cNvPr>
          <p:cNvGrpSpPr/>
          <p:nvPr/>
        </p:nvGrpSpPr>
        <p:grpSpPr>
          <a:xfrm>
            <a:off x="8917109" y="4821820"/>
            <a:ext cx="987632" cy="175550"/>
            <a:chOff x="1195207" y="4591224"/>
            <a:chExt cx="987632" cy="175550"/>
          </a:xfrm>
        </p:grpSpPr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E2F35746-3B7B-4B5E-8F2F-2EDC13BF2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E3C41EF7-7A52-4F20-94E4-3DEBCED0C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BB70E80B-E19B-468A-96AE-D49EAE522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1224"/>
              <a:ext cx="169200" cy="169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1BCFD0-3793-4DB8-B997-40480D9A8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1F923B17-8D6B-4625-B3C6-4052FDB00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625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50">
            <a:hlinkClick r:id="" action="ppaction://media"/>
            <a:extLst>
              <a:ext uri="{FF2B5EF4-FFF2-40B4-BE49-F238E27FC236}">
                <a16:creationId xmlns:a16="http://schemas.microsoft.com/office/drawing/2014/main" id="{FADAF98A-2D14-411E-9417-DA29CF390B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1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15</a:t>
            </a:r>
          </a:p>
        </p:txBody>
      </p:sp>
      <p:pic>
        <p:nvPicPr>
          <p:cNvPr id="9" name="50">
            <a:hlinkClick r:id="" action="ppaction://media"/>
            <a:extLst>
              <a:ext uri="{FF2B5EF4-FFF2-40B4-BE49-F238E27FC236}">
                <a16:creationId xmlns:a16="http://schemas.microsoft.com/office/drawing/2014/main" id="{FADAF98A-2D14-411E-9417-DA29CF390B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27BCBF7-4E95-4276-9990-BB34E1D615A4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69CDF8A-A98B-4F9E-9580-FAB66546C8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078B03B5-C273-4B7D-AFD8-4DBE1E3F910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00" y="4572000"/>
            <a:ext cx="2160000" cy="2171865"/>
          </a:xfrm>
          <a:prstGeom prst="rect">
            <a:avLst/>
          </a:prstGeom>
        </p:spPr>
      </p:pic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467E8097-CCEA-4B76-B198-AF2A17AF639A}"/>
              </a:ext>
            </a:extLst>
          </p:cNvPr>
          <p:cNvGrpSpPr/>
          <p:nvPr/>
        </p:nvGrpSpPr>
        <p:grpSpPr>
          <a:xfrm>
            <a:off x="1193275" y="4601740"/>
            <a:ext cx="2073725" cy="173597"/>
            <a:chOff x="8918075" y="4601740"/>
            <a:chExt cx="2073725" cy="173597"/>
          </a:xfrm>
        </p:grpSpPr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22D32C5E-7821-4D1B-B241-B849B92EB20A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77" name="Grafik 76">
                <a:extLst>
                  <a:ext uri="{FF2B5EF4-FFF2-40B4-BE49-F238E27FC236}">
                    <a16:creationId xmlns:a16="http://schemas.microsoft.com/office/drawing/2014/main" id="{EE308474-5125-4964-8529-0DC083E000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33030022-54BA-47CC-9687-6CAC1E9EA3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7E95D686-0204-497B-9D36-06291794C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0" name="Grafik 79">
                <a:extLst>
                  <a:ext uri="{FF2B5EF4-FFF2-40B4-BE49-F238E27FC236}">
                    <a16:creationId xmlns:a16="http://schemas.microsoft.com/office/drawing/2014/main" id="{8A908DAC-B4C6-4AB1-A899-7214FAF01A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FD061D25-668A-4467-A687-BADDD6D4DA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50AEFEDB-717A-4D64-BBB0-8E313DD2C6C6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72" name="Grafik 71">
                <a:extLst>
                  <a:ext uri="{FF2B5EF4-FFF2-40B4-BE49-F238E27FC236}">
                    <a16:creationId xmlns:a16="http://schemas.microsoft.com/office/drawing/2014/main" id="{52C6C62E-7034-47DF-8EF6-D915BB42DF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0AA414C6-1D6A-4B73-A0F5-C71BCB72E6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4" name="Grafik 73">
                <a:extLst>
                  <a:ext uri="{FF2B5EF4-FFF2-40B4-BE49-F238E27FC236}">
                    <a16:creationId xmlns:a16="http://schemas.microsoft.com/office/drawing/2014/main" id="{2BCAD047-B6A7-4FBE-9295-D82C950471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5" name="Grafik 74">
                <a:extLst>
                  <a:ext uri="{FF2B5EF4-FFF2-40B4-BE49-F238E27FC236}">
                    <a16:creationId xmlns:a16="http://schemas.microsoft.com/office/drawing/2014/main" id="{3F9E1917-9620-402C-A6A6-E460143544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01382F53-3AE9-438A-9250-46053E7878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C2C00414-8DC5-4B0A-A1CF-30E411A5919E}"/>
              </a:ext>
            </a:extLst>
          </p:cNvPr>
          <p:cNvGrpSpPr/>
          <p:nvPr/>
        </p:nvGrpSpPr>
        <p:grpSpPr>
          <a:xfrm>
            <a:off x="1192309" y="4821820"/>
            <a:ext cx="2076900" cy="176772"/>
            <a:chOff x="8917109" y="4821820"/>
            <a:chExt cx="2076900" cy="176772"/>
          </a:xfrm>
        </p:grpSpPr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C9C9CEA8-BFA0-44A9-808D-76C0AAA4B9A4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C234B2ED-3E95-4A5D-91EE-08A33D8CC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720EC83A-CC65-46BD-8431-9A78F151AD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16E899B8-D3A8-48EE-B2B1-C804887AF8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ABCE8265-A1D4-44B5-A925-AA0BA2794E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549D0F7F-045B-48E7-B424-CDA3C23D72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id="{8C54D69D-883B-460B-BF91-3C3E2F8968E5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C8383D92-2D62-4076-9405-D5F2B12CDF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28BB6263-F85F-4E84-AC66-C5EC79B61D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4C26ECFB-AD90-4163-AB84-F19B2C3959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9A2E605C-AB64-43D4-A6D5-89F66D0D74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289B8F45-3509-4C4A-81F0-120261C69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C27C030E-CEA4-4C99-836A-DEC1A4169FE9}"/>
              </a:ext>
            </a:extLst>
          </p:cNvPr>
          <p:cNvGrpSpPr/>
          <p:nvPr/>
        </p:nvGrpSpPr>
        <p:grpSpPr>
          <a:xfrm>
            <a:off x="1192309" y="5254137"/>
            <a:ext cx="2076900" cy="174328"/>
            <a:chOff x="8917109" y="5254137"/>
            <a:chExt cx="2076900" cy="174328"/>
          </a:xfrm>
        </p:grpSpPr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16353CFC-1C7D-433C-B9D7-E66FFF48AA0D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DE179BBE-C459-4446-A4B8-2AB6550FFD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BEECBDE8-86AF-436C-893E-ED6BAAF2B7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CFF44BC4-313F-4192-94A8-3C46D5E6A1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689948FA-06E1-4127-855F-6C3E01D95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57BA1D3F-F4A3-4C70-80C7-F77A1727D8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F40E34D4-7190-4721-B9ED-F140D7253785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592A0168-8048-4BC5-9211-3A5F36EA87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A434C301-A475-432C-BE4F-79AD6A2E4D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E913B9DF-7051-4A3F-8399-93E3624D73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844ED80E-D2B0-4382-916F-377A74B48F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2FBB06BD-333D-4F16-A173-25A410D651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A708124C-7C21-4B95-B084-C2BB9EE9FAE5}"/>
              </a:ext>
            </a:extLst>
          </p:cNvPr>
          <p:cNvGrpSpPr/>
          <p:nvPr/>
        </p:nvGrpSpPr>
        <p:grpSpPr>
          <a:xfrm>
            <a:off x="1192584" y="5037272"/>
            <a:ext cx="2074416" cy="175550"/>
            <a:chOff x="8917384" y="5037272"/>
            <a:chExt cx="2074416" cy="175550"/>
          </a:xfrm>
        </p:grpSpPr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9D2DC41A-4B88-49D4-A992-74EB516E8A8D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517C0BC6-AA78-492D-9478-49C99D350E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899206A4-C5BF-4350-96EC-4F4C2FCFE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6C1B0D44-A059-4DDE-9221-03F9223CBE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5B8329AD-9B43-4066-9D96-FF3D5D1306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9B88C82E-1614-4F77-BD31-656A02BF6E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0" name="Gruppieren 109">
              <a:extLst>
                <a:ext uri="{FF2B5EF4-FFF2-40B4-BE49-F238E27FC236}">
                  <a16:creationId xmlns:a16="http://schemas.microsoft.com/office/drawing/2014/main" id="{8EF97F84-458E-47F1-833D-028C87484940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509E7DDF-8CB6-414E-8A51-A8FEC6B7A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AEC7B307-4EA8-4C43-8A81-399F7BBDCE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5520E5D2-278F-4130-83EC-FA87C0DACC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6EC9894C-4FCF-413E-968E-94B10F35A7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D09B152C-35FD-4599-97F2-0DD93F0C4B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BE8460E6-4F68-4672-B17E-5EF1537450AA}"/>
              </a:ext>
            </a:extLst>
          </p:cNvPr>
          <p:cNvGrpSpPr/>
          <p:nvPr/>
        </p:nvGrpSpPr>
        <p:grpSpPr>
          <a:xfrm>
            <a:off x="1194518" y="5456017"/>
            <a:ext cx="2073725" cy="176772"/>
            <a:chOff x="8916143" y="5466625"/>
            <a:chExt cx="2073725" cy="176772"/>
          </a:xfrm>
        </p:grpSpPr>
        <p:grpSp>
          <p:nvGrpSpPr>
            <p:cNvPr id="122" name="Gruppieren 121">
              <a:extLst>
                <a:ext uri="{FF2B5EF4-FFF2-40B4-BE49-F238E27FC236}">
                  <a16:creationId xmlns:a16="http://schemas.microsoft.com/office/drawing/2014/main" id="{45FADBE5-7DBA-4BEC-9F9A-DF1F2C07E2FC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9A415A0B-1230-4E5E-A397-93E5AA129A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64AE0A56-F8C7-4CF8-BB32-42D9BAC192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89449D9F-3323-48F6-8EB4-F194EBA2FB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3EBFEDDF-AF0D-4101-9550-AB19CCB195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EE7233D2-2AE3-49EF-A5C2-32E75A9E01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3" name="Gruppieren 122">
              <a:extLst>
                <a:ext uri="{FF2B5EF4-FFF2-40B4-BE49-F238E27FC236}">
                  <a16:creationId xmlns:a16="http://schemas.microsoft.com/office/drawing/2014/main" id="{63B6D39B-9696-4E58-96CF-6F163A79A447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2574728B-CBD3-48DC-9D0D-F57509FE3A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1E1174F1-F7B8-4BF0-9326-A81EDDC567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8395A21E-ABA8-4DA5-8BD1-F4289F9534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4D37A934-8364-407E-9D4D-F433EAB451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38D40F87-6F12-4881-8E02-BAA835C3A2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3280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10" name="8">
            <a:hlinkClick r:id="" action="ppaction://media"/>
            <a:extLst>
              <a:ext uri="{FF2B5EF4-FFF2-40B4-BE49-F238E27FC236}">
                <a16:creationId xmlns:a16="http://schemas.microsoft.com/office/drawing/2014/main" id="{33E6FC06-859E-4C01-A514-B4FA43F10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4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2" name="9">
            <a:hlinkClick r:id="" action="ppaction://media"/>
            <a:extLst>
              <a:ext uri="{FF2B5EF4-FFF2-40B4-BE49-F238E27FC236}">
                <a16:creationId xmlns:a16="http://schemas.microsoft.com/office/drawing/2014/main" id="{54B83BC8-CEBB-43DC-B46B-25EB2D7369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00" y="2768400"/>
            <a:ext cx="540000" cy="540000"/>
          </a:xfrm>
          <a:prstGeom prst="rect">
            <a:avLst/>
          </a:prstGeom>
        </p:spPr>
      </p:pic>
      <p:pic>
        <p:nvPicPr>
          <p:cNvPr id="18" name="8">
            <a:hlinkClick r:id="" action="ppaction://media"/>
            <a:extLst>
              <a:ext uri="{FF2B5EF4-FFF2-40B4-BE49-F238E27FC236}">
                <a16:creationId xmlns:a16="http://schemas.microsoft.com/office/drawing/2014/main" id="{ABEC19C9-869E-409E-A332-B8701C6A1D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251AE03-4796-4785-A5A3-B5971E563FB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00" y="4572000"/>
            <a:ext cx="2160000" cy="2171865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F4EE941F-84F7-4F2C-8B5F-8F9466AAA1B7}"/>
              </a:ext>
            </a:extLst>
          </p:cNvPr>
          <p:cNvGrpSpPr/>
          <p:nvPr/>
        </p:nvGrpSpPr>
        <p:grpSpPr>
          <a:xfrm>
            <a:off x="1195207" y="4594399"/>
            <a:ext cx="987632" cy="172375"/>
            <a:chOff x="1195207" y="4594399"/>
            <a:chExt cx="987632" cy="172375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CE55897F-C2E1-42C3-A90A-F9B399917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55B81943-3A4E-4200-833F-595E5CFED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F43509CF-95F5-40EC-9D7A-A50A1CA3D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D52823D-145C-400B-B759-EE8F1DE0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64446154-88CD-4780-AE71-BC7280602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797E487-C8EF-4D3F-94E3-4CE78028802D}"/>
              </a:ext>
            </a:extLst>
          </p:cNvPr>
          <p:cNvGrpSpPr/>
          <p:nvPr/>
        </p:nvGrpSpPr>
        <p:grpSpPr>
          <a:xfrm>
            <a:off x="2281057" y="4597574"/>
            <a:ext cx="781575" cy="172375"/>
            <a:chOff x="1195207" y="4594399"/>
            <a:chExt cx="781575" cy="172375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3C4685B1-ACF1-4DB4-B2AD-EFBD9424D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E5693AD1-EFC4-482A-A0C4-C7B74F949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4A07A4F8-A6AE-4114-902A-8F3827E6F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35569C3B-986C-464B-A753-C3EEDAF34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349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9" name="6">
            <a:hlinkClick r:id="" action="ppaction://media"/>
            <a:extLst>
              <a:ext uri="{FF2B5EF4-FFF2-40B4-BE49-F238E27FC236}">
                <a16:creationId xmlns:a16="http://schemas.microsoft.com/office/drawing/2014/main" id="{ECB6A9CF-4EF1-436F-A2F2-B30C596368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875A63D-1E2A-4BAF-B217-291672A46415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702D89D-D78D-416D-A948-231F22542E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07B2FCD-D294-482D-A5F1-49B2E5CB2C0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4572000"/>
            <a:ext cx="2160000" cy="2171865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E6702897-5F18-4912-908D-C579D893961A}"/>
              </a:ext>
            </a:extLst>
          </p:cNvPr>
          <p:cNvGrpSpPr/>
          <p:nvPr/>
        </p:nvGrpSpPr>
        <p:grpSpPr>
          <a:xfrm>
            <a:off x="5057275" y="4598322"/>
            <a:ext cx="987632" cy="172375"/>
            <a:chOff x="1195207" y="4594399"/>
            <a:chExt cx="987632" cy="172375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64B7179C-83E8-410E-9EC6-CE1497201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974C5CDA-6640-4901-992A-6D057F7E4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98B3553-840E-4790-AFD8-15E8BC874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6B594D2E-D400-4DBE-B1AF-8DF3885B5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56F99303-6E19-4CB4-9F80-8DF9B135E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BABABBD8-1A3C-4FC4-9901-33A6F6F604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4602719"/>
            <a:ext cx="16920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1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10" name="8">
            <a:hlinkClick r:id="" action="ppaction://media"/>
            <a:extLst>
              <a:ext uri="{FF2B5EF4-FFF2-40B4-BE49-F238E27FC236}">
                <a16:creationId xmlns:a16="http://schemas.microsoft.com/office/drawing/2014/main" id="{33E6FC06-859E-4C01-A514-B4FA43F10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2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2" name="0">
            <a:hlinkClick r:id="" action="ppaction://media"/>
            <a:extLst>
              <a:ext uri="{FF2B5EF4-FFF2-40B4-BE49-F238E27FC236}">
                <a16:creationId xmlns:a16="http://schemas.microsoft.com/office/drawing/2014/main" id="{445D1E4F-6B0C-4D53-872A-AEAD3D75BE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05600" y="2750400"/>
            <a:ext cx="540000" cy="540000"/>
          </a:xfrm>
          <a:prstGeom prst="rect">
            <a:avLst/>
          </a:prstGeom>
        </p:spPr>
      </p:pic>
      <p:pic>
        <p:nvPicPr>
          <p:cNvPr id="7" name="8">
            <a:hlinkClick r:id="" action="ppaction://media"/>
            <a:extLst>
              <a:ext uri="{FF2B5EF4-FFF2-40B4-BE49-F238E27FC236}">
                <a16:creationId xmlns:a16="http://schemas.microsoft.com/office/drawing/2014/main" id="{510AB1A8-66C8-4236-98A6-5377A4B9B9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B29DA86-838B-4497-B96B-211482B90E6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00" y="4572000"/>
            <a:ext cx="2160000" cy="217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10" name="8">
            <a:hlinkClick r:id="" action="ppaction://media"/>
            <a:extLst>
              <a:ext uri="{FF2B5EF4-FFF2-40B4-BE49-F238E27FC236}">
                <a16:creationId xmlns:a16="http://schemas.microsoft.com/office/drawing/2014/main" id="{33E6FC06-859E-4C01-A514-B4FA43F10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6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10" name="8">
            <a:hlinkClick r:id="" action="ppaction://media"/>
            <a:extLst>
              <a:ext uri="{FF2B5EF4-FFF2-40B4-BE49-F238E27FC236}">
                <a16:creationId xmlns:a16="http://schemas.microsoft.com/office/drawing/2014/main" id="{33E6FC06-859E-4C01-A514-B4FA43F10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B941371-9140-4267-AF93-BC10BD3AD95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317E220-F3D8-475E-99B9-6FB9DEBCB7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1264A68-3BCC-4E92-AD6F-F6CC40F9A75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4572000"/>
            <a:ext cx="2160000" cy="2171865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6039F31A-4A6F-4435-9075-3882B56B9A3D}"/>
              </a:ext>
            </a:extLst>
          </p:cNvPr>
          <p:cNvGrpSpPr/>
          <p:nvPr/>
        </p:nvGrpSpPr>
        <p:grpSpPr>
          <a:xfrm>
            <a:off x="5057275" y="4598322"/>
            <a:ext cx="987632" cy="172375"/>
            <a:chOff x="1195207" y="4594399"/>
            <a:chExt cx="987632" cy="172375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03CA0E6-B3A9-4DBD-99DF-CAAEFC162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412FBAC3-AD5A-48B0-839F-229E04C75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6509210-6CE6-4C77-B393-1B42D78B0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5E749F4-30A5-4BF5-BCE0-3C732C40D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FF95A0DD-CAE4-4BA1-8686-24F674220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32F5102C-85D3-4859-803A-C5070C03A0F2}"/>
              </a:ext>
            </a:extLst>
          </p:cNvPr>
          <p:cNvGrpSpPr/>
          <p:nvPr/>
        </p:nvGrpSpPr>
        <p:grpSpPr>
          <a:xfrm>
            <a:off x="6140193" y="4599544"/>
            <a:ext cx="577450" cy="172375"/>
            <a:chOff x="1195207" y="4594399"/>
            <a:chExt cx="577450" cy="172375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016587B4-D016-4FFF-8557-B689AA0B1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1C09AB78-7E7D-412C-8C10-234C985DB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3C5DBAEA-050C-4B61-97A5-3C5A97F1E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097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804749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62">
            <a:hlinkClick r:id="" action="ppaction://media"/>
            <a:extLst>
              <a:ext uri="{FF2B5EF4-FFF2-40B4-BE49-F238E27FC236}">
                <a16:creationId xmlns:a16="http://schemas.microsoft.com/office/drawing/2014/main" id="{C959C43F-8157-4C58-AEE3-3870334799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98632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8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26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804749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pic>
        <p:nvPicPr>
          <p:cNvPr id="9" name="62">
            <a:hlinkClick r:id="" action="ppaction://media"/>
            <a:extLst>
              <a:ext uri="{FF2B5EF4-FFF2-40B4-BE49-F238E27FC236}">
                <a16:creationId xmlns:a16="http://schemas.microsoft.com/office/drawing/2014/main" id="{C959C43F-8157-4C58-AEE3-3870334799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98632" y="1584000"/>
            <a:ext cx="802800" cy="802800"/>
          </a:xfrm>
          <a:prstGeom prst="rect">
            <a:avLst/>
          </a:prstGeom>
        </p:spPr>
      </p:pic>
      <p:pic>
        <p:nvPicPr>
          <p:cNvPr id="2" name="26">
            <a:hlinkClick r:id="" action="ppaction://media"/>
            <a:extLst>
              <a:ext uri="{FF2B5EF4-FFF2-40B4-BE49-F238E27FC236}">
                <a16:creationId xmlns:a16="http://schemas.microsoft.com/office/drawing/2014/main" id="{BC62FE1F-5476-4F99-9341-DB0C3F0C86B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00" y="2768400"/>
            <a:ext cx="540000" cy="5400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7827CC58-2168-405D-AE96-533A78F1546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00" y="4572000"/>
            <a:ext cx="2160000" cy="2171865"/>
          </a:xfrm>
          <a:prstGeom prst="rect">
            <a:avLst/>
          </a:prstGeom>
        </p:spPr>
      </p:pic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540CB08A-A4E7-481C-80C7-5271B3CD5D92}"/>
              </a:ext>
            </a:extLst>
          </p:cNvPr>
          <p:cNvGrpSpPr/>
          <p:nvPr/>
        </p:nvGrpSpPr>
        <p:grpSpPr>
          <a:xfrm>
            <a:off x="1193275" y="4601740"/>
            <a:ext cx="2073725" cy="173597"/>
            <a:chOff x="8918075" y="4601740"/>
            <a:chExt cx="2073725" cy="173597"/>
          </a:xfrm>
        </p:grpSpPr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F8B8444D-E9D8-467F-B944-B2A66AE732C1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52" name="Grafik 51">
                <a:extLst>
                  <a:ext uri="{FF2B5EF4-FFF2-40B4-BE49-F238E27FC236}">
                    <a16:creationId xmlns:a16="http://schemas.microsoft.com/office/drawing/2014/main" id="{29B0A145-85C5-4D7D-822E-6E231F684D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8217A1DD-F0CE-4BD9-BEFA-46FCF162F8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4" name="Grafik 53">
                <a:extLst>
                  <a:ext uri="{FF2B5EF4-FFF2-40B4-BE49-F238E27FC236}">
                    <a16:creationId xmlns:a16="http://schemas.microsoft.com/office/drawing/2014/main" id="{9E6DEA85-EA3F-4D53-8828-BEE4139C37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CE584200-A53B-4DE6-9FDF-9A9CDED2DD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6" name="Grafik 55">
                <a:extLst>
                  <a:ext uri="{FF2B5EF4-FFF2-40B4-BE49-F238E27FC236}">
                    <a16:creationId xmlns:a16="http://schemas.microsoft.com/office/drawing/2014/main" id="{55028A6B-E87C-40B9-809D-4FBD975286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2F447666-DB71-4A31-9BED-D930CF22162C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47" name="Grafik 46">
                <a:extLst>
                  <a:ext uri="{FF2B5EF4-FFF2-40B4-BE49-F238E27FC236}">
                    <a16:creationId xmlns:a16="http://schemas.microsoft.com/office/drawing/2014/main" id="{65E3D3BF-3014-4692-AAE8-4FB51B6721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8" name="Grafik 47">
                <a:extLst>
                  <a:ext uri="{FF2B5EF4-FFF2-40B4-BE49-F238E27FC236}">
                    <a16:creationId xmlns:a16="http://schemas.microsoft.com/office/drawing/2014/main" id="{CDB16851-AB79-4D91-B259-0F453736CF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9" name="Grafik 48">
                <a:extLst>
                  <a:ext uri="{FF2B5EF4-FFF2-40B4-BE49-F238E27FC236}">
                    <a16:creationId xmlns:a16="http://schemas.microsoft.com/office/drawing/2014/main" id="{A7DFDA11-DFEC-4ACC-BF7D-B34984B73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0" name="Grafik 49">
                <a:extLst>
                  <a:ext uri="{FF2B5EF4-FFF2-40B4-BE49-F238E27FC236}">
                    <a16:creationId xmlns:a16="http://schemas.microsoft.com/office/drawing/2014/main" id="{5E72E831-6396-499A-B8C0-321823C5B8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1" name="Grafik 50">
                <a:extLst>
                  <a:ext uri="{FF2B5EF4-FFF2-40B4-BE49-F238E27FC236}">
                    <a16:creationId xmlns:a16="http://schemas.microsoft.com/office/drawing/2014/main" id="{B8285189-5174-4185-A878-DF1666D946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BAD46325-7512-4C18-9CF9-C6CDC2E2ED72}"/>
              </a:ext>
            </a:extLst>
          </p:cNvPr>
          <p:cNvGrpSpPr/>
          <p:nvPr/>
        </p:nvGrpSpPr>
        <p:grpSpPr>
          <a:xfrm>
            <a:off x="1192309" y="4821820"/>
            <a:ext cx="2076900" cy="176772"/>
            <a:chOff x="8917109" y="4821820"/>
            <a:chExt cx="2076900" cy="176772"/>
          </a:xfrm>
        </p:grpSpPr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C9C6BBEA-7274-498A-8461-66AD46F3B0D6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65" name="Grafik 64">
                <a:extLst>
                  <a:ext uri="{FF2B5EF4-FFF2-40B4-BE49-F238E27FC236}">
                    <a16:creationId xmlns:a16="http://schemas.microsoft.com/office/drawing/2014/main" id="{F4D9C09E-3591-4677-B1E4-72AB20395D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6" name="Grafik 65">
                <a:extLst>
                  <a:ext uri="{FF2B5EF4-FFF2-40B4-BE49-F238E27FC236}">
                    <a16:creationId xmlns:a16="http://schemas.microsoft.com/office/drawing/2014/main" id="{EFD64C47-DE6E-43FC-932B-9DE11D54C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7" name="Grafik 66">
                <a:extLst>
                  <a:ext uri="{FF2B5EF4-FFF2-40B4-BE49-F238E27FC236}">
                    <a16:creationId xmlns:a16="http://schemas.microsoft.com/office/drawing/2014/main" id="{C05B3E52-A5F4-4770-B6A7-77FB1C33DC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5735966F-2765-443D-9F4F-5350C34AB8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9" name="Grafik 68">
                <a:extLst>
                  <a:ext uri="{FF2B5EF4-FFF2-40B4-BE49-F238E27FC236}">
                    <a16:creationId xmlns:a16="http://schemas.microsoft.com/office/drawing/2014/main" id="{7B0A24E7-4AA3-494D-946A-93BFBEF1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87E8161D-C8A0-4EF7-ACC7-A33C516356F4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5BD2CCF3-0C1D-491D-A2A5-65B4A2437D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D6837BAD-0C2B-4229-9222-B18BB249E7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9A4D706C-8448-436D-A131-8358671D5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0B77DB14-DDBD-4B9B-89E5-F54B8D2B3C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7B2C9979-BD6F-4AE2-89F0-2DB153A8F7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FD6A9240-297C-477D-941E-22694ED6FFED}"/>
              </a:ext>
            </a:extLst>
          </p:cNvPr>
          <p:cNvGrpSpPr/>
          <p:nvPr/>
        </p:nvGrpSpPr>
        <p:grpSpPr>
          <a:xfrm>
            <a:off x="1192584" y="5037272"/>
            <a:ext cx="1255984" cy="175550"/>
            <a:chOff x="8917384" y="5037272"/>
            <a:chExt cx="1255984" cy="175550"/>
          </a:xfrm>
        </p:grpSpPr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9AADF8B1-89D8-4BD4-8667-686D0AEE7496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BEC55705-44E2-4621-9879-F680A9ECE6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CF48D8D8-3FDA-467A-BF37-CEB87F6C7F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0" name="Grafik 79">
                <a:extLst>
                  <a:ext uri="{FF2B5EF4-FFF2-40B4-BE49-F238E27FC236}">
                    <a16:creationId xmlns:a16="http://schemas.microsoft.com/office/drawing/2014/main" id="{C217220A-A0F2-41F4-A18C-D215664ACA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4811A15D-0FEC-404D-8917-E46836017F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2" name="Grafik 81">
                <a:extLst>
                  <a:ext uri="{FF2B5EF4-FFF2-40B4-BE49-F238E27FC236}">
                    <a16:creationId xmlns:a16="http://schemas.microsoft.com/office/drawing/2014/main" id="{F98CCD27-79E6-4233-8377-FA7C96AA42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071224A4-812F-4016-BB86-72818D755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4168" y="504203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582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804749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62">
            <a:hlinkClick r:id="" action="ppaction://media"/>
            <a:extLst>
              <a:ext uri="{FF2B5EF4-FFF2-40B4-BE49-F238E27FC236}">
                <a16:creationId xmlns:a16="http://schemas.microsoft.com/office/drawing/2014/main" id="{C959C43F-8157-4C58-AEE3-3870334799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98632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26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804749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pic>
        <p:nvPicPr>
          <p:cNvPr id="9" name="62">
            <a:hlinkClick r:id="" action="ppaction://media"/>
            <a:extLst>
              <a:ext uri="{FF2B5EF4-FFF2-40B4-BE49-F238E27FC236}">
                <a16:creationId xmlns:a16="http://schemas.microsoft.com/office/drawing/2014/main" id="{C959C43F-8157-4C58-AEE3-3870334799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98632" y="1584000"/>
            <a:ext cx="802800" cy="802800"/>
          </a:xfrm>
          <a:prstGeom prst="rect">
            <a:avLst/>
          </a:prstGeom>
        </p:spPr>
      </p:pic>
      <p:pic>
        <p:nvPicPr>
          <p:cNvPr id="2" name="92">
            <a:hlinkClick r:id="" action="ppaction://media"/>
            <a:extLst>
              <a:ext uri="{FF2B5EF4-FFF2-40B4-BE49-F238E27FC236}">
                <a16:creationId xmlns:a16="http://schemas.microsoft.com/office/drawing/2014/main" id="{74DB22F1-B4C9-4D2F-9159-81B1CF9E7A5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05600" y="2750400"/>
            <a:ext cx="540000" cy="540000"/>
          </a:xfrm>
          <a:prstGeom prst="rect">
            <a:avLst/>
          </a:prstGeom>
        </p:spPr>
      </p:pic>
      <p:pic>
        <p:nvPicPr>
          <p:cNvPr id="112" name="Grafik 111">
            <a:extLst>
              <a:ext uri="{FF2B5EF4-FFF2-40B4-BE49-F238E27FC236}">
                <a16:creationId xmlns:a16="http://schemas.microsoft.com/office/drawing/2014/main" id="{CA54611B-804D-4761-965A-938A3405BC6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00" y="4572000"/>
            <a:ext cx="2160000" cy="2171865"/>
          </a:xfrm>
          <a:prstGeom prst="rect">
            <a:avLst/>
          </a:prstGeom>
        </p:spPr>
      </p:pic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63632368-B683-4FE7-893B-32A698B3D65D}"/>
              </a:ext>
            </a:extLst>
          </p:cNvPr>
          <p:cNvGrpSpPr/>
          <p:nvPr/>
        </p:nvGrpSpPr>
        <p:grpSpPr>
          <a:xfrm>
            <a:off x="8918075" y="4601740"/>
            <a:ext cx="2073725" cy="173597"/>
            <a:chOff x="8918075" y="4601740"/>
            <a:chExt cx="2073725" cy="173597"/>
          </a:xfrm>
        </p:grpSpPr>
        <p:grpSp>
          <p:nvGrpSpPr>
            <p:cNvPr id="114" name="Gruppieren 113">
              <a:extLst>
                <a:ext uri="{FF2B5EF4-FFF2-40B4-BE49-F238E27FC236}">
                  <a16:creationId xmlns:a16="http://schemas.microsoft.com/office/drawing/2014/main" id="{A56C53B7-97F0-41A9-9814-356CAB17DD87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91506F31-A51A-4AF0-96C1-FCCF10AC93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21B0F42-9755-4CE4-8BEA-4B018F4ABD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B12299EE-8C28-44F7-89A0-171C1EDB9B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5DBAAEF3-4CF1-4056-BF76-30A29465B7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0F934A80-6846-4340-BB10-297690999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0BC0BF94-F8C3-4AC9-A508-70C977A5B17F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96FF8F3F-3821-43EC-AFCE-3C5E10F024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D8755447-6B68-44D3-ACD4-E240CC29B1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E50C2C5B-BB29-4B86-BA8C-67A0BB8E2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B46484E4-CC54-4BD3-ADEA-66560146C6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4066A263-D56C-40E0-8D43-31DE5497F1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CED41CB7-CF8D-48A1-9B28-4443D063B669}"/>
              </a:ext>
            </a:extLst>
          </p:cNvPr>
          <p:cNvGrpSpPr/>
          <p:nvPr/>
        </p:nvGrpSpPr>
        <p:grpSpPr>
          <a:xfrm>
            <a:off x="8917109" y="4821820"/>
            <a:ext cx="2076900" cy="176772"/>
            <a:chOff x="8917109" y="4821820"/>
            <a:chExt cx="2076900" cy="176772"/>
          </a:xfrm>
        </p:grpSpPr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2DFF1263-FD80-4AA9-88E3-7C0DB7EFAD73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D1449003-465C-4DD0-974A-9D2CC1A826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33681B5C-05B4-432B-A73F-73A07FB99A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66F2816-DB8E-4D20-A3C6-D9798DAA11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688EB3BC-DED0-4747-92AE-7F873B590C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F4EFFB50-45F9-40E3-9C93-0BECBFC71E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8" name="Gruppieren 127">
              <a:extLst>
                <a:ext uri="{FF2B5EF4-FFF2-40B4-BE49-F238E27FC236}">
                  <a16:creationId xmlns:a16="http://schemas.microsoft.com/office/drawing/2014/main" id="{6521EF0D-6CD0-47D4-99BF-8C1FD54C3AA8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623C65DA-DEE2-4BC5-8D99-3D69942DB2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4FCFF66B-72AC-4B0E-9259-7171A90BB4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4C24EA8C-DF58-4134-986A-30B8F39C22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1F778627-873B-4ECF-B6F1-88ACD4DA2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BD1526B0-6FE8-4054-8C6E-E41BAC6649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F54FB5BA-AEBA-42F0-BDA8-608F9AA6FE2C}"/>
              </a:ext>
            </a:extLst>
          </p:cNvPr>
          <p:cNvGrpSpPr/>
          <p:nvPr/>
        </p:nvGrpSpPr>
        <p:grpSpPr>
          <a:xfrm>
            <a:off x="8917109" y="5254137"/>
            <a:ext cx="2076900" cy="174328"/>
            <a:chOff x="8917109" y="5254137"/>
            <a:chExt cx="2076900" cy="174328"/>
          </a:xfrm>
        </p:grpSpPr>
        <p:grpSp>
          <p:nvGrpSpPr>
            <p:cNvPr id="140" name="Gruppieren 139">
              <a:extLst>
                <a:ext uri="{FF2B5EF4-FFF2-40B4-BE49-F238E27FC236}">
                  <a16:creationId xmlns:a16="http://schemas.microsoft.com/office/drawing/2014/main" id="{C93EDF91-9C18-41FD-84C0-CE74C63DF372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7EB30860-4A1E-43DD-80B6-2567944631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AD2C20FF-CD4F-4813-927B-2589BA2CE7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131CB64C-263F-4A8D-90D1-A41D398D4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3413C21C-1FD9-4CC1-B171-1901D306E0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9E162E57-573A-453D-868F-B03A44BE8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1" name="Gruppieren 140">
              <a:extLst>
                <a:ext uri="{FF2B5EF4-FFF2-40B4-BE49-F238E27FC236}">
                  <a16:creationId xmlns:a16="http://schemas.microsoft.com/office/drawing/2014/main" id="{66F3F565-B692-4940-A5B0-404DB3FA8FDD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42" name="Grafik 141">
                <a:extLst>
                  <a:ext uri="{FF2B5EF4-FFF2-40B4-BE49-F238E27FC236}">
                    <a16:creationId xmlns:a16="http://schemas.microsoft.com/office/drawing/2014/main" id="{E33234E0-0AC5-464E-AC06-3B8BC7AFE9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38A10FF4-0C8A-4404-AF5C-12FE49F50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D295B21F-E8DA-463F-AF46-BC515C0612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64A78260-5A62-4EFC-8831-11633FB46B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4C13544A-F3D4-4661-986A-DA18D48175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67796752-DD03-4DE6-A611-134C5516FC7B}"/>
              </a:ext>
            </a:extLst>
          </p:cNvPr>
          <p:cNvGrpSpPr/>
          <p:nvPr/>
        </p:nvGrpSpPr>
        <p:grpSpPr>
          <a:xfrm>
            <a:off x="8916143" y="5466625"/>
            <a:ext cx="2073725" cy="176772"/>
            <a:chOff x="8916143" y="5466625"/>
            <a:chExt cx="2073725" cy="176772"/>
          </a:xfrm>
        </p:grpSpPr>
        <p:grpSp>
          <p:nvGrpSpPr>
            <p:cNvPr id="153" name="Gruppieren 152">
              <a:extLst>
                <a:ext uri="{FF2B5EF4-FFF2-40B4-BE49-F238E27FC236}">
                  <a16:creationId xmlns:a16="http://schemas.microsoft.com/office/drawing/2014/main" id="{172C0C66-B6EE-4BCF-8C9E-0BB32681EE78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537DD8BF-72A5-41C6-AD3F-B8FB837713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21BBCE50-409B-4BA8-B29D-B7913BB3C9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82AC4E33-C48D-43A6-AE0A-4D89FB9A7C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3" name="Grafik 162">
                <a:extLst>
                  <a:ext uri="{FF2B5EF4-FFF2-40B4-BE49-F238E27FC236}">
                    <a16:creationId xmlns:a16="http://schemas.microsoft.com/office/drawing/2014/main" id="{467E05D6-73C2-42EE-BE95-56C601A8C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4DB35FDC-C69D-47A8-A60F-4CC4177641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BF5BF231-C0F3-4CE6-B4DF-F33DCFAF33B4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C2E84A70-620B-46A9-9964-B87176E44C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6" name="Grafik 155">
                <a:extLst>
                  <a:ext uri="{FF2B5EF4-FFF2-40B4-BE49-F238E27FC236}">
                    <a16:creationId xmlns:a16="http://schemas.microsoft.com/office/drawing/2014/main" id="{DD34B07F-80DA-425C-8ED5-56EC6AE6BF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7" name="Grafik 156">
                <a:extLst>
                  <a:ext uri="{FF2B5EF4-FFF2-40B4-BE49-F238E27FC236}">
                    <a16:creationId xmlns:a16="http://schemas.microsoft.com/office/drawing/2014/main" id="{4DE2E7C6-F2B6-45BF-B5AB-C7A91F9C5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5B4DBF21-D64F-4E8A-B39A-2A30EB7743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56E288D2-17F1-4569-8ECE-171C5DC2B7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062EE1FD-673E-479A-9EB2-BF3FE0164504}"/>
              </a:ext>
            </a:extLst>
          </p:cNvPr>
          <p:cNvGrpSpPr/>
          <p:nvPr/>
        </p:nvGrpSpPr>
        <p:grpSpPr>
          <a:xfrm>
            <a:off x="8920284" y="5682268"/>
            <a:ext cx="2070550" cy="173597"/>
            <a:chOff x="8920284" y="5682268"/>
            <a:chExt cx="2070550" cy="173597"/>
          </a:xfrm>
        </p:grpSpPr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EF62F4BD-EE26-48D4-93E3-B513099637E5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D21B5317-98EB-412B-A275-E159B2B0AF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4" name="Grafik 173">
                <a:extLst>
                  <a:ext uri="{FF2B5EF4-FFF2-40B4-BE49-F238E27FC236}">
                    <a16:creationId xmlns:a16="http://schemas.microsoft.com/office/drawing/2014/main" id="{E122A9E2-D62F-4ED2-9889-DEF9A4BFCF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2DA25F25-A88E-4C14-9937-E8961C9CC3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04D4E233-6B33-4C09-AF79-0745761913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333634BD-CED0-46B7-B3EA-02358CBF42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67" name="Gruppieren 166">
              <a:extLst>
                <a:ext uri="{FF2B5EF4-FFF2-40B4-BE49-F238E27FC236}">
                  <a16:creationId xmlns:a16="http://schemas.microsoft.com/office/drawing/2014/main" id="{2FED24F0-DA7A-4BEB-96A7-1632F480A4ED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7407B7BD-6A99-487E-882C-6FA518E9F9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9" name="Grafik 168">
                <a:extLst>
                  <a:ext uri="{FF2B5EF4-FFF2-40B4-BE49-F238E27FC236}">
                    <a16:creationId xmlns:a16="http://schemas.microsoft.com/office/drawing/2014/main" id="{4AD80226-4492-46B1-9D39-488C0D8E07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693DDE09-8459-4C89-9567-42356E42B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1" name="Grafik 170">
                <a:extLst>
                  <a:ext uri="{FF2B5EF4-FFF2-40B4-BE49-F238E27FC236}">
                    <a16:creationId xmlns:a16="http://schemas.microsoft.com/office/drawing/2014/main" id="{40118137-73E6-46F7-B42D-0F53E3673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688AEB8C-CD1D-46CA-A712-08B724F46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21EB2CC3-29F3-4C12-A9D3-1F53EAC53A17}"/>
              </a:ext>
            </a:extLst>
          </p:cNvPr>
          <p:cNvGrpSpPr/>
          <p:nvPr/>
        </p:nvGrpSpPr>
        <p:grpSpPr>
          <a:xfrm>
            <a:off x="8917384" y="5037272"/>
            <a:ext cx="2074416" cy="175550"/>
            <a:chOff x="8917384" y="5037272"/>
            <a:chExt cx="2074416" cy="175550"/>
          </a:xfrm>
        </p:grpSpPr>
        <p:grpSp>
          <p:nvGrpSpPr>
            <p:cNvPr id="179" name="Gruppieren 178">
              <a:extLst>
                <a:ext uri="{FF2B5EF4-FFF2-40B4-BE49-F238E27FC236}">
                  <a16:creationId xmlns:a16="http://schemas.microsoft.com/office/drawing/2014/main" id="{F8092932-17A7-44C6-9F71-08FB1597A975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86" name="Grafik 185">
                <a:extLst>
                  <a:ext uri="{FF2B5EF4-FFF2-40B4-BE49-F238E27FC236}">
                    <a16:creationId xmlns:a16="http://schemas.microsoft.com/office/drawing/2014/main" id="{1EB28EEA-5DD9-4CEE-9681-FD0BDF31CD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7" name="Grafik 186">
                <a:extLst>
                  <a:ext uri="{FF2B5EF4-FFF2-40B4-BE49-F238E27FC236}">
                    <a16:creationId xmlns:a16="http://schemas.microsoft.com/office/drawing/2014/main" id="{891A4C3D-2930-4191-B3A8-75EB0A315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8" name="Grafik 187">
                <a:extLst>
                  <a:ext uri="{FF2B5EF4-FFF2-40B4-BE49-F238E27FC236}">
                    <a16:creationId xmlns:a16="http://schemas.microsoft.com/office/drawing/2014/main" id="{628C9B95-1129-4A23-ADF1-C266B65ECB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9" name="Grafik 188">
                <a:extLst>
                  <a:ext uri="{FF2B5EF4-FFF2-40B4-BE49-F238E27FC236}">
                    <a16:creationId xmlns:a16="http://schemas.microsoft.com/office/drawing/2014/main" id="{DCBBCE93-044C-4F54-A3BB-365041D4C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0" name="Grafik 189">
                <a:extLst>
                  <a:ext uri="{FF2B5EF4-FFF2-40B4-BE49-F238E27FC236}">
                    <a16:creationId xmlns:a16="http://schemas.microsoft.com/office/drawing/2014/main" id="{E135CB9A-879E-495F-912E-3A9D340EB4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80" name="Gruppieren 179">
              <a:extLst>
                <a:ext uri="{FF2B5EF4-FFF2-40B4-BE49-F238E27FC236}">
                  <a16:creationId xmlns:a16="http://schemas.microsoft.com/office/drawing/2014/main" id="{AE497987-1F1E-43F9-BF5C-E2BC296F961C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81" name="Grafik 180">
                <a:extLst>
                  <a:ext uri="{FF2B5EF4-FFF2-40B4-BE49-F238E27FC236}">
                    <a16:creationId xmlns:a16="http://schemas.microsoft.com/office/drawing/2014/main" id="{915235B2-17E7-4F8D-9249-152B818113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2" name="Grafik 181">
                <a:extLst>
                  <a:ext uri="{FF2B5EF4-FFF2-40B4-BE49-F238E27FC236}">
                    <a16:creationId xmlns:a16="http://schemas.microsoft.com/office/drawing/2014/main" id="{7EF59D88-4CA6-451B-890C-3E114FFFA8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3" name="Grafik 182">
                <a:extLst>
                  <a:ext uri="{FF2B5EF4-FFF2-40B4-BE49-F238E27FC236}">
                    <a16:creationId xmlns:a16="http://schemas.microsoft.com/office/drawing/2014/main" id="{F8E7CD0C-364D-4BE6-9B75-3FEAA8385D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4" name="Grafik 183">
                <a:extLst>
                  <a:ext uri="{FF2B5EF4-FFF2-40B4-BE49-F238E27FC236}">
                    <a16:creationId xmlns:a16="http://schemas.microsoft.com/office/drawing/2014/main" id="{AB197AD3-CD5A-4995-AC1C-3ADD28ED59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5" name="Grafik 184">
                <a:extLst>
                  <a:ext uri="{FF2B5EF4-FFF2-40B4-BE49-F238E27FC236}">
                    <a16:creationId xmlns:a16="http://schemas.microsoft.com/office/drawing/2014/main" id="{72058B76-9BAB-456B-80B4-E7F298ECB4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91" name="Gruppieren 190">
            <a:extLst>
              <a:ext uri="{FF2B5EF4-FFF2-40B4-BE49-F238E27FC236}">
                <a16:creationId xmlns:a16="http://schemas.microsoft.com/office/drawing/2014/main" id="{6C88EA22-1A21-4FE7-903D-23A608050D8D}"/>
              </a:ext>
            </a:extLst>
          </p:cNvPr>
          <p:cNvGrpSpPr/>
          <p:nvPr/>
        </p:nvGrpSpPr>
        <p:grpSpPr>
          <a:xfrm>
            <a:off x="8917628" y="6110618"/>
            <a:ext cx="2076381" cy="172375"/>
            <a:chOff x="8917628" y="6110618"/>
            <a:chExt cx="2076381" cy="172375"/>
          </a:xfrm>
        </p:grpSpPr>
        <p:grpSp>
          <p:nvGrpSpPr>
            <p:cNvPr id="192" name="Gruppieren 191">
              <a:extLst>
                <a:ext uri="{FF2B5EF4-FFF2-40B4-BE49-F238E27FC236}">
                  <a16:creationId xmlns:a16="http://schemas.microsoft.com/office/drawing/2014/main" id="{46439CCC-ED66-4100-8F81-2FC46CF8C84D}"/>
                </a:ext>
              </a:extLst>
            </p:cNvPr>
            <p:cNvGrpSpPr/>
            <p:nvPr/>
          </p:nvGrpSpPr>
          <p:grpSpPr>
            <a:xfrm>
              <a:off x="10006377" y="6110618"/>
              <a:ext cx="987632" cy="172375"/>
              <a:chOff x="1195207" y="4594399"/>
              <a:chExt cx="987632" cy="172375"/>
            </a:xfrm>
          </p:grpSpPr>
          <p:pic>
            <p:nvPicPr>
              <p:cNvPr id="199" name="Grafik 198">
                <a:extLst>
                  <a:ext uri="{FF2B5EF4-FFF2-40B4-BE49-F238E27FC236}">
                    <a16:creationId xmlns:a16="http://schemas.microsoft.com/office/drawing/2014/main" id="{DC65CAC8-D19B-4352-B96D-CDDFAAC2AE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0" name="Grafik 199">
                <a:extLst>
                  <a:ext uri="{FF2B5EF4-FFF2-40B4-BE49-F238E27FC236}">
                    <a16:creationId xmlns:a16="http://schemas.microsoft.com/office/drawing/2014/main" id="{FC084C37-AD91-45EB-A2BC-B61738C05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1" name="Grafik 200">
                <a:extLst>
                  <a:ext uri="{FF2B5EF4-FFF2-40B4-BE49-F238E27FC236}">
                    <a16:creationId xmlns:a16="http://schemas.microsoft.com/office/drawing/2014/main" id="{40B232A9-9E72-4E00-AAD5-157DB6B1F8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2" name="Grafik 201">
                <a:extLst>
                  <a:ext uri="{FF2B5EF4-FFF2-40B4-BE49-F238E27FC236}">
                    <a16:creationId xmlns:a16="http://schemas.microsoft.com/office/drawing/2014/main" id="{ED507369-4F67-4D87-890B-A490D81EAC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3" name="Grafik 202">
                <a:extLst>
                  <a:ext uri="{FF2B5EF4-FFF2-40B4-BE49-F238E27FC236}">
                    <a16:creationId xmlns:a16="http://schemas.microsoft.com/office/drawing/2014/main" id="{F32E6542-7ADC-4840-8D88-4C0706958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93" name="Gruppieren 192">
              <a:extLst>
                <a:ext uri="{FF2B5EF4-FFF2-40B4-BE49-F238E27FC236}">
                  <a16:creationId xmlns:a16="http://schemas.microsoft.com/office/drawing/2014/main" id="{554B5390-145B-4D73-A50C-486742978172}"/>
                </a:ext>
              </a:extLst>
            </p:cNvPr>
            <p:cNvGrpSpPr/>
            <p:nvPr/>
          </p:nvGrpSpPr>
          <p:grpSpPr>
            <a:xfrm>
              <a:off x="8917628" y="6110618"/>
              <a:ext cx="987632" cy="172375"/>
              <a:chOff x="1195207" y="4594399"/>
              <a:chExt cx="987632" cy="172375"/>
            </a:xfrm>
          </p:grpSpPr>
          <p:pic>
            <p:nvPicPr>
              <p:cNvPr id="194" name="Grafik 193">
                <a:extLst>
                  <a:ext uri="{FF2B5EF4-FFF2-40B4-BE49-F238E27FC236}">
                    <a16:creationId xmlns:a16="http://schemas.microsoft.com/office/drawing/2014/main" id="{024557F7-F543-481F-905B-3C4FF9622F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5" name="Grafik 194">
                <a:extLst>
                  <a:ext uri="{FF2B5EF4-FFF2-40B4-BE49-F238E27FC236}">
                    <a16:creationId xmlns:a16="http://schemas.microsoft.com/office/drawing/2014/main" id="{01C3EDEB-8395-407E-968C-C17BBC3CE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6" name="Grafik 195">
                <a:extLst>
                  <a:ext uri="{FF2B5EF4-FFF2-40B4-BE49-F238E27FC236}">
                    <a16:creationId xmlns:a16="http://schemas.microsoft.com/office/drawing/2014/main" id="{43791952-AC9A-4CF2-BE15-60F12D592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7" name="Grafik 196">
                <a:extLst>
                  <a:ext uri="{FF2B5EF4-FFF2-40B4-BE49-F238E27FC236}">
                    <a16:creationId xmlns:a16="http://schemas.microsoft.com/office/drawing/2014/main" id="{0F92B8DC-72C5-418F-A854-0246CB3265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8" name="Grafik 197">
                <a:extLst>
                  <a:ext uri="{FF2B5EF4-FFF2-40B4-BE49-F238E27FC236}">
                    <a16:creationId xmlns:a16="http://schemas.microsoft.com/office/drawing/2014/main" id="{E8F6DBB3-5041-420B-83A9-97286E0C0C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04" name="Gruppieren 203">
            <a:extLst>
              <a:ext uri="{FF2B5EF4-FFF2-40B4-BE49-F238E27FC236}">
                <a16:creationId xmlns:a16="http://schemas.microsoft.com/office/drawing/2014/main" id="{90DF6193-B039-4B32-B6D7-7D12DCE892C0}"/>
              </a:ext>
            </a:extLst>
          </p:cNvPr>
          <p:cNvGrpSpPr/>
          <p:nvPr/>
        </p:nvGrpSpPr>
        <p:grpSpPr>
          <a:xfrm>
            <a:off x="8920284" y="6323903"/>
            <a:ext cx="987632" cy="172375"/>
            <a:chOff x="1195207" y="4594399"/>
            <a:chExt cx="987632" cy="172375"/>
          </a:xfrm>
        </p:grpSpPr>
        <p:pic>
          <p:nvPicPr>
            <p:cNvPr id="205" name="Grafik 204">
              <a:extLst>
                <a:ext uri="{FF2B5EF4-FFF2-40B4-BE49-F238E27FC236}">
                  <a16:creationId xmlns:a16="http://schemas.microsoft.com/office/drawing/2014/main" id="{6DB9982A-6EDE-44F1-B0E0-43510E55F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06" name="Grafik 205">
              <a:extLst>
                <a:ext uri="{FF2B5EF4-FFF2-40B4-BE49-F238E27FC236}">
                  <a16:creationId xmlns:a16="http://schemas.microsoft.com/office/drawing/2014/main" id="{E3E1C021-5F17-4D48-BF98-6050106FC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07" name="Grafik 206">
              <a:extLst>
                <a:ext uri="{FF2B5EF4-FFF2-40B4-BE49-F238E27FC236}">
                  <a16:creationId xmlns:a16="http://schemas.microsoft.com/office/drawing/2014/main" id="{0B835ECC-5D49-42D8-B384-5B94DBFED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08" name="Grafik 207">
              <a:extLst>
                <a:ext uri="{FF2B5EF4-FFF2-40B4-BE49-F238E27FC236}">
                  <a16:creationId xmlns:a16="http://schemas.microsoft.com/office/drawing/2014/main" id="{97EF815A-F438-47AB-8B2D-67836A538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09" name="Grafik 208">
              <a:extLst>
                <a:ext uri="{FF2B5EF4-FFF2-40B4-BE49-F238E27FC236}">
                  <a16:creationId xmlns:a16="http://schemas.microsoft.com/office/drawing/2014/main" id="{B6796881-B9D8-4D90-9D3C-F19DDD798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5C76AA9A-1703-4922-B994-8CB6015D8630}"/>
              </a:ext>
            </a:extLst>
          </p:cNvPr>
          <p:cNvGrpSpPr/>
          <p:nvPr/>
        </p:nvGrpSpPr>
        <p:grpSpPr>
          <a:xfrm>
            <a:off x="8921101" y="6542584"/>
            <a:ext cx="373325" cy="169200"/>
            <a:chOff x="1195207" y="4597574"/>
            <a:chExt cx="373325" cy="169200"/>
          </a:xfrm>
        </p:grpSpPr>
        <p:pic>
          <p:nvPicPr>
            <p:cNvPr id="211" name="Grafik 210">
              <a:extLst>
                <a:ext uri="{FF2B5EF4-FFF2-40B4-BE49-F238E27FC236}">
                  <a16:creationId xmlns:a16="http://schemas.microsoft.com/office/drawing/2014/main" id="{D4F32E87-9375-42C8-B9B9-2C13FBD0C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12" name="Grafik 211">
              <a:extLst>
                <a:ext uri="{FF2B5EF4-FFF2-40B4-BE49-F238E27FC236}">
                  <a16:creationId xmlns:a16="http://schemas.microsoft.com/office/drawing/2014/main" id="{53B3E7E2-37E1-45F5-9D24-FD2459910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213" name="Gruppieren 212">
            <a:extLst>
              <a:ext uri="{FF2B5EF4-FFF2-40B4-BE49-F238E27FC236}">
                <a16:creationId xmlns:a16="http://schemas.microsoft.com/office/drawing/2014/main" id="{857172F2-5D63-4DC6-BCEB-8FE56EF108D5}"/>
              </a:ext>
            </a:extLst>
          </p:cNvPr>
          <p:cNvGrpSpPr/>
          <p:nvPr/>
        </p:nvGrpSpPr>
        <p:grpSpPr>
          <a:xfrm>
            <a:off x="8919318" y="5895958"/>
            <a:ext cx="2072841" cy="172375"/>
            <a:chOff x="8919318" y="5895958"/>
            <a:chExt cx="2072841" cy="172375"/>
          </a:xfrm>
        </p:grpSpPr>
        <p:grpSp>
          <p:nvGrpSpPr>
            <p:cNvPr id="214" name="Gruppieren 213">
              <a:extLst>
                <a:ext uri="{FF2B5EF4-FFF2-40B4-BE49-F238E27FC236}">
                  <a16:creationId xmlns:a16="http://schemas.microsoft.com/office/drawing/2014/main" id="{37B64296-F1A9-4B21-9878-8DF7F7A81103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221" name="Grafik 220">
                <a:extLst>
                  <a:ext uri="{FF2B5EF4-FFF2-40B4-BE49-F238E27FC236}">
                    <a16:creationId xmlns:a16="http://schemas.microsoft.com/office/drawing/2014/main" id="{F31471A6-3BD8-40EE-9D48-01BD94B7D2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2" name="Grafik 221">
                <a:extLst>
                  <a:ext uri="{FF2B5EF4-FFF2-40B4-BE49-F238E27FC236}">
                    <a16:creationId xmlns:a16="http://schemas.microsoft.com/office/drawing/2014/main" id="{A9D7CDDC-2DED-4FB1-9075-C54D0D6987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3" name="Grafik 222">
                <a:extLst>
                  <a:ext uri="{FF2B5EF4-FFF2-40B4-BE49-F238E27FC236}">
                    <a16:creationId xmlns:a16="http://schemas.microsoft.com/office/drawing/2014/main" id="{8E94D29A-7861-4B53-898E-5940F6DDD1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4" name="Grafik 223">
                <a:extLst>
                  <a:ext uri="{FF2B5EF4-FFF2-40B4-BE49-F238E27FC236}">
                    <a16:creationId xmlns:a16="http://schemas.microsoft.com/office/drawing/2014/main" id="{C385A6CC-D55C-44F2-AF6A-44660DC85F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5" name="Grafik 224">
                <a:extLst>
                  <a:ext uri="{FF2B5EF4-FFF2-40B4-BE49-F238E27FC236}">
                    <a16:creationId xmlns:a16="http://schemas.microsoft.com/office/drawing/2014/main" id="{326F5A3E-11D3-4511-830E-DA5316E73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15" name="Gruppieren 214">
              <a:extLst>
                <a:ext uri="{FF2B5EF4-FFF2-40B4-BE49-F238E27FC236}">
                  <a16:creationId xmlns:a16="http://schemas.microsoft.com/office/drawing/2014/main" id="{72EB3E27-32FD-4A05-A4E4-EB5E0E04AEE6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216" name="Grafik 215">
                <a:extLst>
                  <a:ext uri="{FF2B5EF4-FFF2-40B4-BE49-F238E27FC236}">
                    <a16:creationId xmlns:a16="http://schemas.microsoft.com/office/drawing/2014/main" id="{CC804B96-FCA9-4FC1-96A6-C776067A3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7" name="Grafik 216">
                <a:extLst>
                  <a:ext uri="{FF2B5EF4-FFF2-40B4-BE49-F238E27FC236}">
                    <a16:creationId xmlns:a16="http://schemas.microsoft.com/office/drawing/2014/main" id="{879BCFE0-4042-4678-B1A9-4B38378C4D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8" name="Grafik 217">
                <a:extLst>
                  <a:ext uri="{FF2B5EF4-FFF2-40B4-BE49-F238E27FC236}">
                    <a16:creationId xmlns:a16="http://schemas.microsoft.com/office/drawing/2014/main" id="{3C59EAED-CA07-4A01-83CC-21BC6E0976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9" name="Grafik 218">
                <a:extLst>
                  <a:ext uri="{FF2B5EF4-FFF2-40B4-BE49-F238E27FC236}">
                    <a16:creationId xmlns:a16="http://schemas.microsoft.com/office/drawing/2014/main" id="{83350831-4142-4725-82A8-8F5F29EA2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0" name="Grafik 219">
                <a:extLst>
                  <a:ext uri="{FF2B5EF4-FFF2-40B4-BE49-F238E27FC236}">
                    <a16:creationId xmlns:a16="http://schemas.microsoft.com/office/drawing/2014/main" id="{DC097AB4-2096-47FD-A51E-1B834EBEA9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26" name="Gruppieren 225">
            <a:extLst>
              <a:ext uri="{FF2B5EF4-FFF2-40B4-BE49-F238E27FC236}">
                <a16:creationId xmlns:a16="http://schemas.microsoft.com/office/drawing/2014/main" id="{EC55359E-BC62-44A9-867B-220EF4201596}"/>
              </a:ext>
            </a:extLst>
          </p:cNvPr>
          <p:cNvGrpSpPr/>
          <p:nvPr/>
        </p:nvGrpSpPr>
        <p:grpSpPr>
          <a:xfrm>
            <a:off x="10007343" y="6328666"/>
            <a:ext cx="987632" cy="172375"/>
            <a:chOff x="1195207" y="4594399"/>
            <a:chExt cx="987632" cy="172375"/>
          </a:xfrm>
        </p:grpSpPr>
        <p:pic>
          <p:nvPicPr>
            <p:cNvPr id="227" name="Grafik 226">
              <a:extLst>
                <a:ext uri="{FF2B5EF4-FFF2-40B4-BE49-F238E27FC236}">
                  <a16:creationId xmlns:a16="http://schemas.microsoft.com/office/drawing/2014/main" id="{16568E61-F206-4821-B13B-61B98AE8D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28" name="Grafik 227">
              <a:extLst>
                <a:ext uri="{FF2B5EF4-FFF2-40B4-BE49-F238E27FC236}">
                  <a16:creationId xmlns:a16="http://schemas.microsoft.com/office/drawing/2014/main" id="{408A358D-08EA-4BF9-876D-E230CD131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29" name="Grafik 228">
              <a:extLst>
                <a:ext uri="{FF2B5EF4-FFF2-40B4-BE49-F238E27FC236}">
                  <a16:creationId xmlns:a16="http://schemas.microsoft.com/office/drawing/2014/main" id="{E56242A0-A8FE-44EE-8BF3-154ED3E25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2BBE0F9-BCDF-4212-8DA3-768BB6162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31" name="Grafik 230">
              <a:extLst>
                <a:ext uri="{FF2B5EF4-FFF2-40B4-BE49-F238E27FC236}">
                  <a16:creationId xmlns:a16="http://schemas.microsoft.com/office/drawing/2014/main" id="{C09BCFCA-E18B-48CF-8F11-3B46D5658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787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804749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62">
            <a:hlinkClick r:id="" action="ppaction://media"/>
            <a:extLst>
              <a:ext uri="{FF2B5EF4-FFF2-40B4-BE49-F238E27FC236}">
                <a16:creationId xmlns:a16="http://schemas.microsoft.com/office/drawing/2014/main" id="{C959C43F-8157-4C58-AEE3-3870334799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98632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2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804749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pic>
        <p:nvPicPr>
          <p:cNvPr id="9" name="62">
            <a:hlinkClick r:id="" action="ppaction://media"/>
            <a:extLst>
              <a:ext uri="{FF2B5EF4-FFF2-40B4-BE49-F238E27FC236}">
                <a16:creationId xmlns:a16="http://schemas.microsoft.com/office/drawing/2014/main" id="{C959C43F-8157-4C58-AEE3-3870334799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98632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DBDA233-F018-41D4-A313-67CE18C13B1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928AE35-5F41-4DF3-937E-A8530265D1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85" name="Grafik 84">
            <a:extLst>
              <a:ext uri="{FF2B5EF4-FFF2-40B4-BE49-F238E27FC236}">
                <a16:creationId xmlns:a16="http://schemas.microsoft.com/office/drawing/2014/main" id="{39DE39C5-50F9-4E1E-87A4-AFBA9AE168A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4572000"/>
            <a:ext cx="2160000" cy="2171865"/>
          </a:xfrm>
          <a:prstGeom prst="rect">
            <a:avLst/>
          </a:prstGeom>
        </p:spPr>
      </p:pic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7828F499-B80F-490F-8041-99EC13F81ED9}"/>
              </a:ext>
            </a:extLst>
          </p:cNvPr>
          <p:cNvGrpSpPr/>
          <p:nvPr/>
        </p:nvGrpSpPr>
        <p:grpSpPr>
          <a:xfrm>
            <a:off x="5057275" y="4598322"/>
            <a:ext cx="987632" cy="172375"/>
            <a:chOff x="1195207" y="4594399"/>
            <a:chExt cx="987632" cy="172375"/>
          </a:xfrm>
        </p:grpSpPr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3D626423-D94A-49C8-B84B-903290D5E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C11B06A-80DE-40E9-BF84-EB056728B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4377E4EC-B883-4295-BA7C-6B36CA2BA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B0E82C06-21C5-4696-81DC-2B6E218B8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91" name="Grafik 90">
              <a:extLst>
                <a:ext uri="{FF2B5EF4-FFF2-40B4-BE49-F238E27FC236}">
                  <a16:creationId xmlns:a16="http://schemas.microsoft.com/office/drawing/2014/main" id="{73D0F8A7-002A-40C8-8588-256BB9F80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E13B4EB5-36AA-44F1-96F4-1AA4ADAAEA0B}"/>
              </a:ext>
            </a:extLst>
          </p:cNvPr>
          <p:cNvGrpSpPr/>
          <p:nvPr/>
        </p:nvGrpSpPr>
        <p:grpSpPr>
          <a:xfrm>
            <a:off x="5056309" y="4821577"/>
            <a:ext cx="987632" cy="172375"/>
            <a:chOff x="1195207" y="4594399"/>
            <a:chExt cx="987632" cy="172375"/>
          </a:xfrm>
        </p:grpSpPr>
        <p:pic>
          <p:nvPicPr>
            <p:cNvPr id="93" name="Grafik 92">
              <a:extLst>
                <a:ext uri="{FF2B5EF4-FFF2-40B4-BE49-F238E27FC236}">
                  <a16:creationId xmlns:a16="http://schemas.microsoft.com/office/drawing/2014/main" id="{976BB093-21D6-4D79-A0F3-EE8A0B7F4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94" name="Grafik 93">
              <a:extLst>
                <a:ext uri="{FF2B5EF4-FFF2-40B4-BE49-F238E27FC236}">
                  <a16:creationId xmlns:a16="http://schemas.microsoft.com/office/drawing/2014/main" id="{81D29ACF-344C-40D3-AA43-97E1C224C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95" name="Grafik 94">
              <a:extLst>
                <a:ext uri="{FF2B5EF4-FFF2-40B4-BE49-F238E27FC236}">
                  <a16:creationId xmlns:a16="http://schemas.microsoft.com/office/drawing/2014/main" id="{8526A91E-D021-409E-8EC8-8BEF88A1F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96" name="Grafik 95">
              <a:extLst>
                <a:ext uri="{FF2B5EF4-FFF2-40B4-BE49-F238E27FC236}">
                  <a16:creationId xmlns:a16="http://schemas.microsoft.com/office/drawing/2014/main" id="{50772144-D79F-4BF4-AEB4-E232E24A8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97" name="Grafik 96">
              <a:extLst>
                <a:ext uri="{FF2B5EF4-FFF2-40B4-BE49-F238E27FC236}">
                  <a16:creationId xmlns:a16="http://schemas.microsoft.com/office/drawing/2014/main" id="{16791680-F590-49B9-982A-00CACAF15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6A73057E-6065-4635-A6A5-33099CADA4EF}"/>
              </a:ext>
            </a:extLst>
          </p:cNvPr>
          <p:cNvGrpSpPr/>
          <p:nvPr/>
        </p:nvGrpSpPr>
        <p:grpSpPr>
          <a:xfrm>
            <a:off x="5056309" y="5252672"/>
            <a:ext cx="987632" cy="172375"/>
            <a:chOff x="1195207" y="4594399"/>
            <a:chExt cx="987632" cy="172375"/>
          </a:xfrm>
        </p:grpSpPr>
        <p:pic>
          <p:nvPicPr>
            <p:cNvPr id="99" name="Grafik 98">
              <a:extLst>
                <a:ext uri="{FF2B5EF4-FFF2-40B4-BE49-F238E27FC236}">
                  <a16:creationId xmlns:a16="http://schemas.microsoft.com/office/drawing/2014/main" id="{DB630D47-1A99-4644-9A70-F0D3FCB50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00" name="Grafik 99">
              <a:extLst>
                <a:ext uri="{FF2B5EF4-FFF2-40B4-BE49-F238E27FC236}">
                  <a16:creationId xmlns:a16="http://schemas.microsoft.com/office/drawing/2014/main" id="{2B16B9D4-BCDA-42E2-805B-A48380299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01" name="Grafik 100">
              <a:extLst>
                <a:ext uri="{FF2B5EF4-FFF2-40B4-BE49-F238E27FC236}">
                  <a16:creationId xmlns:a16="http://schemas.microsoft.com/office/drawing/2014/main" id="{1347BF5D-2184-4C5A-9F9F-AB08C31CF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9B4A96AE-ED6B-4855-B3AB-7A9C44B04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03" name="Grafik 102">
              <a:extLst>
                <a:ext uri="{FF2B5EF4-FFF2-40B4-BE49-F238E27FC236}">
                  <a16:creationId xmlns:a16="http://schemas.microsoft.com/office/drawing/2014/main" id="{C6FA8AE3-BD35-4A70-ADFB-BB4F86E15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3476F68F-04B0-4494-A48C-9D742DAF7FFC}"/>
              </a:ext>
            </a:extLst>
          </p:cNvPr>
          <p:cNvGrpSpPr/>
          <p:nvPr/>
        </p:nvGrpSpPr>
        <p:grpSpPr>
          <a:xfrm>
            <a:off x="5058518" y="5466382"/>
            <a:ext cx="987632" cy="172375"/>
            <a:chOff x="1195207" y="4594399"/>
            <a:chExt cx="987632" cy="172375"/>
          </a:xfrm>
        </p:grpSpPr>
        <p:pic>
          <p:nvPicPr>
            <p:cNvPr id="105" name="Grafik 104">
              <a:extLst>
                <a:ext uri="{FF2B5EF4-FFF2-40B4-BE49-F238E27FC236}">
                  <a16:creationId xmlns:a16="http://schemas.microsoft.com/office/drawing/2014/main" id="{3B7E0EDE-C136-425A-A45F-063AF6FE6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06" name="Grafik 105">
              <a:extLst>
                <a:ext uri="{FF2B5EF4-FFF2-40B4-BE49-F238E27FC236}">
                  <a16:creationId xmlns:a16="http://schemas.microsoft.com/office/drawing/2014/main" id="{D412040E-D32E-476E-9383-0D4143904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E6284F23-C73C-4D37-A894-D61FB297E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08" name="Grafik 107">
              <a:extLst>
                <a:ext uri="{FF2B5EF4-FFF2-40B4-BE49-F238E27FC236}">
                  <a16:creationId xmlns:a16="http://schemas.microsoft.com/office/drawing/2014/main" id="{3F6BE8EB-0646-4DDB-AE09-AC39AB1F2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09" name="Grafik 108">
              <a:extLst>
                <a:ext uri="{FF2B5EF4-FFF2-40B4-BE49-F238E27FC236}">
                  <a16:creationId xmlns:a16="http://schemas.microsoft.com/office/drawing/2014/main" id="{0269A27D-21F8-4B0B-9548-73CE4841A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6AF91605-E016-42F6-A945-52B10C2B6802}"/>
              </a:ext>
            </a:extLst>
          </p:cNvPr>
          <p:cNvGrpSpPr/>
          <p:nvPr/>
        </p:nvGrpSpPr>
        <p:grpSpPr>
          <a:xfrm>
            <a:off x="5059484" y="5678850"/>
            <a:ext cx="987632" cy="172375"/>
            <a:chOff x="1195207" y="4594399"/>
            <a:chExt cx="987632" cy="172375"/>
          </a:xfrm>
        </p:grpSpPr>
        <p:pic>
          <p:nvPicPr>
            <p:cNvPr id="111" name="Grafik 110">
              <a:extLst>
                <a:ext uri="{FF2B5EF4-FFF2-40B4-BE49-F238E27FC236}">
                  <a16:creationId xmlns:a16="http://schemas.microsoft.com/office/drawing/2014/main" id="{0A5C6357-CEC0-4688-A99E-3E05A3A22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12" name="Grafik 111">
              <a:extLst>
                <a:ext uri="{FF2B5EF4-FFF2-40B4-BE49-F238E27FC236}">
                  <a16:creationId xmlns:a16="http://schemas.microsoft.com/office/drawing/2014/main" id="{59B1EEB8-C0FA-43F0-9090-130E52C33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13" name="Grafik 112">
              <a:extLst>
                <a:ext uri="{FF2B5EF4-FFF2-40B4-BE49-F238E27FC236}">
                  <a16:creationId xmlns:a16="http://schemas.microsoft.com/office/drawing/2014/main" id="{47FF915A-3DC3-43AA-BB3E-18FEC84CE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14" name="Grafik 113">
              <a:extLst>
                <a:ext uri="{FF2B5EF4-FFF2-40B4-BE49-F238E27FC236}">
                  <a16:creationId xmlns:a16="http://schemas.microsoft.com/office/drawing/2014/main" id="{CE995726-C6CF-421E-8B7F-F438DD472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15" name="Grafik 114">
              <a:extLst>
                <a:ext uri="{FF2B5EF4-FFF2-40B4-BE49-F238E27FC236}">
                  <a16:creationId xmlns:a16="http://schemas.microsoft.com/office/drawing/2014/main" id="{05F2065E-6B3F-4E4D-BF66-F63B3E451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3F7BB513-CE4A-4FDF-AF17-1C4D5BA43545}"/>
              </a:ext>
            </a:extLst>
          </p:cNvPr>
          <p:cNvGrpSpPr/>
          <p:nvPr/>
        </p:nvGrpSpPr>
        <p:grpSpPr>
          <a:xfrm>
            <a:off x="5061800" y="5900730"/>
            <a:ext cx="370405" cy="169200"/>
            <a:chOff x="1198127" y="4597574"/>
            <a:chExt cx="370405" cy="169200"/>
          </a:xfrm>
        </p:grpSpPr>
        <p:pic>
          <p:nvPicPr>
            <p:cNvPr id="117" name="Grafik 116">
              <a:extLst>
                <a:ext uri="{FF2B5EF4-FFF2-40B4-BE49-F238E27FC236}">
                  <a16:creationId xmlns:a16="http://schemas.microsoft.com/office/drawing/2014/main" id="{8A330BA7-1ECB-4B02-85AF-7491F375C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8127" y="4597574"/>
              <a:ext cx="162281" cy="162281"/>
            </a:xfrm>
            <a:prstGeom prst="rect">
              <a:avLst/>
            </a:prstGeom>
          </p:spPr>
        </p:pic>
        <p:pic>
          <p:nvPicPr>
            <p:cNvPr id="118" name="Grafik 117">
              <a:extLst>
                <a:ext uri="{FF2B5EF4-FFF2-40B4-BE49-F238E27FC236}">
                  <a16:creationId xmlns:a16="http://schemas.microsoft.com/office/drawing/2014/main" id="{58F00F82-E0CE-4353-9E8D-BBB5D63DC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85A444CB-777E-4FEF-9CB2-2B0990525C6E}"/>
              </a:ext>
            </a:extLst>
          </p:cNvPr>
          <p:cNvGrpSpPr/>
          <p:nvPr/>
        </p:nvGrpSpPr>
        <p:grpSpPr>
          <a:xfrm>
            <a:off x="6140193" y="4599544"/>
            <a:ext cx="987632" cy="172375"/>
            <a:chOff x="1195207" y="4594399"/>
            <a:chExt cx="987632" cy="172375"/>
          </a:xfrm>
        </p:grpSpPr>
        <p:pic>
          <p:nvPicPr>
            <p:cNvPr id="120" name="Grafik 119">
              <a:extLst>
                <a:ext uri="{FF2B5EF4-FFF2-40B4-BE49-F238E27FC236}">
                  <a16:creationId xmlns:a16="http://schemas.microsoft.com/office/drawing/2014/main" id="{34F875C5-B905-4057-A176-AB042C4CE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21" name="Grafik 120">
              <a:extLst>
                <a:ext uri="{FF2B5EF4-FFF2-40B4-BE49-F238E27FC236}">
                  <a16:creationId xmlns:a16="http://schemas.microsoft.com/office/drawing/2014/main" id="{24879C05-560C-4B2E-B5ED-C0FB6EDC0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73FBF55B-4391-47AA-AE6B-F9012B298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23" name="Grafik 122">
              <a:extLst>
                <a:ext uri="{FF2B5EF4-FFF2-40B4-BE49-F238E27FC236}">
                  <a16:creationId xmlns:a16="http://schemas.microsoft.com/office/drawing/2014/main" id="{E4E2EAC4-C28B-451E-B433-1DB585C57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24" name="Grafik 123">
              <a:extLst>
                <a:ext uri="{FF2B5EF4-FFF2-40B4-BE49-F238E27FC236}">
                  <a16:creationId xmlns:a16="http://schemas.microsoft.com/office/drawing/2014/main" id="{EE1EC2E6-95CB-4F1B-8BA4-D2114BD2B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9BC61898-E8E4-4ABC-9CFD-B4B1A7D88373}"/>
              </a:ext>
            </a:extLst>
          </p:cNvPr>
          <p:cNvGrpSpPr/>
          <p:nvPr/>
        </p:nvGrpSpPr>
        <p:grpSpPr>
          <a:xfrm>
            <a:off x="6145577" y="4822799"/>
            <a:ext cx="987632" cy="172375"/>
            <a:chOff x="1195207" y="4594399"/>
            <a:chExt cx="987632" cy="172375"/>
          </a:xfrm>
        </p:grpSpPr>
        <p:pic>
          <p:nvPicPr>
            <p:cNvPr id="126" name="Grafik 125">
              <a:extLst>
                <a:ext uri="{FF2B5EF4-FFF2-40B4-BE49-F238E27FC236}">
                  <a16:creationId xmlns:a16="http://schemas.microsoft.com/office/drawing/2014/main" id="{AA163248-5B9E-4858-8B21-9AAA982A6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27" name="Grafik 126">
              <a:extLst>
                <a:ext uri="{FF2B5EF4-FFF2-40B4-BE49-F238E27FC236}">
                  <a16:creationId xmlns:a16="http://schemas.microsoft.com/office/drawing/2014/main" id="{ABBC75CA-4F2A-47D2-AA83-86BBB0666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627F0ECA-8169-4058-934C-6B66BF43C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29" name="Grafik 128">
              <a:extLst>
                <a:ext uri="{FF2B5EF4-FFF2-40B4-BE49-F238E27FC236}">
                  <a16:creationId xmlns:a16="http://schemas.microsoft.com/office/drawing/2014/main" id="{F0FC0554-9A86-4DD7-9BB0-C05D400A6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30" name="Grafik 129">
              <a:extLst>
                <a:ext uri="{FF2B5EF4-FFF2-40B4-BE49-F238E27FC236}">
                  <a16:creationId xmlns:a16="http://schemas.microsoft.com/office/drawing/2014/main" id="{AF8ED9EC-C571-439B-80B2-FF5AAC553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2C71417B-36B5-46E1-8CBB-B83D63645024}"/>
              </a:ext>
            </a:extLst>
          </p:cNvPr>
          <p:cNvGrpSpPr/>
          <p:nvPr/>
        </p:nvGrpSpPr>
        <p:grpSpPr>
          <a:xfrm>
            <a:off x="6142677" y="5038251"/>
            <a:ext cx="987632" cy="172375"/>
            <a:chOff x="1195207" y="4594399"/>
            <a:chExt cx="987632" cy="172375"/>
          </a:xfrm>
        </p:grpSpPr>
        <p:pic>
          <p:nvPicPr>
            <p:cNvPr id="132" name="Grafik 131">
              <a:extLst>
                <a:ext uri="{FF2B5EF4-FFF2-40B4-BE49-F238E27FC236}">
                  <a16:creationId xmlns:a16="http://schemas.microsoft.com/office/drawing/2014/main" id="{8C21BEAD-D1D0-44B3-AEE6-794E8C134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F51EF588-0B0A-474D-B37D-01DB3ED58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0E3BD92B-D7F0-48B3-A883-45AB32815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35" name="Grafik 134">
              <a:extLst>
                <a:ext uri="{FF2B5EF4-FFF2-40B4-BE49-F238E27FC236}">
                  <a16:creationId xmlns:a16="http://schemas.microsoft.com/office/drawing/2014/main" id="{32ECE59E-B650-4AA0-BC91-7F73372C7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AE11795-1AB4-497F-A3AC-13DAE950A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6B317A8A-32D3-4A78-8351-0F0168AA5753}"/>
              </a:ext>
            </a:extLst>
          </p:cNvPr>
          <p:cNvGrpSpPr/>
          <p:nvPr/>
        </p:nvGrpSpPr>
        <p:grpSpPr>
          <a:xfrm>
            <a:off x="6141436" y="5467604"/>
            <a:ext cx="987632" cy="172375"/>
            <a:chOff x="1195207" y="4594399"/>
            <a:chExt cx="987632" cy="17237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1CE13454-3F58-49DC-BAF0-3CE8EB896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39" name="Grafik 138">
              <a:extLst>
                <a:ext uri="{FF2B5EF4-FFF2-40B4-BE49-F238E27FC236}">
                  <a16:creationId xmlns:a16="http://schemas.microsoft.com/office/drawing/2014/main" id="{DA1B5DBE-B488-40ED-9E20-C473169FE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CC14E1C7-87D7-46D4-B3A5-678B54E1C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41" name="Grafik 140">
              <a:extLst>
                <a:ext uri="{FF2B5EF4-FFF2-40B4-BE49-F238E27FC236}">
                  <a16:creationId xmlns:a16="http://schemas.microsoft.com/office/drawing/2014/main" id="{F0B07E5E-9DF3-435F-9437-501D060BC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42" name="Grafik 141">
              <a:extLst>
                <a:ext uri="{FF2B5EF4-FFF2-40B4-BE49-F238E27FC236}">
                  <a16:creationId xmlns:a16="http://schemas.microsoft.com/office/drawing/2014/main" id="{42005277-9748-4F36-B6E8-18B898B85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F83D1D54-AC23-4509-A0FA-224AC6223563}"/>
              </a:ext>
            </a:extLst>
          </p:cNvPr>
          <p:cNvGrpSpPr/>
          <p:nvPr/>
        </p:nvGrpSpPr>
        <p:grpSpPr>
          <a:xfrm>
            <a:off x="6142402" y="5680072"/>
            <a:ext cx="987632" cy="172375"/>
            <a:chOff x="1195207" y="4594399"/>
            <a:chExt cx="987632" cy="172375"/>
          </a:xfrm>
        </p:grpSpPr>
        <p:pic>
          <p:nvPicPr>
            <p:cNvPr id="144" name="Grafik 143">
              <a:extLst>
                <a:ext uri="{FF2B5EF4-FFF2-40B4-BE49-F238E27FC236}">
                  <a16:creationId xmlns:a16="http://schemas.microsoft.com/office/drawing/2014/main" id="{DD8C74C7-4AE0-4196-91CB-779C72AE9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45" name="Grafik 144">
              <a:extLst>
                <a:ext uri="{FF2B5EF4-FFF2-40B4-BE49-F238E27FC236}">
                  <a16:creationId xmlns:a16="http://schemas.microsoft.com/office/drawing/2014/main" id="{5C077159-240D-4B3D-AD8C-26F61B43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2A7A29ED-B501-4001-B4A7-55F30FA49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47" name="Grafik 146">
              <a:extLst>
                <a:ext uri="{FF2B5EF4-FFF2-40B4-BE49-F238E27FC236}">
                  <a16:creationId xmlns:a16="http://schemas.microsoft.com/office/drawing/2014/main" id="{C7F5DBFC-57E6-408E-81C3-C5B9A1D68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48" name="Grafik 147">
              <a:extLst>
                <a:ext uri="{FF2B5EF4-FFF2-40B4-BE49-F238E27FC236}">
                  <a16:creationId xmlns:a16="http://schemas.microsoft.com/office/drawing/2014/main" id="{12301459-ABEE-4DB6-901D-D7A77FD2C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18324453-1041-4159-8A77-E3A7553A7B5F}"/>
              </a:ext>
            </a:extLst>
          </p:cNvPr>
          <p:cNvGrpSpPr/>
          <p:nvPr/>
        </p:nvGrpSpPr>
        <p:grpSpPr>
          <a:xfrm>
            <a:off x="5059759" y="5037029"/>
            <a:ext cx="987632" cy="172375"/>
            <a:chOff x="1195207" y="4594399"/>
            <a:chExt cx="987632" cy="172375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C9AAF8B7-6C2A-4A63-8472-59C242201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51" name="Grafik 150">
              <a:extLst>
                <a:ext uri="{FF2B5EF4-FFF2-40B4-BE49-F238E27FC236}">
                  <a16:creationId xmlns:a16="http://schemas.microsoft.com/office/drawing/2014/main" id="{5F24B80E-154C-44E8-8E36-B3C118496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52" name="Grafik 151">
              <a:extLst>
                <a:ext uri="{FF2B5EF4-FFF2-40B4-BE49-F238E27FC236}">
                  <a16:creationId xmlns:a16="http://schemas.microsoft.com/office/drawing/2014/main" id="{6516F4E2-A935-43F0-9BB2-8BB6A99E8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58D36788-1DA7-45DD-A487-89497C7B7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54" name="Grafik 153">
              <a:extLst>
                <a:ext uri="{FF2B5EF4-FFF2-40B4-BE49-F238E27FC236}">
                  <a16:creationId xmlns:a16="http://schemas.microsoft.com/office/drawing/2014/main" id="{A2BABFF9-20E6-4963-9777-B5C484277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83A0CAC3-A99C-449E-9824-D1B87AB597C1}"/>
              </a:ext>
            </a:extLst>
          </p:cNvPr>
          <p:cNvGrpSpPr/>
          <p:nvPr/>
        </p:nvGrpSpPr>
        <p:grpSpPr>
          <a:xfrm>
            <a:off x="6145577" y="5250719"/>
            <a:ext cx="987632" cy="172375"/>
            <a:chOff x="1195207" y="4594399"/>
            <a:chExt cx="987632" cy="172375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A4C482D7-81D2-46D4-AC90-D8CB9B6ED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57" name="Grafik 156">
              <a:extLst>
                <a:ext uri="{FF2B5EF4-FFF2-40B4-BE49-F238E27FC236}">
                  <a16:creationId xmlns:a16="http://schemas.microsoft.com/office/drawing/2014/main" id="{BF963374-9101-462F-A79D-64C5FD0E2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58" name="Grafik 157">
              <a:extLst>
                <a:ext uri="{FF2B5EF4-FFF2-40B4-BE49-F238E27FC236}">
                  <a16:creationId xmlns:a16="http://schemas.microsoft.com/office/drawing/2014/main" id="{FD8278F0-FCEE-4F58-BEA6-BC6451ABA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D12AA3B2-FBF6-41CB-9FD3-194FAE5EF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60" name="Grafik 159">
              <a:extLst>
                <a:ext uri="{FF2B5EF4-FFF2-40B4-BE49-F238E27FC236}">
                  <a16:creationId xmlns:a16="http://schemas.microsoft.com/office/drawing/2014/main" id="{D957DB33-3B0E-4A42-8F5B-B51823E3F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745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48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84">
            <a:hlinkClick r:id="" action="ppaction://media"/>
            <a:extLst>
              <a:ext uri="{FF2B5EF4-FFF2-40B4-BE49-F238E27FC236}">
                <a16:creationId xmlns:a16="http://schemas.microsoft.com/office/drawing/2014/main" id="{BF5E153D-2B0E-40EC-A8B3-E836D16191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6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35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35">
            <a:hlinkClick r:id="" action="ppaction://media"/>
            <a:extLst>
              <a:ext uri="{FF2B5EF4-FFF2-40B4-BE49-F238E27FC236}">
                <a16:creationId xmlns:a16="http://schemas.microsoft.com/office/drawing/2014/main" id="{5F749D96-5FA7-4A36-9261-517EF87F50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8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53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85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35</a:t>
            </a:r>
          </a:p>
        </p:txBody>
      </p:sp>
      <p:pic>
        <p:nvPicPr>
          <p:cNvPr id="9" name="35">
            <a:hlinkClick r:id="" action="ppaction://media"/>
            <a:extLst>
              <a:ext uri="{FF2B5EF4-FFF2-40B4-BE49-F238E27FC236}">
                <a16:creationId xmlns:a16="http://schemas.microsoft.com/office/drawing/2014/main" id="{5F749D96-5FA7-4A36-9261-517EF87F50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53">
            <a:hlinkClick r:id="" action="ppaction://media"/>
            <a:extLst>
              <a:ext uri="{FF2B5EF4-FFF2-40B4-BE49-F238E27FC236}">
                <a16:creationId xmlns:a16="http://schemas.microsoft.com/office/drawing/2014/main" id="{81C76155-6A3E-4BB8-8636-8C48D0838A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00" y="2768400"/>
            <a:ext cx="540000" cy="540000"/>
          </a:xfrm>
          <a:prstGeom prst="rect">
            <a:avLst/>
          </a:prstGeom>
        </p:spPr>
      </p:pic>
      <p:pic>
        <p:nvPicPr>
          <p:cNvPr id="110" name="Grafik 109">
            <a:extLst>
              <a:ext uri="{FF2B5EF4-FFF2-40B4-BE49-F238E27FC236}">
                <a16:creationId xmlns:a16="http://schemas.microsoft.com/office/drawing/2014/main" id="{70B2D315-BE49-4928-88A6-F8722E572DF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00" y="4572000"/>
            <a:ext cx="2160000" cy="2171865"/>
          </a:xfrm>
          <a:prstGeom prst="rect">
            <a:avLst/>
          </a:prstGeom>
        </p:spPr>
      </p:pic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1E986A64-C9C0-4393-B6AD-2D970EA373A9}"/>
              </a:ext>
            </a:extLst>
          </p:cNvPr>
          <p:cNvGrpSpPr/>
          <p:nvPr/>
        </p:nvGrpSpPr>
        <p:grpSpPr>
          <a:xfrm>
            <a:off x="1193275" y="4601740"/>
            <a:ext cx="2073725" cy="173597"/>
            <a:chOff x="8918075" y="4601740"/>
            <a:chExt cx="2073725" cy="173597"/>
          </a:xfrm>
        </p:grpSpPr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5C079ADB-B898-4B7E-B7F8-F40F627C4B1A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ACE0BBAE-E4DF-40E9-B843-9F0283375B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E99F7A73-F553-4F6B-8F7D-682760C522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11AE4093-1DB4-4F01-8561-88000EE481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D9F75338-9478-4801-B760-C685ACF51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77840B31-693C-45C0-9C33-F1F69554C0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5" name="Gruppieren 124">
              <a:extLst>
                <a:ext uri="{FF2B5EF4-FFF2-40B4-BE49-F238E27FC236}">
                  <a16:creationId xmlns:a16="http://schemas.microsoft.com/office/drawing/2014/main" id="{1A6E7B6E-5FE5-4C86-8FE2-DC63A8EA9591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177E6D28-0670-43BF-86A3-680E599034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382C396B-837D-4B3C-A937-056B5EC339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135E5658-0613-4063-AA9C-090B869B4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40CFB934-5023-43FD-A8EC-DF033E7373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73A5CD2C-F099-4707-AFB6-A20A9B902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DDA00849-0CF7-4563-AFD4-BEF61FA34315}"/>
              </a:ext>
            </a:extLst>
          </p:cNvPr>
          <p:cNvGrpSpPr/>
          <p:nvPr/>
        </p:nvGrpSpPr>
        <p:grpSpPr>
          <a:xfrm>
            <a:off x="1192309" y="4821820"/>
            <a:ext cx="2076900" cy="176772"/>
            <a:chOff x="8917109" y="4821820"/>
            <a:chExt cx="2076900" cy="176772"/>
          </a:xfrm>
        </p:grpSpPr>
        <p:grpSp>
          <p:nvGrpSpPr>
            <p:cNvPr id="137" name="Gruppieren 136">
              <a:extLst>
                <a:ext uri="{FF2B5EF4-FFF2-40B4-BE49-F238E27FC236}">
                  <a16:creationId xmlns:a16="http://schemas.microsoft.com/office/drawing/2014/main" id="{E8F3FD57-358A-49F0-9DEC-8CE2C9B087D8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CA688012-2CF6-432A-B970-F6DCD1624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A5E5DFEB-5B14-4678-9F44-9B40CCDADB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01CBE64F-9B7A-46EA-A76B-630DA29951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F71E04C3-A1B7-40EA-B154-599EC86C4B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75213F11-B16D-4604-92A4-C42D768A79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8" name="Gruppieren 137">
              <a:extLst>
                <a:ext uri="{FF2B5EF4-FFF2-40B4-BE49-F238E27FC236}">
                  <a16:creationId xmlns:a16="http://schemas.microsoft.com/office/drawing/2014/main" id="{8C409272-B816-4761-8922-C49449D46C3F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4FB4FC11-391B-485F-9D65-265A1E7292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4A629FD5-731E-459C-BDD0-3CDC18AA2B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B16586D4-AA3E-4A98-A621-6504CD1804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2" name="Grafik 141">
                <a:extLst>
                  <a:ext uri="{FF2B5EF4-FFF2-40B4-BE49-F238E27FC236}">
                    <a16:creationId xmlns:a16="http://schemas.microsoft.com/office/drawing/2014/main" id="{FF4976D4-1422-46E3-8483-ED2589823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8BD27EE1-AADE-476D-8238-36F1168611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B7E1A5DA-F64B-4725-82AF-39B5CE6A07C6}"/>
              </a:ext>
            </a:extLst>
          </p:cNvPr>
          <p:cNvGrpSpPr/>
          <p:nvPr/>
        </p:nvGrpSpPr>
        <p:grpSpPr>
          <a:xfrm>
            <a:off x="1199184" y="5247262"/>
            <a:ext cx="2070025" cy="179250"/>
            <a:chOff x="8917109" y="5254137"/>
            <a:chExt cx="2070025" cy="179250"/>
          </a:xfrm>
        </p:grpSpPr>
        <p:grpSp>
          <p:nvGrpSpPr>
            <p:cNvPr id="150" name="Gruppieren 149">
              <a:extLst>
                <a:ext uri="{FF2B5EF4-FFF2-40B4-BE49-F238E27FC236}">
                  <a16:creationId xmlns:a16="http://schemas.microsoft.com/office/drawing/2014/main" id="{49ADCFB8-7473-4ECF-B964-B95E8D8FBD3E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57" name="Grafik 156">
                <a:extLst>
                  <a:ext uri="{FF2B5EF4-FFF2-40B4-BE49-F238E27FC236}">
                    <a16:creationId xmlns:a16="http://schemas.microsoft.com/office/drawing/2014/main" id="{E7866D25-D8E6-4DFD-A809-4318B98756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3E6C69C6-6B99-4852-B059-15985C2DFE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AF04F0EC-A211-49B7-ADC2-15964E2192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23EC3DCD-0ADA-4B82-837E-D60E7A6B57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A1243B15-7338-49EA-A27D-5BEC06814E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792BE556-4699-43FE-9512-B7771277C8A8}"/>
                </a:ext>
              </a:extLst>
            </p:cNvPr>
            <p:cNvGrpSpPr/>
            <p:nvPr/>
          </p:nvGrpSpPr>
          <p:grpSpPr>
            <a:xfrm>
              <a:off x="9999502" y="5254137"/>
              <a:ext cx="987632" cy="179250"/>
              <a:chOff x="1188332" y="4594399"/>
              <a:chExt cx="987632" cy="179250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7E1B7CC-BA54-44F5-A20F-74172BDA32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88332" y="460444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AC554C9E-B412-48D3-8ACA-8BC3E8516D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245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A7B71C3D-A41C-4457-8597-51986EBD7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9658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17D478BC-3F99-49E5-8C0F-55D3272DFD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070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6" name="Grafik 155">
                <a:extLst>
                  <a:ext uri="{FF2B5EF4-FFF2-40B4-BE49-F238E27FC236}">
                    <a16:creationId xmlns:a16="http://schemas.microsoft.com/office/drawing/2014/main" id="{6FA663C5-B94C-4E02-AFA6-2E06CF9AC1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0676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D88C2DE9-5443-4F54-BDDA-62B5B64CCF6C}"/>
              </a:ext>
            </a:extLst>
          </p:cNvPr>
          <p:cNvGrpSpPr/>
          <p:nvPr/>
        </p:nvGrpSpPr>
        <p:grpSpPr>
          <a:xfrm>
            <a:off x="1195484" y="5682268"/>
            <a:ext cx="577450" cy="172375"/>
            <a:chOff x="1195207" y="4594399"/>
            <a:chExt cx="577450" cy="172375"/>
          </a:xfrm>
        </p:grpSpPr>
        <p:pic>
          <p:nvPicPr>
            <p:cNvPr id="170" name="Grafik 169">
              <a:extLst>
                <a:ext uri="{FF2B5EF4-FFF2-40B4-BE49-F238E27FC236}">
                  <a16:creationId xmlns:a16="http://schemas.microsoft.com/office/drawing/2014/main" id="{BEFF74F2-C07B-46C8-9472-540837538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71" name="Grafik 170">
              <a:extLst>
                <a:ext uri="{FF2B5EF4-FFF2-40B4-BE49-F238E27FC236}">
                  <a16:creationId xmlns:a16="http://schemas.microsoft.com/office/drawing/2014/main" id="{58E78CCB-B0FA-4FEA-AF1B-FE29A3571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72" name="Grafik 171">
              <a:extLst>
                <a:ext uri="{FF2B5EF4-FFF2-40B4-BE49-F238E27FC236}">
                  <a16:creationId xmlns:a16="http://schemas.microsoft.com/office/drawing/2014/main" id="{6E9E576D-E2F3-43AA-BC7F-EB901DA54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3BD90911-EFC0-4116-80CB-A6872ED43971}"/>
              </a:ext>
            </a:extLst>
          </p:cNvPr>
          <p:cNvGrpSpPr/>
          <p:nvPr/>
        </p:nvGrpSpPr>
        <p:grpSpPr>
          <a:xfrm>
            <a:off x="1192584" y="5037272"/>
            <a:ext cx="2074416" cy="175550"/>
            <a:chOff x="8917384" y="5037272"/>
            <a:chExt cx="2074416" cy="175550"/>
          </a:xfrm>
        </p:grpSpPr>
        <p:grpSp>
          <p:nvGrpSpPr>
            <p:cNvPr id="176" name="Gruppieren 175">
              <a:extLst>
                <a:ext uri="{FF2B5EF4-FFF2-40B4-BE49-F238E27FC236}">
                  <a16:creationId xmlns:a16="http://schemas.microsoft.com/office/drawing/2014/main" id="{4779B27A-358E-4040-B4A0-26D2D2BA457A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83" name="Grafik 182">
                <a:extLst>
                  <a:ext uri="{FF2B5EF4-FFF2-40B4-BE49-F238E27FC236}">
                    <a16:creationId xmlns:a16="http://schemas.microsoft.com/office/drawing/2014/main" id="{EAF42274-8489-4B0C-9514-934D0D6E9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4" name="Grafik 183">
                <a:extLst>
                  <a:ext uri="{FF2B5EF4-FFF2-40B4-BE49-F238E27FC236}">
                    <a16:creationId xmlns:a16="http://schemas.microsoft.com/office/drawing/2014/main" id="{6D8B6AD8-7741-49FC-9037-896FDC6E25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5" name="Grafik 184">
                <a:extLst>
                  <a:ext uri="{FF2B5EF4-FFF2-40B4-BE49-F238E27FC236}">
                    <a16:creationId xmlns:a16="http://schemas.microsoft.com/office/drawing/2014/main" id="{4B2E556B-E57E-4112-8708-D9DA4E5448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6" name="Grafik 185">
                <a:extLst>
                  <a:ext uri="{FF2B5EF4-FFF2-40B4-BE49-F238E27FC236}">
                    <a16:creationId xmlns:a16="http://schemas.microsoft.com/office/drawing/2014/main" id="{3B8FD542-D0BC-4924-A4FC-58BF0E8B97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7" name="Grafik 186">
                <a:extLst>
                  <a:ext uri="{FF2B5EF4-FFF2-40B4-BE49-F238E27FC236}">
                    <a16:creationId xmlns:a16="http://schemas.microsoft.com/office/drawing/2014/main" id="{4C9569E4-19CD-4845-A960-2B2B521000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77" name="Gruppieren 176">
              <a:extLst>
                <a:ext uri="{FF2B5EF4-FFF2-40B4-BE49-F238E27FC236}">
                  <a16:creationId xmlns:a16="http://schemas.microsoft.com/office/drawing/2014/main" id="{6D9B7805-EB5C-4BA8-8249-2F03BE8A03A9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7FBEBD34-4F23-4C55-AE19-55707365C3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9" name="Grafik 178">
                <a:extLst>
                  <a:ext uri="{FF2B5EF4-FFF2-40B4-BE49-F238E27FC236}">
                    <a16:creationId xmlns:a16="http://schemas.microsoft.com/office/drawing/2014/main" id="{B9ED1557-5517-47CA-8DE7-BC0736EAC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0" name="Grafik 179">
                <a:extLst>
                  <a:ext uri="{FF2B5EF4-FFF2-40B4-BE49-F238E27FC236}">
                    <a16:creationId xmlns:a16="http://schemas.microsoft.com/office/drawing/2014/main" id="{E9D1CF48-AAF3-4493-8698-58563399F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1" name="Grafik 180">
                <a:extLst>
                  <a:ext uri="{FF2B5EF4-FFF2-40B4-BE49-F238E27FC236}">
                    <a16:creationId xmlns:a16="http://schemas.microsoft.com/office/drawing/2014/main" id="{8CECE785-3924-473A-B6DE-CADA6688B4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2" name="Grafik 181">
                <a:extLst>
                  <a:ext uri="{FF2B5EF4-FFF2-40B4-BE49-F238E27FC236}">
                    <a16:creationId xmlns:a16="http://schemas.microsoft.com/office/drawing/2014/main" id="{FF7D0850-20C6-406A-9404-E07A06258D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88" name="Gruppieren 187">
            <a:extLst>
              <a:ext uri="{FF2B5EF4-FFF2-40B4-BE49-F238E27FC236}">
                <a16:creationId xmlns:a16="http://schemas.microsoft.com/office/drawing/2014/main" id="{6972DC40-F3FA-4F7C-8450-8A2D5D3294A5}"/>
              </a:ext>
            </a:extLst>
          </p:cNvPr>
          <p:cNvGrpSpPr/>
          <p:nvPr/>
        </p:nvGrpSpPr>
        <p:grpSpPr>
          <a:xfrm>
            <a:off x="1194518" y="5462892"/>
            <a:ext cx="2073725" cy="176772"/>
            <a:chOff x="8916143" y="5466625"/>
            <a:chExt cx="2073725" cy="176772"/>
          </a:xfrm>
        </p:grpSpPr>
        <p:grpSp>
          <p:nvGrpSpPr>
            <p:cNvPr id="189" name="Gruppieren 188">
              <a:extLst>
                <a:ext uri="{FF2B5EF4-FFF2-40B4-BE49-F238E27FC236}">
                  <a16:creationId xmlns:a16="http://schemas.microsoft.com/office/drawing/2014/main" id="{ACF03AC1-CD86-41C8-B5FE-05CB53F32B22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96" name="Grafik 195">
                <a:extLst>
                  <a:ext uri="{FF2B5EF4-FFF2-40B4-BE49-F238E27FC236}">
                    <a16:creationId xmlns:a16="http://schemas.microsoft.com/office/drawing/2014/main" id="{4812C51D-9734-43FF-B3DF-8BBF895114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7" name="Grafik 196">
                <a:extLst>
                  <a:ext uri="{FF2B5EF4-FFF2-40B4-BE49-F238E27FC236}">
                    <a16:creationId xmlns:a16="http://schemas.microsoft.com/office/drawing/2014/main" id="{5032A79A-B5BC-4A8F-A412-89E56435E4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8" name="Grafik 197">
                <a:extLst>
                  <a:ext uri="{FF2B5EF4-FFF2-40B4-BE49-F238E27FC236}">
                    <a16:creationId xmlns:a16="http://schemas.microsoft.com/office/drawing/2014/main" id="{6A7FB7CE-75BE-4ECB-B16D-D93E0D4633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9" name="Grafik 198">
                <a:extLst>
                  <a:ext uri="{FF2B5EF4-FFF2-40B4-BE49-F238E27FC236}">
                    <a16:creationId xmlns:a16="http://schemas.microsoft.com/office/drawing/2014/main" id="{C92FE45E-551E-41B6-9175-4DA2D7DC76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0" name="Grafik 199">
                <a:extLst>
                  <a:ext uri="{FF2B5EF4-FFF2-40B4-BE49-F238E27FC236}">
                    <a16:creationId xmlns:a16="http://schemas.microsoft.com/office/drawing/2014/main" id="{3B1587AB-3598-46B0-A5B5-8E8CE5B918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90" name="Gruppieren 189">
              <a:extLst>
                <a:ext uri="{FF2B5EF4-FFF2-40B4-BE49-F238E27FC236}">
                  <a16:creationId xmlns:a16="http://schemas.microsoft.com/office/drawing/2014/main" id="{359FA31E-FD97-493E-810F-8EAF726E884E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91" name="Grafik 190">
                <a:extLst>
                  <a:ext uri="{FF2B5EF4-FFF2-40B4-BE49-F238E27FC236}">
                    <a16:creationId xmlns:a16="http://schemas.microsoft.com/office/drawing/2014/main" id="{59FE362D-61E4-4589-B9D4-91ACB9AC60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2" name="Grafik 191">
                <a:extLst>
                  <a:ext uri="{FF2B5EF4-FFF2-40B4-BE49-F238E27FC236}">
                    <a16:creationId xmlns:a16="http://schemas.microsoft.com/office/drawing/2014/main" id="{58714B41-CC16-4FB0-8B5C-EECE386D2D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3" name="Grafik 192">
                <a:extLst>
                  <a:ext uri="{FF2B5EF4-FFF2-40B4-BE49-F238E27FC236}">
                    <a16:creationId xmlns:a16="http://schemas.microsoft.com/office/drawing/2014/main" id="{89E0BCDB-132F-4B2E-9104-FC3B7EA555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4" name="Grafik 193">
                <a:extLst>
                  <a:ext uri="{FF2B5EF4-FFF2-40B4-BE49-F238E27FC236}">
                    <a16:creationId xmlns:a16="http://schemas.microsoft.com/office/drawing/2014/main" id="{5DAEB6D8-887E-4BFE-A0C5-827B819C5D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5" name="Grafik 194">
                <a:extLst>
                  <a:ext uri="{FF2B5EF4-FFF2-40B4-BE49-F238E27FC236}">
                    <a16:creationId xmlns:a16="http://schemas.microsoft.com/office/drawing/2014/main" id="{E294F478-FECA-4AB3-BE12-2C384F2DAD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2187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35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35">
            <a:hlinkClick r:id="" action="ppaction://media"/>
            <a:extLst>
              <a:ext uri="{FF2B5EF4-FFF2-40B4-BE49-F238E27FC236}">
                <a16:creationId xmlns:a16="http://schemas.microsoft.com/office/drawing/2014/main" id="{5F749D96-5FA7-4A36-9261-517EF87F50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7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53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85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35</a:t>
            </a:r>
          </a:p>
        </p:txBody>
      </p:sp>
      <p:pic>
        <p:nvPicPr>
          <p:cNvPr id="9" name="35">
            <a:hlinkClick r:id="" action="ppaction://media"/>
            <a:extLst>
              <a:ext uri="{FF2B5EF4-FFF2-40B4-BE49-F238E27FC236}">
                <a16:creationId xmlns:a16="http://schemas.microsoft.com/office/drawing/2014/main" id="{5F749D96-5FA7-4A36-9261-517EF87F50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85">
            <a:hlinkClick r:id="" action="ppaction://media"/>
            <a:extLst>
              <a:ext uri="{FF2B5EF4-FFF2-40B4-BE49-F238E27FC236}">
                <a16:creationId xmlns:a16="http://schemas.microsoft.com/office/drawing/2014/main" id="{3BBD2E6D-D10A-42FF-A149-39FB33D9A9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96000" y="2700000"/>
            <a:ext cx="540000" cy="540000"/>
          </a:xfrm>
          <a:prstGeom prst="rect">
            <a:avLst/>
          </a:prstGeom>
        </p:spPr>
      </p:pic>
      <p:pic>
        <p:nvPicPr>
          <p:cNvPr id="105" name="Grafik 104">
            <a:extLst>
              <a:ext uri="{FF2B5EF4-FFF2-40B4-BE49-F238E27FC236}">
                <a16:creationId xmlns:a16="http://schemas.microsoft.com/office/drawing/2014/main" id="{23FEA5AD-5EE0-41C7-8E9F-C449395CA34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650" y="4527510"/>
            <a:ext cx="2160000" cy="2171865"/>
          </a:xfrm>
          <a:prstGeom prst="rect">
            <a:avLst/>
          </a:prstGeom>
        </p:spPr>
      </p:pic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951AF207-5812-46A7-A813-4D0481AB4B4B}"/>
              </a:ext>
            </a:extLst>
          </p:cNvPr>
          <p:cNvGrpSpPr/>
          <p:nvPr/>
        </p:nvGrpSpPr>
        <p:grpSpPr>
          <a:xfrm>
            <a:off x="4946925" y="4557250"/>
            <a:ext cx="2073725" cy="173597"/>
            <a:chOff x="8918075" y="4601740"/>
            <a:chExt cx="2073725" cy="173597"/>
          </a:xfrm>
        </p:grpSpPr>
        <p:grpSp>
          <p:nvGrpSpPr>
            <p:cNvPr id="107" name="Gruppieren 106">
              <a:extLst>
                <a:ext uri="{FF2B5EF4-FFF2-40B4-BE49-F238E27FC236}">
                  <a16:creationId xmlns:a16="http://schemas.microsoft.com/office/drawing/2014/main" id="{F23994C5-C9A8-45D0-AD49-F11801142ECA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D973A2B7-161F-4A76-80F1-22174C1A59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2F774822-48B0-4BB0-A5F7-7A44B5D0E1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66D99905-3AD3-4AD3-A488-12B583842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E9345C4D-606D-4AF0-BACA-F9D6DF8227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9A8B1C0F-A9F9-42F4-B7B9-B892FCB721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8" name="Gruppieren 107">
              <a:extLst>
                <a:ext uri="{FF2B5EF4-FFF2-40B4-BE49-F238E27FC236}">
                  <a16:creationId xmlns:a16="http://schemas.microsoft.com/office/drawing/2014/main" id="{2903A820-B7D2-455F-A89D-DCC4DFC0037D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EED9A864-DCDE-4DF6-A00E-DE63648565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82923D56-1516-4D31-98D3-F05139CDE5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2021B3FC-F1F1-4CCF-9B60-CDECF436C4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437A2788-E1FC-429C-860F-65299C3B7E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F170C035-2506-4BEE-BA9D-07FF590340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94C922D9-4D12-42A1-9EAD-8B7FD2D0102B}"/>
              </a:ext>
            </a:extLst>
          </p:cNvPr>
          <p:cNvGrpSpPr/>
          <p:nvPr/>
        </p:nvGrpSpPr>
        <p:grpSpPr>
          <a:xfrm>
            <a:off x="4945959" y="4781727"/>
            <a:ext cx="2076900" cy="172375"/>
            <a:chOff x="8917109" y="4826217"/>
            <a:chExt cx="2076900" cy="172375"/>
          </a:xfrm>
        </p:grpSpPr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BF8D1BD9-4A57-4E8C-8AA0-62EAFC300BCF}"/>
                </a:ext>
              </a:extLst>
            </p:cNvPr>
            <p:cNvGrpSpPr/>
            <p:nvPr/>
          </p:nvGrpSpPr>
          <p:grpSpPr>
            <a:xfrm>
              <a:off x="8917109" y="4826815"/>
              <a:ext cx="987632" cy="171080"/>
              <a:chOff x="1195207" y="4596219"/>
              <a:chExt cx="987632" cy="171080"/>
            </a:xfrm>
          </p:grpSpPr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EC1F490C-4FA6-4A29-B2C7-A60F483D4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B0654751-4428-4D23-8706-14CB67DF2C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50C0F7BA-47FF-427A-800B-9FAFA3F0CC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10332" y="45980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869A4576-7D54-4237-AF36-FDEAF28E0F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0B16F3C7-88D4-4A26-B77E-43CD541D0E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61E9E1D9-5A74-4C04-9D4B-590B80CA8D6D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8A7F9216-3F6D-4468-8728-8FC28820B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AF39E8E5-B508-4F07-AC34-6AFB2517E5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50301B9A-D6F2-4343-B0CB-E2B90D1F4D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B918DF59-54D2-4906-9C35-1B4859B131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247C6BBC-36CA-42DA-8E16-921B371EAB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8C1847DC-445B-4646-9D72-F9B491422AE7}"/>
              </a:ext>
            </a:extLst>
          </p:cNvPr>
          <p:cNvGrpSpPr/>
          <p:nvPr/>
        </p:nvGrpSpPr>
        <p:grpSpPr>
          <a:xfrm>
            <a:off x="4945959" y="5209647"/>
            <a:ext cx="2076900" cy="174328"/>
            <a:chOff x="8917109" y="5254137"/>
            <a:chExt cx="2076900" cy="174328"/>
          </a:xfrm>
        </p:grpSpPr>
        <p:grpSp>
          <p:nvGrpSpPr>
            <p:cNvPr id="133" name="Gruppieren 132">
              <a:extLst>
                <a:ext uri="{FF2B5EF4-FFF2-40B4-BE49-F238E27FC236}">
                  <a16:creationId xmlns:a16="http://schemas.microsoft.com/office/drawing/2014/main" id="{DC38AE06-58A3-41D7-AF3E-8C4A364B724E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8F847F59-1265-4A3C-B193-52D960EEA5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DF9EC8B1-40EE-4D1B-AA87-932F9D1665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2" name="Grafik 141">
                <a:extLst>
                  <a:ext uri="{FF2B5EF4-FFF2-40B4-BE49-F238E27FC236}">
                    <a16:creationId xmlns:a16="http://schemas.microsoft.com/office/drawing/2014/main" id="{06B318AA-B51F-4AA5-AB0C-CA398118E1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94FAFE31-372F-4CD9-86B4-CF228C7FD8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06FEC074-2A26-4044-BE79-8DC9625CA2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4" name="Gruppieren 133">
              <a:extLst>
                <a:ext uri="{FF2B5EF4-FFF2-40B4-BE49-F238E27FC236}">
                  <a16:creationId xmlns:a16="http://schemas.microsoft.com/office/drawing/2014/main" id="{42A594F3-E0AC-4443-9EF8-0D9FD7D156DE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DDBD9A2A-DA32-4AA3-BAE4-BBD4E010D9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D56A39D4-B072-4A51-A732-0907C4328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D71675F8-62C1-4F12-8004-48E51D334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2E01F468-4C6D-481D-A31C-BDB407C26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81921ACF-FB1E-4547-B8EF-B676E7A4CA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28D52589-8F33-4BF6-B6B5-7FD53BFF34C7}"/>
              </a:ext>
            </a:extLst>
          </p:cNvPr>
          <p:cNvGrpSpPr/>
          <p:nvPr/>
        </p:nvGrpSpPr>
        <p:grpSpPr>
          <a:xfrm>
            <a:off x="4944993" y="5422135"/>
            <a:ext cx="2073725" cy="176772"/>
            <a:chOff x="8916143" y="5466625"/>
            <a:chExt cx="2073725" cy="176772"/>
          </a:xfrm>
        </p:grpSpPr>
        <p:grpSp>
          <p:nvGrpSpPr>
            <p:cNvPr id="146" name="Gruppieren 145">
              <a:extLst>
                <a:ext uri="{FF2B5EF4-FFF2-40B4-BE49-F238E27FC236}">
                  <a16:creationId xmlns:a16="http://schemas.microsoft.com/office/drawing/2014/main" id="{1998E3F3-B01D-4CBB-98E8-F08C868E3383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2961324F-1B96-4926-B77E-78CF473921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E45E5777-48E6-42BF-9108-3AFE84064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3430A253-2196-466E-92E2-DE44E39E0B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6" name="Grafik 155">
                <a:extLst>
                  <a:ext uri="{FF2B5EF4-FFF2-40B4-BE49-F238E27FC236}">
                    <a16:creationId xmlns:a16="http://schemas.microsoft.com/office/drawing/2014/main" id="{96C6D228-81D3-4831-982B-1F13142EC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7" name="Grafik 156">
                <a:extLst>
                  <a:ext uri="{FF2B5EF4-FFF2-40B4-BE49-F238E27FC236}">
                    <a16:creationId xmlns:a16="http://schemas.microsoft.com/office/drawing/2014/main" id="{7EB9FDEF-9858-42C2-BAC0-56ED0E543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7" name="Gruppieren 146">
              <a:extLst>
                <a:ext uri="{FF2B5EF4-FFF2-40B4-BE49-F238E27FC236}">
                  <a16:creationId xmlns:a16="http://schemas.microsoft.com/office/drawing/2014/main" id="{468631C2-74B8-4C85-A3C1-48180332B54F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4621824A-0C0F-4BE0-9999-2083C41894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FBAF9943-A893-40E1-AFD0-8BE8F05792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272B06D1-5FDD-42F7-A600-AB44E87E0C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A4146B2D-3814-42F7-AC7D-958E99704B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8BCCDA68-8F73-4B60-B481-92E4F7BB09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B97A2CFA-8CFB-41B3-A29D-00399C869B72}"/>
              </a:ext>
            </a:extLst>
          </p:cNvPr>
          <p:cNvGrpSpPr/>
          <p:nvPr/>
        </p:nvGrpSpPr>
        <p:grpSpPr>
          <a:xfrm>
            <a:off x="4949134" y="5637778"/>
            <a:ext cx="2070550" cy="173597"/>
            <a:chOff x="8920284" y="5682268"/>
            <a:chExt cx="2070550" cy="173597"/>
          </a:xfrm>
        </p:grpSpPr>
        <p:grpSp>
          <p:nvGrpSpPr>
            <p:cNvPr id="159" name="Gruppieren 158">
              <a:extLst>
                <a:ext uri="{FF2B5EF4-FFF2-40B4-BE49-F238E27FC236}">
                  <a16:creationId xmlns:a16="http://schemas.microsoft.com/office/drawing/2014/main" id="{AF14D56B-B3F6-4C2D-84B6-47EA63C18F0A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0E268897-8F22-442F-805F-A8990922C7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7628E133-C5FF-4523-BFC9-E68A7EC37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DF0FB837-6B85-4F5F-8390-057333AF9D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9" name="Grafik 168">
                <a:extLst>
                  <a:ext uri="{FF2B5EF4-FFF2-40B4-BE49-F238E27FC236}">
                    <a16:creationId xmlns:a16="http://schemas.microsoft.com/office/drawing/2014/main" id="{EC948B11-8A65-40C8-ADE6-E252A3186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8DA54B09-422B-4115-BA6D-49454FA0BC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1686A696-761E-496B-945F-699784A454AF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6110C50C-B507-49DF-B554-061A57CF0F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8FCF8C8C-7DFD-477A-9593-6A5535CEE5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3" name="Grafik 162">
                <a:extLst>
                  <a:ext uri="{FF2B5EF4-FFF2-40B4-BE49-F238E27FC236}">
                    <a16:creationId xmlns:a16="http://schemas.microsoft.com/office/drawing/2014/main" id="{99489501-80F7-4530-97CB-138FA978A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F7A74032-915E-4379-BEFC-7767D8040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C7D3625F-2E1C-4057-97A8-202738BE20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9F0FBFAE-184C-4914-A5C9-E8B90FB47571}"/>
              </a:ext>
            </a:extLst>
          </p:cNvPr>
          <p:cNvGrpSpPr/>
          <p:nvPr/>
        </p:nvGrpSpPr>
        <p:grpSpPr>
          <a:xfrm>
            <a:off x="4946234" y="4992782"/>
            <a:ext cx="2074416" cy="175550"/>
            <a:chOff x="8917384" y="5037272"/>
            <a:chExt cx="2074416" cy="175550"/>
          </a:xfrm>
        </p:grpSpPr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96E7117D-1E1B-4EC2-810B-54ED023174D0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79" name="Grafik 178">
                <a:extLst>
                  <a:ext uri="{FF2B5EF4-FFF2-40B4-BE49-F238E27FC236}">
                    <a16:creationId xmlns:a16="http://schemas.microsoft.com/office/drawing/2014/main" id="{BB6B6561-A1BC-44AC-99E1-819F02C05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0" name="Grafik 179">
                <a:extLst>
                  <a:ext uri="{FF2B5EF4-FFF2-40B4-BE49-F238E27FC236}">
                    <a16:creationId xmlns:a16="http://schemas.microsoft.com/office/drawing/2014/main" id="{4057F8F3-C067-4949-B103-64474D3265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1" name="Grafik 180">
                <a:extLst>
                  <a:ext uri="{FF2B5EF4-FFF2-40B4-BE49-F238E27FC236}">
                    <a16:creationId xmlns:a16="http://schemas.microsoft.com/office/drawing/2014/main" id="{7D4AD159-F33A-4F84-953B-0E33C5CDA7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2" name="Grafik 181">
                <a:extLst>
                  <a:ext uri="{FF2B5EF4-FFF2-40B4-BE49-F238E27FC236}">
                    <a16:creationId xmlns:a16="http://schemas.microsoft.com/office/drawing/2014/main" id="{5E85A7E8-AA9D-4C22-8CDE-98A20FCF26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3" name="Grafik 182">
                <a:extLst>
                  <a:ext uri="{FF2B5EF4-FFF2-40B4-BE49-F238E27FC236}">
                    <a16:creationId xmlns:a16="http://schemas.microsoft.com/office/drawing/2014/main" id="{E888F32F-6CB1-4DE4-9590-B6F4C5F6A1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73" name="Gruppieren 172">
              <a:extLst>
                <a:ext uri="{FF2B5EF4-FFF2-40B4-BE49-F238E27FC236}">
                  <a16:creationId xmlns:a16="http://schemas.microsoft.com/office/drawing/2014/main" id="{C8D491DE-9A55-4AA9-AA2C-15BE301D2F30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74" name="Grafik 173">
                <a:extLst>
                  <a:ext uri="{FF2B5EF4-FFF2-40B4-BE49-F238E27FC236}">
                    <a16:creationId xmlns:a16="http://schemas.microsoft.com/office/drawing/2014/main" id="{FF44D0B3-AA58-49A5-A5F9-23A1126C72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DF65208F-1C56-4E37-A2A6-0F11892F19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AA1A8265-4AF6-49D2-8A5B-59AC62AA69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4002F88F-6C22-40C2-81F9-F6D9303D3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35AC530A-0358-41C8-8E2B-8481229161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FD99B86D-9CFE-427F-BBC1-403F4062F560}"/>
              </a:ext>
            </a:extLst>
          </p:cNvPr>
          <p:cNvGrpSpPr/>
          <p:nvPr/>
        </p:nvGrpSpPr>
        <p:grpSpPr>
          <a:xfrm>
            <a:off x="4948168" y="5851468"/>
            <a:ext cx="2072841" cy="172375"/>
            <a:chOff x="8919318" y="5895958"/>
            <a:chExt cx="2072841" cy="172375"/>
          </a:xfrm>
        </p:grpSpPr>
        <p:grpSp>
          <p:nvGrpSpPr>
            <p:cNvPr id="185" name="Gruppieren 184">
              <a:extLst>
                <a:ext uri="{FF2B5EF4-FFF2-40B4-BE49-F238E27FC236}">
                  <a16:creationId xmlns:a16="http://schemas.microsoft.com/office/drawing/2014/main" id="{BF94D92A-7D56-4BCC-942F-0386B48C8BEB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92" name="Grafik 191">
                <a:extLst>
                  <a:ext uri="{FF2B5EF4-FFF2-40B4-BE49-F238E27FC236}">
                    <a16:creationId xmlns:a16="http://schemas.microsoft.com/office/drawing/2014/main" id="{40461204-14D8-4C3A-993B-7D98A5B58F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3" name="Grafik 192">
                <a:extLst>
                  <a:ext uri="{FF2B5EF4-FFF2-40B4-BE49-F238E27FC236}">
                    <a16:creationId xmlns:a16="http://schemas.microsoft.com/office/drawing/2014/main" id="{212DE430-8CCC-4B96-8F4D-C4FAFEB697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4" name="Grafik 193">
                <a:extLst>
                  <a:ext uri="{FF2B5EF4-FFF2-40B4-BE49-F238E27FC236}">
                    <a16:creationId xmlns:a16="http://schemas.microsoft.com/office/drawing/2014/main" id="{61AABC69-5DBA-490B-BAC4-0BB22FF549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5" name="Grafik 194">
                <a:extLst>
                  <a:ext uri="{FF2B5EF4-FFF2-40B4-BE49-F238E27FC236}">
                    <a16:creationId xmlns:a16="http://schemas.microsoft.com/office/drawing/2014/main" id="{5AE4B80A-9616-44BC-9B35-140686E2B6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6" name="Grafik 195">
                <a:extLst>
                  <a:ext uri="{FF2B5EF4-FFF2-40B4-BE49-F238E27FC236}">
                    <a16:creationId xmlns:a16="http://schemas.microsoft.com/office/drawing/2014/main" id="{6E68F41F-7A96-4E3B-A1B4-705E676BE9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86" name="Gruppieren 185">
              <a:extLst>
                <a:ext uri="{FF2B5EF4-FFF2-40B4-BE49-F238E27FC236}">
                  <a16:creationId xmlns:a16="http://schemas.microsoft.com/office/drawing/2014/main" id="{3D0DDF7F-9CCF-4FBC-83C0-F9C27F7172A5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87" name="Grafik 186">
                <a:extLst>
                  <a:ext uri="{FF2B5EF4-FFF2-40B4-BE49-F238E27FC236}">
                    <a16:creationId xmlns:a16="http://schemas.microsoft.com/office/drawing/2014/main" id="{BFE2A198-2536-4C02-B421-4A65AE599D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8" name="Grafik 187">
                <a:extLst>
                  <a:ext uri="{FF2B5EF4-FFF2-40B4-BE49-F238E27FC236}">
                    <a16:creationId xmlns:a16="http://schemas.microsoft.com/office/drawing/2014/main" id="{113F4861-2FD5-4A26-9F3E-A8235F74A1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9" name="Grafik 188">
                <a:extLst>
                  <a:ext uri="{FF2B5EF4-FFF2-40B4-BE49-F238E27FC236}">
                    <a16:creationId xmlns:a16="http://schemas.microsoft.com/office/drawing/2014/main" id="{6A3B3743-E85A-4E4A-971A-B8BF7427B7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0" name="Grafik 189">
                <a:extLst>
                  <a:ext uri="{FF2B5EF4-FFF2-40B4-BE49-F238E27FC236}">
                    <a16:creationId xmlns:a16="http://schemas.microsoft.com/office/drawing/2014/main" id="{2028EAFC-0544-4DC9-B954-8A1799B53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1" name="Grafik 190">
                <a:extLst>
                  <a:ext uri="{FF2B5EF4-FFF2-40B4-BE49-F238E27FC236}">
                    <a16:creationId xmlns:a16="http://schemas.microsoft.com/office/drawing/2014/main" id="{E562AFBC-C043-4984-B805-BC18138FB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97" name="Gruppieren 196">
            <a:extLst>
              <a:ext uri="{FF2B5EF4-FFF2-40B4-BE49-F238E27FC236}">
                <a16:creationId xmlns:a16="http://schemas.microsoft.com/office/drawing/2014/main" id="{C2200907-D7E0-4703-98EB-AF01736AA131}"/>
              </a:ext>
            </a:extLst>
          </p:cNvPr>
          <p:cNvGrpSpPr/>
          <p:nvPr/>
        </p:nvGrpSpPr>
        <p:grpSpPr>
          <a:xfrm>
            <a:off x="4946478" y="6066128"/>
            <a:ext cx="2076381" cy="172375"/>
            <a:chOff x="8917628" y="6110618"/>
            <a:chExt cx="2076381" cy="172375"/>
          </a:xfrm>
        </p:grpSpPr>
        <p:grpSp>
          <p:nvGrpSpPr>
            <p:cNvPr id="198" name="Gruppieren 197">
              <a:extLst>
                <a:ext uri="{FF2B5EF4-FFF2-40B4-BE49-F238E27FC236}">
                  <a16:creationId xmlns:a16="http://schemas.microsoft.com/office/drawing/2014/main" id="{2D37830B-65F7-4C1F-9D8E-B6860291D7F6}"/>
                </a:ext>
              </a:extLst>
            </p:cNvPr>
            <p:cNvGrpSpPr/>
            <p:nvPr/>
          </p:nvGrpSpPr>
          <p:grpSpPr>
            <a:xfrm>
              <a:off x="10006377" y="6110618"/>
              <a:ext cx="987632" cy="172375"/>
              <a:chOff x="1195207" y="4594399"/>
              <a:chExt cx="987632" cy="172375"/>
            </a:xfrm>
          </p:grpSpPr>
          <p:pic>
            <p:nvPicPr>
              <p:cNvPr id="205" name="Grafik 204">
                <a:extLst>
                  <a:ext uri="{FF2B5EF4-FFF2-40B4-BE49-F238E27FC236}">
                    <a16:creationId xmlns:a16="http://schemas.microsoft.com/office/drawing/2014/main" id="{08783242-A0F6-4D63-886C-A00C77F592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6" name="Grafik 205">
                <a:extLst>
                  <a:ext uri="{FF2B5EF4-FFF2-40B4-BE49-F238E27FC236}">
                    <a16:creationId xmlns:a16="http://schemas.microsoft.com/office/drawing/2014/main" id="{1C980D30-5B47-4A86-AD6E-7D470F4022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7" name="Grafik 206">
                <a:extLst>
                  <a:ext uri="{FF2B5EF4-FFF2-40B4-BE49-F238E27FC236}">
                    <a16:creationId xmlns:a16="http://schemas.microsoft.com/office/drawing/2014/main" id="{6E7E798D-F5BF-427F-820F-E7FB9594C0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8" name="Grafik 207">
                <a:extLst>
                  <a:ext uri="{FF2B5EF4-FFF2-40B4-BE49-F238E27FC236}">
                    <a16:creationId xmlns:a16="http://schemas.microsoft.com/office/drawing/2014/main" id="{D4D0B970-3B01-4C53-A655-F9F97F411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9" name="Grafik 208">
                <a:extLst>
                  <a:ext uri="{FF2B5EF4-FFF2-40B4-BE49-F238E27FC236}">
                    <a16:creationId xmlns:a16="http://schemas.microsoft.com/office/drawing/2014/main" id="{B28C27AE-C64D-432C-B590-3D5D8C545C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99" name="Gruppieren 198">
              <a:extLst>
                <a:ext uri="{FF2B5EF4-FFF2-40B4-BE49-F238E27FC236}">
                  <a16:creationId xmlns:a16="http://schemas.microsoft.com/office/drawing/2014/main" id="{FA7A7D48-6B05-4969-AC65-8A0A14AD72F9}"/>
                </a:ext>
              </a:extLst>
            </p:cNvPr>
            <p:cNvGrpSpPr/>
            <p:nvPr/>
          </p:nvGrpSpPr>
          <p:grpSpPr>
            <a:xfrm>
              <a:off x="8917628" y="6110618"/>
              <a:ext cx="987632" cy="172375"/>
              <a:chOff x="1195207" y="4594399"/>
              <a:chExt cx="987632" cy="172375"/>
            </a:xfrm>
          </p:grpSpPr>
          <p:pic>
            <p:nvPicPr>
              <p:cNvPr id="200" name="Grafik 199">
                <a:extLst>
                  <a:ext uri="{FF2B5EF4-FFF2-40B4-BE49-F238E27FC236}">
                    <a16:creationId xmlns:a16="http://schemas.microsoft.com/office/drawing/2014/main" id="{35EE3B3D-A9E4-4405-8F35-2CE7634EBE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1" name="Grafik 200">
                <a:extLst>
                  <a:ext uri="{FF2B5EF4-FFF2-40B4-BE49-F238E27FC236}">
                    <a16:creationId xmlns:a16="http://schemas.microsoft.com/office/drawing/2014/main" id="{59F3131D-91EA-482F-8AAA-3A30C1213B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2" name="Grafik 201">
                <a:extLst>
                  <a:ext uri="{FF2B5EF4-FFF2-40B4-BE49-F238E27FC236}">
                    <a16:creationId xmlns:a16="http://schemas.microsoft.com/office/drawing/2014/main" id="{2612F099-DD53-44E6-9E63-BD78B01AF0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3" name="Grafik 202">
                <a:extLst>
                  <a:ext uri="{FF2B5EF4-FFF2-40B4-BE49-F238E27FC236}">
                    <a16:creationId xmlns:a16="http://schemas.microsoft.com/office/drawing/2014/main" id="{0D932D78-DE1D-4E67-82D0-185354E09E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4" name="Grafik 203">
                <a:extLst>
                  <a:ext uri="{FF2B5EF4-FFF2-40B4-BE49-F238E27FC236}">
                    <a16:creationId xmlns:a16="http://schemas.microsoft.com/office/drawing/2014/main" id="{B418B1AC-CFCE-456F-88CA-DBE807968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EBB60255-6D63-4478-A81E-11A5BF2282BC}"/>
              </a:ext>
            </a:extLst>
          </p:cNvPr>
          <p:cNvGrpSpPr/>
          <p:nvPr/>
        </p:nvGrpSpPr>
        <p:grpSpPr>
          <a:xfrm>
            <a:off x="4949409" y="6272246"/>
            <a:ext cx="987632" cy="172375"/>
            <a:chOff x="1195207" y="4594399"/>
            <a:chExt cx="987632" cy="172375"/>
          </a:xfrm>
        </p:grpSpPr>
        <p:pic>
          <p:nvPicPr>
            <p:cNvPr id="211" name="Grafik 210">
              <a:extLst>
                <a:ext uri="{FF2B5EF4-FFF2-40B4-BE49-F238E27FC236}">
                  <a16:creationId xmlns:a16="http://schemas.microsoft.com/office/drawing/2014/main" id="{E4B4C57B-0F46-4D1F-A2FB-C252086F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12" name="Grafik 211">
              <a:extLst>
                <a:ext uri="{FF2B5EF4-FFF2-40B4-BE49-F238E27FC236}">
                  <a16:creationId xmlns:a16="http://schemas.microsoft.com/office/drawing/2014/main" id="{E77C2961-663C-4E8C-A6BC-E2287FB40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FAA70348-1A6D-46A8-AFB1-6D99058FB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14" name="Grafik 213">
              <a:extLst>
                <a:ext uri="{FF2B5EF4-FFF2-40B4-BE49-F238E27FC236}">
                  <a16:creationId xmlns:a16="http://schemas.microsoft.com/office/drawing/2014/main" id="{7A461AF2-69B1-4D4C-B824-2BA39BF19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15" name="Grafik 214">
              <a:extLst>
                <a:ext uri="{FF2B5EF4-FFF2-40B4-BE49-F238E27FC236}">
                  <a16:creationId xmlns:a16="http://schemas.microsoft.com/office/drawing/2014/main" id="{EEC0ED0E-132A-45F6-9F1F-3236DB8F2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280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35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35">
            <a:hlinkClick r:id="" action="ppaction://media"/>
            <a:extLst>
              <a:ext uri="{FF2B5EF4-FFF2-40B4-BE49-F238E27FC236}">
                <a16:creationId xmlns:a16="http://schemas.microsoft.com/office/drawing/2014/main" id="{5F749D96-5FA7-4A36-9261-517EF87F50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7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35</a:t>
            </a:r>
          </a:p>
        </p:txBody>
      </p:sp>
      <p:pic>
        <p:nvPicPr>
          <p:cNvPr id="9" name="35">
            <a:hlinkClick r:id="" action="ppaction://media"/>
            <a:extLst>
              <a:ext uri="{FF2B5EF4-FFF2-40B4-BE49-F238E27FC236}">
                <a16:creationId xmlns:a16="http://schemas.microsoft.com/office/drawing/2014/main" id="{5F749D96-5FA7-4A36-9261-517EF87F50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11AE6E-5F4A-46E4-8219-E0B240FD8252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7DCCE2-B8B0-4695-A585-6FBEECF02D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589F0AD9-CB29-4CB7-81CF-7A8720BCF95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00" y="4572000"/>
            <a:ext cx="2160000" cy="2171865"/>
          </a:xfrm>
          <a:prstGeom prst="rect">
            <a:avLst/>
          </a:prstGeom>
        </p:spPr>
      </p:pic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018EB8EE-34AC-406C-AEFC-D8485E71F0DD}"/>
              </a:ext>
            </a:extLst>
          </p:cNvPr>
          <p:cNvGrpSpPr/>
          <p:nvPr/>
        </p:nvGrpSpPr>
        <p:grpSpPr>
          <a:xfrm>
            <a:off x="8918075" y="4601740"/>
            <a:ext cx="2073725" cy="173597"/>
            <a:chOff x="8918075" y="4601740"/>
            <a:chExt cx="2073725" cy="173597"/>
          </a:xfrm>
        </p:grpSpPr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3881184B-392A-49E0-95BA-2730557D625F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71EF20FE-6591-4915-AB1C-D8C6CF5FF3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3AC05D73-644E-4CE6-A089-F0E73B18E7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B6F318A2-1A81-44CD-B1A0-008C51A862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87B7A467-42DF-40D4-830D-4B1B296AE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A3D00F3B-FFCC-4A45-ADBF-A8063BF189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9EE4620F-9002-400D-8E1F-C00E6C712F5C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0B2F555A-7E6E-4A32-81DB-0FF7DDBAAD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4" name="Grafik 53">
                <a:extLst>
                  <a:ext uri="{FF2B5EF4-FFF2-40B4-BE49-F238E27FC236}">
                    <a16:creationId xmlns:a16="http://schemas.microsoft.com/office/drawing/2014/main" id="{40400894-003E-488B-BC79-D0DA8D7B4C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13E4A587-9AFC-4720-9921-7263FA84E2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6" name="Grafik 55">
                <a:extLst>
                  <a:ext uri="{FF2B5EF4-FFF2-40B4-BE49-F238E27FC236}">
                    <a16:creationId xmlns:a16="http://schemas.microsoft.com/office/drawing/2014/main" id="{D63ED7D1-329E-45C9-BA64-F926BEF57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7" name="Grafik 56">
                <a:extLst>
                  <a:ext uri="{FF2B5EF4-FFF2-40B4-BE49-F238E27FC236}">
                    <a16:creationId xmlns:a16="http://schemas.microsoft.com/office/drawing/2014/main" id="{F1DCD4FE-2DE7-447F-9BD5-6E901CAF0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BD6BB00B-8BC6-4B59-901E-E871DA19F381}"/>
              </a:ext>
            </a:extLst>
          </p:cNvPr>
          <p:cNvGrpSpPr/>
          <p:nvPr/>
        </p:nvGrpSpPr>
        <p:grpSpPr>
          <a:xfrm>
            <a:off x="8917109" y="4821820"/>
            <a:ext cx="2076900" cy="176772"/>
            <a:chOff x="8917109" y="4821820"/>
            <a:chExt cx="2076900" cy="176772"/>
          </a:xfrm>
        </p:grpSpPr>
        <p:grpSp>
          <p:nvGrpSpPr>
            <p:cNvPr id="64" name="Gruppieren 63">
              <a:extLst>
                <a:ext uri="{FF2B5EF4-FFF2-40B4-BE49-F238E27FC236}">
                  <a16:creationId xmlns:a16="http://schemas.microsoft.com/office/drawing/2014/main" id="{C7676FE5-FCC0-40EF-8322-3393F4C631A4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71" name="Grafik 70">
                <a:extLst>
                  <a:ext uri="{FF2B5EF4-FFF2-40B4-BE49-F238E27FC236}">
                    <a16:creationId xmlns:a16="http://schemas.microsoft.com/office/drawing/2014/main" id="{276F6F89-5024-4DD2-8016-AA89F4AB3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2" name="Grafik 71">
                <a:extLst>
                  <a:ext uri="{FF2B5EF4-FFF2-40B4-BE49-F238E27FC236}">
                    <a16:creationId xmlns:a16="http://schemas.microsoft.com/office/drawing/2014/main" id="{441B7C58-6B5C-47E4-9185-D8A5D3C303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72C6C7E0-DE84-499A-844A-2716AC55DD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4" name="Grafik 73">
                <a:extLst>
                  <a:ext uri="{FF2B5EF4-FFF2-40B4-BE49-F238E27FC236}">
                    <a16:creationId xmlns:a16="http://schemas.microsoft.com/office/drawing/2014/main" id="{59CB4AC4-0A0C-4BB6-A3C2-347FD42DDD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5" name="Grafik 74">
                <a:extLst>
                  <a:ext uri="{FF2B5EF4-FFF2-40B4-BE49-F238E27FC236}">
                    <a16:creationId xmlns:a16="http://schemas.microsoft.com/office/drawing/2014/main" id="{B4B643F0-9C4C-4C1B-9211-1CDDC4DCDA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02EBFD9D-6AC1-412A-AFEA-CB34D747239F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66" name="Grafik 65">
                <a:extLst>
                  <a:ext uri="{FF2B5EF4-FFF2-40B4-BE49-F238E27FC236}">
                    <a16:creationId xmlns:a16="http://schemas.microsoft.com/office/drawing/2014/main" id="{07B822C6-1B9B-49D5-8AAC-C970505021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7" name="Grafik 66">
                <a:extLst>
                  <a:ext uri="{FF2B5EF4-FFF2-40B4-BE49-F238E27FC236}">
                    <a16:creationId xmlns:a16="http://schemas.microsoft.com/office/drawing/2014/main" id="{A2F09C9C-C1A7-4A6B-AC2F-FD49B13B1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B29F3440-7844-4952-BEFE-2AA618F384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9" name="Grafik 68">
                <a:extLst>
                  <a:ext uri="{FF2B5EF4-FFF2-40B4-BE49-F238E27FC236}">
                    <a16:creationId xmlns:a16="http://schemas.microsoft.com/office/drawing/2014/main" id="{B819E7E2-5C26-4E14-9E2F-583005C476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0" name="Grafik 69">
                <a:extLst>
                  <a:ext uri="{FF2B5EF4-FFF2-40B4-BE49-F238E27FC236}">
                    <a16:creationId xmlns:a16="http://schemas.microsoft.com/office/drawing/2014/main" id="{07157F60-BED6-4B34-A96E-AD72192C94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2F5F1D6E-CB13-43ED-9D92-DF61391BFC04}"/>
              </a:ext>
            </a:extLst>
          </p:cNvPr>
          <p:cNvGrpSpPr/>
          <p:nvPr/>
        </p:nvGrpSpPr>
        <p:grpSpPr>
          <a:xfrm>
            <a:off x="8917109" y="5249215"/>
            <a:ext cx="987632" cy="172375"/>
            <a:chOff x="1195207" y="4594399"/>
            <a:chExt cx="987632" cy="172375"/>
          </a:xfrm>
        </p:grpSpPr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AAC1D25D-B5C2-4FC5-B660-A22B0102D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80" name="Grafik 79">
              <a:extLst>
                <a:ext uri="{FF2B5EF4-FFF2-40B4-BE49-F238E27FC236}">
                  <a16:creationId xmlns:a16="http://schemas.microsoft.com/office/drawing/2014/main" id="{1C43E020-E0A5-4BF7-9DC8-F13F6A5B5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81" name="Grafik 80">
              <a:extLst>
                <a:ext uri="{FF2B5EF4-FFF2-40B4-BE49-F238E27FC236}">
                  <a16:creationId xmlns:a16="http://schemas.microsoft.com/office/drawing/2014/main" id="{618A2C40-F64C-44DF-A11B-6F407C3C3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2" name="Grafik 81">
              <a:extLst>
                <a:ext uri="{FF2B5EF4-FFF2-40B4-BE49-F238E27FC236}">
                  <a16:creationId xmlns:a16="http://schemas.microsoft.com/office/drawing/2014/main" id="{498DA882-42B8-4319-9006-F3D02BFF2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4033A651-9153-4DB1-B819-E0FE099FF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09112023-9448-41DC-913A-41F240A6D669}"/>
              </a:ext>
            </a:extLst>
          </p:cNvPr>
          <p:cNvGrpSpPr/>
          <p:nvPr/>
        </p:nvGrpSpPr>
        <p:grpSpPr>
          <a:xfrm>
            <a:off x="8917384" y="5037272"/>
            <a:ext cx="2074416" cy="175550"/>
            <a:chOff x="8917384" y="5037272"/>
            <a:chExt cx="2074416" cy="175550"/>
          </a:xfrm>
        </p:grpSpPr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3255840A-923E-4E0E-85E6-98FFD14FA715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0661D0C8-FF71-4329-8B38-18EB0523EE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B39FBDAE-3BC5-4BB4-A4DF-2DB3CF27F9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90B40F55-2E3B-4D15-AF2A-CEAAF4BC11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E21B6722-31AC-43EB-800B-3B6B44F745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6" name="Grafik 95">
                <a:extLst>
                  <a:ext uri="{FF2B5EF4-FFF2-40B4-BE49-F238E27FC236}">
                    <a16:creationId xmlns:a16="http://schemas.microsoft.com/office/drawing/2014/main" id="{1487DD7F-5B61-47C9-A705-DE72F5A706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6" name="Gruppieren 85">
              <a:extLst>
                <a:ext uri="{FF2B5EF4-FFF2-40B4-BE49-F238E27FC236}">
                  <a16:creationId xmlns:a16="http://schemas.microsoft.com/office/drawing/2014/main" id="{19093B1C-D548-42A4-9D98-2072254804B0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42FD0373-81B4-4582-9538-821C833BFC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0F39A87B-ACEF-4C25-8DC1-6B5908C4E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023FB185-73B9-4580-B930-424F2A816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7A59A7B7-744E-4E84-985F-10CF3D0C6D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9069481A-93BB-4062-AEC0-D1D46CF228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2777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804749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804749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10" name="92">
            <a:hlinkClick r:id="" action="ppaction://media"/>
            <a:extLst>
              <a:ext uri="{FF2B5EF4-FFF2-40B4-BE49-F238E27FC236}">
                <a16:creationId xmlns:a16="http://schemas.microsoft.com/office/drawing/2014/main" id="{97C06412-171C-B249-9D8E-681C818EA4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9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804749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29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804749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pic>
        <p:nvPicPr>
          <p:cNvPr id="855" name="92">
            <a:hlinkClick r:id="" action="ppaction://media"/>
            <a:extLst>
              <a:ext uri="{FF2B5EF4-FFF2-40B4-BE49-F238E27FC236}">
                <a16:creationId xmlns:a16="http://schemas.microsoft.com/office/drawing/2014/main" id="{802D81AA-081C-EE4A-B03C-FA75CB645E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29">
            <a:hlinkClick r:id="" action="ppaction://media"/>
            <a:extLst>
              <a:ext uri="{FF2B5EF4-FFF2-40B4-BE49-F238E27FC236}">
                <a16:creationId xmlns:a16="http://schemas.microsoft.com/office/drawing/2014/main" id="{32B7B934-FCEC-4986-88E3-D6C71101415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6570" y="2766695"/>
            <a:ext cx="540000" cy="5400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12C3AD8E-16AA-4BA3-B57E-CCF27EB22B3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00" y="4572000"/>
            <a:ext cx="2160000" cy="2171865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75736CBE-2F27-4867-8FD4-EF22EF2355D4}"/>
              </a:ext>
            </a:extLst>
          </p:cNvPr>
          <p:cNvGrpSpPr/>
          <p:nvPr/>
        </p:nvGrpSpPr>
        <p:grpSpPr>
          <a:xfrm>
            <a:off x="1195207" y="4594399"/>
            <a:ext cx="987632" cy="172375"/>
            <a:chOff x="1195207" y="4594399"/>
            <a:chExt cx="987632" cy="172375"/>
          </a:xfrm>
        </p:grpSpPr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7B3D36D8-91AB-4697-9DF0-3C56BA0FA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E22313AD-6715-4A6F-9281-78D205CC9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07CD4CF6-8208-4A06-B4C0-51B26AEBD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6BAD52D6-DE21-41A5-8C82-359071A8A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B2CCB4C6-E799-4C86-823F-65B8AA396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D6856BC7-739D-4145-87F5-B03C8FE0B52E}"/>
              </a:ext>
            </a:extLst>
          </p:cNvPr>
          <p:cNvGrpSpPr/>
          <p:nvPr/>
        </p:nvGrpSpPr>
        <p:grpSpPr>
          <a:xfrm>
            <a:off x="2281057" y="4597574"/>
            <a:ext cx="987632" cy="172375"/>
            <a:chOff x="1195207" y="4594399"/>
            <a:chExt cx="987632" cy="172375"/>
          </a:xfrm>
        </p:grpSpPr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069894BA-0132-49A4-9E01-E87890960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5CBB58BC-907C-4667-A829-D97380BA4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D34E82E9-72AC-4468-A669-C8B46113D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86EA350D-73D8-48BF-ABEF-2670BE60B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2E174C28-23CA-4BDF-B538-7DB36F019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017A9A66-EBD3-4A08-A435-F061A5F6FBF8}"/>
              </a:ext>
            </a:extLst>
          </p:cNvPr>
          <p:cNvGrpSpPr/>
          <p:nvPr/>
        </p:nvGrpSpPr>
        <p:grpSpPr>
          <a:xfrm>
            <a:off x="1195207" y="4822378"/>
            <a:ext cx="987632" cy="172375"/>
            <a:chOff x="1195207" y="4594399"/>
            <a:chExt cx="987632" cy="172375"/>
          </a:xfrm>
        </p:grpSpPr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AAB3E3D2-7E23-42D4-9132-1A0D4390D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630B67B2-1F18-4D44-A2AE-8D3BDB3D3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80573BC2-BA08-4B97-922D-43AC5F1B9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DA7B9DB1-0B8D-42F3-80BC-3C71B08BD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42A94ABF-637F-4A6E-8C8D-4C1EDC7B3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F9BEFECA-7E54-4FB1-859B-889145C5ACD6}"/>
              </a:ext>
            </a:extLst>
          </p:cNvPr>
          <p:cNvGrpSpPr/>
          <p:nvPr/>
        </p:nvGrpSpPr>
        <p:grpSpPr>
          <a:xfrm>
            <a:off x="2281057" y="4818678"/>
            <a:ext cx="987632" cy="172375"/>
            <a:chOff x="1195207" y="4594399"/>
            <a:chExt cx="987632" cy="172375"/>
          </a:xfrm>
        </p:grpSpPr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31B770D0-B8B5-49DA-A16C-A13DFF282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07C3B956-0622-4665-87F8-BECC80C44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C12F6ED6-3EC8-49AD-B4D7-BE7D211D3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8C8539A6-446D-4C36-AABA-65E573A7D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C413C06E-0A5D-4193-88A1-2CDE761AD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9F62A7DA-0182-479E-AAB0-246375166441}"/>
              </a:ext>
            </a:extLst>
          </p:cNvPr>
          <p:cNvGrpSpPr/>
          <p:nvPr/>
        </p:nvGrpSpPr>
        <p:grpSpPr>
          <a:xfrm>
            <a:off x="1196630" y="5036607"/>
            <a:ext cx="987632" cy="172375"/>
            <a:chOff x="1195207" y="4594399"/>
            <a:chExt cx="987632" cy="172375"/>
          </a:xfrm>
        </p:grpSpPr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6FB85406-0973-49FC-9E03-3F8BF86A1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58640B6E-2668-4313-8F85-244D1DE3A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id="{A21DBCE1-A925-4DFD-93A4-A2EF6C5D2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5" name="Grafik 74">
              <a:extLst>
                <a:ext uri="{FF2B5EF4-FFF2-40B4-BE49-F238E27FC236}">
                  <a16:creationId xmlns:a16="http://schemas.microsoft.com/office/drawing/2014/main" id="{7501B0CE-458E-4EDE-B02E-5B41EEEFE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6" name="Grafik 75">
              <a:extLst>
                <a:ext uri="{FF2B5EF4-FFF2-40B4-BE49-F238E27FC236}">
                  <a16:creationId xmlns:a16="http://schemas.microsoft.com/office/drawing/2014/main" id="{E0578A33-8928-4262-BBEE-3D92779B5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0C4D8EA6-501D-48F7-8012-AC6F43B8DE42}"/>
              </a:ext>
            </a:extLst>
          </p:cNvPr>
          <p:cNvGrpSpPr/>
          <p:nvPr/>
        </p:nvGrpSpPr>
        <p:grpSpPr>
          <a:xfrm>
            <a:off x="2280091" y="5035325"/>
            <a:ext cx="781575" cy="172375"/>
            <a:chOff x="1195207" y="4594399"/>
            <a:chExt cx="781575" cy="172375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60D19C33-E00C-4926-B102-70A87185E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DAFEC13-66B6-44A1-8727-359A692C1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80" name="Grafik 79">
              <a:extLst>
                <a:ext uri="{FF2B5EF4-FFF2-40B4-BE49-F238E27FC236}">
                  <a16:creationId xmlns:a16="http://schemas.microsoft.com/office/drawing/2014/main" id="{93B15C68-6AB5-42D0-B01F-E9371955E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1" name="Grafik 80">
              <a:extLst>
                <a:ext uri="{FF2B5EF4-FFF2-40B4-BE49-F238E27FC236}">
                  <a16:creationId xmlns:a16="http://schemas.microsoft.com/office/drawing/2014/main" id="{8855460B-DA7E-4D54-AEF4-38EAE5DAD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368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804749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804749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111" name="92">
            <a:hlinkClick r:id="" action="ppaction://media"/>
            <a:extLst>
              <a:ext uri="{FF2B5EF4-FFF2-40B4-BE49-F238E27FC236}">
                <a16:creationId xmlns:a16="http://schemas.microsoft.com/office/drawing/2014/main" id="{ECE47E32-1A5E-9F49-82E3-1D07E43DCE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1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" fill="hold"/>
                                        <p:tgtEl>
                                          <p:spTgt spid="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804749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29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804749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635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pic>
        <p:nvPicPr>
          <p:cNvPr id="120" name="92">
            <a:hlinkClick r:id="" action="ppaction://media"/>
            <a:extLst>
              <a:ext uri="{FF2B5EF4-FFF2-40B4-BE49-F238E27FC236}">
                <a16:creationId xmlns:a16="http://schemas.microsoft.com/office/drawing/2014/main" id="{5959EB79-6A53-8B41-A43A-F5564C1524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121" name="62">
            <a:hlinkClick r:id="" action="ppaction://media"/>
            <a:extLst>
              <a:ext uri="{FF2B5EF4-FFF2-40B4-BE49-F238E27FC236}">
                <a16:creationId xmlns:a16="http://schemas.microsoft.com/office/drawing/2014/main" id="{FD1559B3-C2D0-8A49-8A23-34BE76A7815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96000" y="2700000"/>
            <a:ext cx="540000" cy="540000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6B7FF5F6-8DA0-44FF-BAD8-97203FD7EDC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118" y="4525748"/>
            <a:ext cx="2160000" cy="2171865"/>
          </a:xfrm>
          <a:prstGeom prst="rect">
            <a:avLst/>
          </a:prstGeom>
        </p:spPr>
      </p:pic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A608E4B6-60BD-4FA9-8159-994B79F28AC9}"/>
              </a:ext>
            </a:extLst>
          </p:cNvPr>
          <p:cNvGrpSpPr/>
          <p:nvPr/>
        </p:nvGrpSpPr>
        <p:grpSpPr>
          <a:xfrm>
            <a:off x="4908393" y="4555488"/>
            <a:ext cx="2073725" cy="173597"/>
            <a:chOff x="8918075" y="4601740"/>
            <a:chExt cx="2073725" cy="173597"/>
          </a:xfrm>
        </p:grpSpPr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id="{353D1839-0CE7-4DA9-B72C-064861236E9B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24CB486B-CD34-447E-9169-70308A254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93F470E7-47CF-47DF-A672-CC30792A7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2B4ED3F5-8494-4892-9EC1-74E3441A87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8A14B16B-6F98-4D0A-B389-91E14B2655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29E5C150-0BE7-4498-BAF7-617CECE1F7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A012439F-189A-43A8-A1AC-30BDF4A78457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80" name="Grafik 79">
                <a:extLst>
                  <a:ext uri="{FF2B5EF4-FFF2-40B4-BE49-F238E27FC236}">
                    <a16:creationId xmlns:a16="http://schemas.microsoft.com/office/drawing/2014/main" id="{06627203-9668-4E17-B169-D5DE9C9A8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DE5AB319-115D-4665-86E4-37DEF58AF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2" name="Grafik 81">
                <a:extLst>
                  <a:ext uri="{FF2B5EF4-FFF2-40B4-BE49-F238E27FC236}">
                    <a16:creationId xmlns:a16="http://schemas.microsoft.com/office/drawing/2014/main" id="{5379C0B3-0BF7-4ABA-9F38-2D5828202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DF879602-61F7-4183-85CF-97A4923B2B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4" name="Grafik 83">
                <a:extLst>
                  <a:ext uri="{FF2B5EF4-FFF2-40B4-BE49-F238E27FC236}">
                    <a16:creationId xmlns:a16="http://schemas.microsoft.com/office/drawing/2014/main" id="{2E82B768-6145-464B-B167-EB1A6246C7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0116C944-5669-4FE3-9C76-5AD1A6791C77}"/>
              </a:ext>
            </a:extLst>
          </p:cNvPr>
          <p:cNvGrpSpPr/>
          <p:nvPr/>
        </p:nvGrpSpPr>
        <p:grpSpPr>
          <a:xfrm>
            <a:off x="4907427" y="4775568"/>
            <a:ext cx="2076900" cy="176772"/>
            <a:chOff x="8917109" y="4821820"/>
            <a:chExt cx="2076900" cy="176772"/>
          </a:xfrm>
        </p:grpSpPr>
        <p:grpSp>
          <p:nvGrpSpPr>
            <p:cNvPr id="91" name="Gruppieren 90">
              <a:extLst>
                <a:ext uri="{FF2B5EF4-FFF2-40B4-BE49-F238E27FC236}">
                  <a16:creationId xmlns:a16="http://schemas.microsoft.com/office/drawing/2014/main" id="{5EBEC3F5-CA61-4368-BF9A-38E667640B2D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735CC894-7CD8-42FA-BE8A-FCB73862A5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64AF6345-24D9-43DD-9E42-07C6CF4E7B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CAD7F4EE-88ED-4733-9D4B-15B7DCD596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2BEB1493-A9C5-4395-8B08-6F31225DD3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89754575-1001-40F0-B053-65E119BB33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7ABB3C1B-CF88-40DA-86F7-AAADE5C5C411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A8B73811-6A90-4717-9CA9-D936AED6A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09B28D73-2ED4-415D-A037-CE4E799812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4D4BFFA1-E25A-4E3D-B8B9-D35FEF2969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6" name="Grafik 95">
                <a:extLst>
                  <a:ext uri="{FF2B5EF4-FFF2-40B4-BE49-F238E27FC236}">
                    <a16:creationId xmlns:a16="http://schemas.microsoft.com/office/drawing/2014/main" id="{F947FCF1-9501-45DF-987B-4A64116FC5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7" name="Grafik 96">
                <a:extLst>
                  <a:ext uri="{FF2B5EF4-FFF2-40B4-BE49-F238E27FC236}">
                    <a16:creationId xmlns:a16="http://schemas.microsoft.com/office/drawing/2014/main" id="{60D990CC-3CBC-440D-B091-DD1759EE6E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25BF0920-6A27-4062-88EF-ACD88D858AA6}"/>
              </a:ext>
            </a:extLst>
          </p:cNvPr>
          <p:cNvGrpSpPr/>
          <p:nvPr/>
        </p:nvGrpSpPr>
        <p:grpSpPr>
          <a:xfrm>
            <a:off x="4907427" y="5207885"/>
            <a:ext cx="2076900" cy="174328"/>
            <a:chOff x="8917109" y="5254137"/>
            <a:chExt cx="2076900" cy="174328"/>
          </a:xfrm>
        </p:grpSpPr>
        <p:grpSp>
          <p:nvGrpSpPr>
            <p:cNvPr id="104" name="Gruppieren 103">
              <a:extLst>
                <a:ext uri="{FF2B5EF4-FFF2-40B4-BE49-F238E27FC236}">
                  <a16:creationId xmlns:a16="http://schemas.microsoft.com/office/drawing/2014/main" id="{EB0DB5AA-4610-4903-A18F-DE38F13C4D22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B946A985-905B-44F1-9421-32CBDCFBCA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B016379B-805B-4241-AEF5-968FEAA56A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26C0C6DE-8FD8-4D4E-A906-9B10F42AA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5CA83B0C-BB20-4CA8-B4A0-A2F681A6B2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D5557D6A-1817-4B41-AEAB-92518D08D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87CF1F96-B56D-4A8B-8D02-FE2E4FAE02BD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16F0D47C-585D-490B-8E98-445125DD0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E3B81ABF-1EB7-4776-8779-123D31EDE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C65FE3E9-7C2B-4BE7-A6E1-C2F333DC32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14F35025-6ED4-4197-9293-BBC6B7D441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872DF089-0F6A-4AAD-8333-1DFF95B29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F92950D4-3295-49AD-A5AC-32D735916E82}"/>
              </a:ext>
            </a:extLst>
          </p:cNvPr>
          <p:cNvGrpSpPr/>
          <p:nvPr/>
        </p:nvGrpSpPr>
        <p:grpSpPr>
          <a:xfrm>
            <a:off x="4906461" y="5420373"/>
            <a:ext cx="2073725" cy="176772"/>
            <a:chOff x="8916143" y="5466625"/>
            <a:chExt cx="2073725" cy="176772"/>
          </a:xfrm>
        </p:grpSpPr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BA0CA8AE-0B30-4010-A3D3-60AE29E37845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7E5E29A1-8041-4522-B605-4E4149DE85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BCA86378-514F-43D9-B054-10D0602D7F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86D3EE06-1C5F-4094-B555-D4E9C10586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F1DC886E-4815-4BEC-8012-1D949C3A89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D1310997-8D8E-41EB-9607-26882889A0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9ED8F1F8-F029-49EF-B7C7-E924A7E70F33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BB98F9B9-8025-40A5-B073-F6920114A7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6F235953-D2DC-4A43-BD5B-985FB9CE4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CBE370B3-5BB3-4108-AAB8-99DC622BF4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52D723A8-955E-4251-A192-69CEAB6C8B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B7AC47CF-1C74-40C1-A171-148F02A395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CF8DAF87-73E8-4568-8E71-A3CFBEA10B00}"/>
              </a:ext>
            </a:extLst>
          </p:cNvPr>
          <p:cNvGrpSpPr/>
          <p:nvPr/>
        </p:nvGrpSpPr>
        <p:grpSpPr>
          <a:xfrm>
            <a:off x="4907702" y="4991020"/>
            <a:ext cx="2074416" cy="175550"/>
            <a:chOff x="8917384" y="5037272"/>
            <a:chExt cx="2074416" cy="175550"/>
          </a:xfrm>
        </p:grpSpPr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9C19524C-9A1E-4537-95BB-2C79DA3A0837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941A0B75-46C3-435E-AC9D-E749E40CAD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98EE9DA0-2875-4BB4-9D63-F07A9084C6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809C9F2E-3107-4BB2-BF48-9637261FBC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2" name="Grafik 141">
                <a:extLst>
                  <a:ext uri="{FF2B5EF4-FFF2-40B4-BE49-F238E27FC236}">
                    <a16:creationId xmlns:a16="http://schemas.microsoft.com/office/drawing/2014/main" id="{D3376259-918F-418B-AFB7-1CB3815477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7B9DC12F-9DD8-4B76-BADF-F44BCB955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3" name="Gruppieren 132">
              <a:extLst>
                <a:ext uri="{FF2B5EF4-FFF2-40B4-BE49-F238E27FC236}">
                  <a16:creationId xmlns:a16="http://schemas.microsoft.com/office/drawing/2014/main" id="{A087F02E-9583-414B-A304-74341FA6A4F3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89571AEC-C52F-4BD9-9AEB-0A303479C5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960AEB55-D622-48F2-94DC-4684C8D99D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548E1644-1428-4733-BC36-547A2ECE49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D4C336E8-45C7-40B1-A7CA-6DE975B40D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74B503E6-F607-4337-BDDE-B0AE26745D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4" name="Gruppieren 143">
            <a:extLst>
              <a:ext uri="{FF2B5EF4-FFF2-40B4-BE49-F238E27FC236}">
                <a16:creationId xmlns:a16="http://schemas.microsoft.com/office/drawing/2014/main" id="{34CB36F9-B8DB-4D5B-9626-E0A6FAFDD248}"/>
              </a:ext>
            </a:extLst>
          </p:cNvPr>
          <p:cNvGrpSpPr/>
          <p:nvPr/>
        </p:nvGrpSpPr>
        <p:grpSpPr>
          <a:xfrm>
            <a:off x="4909734" y="5634487"/>
            <a:ext cx="2070550" cy="173597"/>
            <a:chOff x="8920284" y="5682268"/>
            <a:chExt cx="2070550" cy="173597"/>
          </a:xfrm>
        </p:grpSpPr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AEBA4394-F218-47DC-A5FD-3F2EB84B2BDE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6FF32F69-D8FC-4FE7-942F-F314CD3C9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73F67130-30F4-42EB-9284-780367AE15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786F4ECE-AA8C-4AF4-9E23-EE74D018B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AD89E29F-34F3-4FB6-A323-86FC2ED4DA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6" name="Grafik 155">
                <a:extLst>
                  <a:ext uri="{FF2B5EF4-FFF2-40B4-BE49-F238E27FC236}">
                    <a16:creationId xmlns:a16="http://schemas.microsoft.com/office/drawing/2014/main" id="{C218D2ED-4F88-47BA-8242-46A7DBE1C3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6" name="Gruppieren 145">
              <a:extLst>
                <a:ext uri="{FF2B5EF4-FFF2-40B4-BE49-F238E27FC236}">
                  <a16:creationId xmlns:a16="http://schemas.microsoft.com/office/drawing/2014/main" id="{15CCFEF0-8814-471F-B7B6-6F0F23BDD250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A6DC89CC-EC47-4718-8D83-DFB0421E49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3CECBDFA-3574-471C-97E2-47F671ACF7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892F3B9D-F429-4FD5-A6C7-0593C8038B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01CC4220-1A3D-439D-83D3-2DD180A2FD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FC39B4D5-2078-4807-AE15-C85667086D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7680F617-BB9D-41DC-9B01-8228FE2290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538" y="5865486"/>
            <a:ext cx="169200" cy="1692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AC563CE-34F7-4EBF-8CF9-E8F5D78850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663" y="5854643"/>
            <a:ext cx="16920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9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" fill="hold"/>
                                        <p:tgtEl>
                                          <p:spTgt spid="1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84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34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48</a:t>
            </a:r>
          </a:p>
        </p:txBody>
      </p:sp>
      <p:pic>
        <p:nvPicPr>
          <p:cNvPr id="9" name="84">
            <a:hlinkClick r:id="" action="ppaction://media"/>
            <a:extLst>
              <a:ext uri="{FF2B5EF4-FFF2-40B4-BE49-F238E27FC236}">
                <a16:creationId xmlns:a16="http://schemas.microsoft.com/office/drawing/2014/main" id="{BF5E153D-2B0E-40EC-A8B3-E836D16191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34">
            <a:hlinkClick r:id="" action="ppaction://media"/>
            <a:extLst>
              <a:ext uri="{FF2B5EF4-FFF2-40B4-BE49-F238E27FC236}">
                <a16:creationId xmlns:a16="http://schemas.microsoft.com/office/drawing/2014/main" id="{BCD09079-3DFA-48BF-A4B8-FB5EE337149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96000" y="2700000"/>
            <a:ext cx="540000" cy="540000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346F0482-15E4-4307-978D-13D5051B1D7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000" y="4549892"/>
            <a:ext cx="2160000" cy="2171865"/>
          </a:xfrm>
          <a:prstGeom prst="rect">
            <a:avLst/>
          </a:prstGeom>
        </p:spPr>
      </p:pic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E6C8FC2A-E5B8-449D-AFDA-234D96287FD8}"/>
              </a:ext>
            </a:extLst>
          </p:cNvPr>
          <p:cNvGrpSpPr/>
          <p:nvPr/>
        </p:nvGrpSpPr>
        <p:grpSpPr>
          <a:xfrm>
            <a:off x="4937275" y="4579632"/>
            <a:ext cx="2073725" cy="173597"/>
            <a:chOff x="8918075" y="4601740"/>
            <a:chExt cx="2073725" cy="173597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862D262B-4100-48B7-9C82-4C2C60020857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1519B8EC-780C-40B5-AC0B-BD7D325404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8FB030AD-175C-4ECD-B95C-B9B87F2F15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D0DC26B0-1961-4DF4-B9CF-FC37AFF4D6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061DD910-58FA-41C7-B441-479925B317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765858B4-B7D6-4BAC-BC6C-3AB4530436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F8F458EF-A4AD-4B7F-B4C1-EA2AC9E27AF5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F2D779B0-92EF-4DC3-91DB-FA62976B5C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6" name="Grafik 55">
                <a:extLst>
                  <a:ext uri="{FF2B5EF4-FFF2-40B4-BE49-F238E27FC236}">
                    <a16:creationId xmlns:a16="http://schemas.microsoft.com/office/drawing/2014/main" id="{A2CA4643-D61E-49DD-B9EE-83D2A8DAF8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7" name="Grafik 56">
                <a:extLst>
                  <a:ext uri="{FF2B5EF4-FFF2-40B4-BE49-F238E27FC236}">
                    <a16:creationId xmlns:a16="http://schemas.microsoft.com/office/drawing/2014/main" id="{D8CE4C52-6CB5-4093-A76D-0E46496E2A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B7C07520-F9D7-4B5A-AD43-15C6BE84D5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B9FFAB97-AC35-4491-A2A2-736FFD94EE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F4B89718-A1B9-4C28-A0D0-C15F64B4E95D}"/>
              </a:ext>
            </a:extLst>
          </p:cNvPr>
          <p:cNvGrpSpPr/>
          <p:nvPr/>
        </p:nvGrpSpPr>
        <p:grpSpPr>
          <a:xfrm>
            <a:off x="4936309" y="4799712"/>
            <a:ext cx="2076900" cy="176772"/>
            <a:chOff x="8917109" y="4821820"/>
            <a:chExt cx="2076900" cy="176772"/>
          </a:xfrm>
        </p:grpSpPr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01D65D3D-3986-4D3F-83DB-9975D06DCA40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46215FDA-1EF2-416D-A36D-1BF8C937B5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4" name="Grafik 73">
                <a:extLst>
                  <a:ext uri="{FF2B5EF4-FFF2-40B4-BE49-F238E27FC236}">
                    <a16:creationId xmlns:a16="http://schemas.microsoft.com/office/drawing/2014/main" id="{37F2E3FC-6956-4ED6-8D3B-961937390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5" name="Grafik 74">
                <a:extLst>
                  <a:ext uri="{FF2B5EF4-FFF2-40B4-BE49-F238E27FC236}">
                    <a16:creationId xmlns:a16="http://schemas.microsoft.com/office/drawing/2014/main" id="{852FF394-CEE8-4BD2-B2D4-FF4FFF99B7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8C311745-EB3B-4CFD-AA32-5FCCD41156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7" name="Grafik 76">
                <a:extLst>
                  <a:ext uri="{FF2B5EF4-FFF2-40B4-BE49-F238E27FC236}">
                    <a16:creationId xmlns:a16="http://schemas.microsoft.com/office/drawing/2014/main" id="{DA1732A7-DF51-49C0-90CD-4DE85C1BB4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B4CF708C-5BAD-4542-9EBE-EB5CEE2C4254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6FFFB25D-F4EF-45A9-B0BC-8FCC3F8C39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9" name="Grafik 68">
                <a:extLst>
                  <a:ext uri="{FF2B5EF4-FFF2-40B4-BE49-F238E27FC236}">
                    <a16:creationId xmlns:a16="http://schemas.microsoft.com/office/drawing/2014/main" id="{AC529D7B-51E9-4F7F-AC9A-3BC5648515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0" name="Grafik 69">
                <a:extLst>
                  <a:ext uri="{FF2B5EF4-FFF2-40B4-BE49-F238E27FC236}">
                    <a16:creationId xmlns:a16="http://schemas.microsoft.com/office/drawing/2014/main" id="{46E83988-5F64-49CE-A627-12D84CED2A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1" name="Grafik 70">
                <a:extLst>
                  <a:ext uri="{FF2B5EF4-FFF2-40B4-BE49-F238E27FC236}">
                    <a16:creationId xmlns:a16="http://schemas.microsoft.com/office/drawing/2014/main" id="{F8B970EF-680A-4B7C-8728-D4CDCA2B47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2" name="Grafik 71">
                <a:extLst>
                  <a:ext uri="{FF2B5EF4-FFF2-40B4-BE49-F238E27FC236}">
                    <a16:creationId xmlns:a16="http://schemas.microsoft.com/office/drawing/2014/main" id="{D7ACF709-9042-477A-A684-CE78DD4A4F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33CFD3DC-CC22-4EAE-8B25-93C8A96EACDB}"/>
              </a:ext>
            </a:extLst>
          </p:cNvPr>
          <p:cNvGrpSpPr/>
          <p:nvPr/>
        </p:nvGrpSpPr>
        <p:grpSpPr>
          <a:xfrm>
            <a:off x="4936309" y="5233982"/>
            <a:ext cx="781575" cy="172375"/>
            <a:chOff x="1195207" y="4594399"/>
            <a:chExt cx="781575" cy="172375"/>
          </a:xfrm>
        </p:grpSpPr>
        <p:pic>
          <p:nvPicPr>
            <p:cNvPr id="86" name="Grafik 85">
              <a:extLst>
                <a:ext uri="{FF2B5EF4-FFF2-40B4-BE49-F238E27FC236}">
                  <a16:creationId xmlns:a16="http://schemas.microsoft.com/office/drawing/2014/main" id="{5386B10B-830F-4FB1-BBD4-6989567C1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87099AA5-5653-41DC-86C8-673DE6B59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5280EFE3-A7CE-41E3-BD76-9A6AB3668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AC6E9F4-D88F-4F49-9A4A-0D5EADE95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0A0D516C-1102-41DE-8C97-710D101FC52A}"/>
              </a:ext>
            </a:extLst>
          </p:cNvPr>
          <p:cNvGrpSpPr/>
          <p:nvPr/>
        </p:nvGrpSpPr>
        <p:grpSpPr>
          <a:xfrm>
            <a:off x="4936584" y="5015164"/>
            <a:ext cx="2074416" cy="175550"/>
            <a:chOff x="8917384" y="5037272"/>
            <a:chExt cx="2074416" cy="175550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DD6392B1-E04A-4852-99F4-3685C213DC02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0816391A-3C66-4025-8274-E6C93C30E9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A0E8810F-1D23-42CD-A519-BD33001D23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7CF23543-5B02-4BC1-B331-FE493286C6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01B76D22-8DD5-402C-8F55-F063379AEB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0C8E3042-D1DE-49A0-A310-F9A0CEB3BE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BC4B1578-FF8F-48AE-ADE5-CDE3EC030432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018CAF2C-C2F8-4FB2-BA4C-6CCD3A12F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5F74CDC4-C0F5-4CE2-9A8B-1A4E4DD5E5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56A1A03C-9F96-4F97-9E27-FD13E500E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4888E927-6919-476C-ACE3-FF8FECF212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70711ED8-A36A-4A50-8094-CBA8A13DF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3168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804749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29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804749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111" name="92">
            <a:hlinkClick r:id="" action="ppaction://media"/>
            <a:extLst>
              <a:ext uri="{FF2B5EF4-FFF2-40B4-BE49-F238E27FC236}">
                <a16:creationId xmlns:a16="http://schemas.microsoft.com/office/drawing/2014/main" id="{ECE47E32-1A5E-9F49-82E3-1D07E43DCE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0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" fill="hold"/>
                                        <p:tgtEl>
                                          <p:spTgt spid="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804749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29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804749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232" name="92">
            <a:hlinkClick r:id="" action="ppaction://media"/>
            <a:extLst>
              <a:ext uri="{FF2B5EF4-FFF2-40B4-BE49-F238E27FC236}">
                <a16:creationId xmlns:a16="http://schemas.microsoft.com/office/drawing/2014/main" id="{E86779A6-AC20-7348-B27D-4DDA89629E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110" name="Grafik 109">
            <a:extLst>
              <a:ext uri="{FF2B5EF4-FFF2-40B4-BE49-F238E27FC236}">
                <a16:creationId xmlns:a16="http://schemas.microsoft.com/office/drawing/2014/main" id="{AE3281D2-64B0-4CA0-8BF8-56D0953582F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00" y="4572000"/>
            <a:ext cx="2160000" cy="2171865"/>
          </a:xfrm>
          <a:prstGeom prst="rect">
            <a:avLst/>
          </a:prstGeom>
        </p:spPr>
      </p:pic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CD56E18B-67D5-477F-ADAD-1C77A1D27AB2}"/>
              </a:ext>
            </a:extLst>
          </p:cNvPr>
          <p:cNvGrpSpPr/>
          <p:nvPr/>
        </p:nvGrpSpPr>
        <p:grpSpPr>
          <a:xfrm>
            <a:off x="8918075" y="4601740"/>
            <a:ext cx="2073725" cy="173597"/>
            <a:chOff x="8918075" y="4601740"/>
            <a:chExt cx="2073725" cy="173597"/>
          </a:xfrm>
        </p:grpSpPr>
        <p:grpSp>
          <p:nvGrpSpPr>
            <p:cNvPr id="112" name="Gruppieren 111">
              <a:extLst>
                <a:ext uri="{FF2B5EF4-FFF2-40B4-BE49-F238E27FC236}">
                  <a16:creationId xmlns:a16="http://schemas.microsoft.com/office/drawing/2014/main" id="{642AA827-D4AA-4B22-A204-ACBB2B1D195A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E1364F02-DD86-4AC2-926F-106F3E0289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2" name="Grafik 221">
                <a:extLst>
                  <a:ext uri="{FF2B5EF4-FFF2-40B4-BE49-F238E27FC236}">
                    <a16:creationId xmlns:a16="http://schemas.microsoft.com/office/drawing/2014/main" id="{9BB36815-1558-4CE9-8081-935AB9C5A3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3" name="Grafik 222">
                <a:extLst>
                  <a:ext uri="{FF2B5EF4-FFF2-40B4-BE49-F238E27FC236}">
                    <a16:creationId xmlns:a16="http://schemas.microsoft.com/office/drawing/2014/main" id="{0D29140F-F03C-4C0D-816B-85078A160A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4" name="Grafik 223">
                <a:extLst>
                  <a:ext uri="{FF2B5EF4-FFF2-40B4-BE49-F238E27FC236}">
                    <a16:creationId xmlns:a16="http://schemas.microsoft.com/office/drawing/2014/main" id="{08B166F8-C7C5-41A2-92C6-D4CA338581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5" name="Grafik 224">
                <a:extLst>
                  <a:ext uri="{FF2B5EF4-FFF2-40B4-BE49-F238E27FC236}">
                    <a16:creationId xmlns:a16="http://schemas.microsoft.com/office/drawing/2014/main" id="{6A243797-408F-4DD1-B200-353BAD5663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3" name="Gruppieren 112">
              <a:extLst>
                <a:ext uri="{FF2B5EF4-FFF2-40B4-BE49-F238E27FC236}">
                  <a16:creationId xmlns:a16="http://schemas.microsoft.com/office/drawing/2014/main" id="{AE8487FC-611A-496F-A60B-B292D45AD42D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A2FE4C2D-308B-47A3-8716-4C05F644D7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FDD1C970-8100-4AA4-ABC0-50E1419D8E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58F7299E-04B7-4B15-A374-3D27FBD5DC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418C7F41-95EC-416B-B2E8-F2C7646332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BB2A54D6-E0A4-4F0B-9F11-8BF31423B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26" name="Gruppieren 225">
            <a:extLst>
              <a:ext uri="{FF2B5EF4-FFF2-40B4-BE49-F238E27FC236}">
                <a16:creationId xmlns:a16="http://schemas.microsoft.com/office/drawing/2014/main" id="{C6F6C7B3-79D8-417E-837A-BB49B3CA3BC4}"/>
              </a:ext>
            </a:extLst>
          </p:cNvPr>
          <p:cNvGrpSpPr/>
          <p:nvPr/>
        </p:nvGrpSpPr>
        <p:grpSpPr>
          <a:xfrm>
            <a:off x="8917109" y="4821820"/>
            <a:ext cx="2076900" cy="176772"/>
            <a:chOff x="8917109" y="4821820"/>
            <a:chExt cx="2076900" cy="176772"/>
          </a:xfrm>
        </p:grpSpPr>
        <p:grpSp>
          <p:nvGrpSpPr>
            <p:cNvPr id="227" name="Gruppieren 226">
              <a:extLst>
                <a:ext uri="{FF2B5EF4-FFF2-40B4-BE49-F238E27FC236}">
                  <a16:creationId xmlns:a16="http://schemas.microsoft.com/office/drawing/2014/main" id="{930E23CE-4DFC-4291-8077-943E82E5FD30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235" name="Grafik 234">
                <a:extLst>
                  <a:ext uri="{FF2B5EF4-FFF2-40B4-BE49-F238E27FC236}">
                    <a16:creationId xmlns:a16="http://schemas.microsoft.com/office/drawing/2014/main" id="{92AECBCA-1EA7-4956-9C55-B914EFFCC7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6" name="Grafik 235">
                <a:extLst>
                  <a:ext uri="{FF2B5EF4-FFF2-40B4-BE49-F238E27FC236}">
                    <a16:creationId xmlns:a16="http://schemas.microsoft.com/office/drawing/2014/main" id="{828B2C10-B8ED-4450-9D54-A8FEB34BE8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7" name="Grafik 236">
                <a:extLst>
                  <a:ext uri="{FF2B5EF4-FFF2-40B4-BE49-F238E27FC236}">
                    <a16:creationId xmlns:a16="http://schemas.microsoft.com/office/drawing/2014/main" id="{22526877-33CE-4CDC-B421-FBB8A0E683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8" name="Grafik 237">
                <a:extLst>
                  <a:ext uri="{FF2B5EF4-FFF2-40B4-BE49-F238E27FC236}">
                    <a16:creationId xmlns:a16="http://schemas.microsoft.com/office/drawing/2014/main" id="{4229BE27-6598-4B17-A8DE-0A31ECC45D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9" name="Grafik 238">
                <a:extLst>
                  <a:ext uri="{FF2B5EF4-FFF2-40B4-BE49-F238E27FC236}">
                    <a16:creationId xmlns:a16="http://schemas.microsoft.com/office/drawing/2014/main" id="{975E2AC9-8527-4129-AD16-B0875AC552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28" name="Gruppieren 227">
              <a:extLst>
                <a:ext uri="{FF2B5EF4-FFF2-40B4-BE49-F238E27FC236}">
                  <a16:creationId xmlns:a16="http://schemas.microsoft.com/office/drawing/2014/main" id="{1D7B05BD-BD2C-434F-B59D-0DEFD6D2CB40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229" name="Grafik 228">
                <a:extLst>
                  <a:ext uri="{FF2B5EF4-FFF2-40B4-BE49-F238E27FC236}">
                    <a16:creationId xmlns:a16="http://schemas.microsoft.com/office/drawing/2014/main" id="{B934E608-D1F8-4DC5-97C3-72C790D941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0" name="Grafik 229">
                <a:extLst>
                  <a:ext uri="{FF2B5EF4-FFF2-40B4-BE49-F238E27FC236}">
                    <a16:creationId xmlns:a16="http://schemas.microsoft.com/office/drawing/2014/main" id="{D607A772-C81D-4D8A-AFFA-25DABF0675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1" name="Grafik 230">
                <a:extLst>
                  <a:ext uri="{FF2B5EF4-FFF2-40B4-BE49-F238E27FC236}">
                    <a16:creationId xmlns:a16="http://schemas.microsoft.com/office/drawing/2014/main" id="{C54F2130-44E8-462A-B0D9-A01BDE1F1C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3" name="Grafik 232">
                <a:extLst>
                  <a:ext uri="{FF2B5EF4-FFF2-40B4-BE49-F238E27FC236}">
                    <a16:creationId xmlns:a16="http://schemas.microsoft.com/office/drawing/2014/main" id="{ED8E9DC7-3FCB-4E01-B2B9-D4EEF2A65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4" name="Grafik 233">
                <a:extLst>
                  <a:ext uri="{FF2B5EF4-FFF2-40B4-BE49-F238E27FC236}">
                    <a16:creationId xmlns:a16="http://schemas.microsoft.com/office/drawing/2014/main" id="{1DB23298-4B9D-40C1-9925-01202FB326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40" name="Gruppieren 239">
            <a:extLst>
              <a:ext uri="{FF2B5EF4-FFF2-40B4-BE49-F238E27FC236}">
                <a16:creationId xmlns:a16="http://schemas.microsoft.com/office/drawing/2014/main" id="{F0C82494-F9B6-471D-BC2A-9A38A1A86915}"/>
              </a:ext>
            </a:extLst>
          </p:cNvPr>
          <p:cNvGrpSpPr/>
          <p:nvPr/>
        </p:nvGrpSpPr>
        <p:grpSpPr>
          <a:xfrm>
            <a:off x="8917109" y="5254137"/>
            <a:ext cx="2076900" cy="174328"/>
            <a:chOff x="8917109" y="5254137"/>
            <a:chExt cx="2076900" cy="174328"/>
          </a:xfrm>
        </p:grpSpPr>
        <p:grpSp>
          <p:nvGrpSpPr>
            <p:cNvPr id="241" name="Gruppieren 240">
              <a:extLst>
                <a:ext uri="{FF2B5EF4-FFF2-40B4-BE49-F238E27FC236}">
                  <a16:creationId xmlns:a16="http://schemas.microsoft.com/office/drawing/2014/main" id="{64A0ADA6-B8F8-4D0D-BFBB-B32C13E8A6F8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248" name="Grafik 247">
                <a:extLst>
                  <a:ext uri="{FF2B5EF4-FFF2-40B4-BE49-F238E27FC236}">
                    <a16:creationId xmlns:a16="http://schemas.microsoft.com/office/drawing/2014/main" id="{694B8BD2-F6ED-40E5-9FAA-3AD606D20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49" name="Grafik 248">
                <a:extLst>
                  <a:ext uri="{FF2B5EF4-FFF2-40B4-BE49-F238E27FC236}">
                    <a16:creationId xmlns:a16="http://schemas.microsoft.com/office/drawing/2014/main" id="{F775C8B5-02FB-4EEE-B60B-1D4E07939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50" name="Grafik 249">
                <a:extLst>
                  <a:ext uri="{FF2B5EF4-FFF2-40B4-BE49-F238E27FC236}">
                    <a16:creationId xmlns:a16="http://schemas.microsoft.com/office/drawing/2014/main" id="{697CA14B-9488-4442-B379-5F9D31D401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51" name="Grafik 250">
                <a:extLst>
                  <a:ext uri="{FF2B5EF4-FFF2-40B4-BE49-F238E27FC236}">
                    <a16:creationId xmlns:a16="http://schemas.microsoft.com/office/drawing/2014/main" id="{08B2FE28-DD4A-41FD-B86B-99EDBD7928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52" name="Grafik 251">
                <a:extLst>
                  <a:ext uri="{FF2B5EF4-FFF2-40B4-BE49-F238E27FC236}">
                    <a16:creationId xmlns:a16="http://schemas.microsoft.com/office/drawing/2014/main" id="{CB4943F9-73BD-4982-9C30-1866268E68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42" name="Gruppieren 241">
              <a:extLst>
                <a:ext uri="{FF2B5EF4-FFF2-40B4-BE49-F238E27FC236}">
                  <a16:creationId xmlns:a16="http://schemas.microsoft.com/office/drawing/2014/main" id="{0F8BE20D-8BE8-446D-80E3-9681B2989779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243" name="Grafik 242">
                <a:extLst>
                  <a:ext uri="{FF2B5EF4-FFF2-40B4-BE49-F238E27FC236}">
                    <a16:creationId xmlns:a16="http://schemas.microsoft.com/office/drawing/2014/main" id="{9355F539-8980-4C24-8BA3-3F3EB5A1FA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44" name="Grafik 243">
                <a:extLst>
                  <a:ext uri="{FF2B5EF4-FFF2-40B4-BE49-F238E27FC236}">
                    <a16:creationId xmlns:a16="http://schemas.microsoft.com/office/drawing/2014/main" id="{93BD9A59-8215-40D6-ABF5-49CED37FC7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45" name="Grafik 244">
                <a:extLst>
                  <a:ext uri="{FF2B5EF4-FFF2-40B4-BE49-F238E27FC236}">
                    <a16:creationId xmlns:a16="http://schemas.microsoft.com/office/drawing/2014/main" id="{3BC14650-83AC-45D3-B2DF-4C9F8DF48D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46" name="Grafik 245">
                <a:extLst>
                  <a:ext uri="{FF2B5EF4-FFF2-40B4-BE49-F238E27FC236}">
                    <a16:creationId xmlns:a16="http://schemas.microsoft.com/office/drawing/2014/main" id="{C177A604-77F7-4885-A3AF-C2D43DEEE2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47" name="Grafik 246">
                <a:extLst>
                  <a:ext uri="{FF2B5EF4-FFF2-40B4-BE49-F238E27FC236}">
                    <a16:creationId xmlns:a16="http://schemas.microsoft.com/office/drawing/2014/main" id="{B9928631-44AC-4436-A636-36F9D975A2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B1E0BEBD-5A03-4E6F-A886-7F7597001824}"/>
              </a:ext>
            </a:extLst>
          </p:cNvPr>
          <p:cNvGrpSpPr/>
          <p:nvPr/>
        </p:nvGrpSpPr>
        <p:grpSpPr>
          <a:xfrm>
            <a:off x="8916143" y="5466625"/>
            <a:ext cx="2073725" cy="176772"/>
            <a:chOff x="8916143" y="5466625"/>
            <a:chExt cx="2073725" cy="176772"/>
          </a:xfrm>
        </p:grpSpPr>
        <p:grpSp>
          <p:nvGrpSpPr>
            <p:cNvPr id="254" name="Gruppieren 253">
              <a:extLst>
                <a:ext uri="{FF2B5EF4-FFF2-40B4-BE49-F238E27FC236}">
                  <a16:creationId xmlns:a16="http://schemas.microsoft.com/office/drawing/2014/main" id="{6443A6B5-86F4-4402-A133-2D3852634DDD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261" name="Grafik 260">
                <a:extLst>
                  <a:ext uri="{FF2B5EF4-FFF2-40B4-BE49-F238E27FC236}">
                    <a16:creationId xmlns:a16="http://schemas.microsoft.com/office/drawing/2014/main" id="{304FC7E3-6388-414B-BFA7-E329EDC837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62" name="Grafik 261">
                <a:extLst>
                  <a:ext uri="{FF2B5EF4-FFF2-40B4-BE49-F238E27FC236}">
                    <a16:creationId xmlns:a16="http://schemas.microsoft.com/office/drawing/2014/main" id="{3CBEF888-0395-407A-B8D4-CD5300AAD0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63" name="Grafik 262">
                <a:extLst>
                  <a:ext uri="{FF2B5EF4-FFF2-40B4-BE49-F238E27FC236}">
                    <a16:creationId xmlns:a16="http://schemas.microsoft.com/office/drawing/2014/main" id="{434514E7-B17A-4341-9E3C-595D8B39BB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64" name="Grafik 263">
                <a:extLst>
                  <a:ext uri="{FF2B5EF4-FFF2-40B4-BE49-F238E27FC236}">
                    <a16:creationId xmlns:a16="http://schemas.microsoft.com/office/drawing/2014/main" id="{0EEE12AA-3F94-4598-A3C8-E39DF28671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65" name="Grafik 264">
                <a:extLst>
                  <a:ext uri="{FF2B5EF4-FFF2-40B4-BE49-F238E27FC236}">
                    <a16:creationId xmlns:a16="http://schemas.microsoft.com/office/drawing/2014/main" id="{762FAF58-F556-4447-A74A-466453B53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55" name="Gruppieren 254">
              <a:extLst>
                <a:ext uri="{FF2B5EF4-FFF2-40B4-BE49-F238E27FC236}">
                  <a16:creationId xmlns:a16="http://schemas.microsoft.com/office/drawing/2014/main" id="{44F3F7C3-78AD-426C-893D-9DE41D1808EB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256" name="Grafik 255">
                <a:extLst>
                  <a:ext uri="{FF2B5EF4-FFF2-40B4-BE49-F238E27FC236}">
                    <a16:creationId xmlns:a16="http://schemas.microsoft.com/office/drawing/2014/main" id="{541BFBFF-47D3-4E81-8CD1-46C85D8974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57" name="Grafik 256">
                <a:extLst>
                  <a:ext uri="{FF2B5EF4-FFF2-40B4-BE49-F238E27FC236}">
                    <a16:creationId xmlns:a16="http://schemas.microsoft.com/office/drawing/2014/main" id="{18DA1124-DFC3-443C-B568-299F00BFBC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58" name="Grafik 257">
                <a:extLst>
                  <a:ext uri="{FF2B5EF4-FFF2-40B4-BE49-F238E27FC236}">
                    <a16:creationId xmlns:a16="http://schemas.microsoft.com/office/drawing/2014/main" id="{E36243AB-6210-44C9-AA08-7C3476A39E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59" name="Grafik 258">
                <a:extLst>
                  <a:ext uri="{FF2B5EF4-FFF2-40B4-BE49-F238E27FC236}">
                    <a16:creationId xmlns:a16="http://schemas.microsoft.com/office/drawing/2014/main" id="{7D03A9C0-A540-4729-8445-63363D712B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60" name="Grafik 259">
                <a:extLst>
                  <a:ext uri="{FF2B5EF4-FFF2-40B4-BE49-F238E27FC236}">
                    <a16:creationId xmlns:a16="http://schemas.microsoft.com/office/drawing/2014/main" id="{631BD48C-0656-4E67-AE90-0C0E47C0B9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66" name="Gruppieren 265">
            <a:extLst>
              <a:ext uri="{FF2B5EF4-FFF2-40B4-BE49-F238E27FC236}">
                <a16:creationId xmlns:a16="http://schemas.microsoft.com/office/drawing/2014/main" id="{CAAFF54B-A557-4BC7-88CA-9EFD379D8766}"/>
              </a:ext>
            </a:extLst>
          </p:cNvPr>
          <p:cNvGrpSpPr/>
          <p:nvPr/>
        </p:nvGrpSpPr>
        <p:grpSpPr>
          <a:xfrm>
            <a:off x="8920284" y="5682268"/>
            <a:ext cx="2070550" cy="173597"/>
            <a:chOff x="8920284" y="5682268"/>
            <a:chExt cx="2070550" cy="173597"/>
          </a:xfrm>
        </p:grpSpPr>
        <p:grpSp>
          <p:nvGrpSpPr>
            <p:cNvPr id="267" name="Gruppieren 266">
              <a:extLst>
                <a:ext uri="{FF2B5EF4-FFF2-40B4-BE49-F238E27FC236}">
                  <a16:creationId xmlns:a16="http://schemas.microsoft.com/office/drawing/2014/main" id="{85388EDB-82BA-47D5-A7BC-232D12D9E9AC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274" name="Grafik 273">
                <a:extLst>
                  <a:ext uri="{FF2B5EF4-FFF2-40B4-BE49-F238E27FC236}">
                    <a16:creationId xmlns:a16="http://schemas.microsoft.com/office/drawing/2014/main" id="{3F0F8F72-EAD5-44C2-8D77-A80B9C469A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75" name="Grafik 274">
                <a:extLst>
                  <a:ext uri="{FF2B5EF4-FFF2-40B4-BE49-F238E27FC236}">
                    <a16:creationId xmlns:a16="http://schemas.microsoft.com/office/drawing/2014/main" id="{ED1C1342-5DCE-4B94-8818-7A7922AD3C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76" name="Grafik 275">
                <a:extLst>
                  <a:ext uri="{FF2B5EF4-FFF2-40B4-BE49-F238E27FC236}">
                    <a16:creationId xmlns:a16="http://schemas.microsoft.com/office/drawing/2014/main" id="{79CCCF16-F732-441F-9EF3-E44BE63CEE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77" name="Grafik 276">
                <a:extLst>
                  <a:ext uri="{FF2B5EF4-FFF2-40B4-BE49-F238E27FC236}">
                    <a16:creationId xmlns:a16="http://schemas.microsoft.com/office/drawing/2014/main" id="{7E2E5CF1-B9DB-41AB-A867-2F47FD1EA9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78" name="Grafik 277">
                <a:extLst>
                  <a:ext uri="{FF2B5EF4-FFF2-40B4-BE49-F238E27FC236}">
                    <a16:creationId xmlns:a16="http://schemas.microsoft.com/office/drawing/2014/main" id="{05DF6604-D1B9-4B3D-8F04-5DC0FC6E5A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68" name="Gruppieren 267">
              <a:extLst>
                <a:ext uri="{FF2B5EF4-FFF2-40B4-BE49-F238E27FC236}">
                  <a16:creationId xmlns:a16="http://schemas.microsoft.com/office/drawing/2014/main" id="{EED191EE-593D-4D72-8BB9-9F32F0B38D81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269" name="Grafik 268">
                <a:extLst>
                  <a:ext uri="{FF2B5EF4-FFF2-40B4-BE49-F238E27FC236}">
                    <a16:creationId xmlns:a16="http://schemas.microsoft.com/office/drawing/2014/main" id="{BDD09FD6-1D5F-49C4-9B2D-B75C7FF13D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70" name="Grafik 269">
                <a:extLst>
                  <a:ext uri="{FF2B5EF4-FFF2-40B4-BE49-F238E27FC236}">
                    <a16:creationId xmlns:a16="http://schemas.microsoft.com/office/drawing/2014/main" id="{A75913A6-585D-437B-91F9-07004AFA7A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71" name="Grafik 270">
                <a:extLst>
                  <a:ext uri="{FF2B5EF4-FFF2-40B4-BE49-F238E27FC236}">
                    <a16:creationId xmlns:a16="http://schemas.microsoft.com/office/drawing/2014/main" id="{07C0CE90-54C2-4C82-8DBA-1C9E5C2373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72" name="Grafik 271">
                <a:extLst>
                  <a:ext uri="{FF2B5EF4-FFF2-40B4-BE49-F238E27FC236}">
                    <a16:creationId xmlns:a16="http://schemas.microsoft.com/office/drawing/2014/main" id="{FE3E508D-7413-4DB3-BF88-D5811C77EE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73" name="Grafik 272">
                <a:extLst>
                  <a:ext uri="{FF2B5EF4-FFF2-40B4-BE49-F238E27FC236}">
                    <a16:creationId xmlns:a16="http://schemas.microsoft.com/office/drawing/2014/main" id="{3C7C9033-8046-4462-A1F8-9E36F77DAA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79" name="Gruppieren 278">
            <a:extLst>
              <a:ext uri="{FF2B5EF4-FFF2-40B4-BE49-F238E27FC236}">
                <a16:creationId xmlns:a16="http://schemas.microsoft.com/office/drawing/2014/main" id="{DB6E5A97-0A0D-4D71-83E8-251107243C62}"/>
              </a:ext>
            </a:extLst>
          </p:cNvPr>
          <p:cNvGrpSpPr/>
          <p:nvPr/>
        </p:nvGrpSpPr>
        <p:grpSpPr>
          <a:xfrm>
            <a:off x="8917384" y="5037272"/>
            <a:ext cx="2074416" cy="175550"/>
            <a:chOff x="8917384" y="5037272"/>
            <a:chExt cx="2074416" cy="175550"/>
          </a:xfrm>
        </p:grpSpPr>
        <p:grpSp>
          <p:nvGrpSpPr>
            <p:cNvPr id="280" name="Gruppieren 279">
              <a:extLst>
                <a:ext uri="{FF2B5EF4-FFF2-40B4-BE49-F238E27FC236}">
                  <a16:creationId xmlns:a16="http://schemas.microsoft.com/office/drawing/2014/main" id="{ACF4E00F-F3BA-4649-911F-17598796D4B2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287" name="Grafik 286">
                <a:extLst>
                  <a:ext uri="{FF2B5EF4-FFF2-40B4-BE49-F238E27FC236}">
                    <a16:creationId xmlns:a16="http://schemas.microsoft.com/office/drawing/2014/main" id="{9D02E7AC-276A-4581-9E5D-695E076489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88" name="Grafik 287">
                <a:extLst>
                  <a:ext uri="{FF2B5EF4-FFF2-40B4-BE49-F238E27FC236}">
                    <a16:creationId xmlns:a16="http://schemas.microsoft.com/office/drawing/2014/main" id="{0C377820-F433-4AB3-8BE7-21B29CE85E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89" name="Grafik 288">
                <a:extLst>
                  <a:ext uri="{FF2B5EF4-FFF2-40B4-BE49-F238E27FC236}">
                    <a16:creationId xmlns:a16="http://schemas.microsoft.com/office/drawing/2014/main" id="{57EB6013-6714-43C5-834E-F01C94C9C7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90" name="Grafik 289">
                <a:extLst>
                  <a:ext uri="{FF2B5EF4-FFF2-40B4-BE49-F238E27FC236}">
                    <a16:creationId xmlns:a16="http://schemas.microsoft.com/office/drawing/2014/main" id="{00D10995-5D6B-48B7-8AF3-484FDC50FF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91" name="Grafik 290">
                <a:extLst>
                  <a:ext uri="{FF2B5EF4-FFF2-40B4-BE49-F238E27FC236}">
                    <a16:creationId xmlns:a16="http://schemas.microsoft.com/office/drawing/2014/main" id="{83046642-48B8-4E83-BD0F-319945121D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81" name="Gruppieren 280">
              <a:extLst>
                <a:ext uri="{FF2B5EF4-FFF2-40B4-BE49-F238E27FC236}">
                  <a16:creationId xmlns:a16="http://schemas.microsoft.com/office/drawing/2014/main" id="{D74ABE37-B895-4936-91A1-624854255F30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282" name="Grafik 281">
                <a:extLst>
                  <a:ext uri="{FF2B5EF4-FFF2-40B4-BE49-F238E27FC236}">
                    <a16:creationId xmlns:a16="http://schemas.microsoft.com/office/drawing/2014/main" id="{B46E4B9D-9F9E-4F01-80CD-94B269F97B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83" name="Grafik 282">
                <a:extLst>
                  <a:ext uri="{FF2B5EF4-FFF2-40B4-BE49-F238E27FC236}">
                    <a16:creationId xmlns:a16="http://schemas.microsoft.com/office/drawing/2014/main" id="{A2DB00A5-82D1-48EB-8A91-ECC6C4F231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84" name="Grafik 283">
                <a:extLst>
                  <a:ext uri="{FF2B5EF4-FFF2-40B4-BE49-F238E27FC236}">
                    <a16:creationId xmlns:a16="http://schemas.microsoft.com/office/drawing/2014/main" id="{2B214AE4-B27F-4BF8-8BBC-1E569EB9B7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85" name="Grafik 284">
                <a:extLst>
                  <a:ext uri="{FF2B5EF4-FFF2-40B4-BE49-F238E27FC236}">
                    <a16:creationId xmlns:a16="http://schemas.microsoft.com/office/drawing/2014/main" id="{81D8B64E-CAE0-4A07-BFDA-6DAF126C0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86" name="Grafik 285">
                <a:extLst>
                  <a:ext uri="{FF2B5EF4-FFF2-40B4-BE49-F238E27FC236}">
                    <a16:creationId xmlns:a16="http://schemas.microsoft.com/office/drawing/2014/main" id="{1584EACA-26B6-498B-A4FE-6281DD142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92" name="Gruppieren 291">
            <a:extLst>
              <a:ext uri="{FF2B5EF4-FFF2-40B4-BE49-F238E27FC236}">
                <a16:creationId xmlns:a16="http://schemas.microsoft.com/office/drawing/2014/main" id="{46EACA34-42AE-4F3D-86C6-480BEAA2D33B}"/>
              </a:ext>
            </a:extLst>
          </p:cNvPr>
          <p:cNvGrpSpPr/>
          <p:nvPr/>
        </p:nvGrpSpPr>
        <p:grpSpPr>
          <a:xfrm>
            <a:off x="8919318" y="5895958"/>
            <a:ext cx="2072841" cy="172375"/>
            <a:chOff x="8919318" y="5895958"/>
            <a:chExt cx="2072841" cy="172375"/>
          </a:xfrm>
        </p:grpSpPr>
        <p:grpSp>
          <p:nvGrpSpPr>
            <p:cNvPr id="293" name="Gruppieren 292">
              <a:extLst>
                <a:ext uri="{FF2B5EF4-FFF2-40B4-BE49-F238E27FC236}">
                  <a16:creationId xmlns:a16="http://schemas.microsoft.com/office/drawing/2014/main" id="{D3DD8FF9-C56C-4875-AD3F-882B5611F533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300" name="Grafik 299">
                <a:extLst>
                  <a:ext uri="{FF2B5EF4-FFF2-40B4-BE49-F238E27FC236}">
                    <a16:creationId xmlns:a16="http://schemas.microsoft.com/office/drawing/2014/main" id="{001803FE-CDDF-45B0-8E7C-F957730FD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01" name="Grafik 300">
                <a:extLst>
                  <a:ext uri="{FF2B5EF4-FFF2-40B4-BE49-F238E27FC236}">
                    <a16:creationId xmlns:a16="http://schemas.microsoft.com/office/drawing/2014/main" id="{E33C01EA-6220-4B55-9156-CE8A9616E6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02" name="Grafik 301">
                <a:extLst>
                  <a:ext uri="{FF2B5EF4-FFF2-40B4-BE49-F238E27FC236}">
                    <a16:creationId xmlns:a16="http://schemas.microsoft.com/office/drawing/2014/main" id="{E33A7FB9-647D-4832-8219-85DAEEBB07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03" name="Grafik 302">
                <a:extLst>
                  <a:ext uri="{FF2B5EF4-FFF2-40B4-BE49-F238E27FC236}">
                    <a16:creationId xmlns:a16="http://schemas.microsoft.com/office/drawing/2014/main" id="{65EB3A53-D0FA-4466-8EE0-96EA291FC8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04" name="Grafik 303">
                <a:extLst>
                  <a:ext uri="{FF2B5EF4-FFF2-40B4-BE49-F238E27FC236}">
                    <a16:creationId xmlns:a16="http://schemas.microsoft.com/office/drawing/2014/main" id="{7312C63F-F690-46B8-A95C-ABB4F695AF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94" name="Gruppieren 293">
              <a:extLst>
                <a:ext uri="{FF2B5EF4-FFF2-40B4-BE49-F238E27FC236}">
                  <a16:creationId xmlns:a16="http://schemas.microsoft.com/office/drawing/2014/main" id="{1245AE82-233D-4228-B491-5BA856DBA967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295" name="Grafik 294">
                <a:extLst>
                  <a:ext uri="{FF2B5EF4-FFF2-40B4-BE49-F238E27FC236}">
                    <a16:creationId xmlns:a16="http://schemas.microsoft.com/office/drawing/2014/main" id="{8528FC37-9AC5-4170-8D55-474FDFB33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96" name="Grafik 295">
                <a:extLst>
                  <a:ext uri="{FF2B5EF4-FFF2-40B4-BE49-F238E27FC236}">
                    <a16:creationId xmlns:a16="http://schemas.microsoft.com/office/drawing/2014/main" id="{20976307-DDCA-411C-B25D-15BF67B52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97" name="Grafik 296">
                <a:extLst>
                  <a:ext uri="{FF2B5EF4-FFF2-40B4-BE49-F238E27FC236}">
                    <a16:creationId xmlns:a16="http://schemas.microsoft.com/office/drawing/2014/main" id="{8657EBE8-A424-4B21-BDF7-4954C05A9D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98" name="Grafik 297">
                <a:extLst>
                  <a:ext uri="{FF2B5EF4-FFF2-40B4-BE49-F238E27FC236}">
                    <a16:creationId xmlns:a16="http://schemas.microsoft.com/office/drawing/2014/main" id="{E5724C66-90F3-471B-B92E-81B37A9EED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99" name="Grafik 298">
                <a:extLst>
                  <a:ext uri="{FF2B5EF4-FFF2-40B4-BE49-F238E27FC236}">
                    <a16:creationId xmlns:a16="http://schemas.microsoft.com/office/drawing/2014/main" id="{01BF9536-C0D3-4867-8634-1DED20422F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305" name="Gruppieren 304">
            <a:extLst>
              <a:ext uri="{FF2B5EF4-FFF2-40B4-BE49-F238E27FC236}">
                <a16:creationId xmlns:a16="http://schemas.microsoft.com/office/drawing/2014/main" id="{27F311A2-495D-4977-8F22-F51C6D15F480}"/>
              </a:ext>
            </a:extLst>
          </p:cNvPr>
          <p:cNvGrpSpPr/>
          <p:nvPr/>
        </p:nvGrpSpPr>
        <p:grpSpPr>
          <a:xfrm>
            <a:off x="8917628" y="6110618"/>
            <a:ext cx="2076381" cy="172375"/>
            <a:chOff x="8917628" y="6110618"/>
            <a:chExt cx="2076381" cy="172375"/>
          </a:xfrm>
        </p:grpSpPr>
        <p:grpSp>
          <p:nvGrpSpPr>
            <p:cNvPr id="306" name="Gruppieren 305">
              <a:extLst>
                <a:ext uri="{FF2B5EF4-FFF2-40B4-BE49-F238E27FC236}">
                  <a16:creationId xmlns:a16="http://schemas.microsoft.com/office/drawing/2014/main" id="{32AD7346-AD91-4488-84C4-BD8473702AD2}"/>
                </a:ext>
              </a:extLst>
            </p:cNvPr>
            <p:cNvGrpSpPr/>
            <p:nvPr/>
          </p:nvGrpSpPr>
          <p:grpSpPr>
            <a:xfrm>
              <a:off x="10006377" y="6110618"/>
              <a:ext cx="987632" cy="172375"/>
              <a:chOff x="1195207" y="4594399"/>
              <a:chExt cx="987632" cy="172375"/>
            </a:xfrm>
          </p:grpSpPr>
          <p:pic>
            <p:nvPicPr>
              <p:cNvPr id="313" name="Grafik 312">
                <a:extLst>
                  <a:ext uri="{FF2B5EF4-FFF2-40B4-BE49-F238E27FC236}">
                    <a16:creationId xmlns:a16="http://schemas.microsoft.com/office/drawing/2014/main" id="{87091A3E-E356-4D1D-945C-E9CA0D23CE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14" name="Grafik 313">
                <a:extLst>
                  <a:ext uri="{FF2B5EF4-FFF2-40B4-BE49-F238E27FC236}">
                    <a16:creationId xmlns:a16="http://schemas.microsoft.com/office/drawing/2014/main" id="{A7E7706F-358B-43FD-89E5-6AEC9565AF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15" name="Grafik 314">
                <a:extLst>
                  <a:ext uri="{FF2B5EF4-FFF2-40B4-BE49-F238E27FC236}">
                    <a16:creationId xmlns:a16="http://schemas.microsoft.com/office/drawing/2014/main" id="{BE0C0EB4-72B4-4AED-A3D9-3FB2B3A44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16" name="Grafik 315">
                <a:extLst>
                  <a:ext uri="{FF2B5EF4-FFF2-40B4-BE49-F238E27FC236}">
                    <a16:creationId xmlns:a16="http://schemas.microsoft.com/office/drawing/2014/main" id="{FE37FC97-3BB3-4D74-AA85-48DB641F15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17" name="Grafik 316">
                <a:extLst>
                  <a:ext uri="{FF2B5EF4-FFF2-40B4-BE49-F238E27FC236}">
                    <a16:creationId xmlns:a16="http://schemas.microsoft.com/office/drawing/2014/main" id="{5C57FCBF-4D41-46E3-9EAD-5E8A40E7D4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307" name="Gruppieren 306">
              <a:extLst>
                <a:ext uri="{FF2B5EF4-FFF2-40B4-BE49-F238E27FC236}">
                  <a16:creationId xmlns:a16="http://schemas.microsoft.com/office/drawing/2014/main" id="{FC7099B4-E17F-4C41-9D10-AD0773E1124C}"/>
                </a:ext>
              </a:extLst>
            </p:cNvPr>
            <p:cNvGrpSpPr/>
            <p:nvPr/>
          </p:nvGrpSpPr>
          <p:grpSpPr>
            <a:xfrm>
              <a:off x="8917628" y="6110618"/>
              <a:ext cx="987632" cy="172375"/>
              <a:chOff x="1195207" y="4594399"/>
              <a:chExt cx="987632" cy="172375"/>
            </a:xfrm>
          </p:grpSpPr>
          <p:pic>
            <p:nvPicPr>
              <p:cNvPr id="308" name="Grafik 307">
                <a:extLst>
                  <a:ext uri="{FF2B5EF4-FFF2-40B4-BE49-F238E27FC236}">
                    <a16:creationId xmlns:a16="http://schemas.microsoft.com/office/drawing/2014/main" id="{E8E8F7F8-00FD-4769-B372-E4A396FB40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09" name="Grafik 308">
                <a:extLst>
                  <a:ext uri="{FF2B5EF4-FFF2-40B4-BE49-F238E27FC236}">
                    <a16:creationId xmlns:a16="http://schemas.microsoft.com/office/drawing/2014/main" id="{15A452D8-0F4E-4E2D-88F5-36022E1CFA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10" name="Grafik 309">
                <a:extLst>
                  <a:ext uri="{FF2B5EF4-FFF2-40B4-BE49-F238E27FC236}">
                    <a16:creationId xmlns:a16="http://schemas.microsoft.com/office/drawing/2014/main" id="{C485AE11-A29A-4C83-8046-4A0F74ECA9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11" name="Grafik 310">
                <a:extLst>
                  <a:ext uri="{FF2B5EF4-FFF2-40B4-BE49-F238E27FC236}">
                    <a16:creationId xmlns:a16="http://schemas.microsoft.com/office/drawing/2014/main" id="{2885612A-4117-4CCD-8555-344D89BA42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12" name="Grafik 311">
                <a:extLst>
                  <a:ext uri="{FF2B5EF4-FFF2-40B4-BE49-F238E27FC236}">
                    <a16:creationId xmlns:a16="http://schemas.microsoft.com/office/drawing/2014/main" id="{28CEAE14-6F38-468C-A262-B750A948A0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318" name="Gruppieren 317">
            <a:extLst>
              <a:ext uri="{FF2B5EF4-FFF2-40B4-BE49-F238E27FC236}">
                <a16:creationId xmlns:a16="http://schemas.microsoft.com/office/drawing/2014/main" id="{1255E7E3-67FB-45EC-A149-3F53CE6BEB7F}"/>
              </a:ext>
            </a:extLst>
          </p:cNvPr>
          <p:cNvGrpSpPr/>
          <p:nvPr/>
        </p:nvGrpSpPr>
        <p:grpSpPr>
          <a:xfrm>
            <a:off x="8920284" y="6323903"/>
            <a:ext cx="987632" cy="172375"/>
            <a:chOff x="1195207" y="4594399"/>
            <a:chExt cx="987632" cy="172375"/>
          </a:xfrm>
        </p:grpSpPr>
        <p:pic>
          <p:nvPicPr>
            <p:cNvPr id="319" name="Grafik 318">
              <a:extLst>
                <a:ext uri="{FF2B5EF4-FFF2-40B4-BE49-F238E27FC236}">
                  <a16:creationId xmlns:a16="http://schemas.microsoft.com/office/drawing/2014/main" id="{2612C8D2-C921-497B-8E0B-59C9B761E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20" name="Grafik 319">
              <a:extLst>
                <a:ext uri="{FF2B5EF4-FFF2-40B4-BE49-F238E27FC236}">
                  <a16:creationId xmlns:a16="http://schemas.microsoft.com/office/drawing/2014/main" id="{612B898E-C0DF-43B3-978F-3F8068ACD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3F8B1410-9BBF-4D92-B1AF-5BC890D4D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22" name="Grafik 321">
              <a:extLst>
                <a:ext uri="{FF2B5EF4-FFF2-40B4-BE49-F238E27FC236}">
                  <a16:creationId xmlns:a16="http://schemas.microsoft.com/office/drawing/2014/main" id="{18DB313F-C3BA-468F-9E94-3E77185B1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23" name="Grafik 322">
              <a:extLst>
                <a:ext uri="{FF2B5EF4-FFF2-40B4-BE49-F238E27FC236}">
                  <a16:creationId xmlns:a16="http://schemas.microsoft.com/office/drawing/2014/main" id="{B47E4C2E-981F-4EDD-B41A-76D2C8815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24" name="Gruppieren 323">
            <a:extLst>
              <a:ext uri="{FF2B5EF4-FFF2-40B4-BE49-F238E27FC236}">
                <a16:creationId xmlns:a16="http://schemas.microsoft.com/office/drawing/2014/main" id="{25E49D29-17D9-4F45-BA2D-AA5A5779DCED}"/>
              </a:ext>
            </a:extLst>
          </p:cNvPr>
          <p:cNvGrpSpPr/>
          <p:nvPr/>
        </p:nvGrpSpPr>
        <p:grpSpPr>
          <a:xfrm>
            <a:off x="8921101" y="6542584"/>
            <a:ext cx="373325" cy="169200"/>
            <a:chOff x="1195207" y="4597574"/>
            <a:chExt cx="373325" cy="169200"/>
          </a:xfrm>
        </p:grpSpPr>
        <p:pic>
          <p:nvPicPr>
            <p:cNvPr id="325" name="Grafik 324">
              <a:extLst>
                <a:ext uri="{FF2B5EF4-FFF2-40B4-BE49-F238E27FC236}">
                  <a16:creationId xmlns:a16="http://schemas.microsoft.com/office/drawing/2014/main" id="{8168B25C-336D-4DFA-807A-247038E7B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26" name="Grafik 325">
              <a:extLst>
                <a:ext uri="{FF2B5EF4-FFF2-40B4-BE49-F238E27FC236}">
                  <a16:creationId xmlns:a16="http://schemas.microsoft.com/office/drawing/2014/main" id="{D44A2092-2E17-4AAB-82C8-D69FD7BF6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1BC35FFE-8813-C448-BD34-96EDF238DD6F}"/>
              </a:ext>
            </a:extLst>
          </p:cNvPr>
          <p:cNvGrpSpPr/>
          <p:nvPr/>
        </p:nvGrpSpPr>
        <p:grpSpPr>
          <a:xfrm>
            <a:off x="10015668" y="6319135"/>
            <a:ext cx="987632" cy="172375"/>
            <a:chOff x="1195207" y="4594399"/>
            <a:chExt cx="987632" cy="172375"/>
          </a:xfrm>
        </p:grpSpPr>
        <p:pic>
          <p:nvPicPr>
            <p:cNvPr id="123" name="Grafik 122">
              <a:extLst>
                <a:ext uri="{FF2B5EF4-FFF2-40B4-BE49-F238E27FC236}">
                  <a16:creationId xmlns:a16="http://schemas.microsoft.com/office/drawing/2014/main" id="{904C647D-E607-6841-8CD1-1ECBDBE9B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24" name="Grafik 123">
              <a:extLst>
                <a:ext uri="{FF2B5EF4-FFF2-40B4-BE49-F238E27FC236}">
                  <a16:creationId xmlns:a16="http://schemas.microsoft.com/office/drawing/2014/main" id="{99B1109D-BBE2-6245-B0C7-033AEE30B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433A12C6-0E7C-BF4B-9E58-5309CAFBC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26" name="Grafik 125">
              <a:extLst>
                <a:ext uri="{FF2B5EF4-FFF2-40B4-BE49-F238E27FC236}">
                  <a16:creationId xmlns:a16="http://schemas.microsoft.com/office/drawing/2014/main" id="{6A887D3D-0CB6-5341-8874-80C148021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27" name="Grafik 126">
              <a:extLst>
                <a:ext uri="{FF2B5EF4-FFF2-40B4-BE49-F238E27FC236}">
                  <a16:creationId xmlns:a16="http://schemas.microsoft.com/office/drawing/2014/main" id="{6714A691-6112-2F44-9FF8-5B1F57F92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258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" fill="hold"/>
                                        <p:tgtEl>
                                          <p:spTgt spid="2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2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7">
            <a:extLst>
              <a:ext uri="{FF2B5EF4-FFF2-40B4-BE49-F238E27FC236}">
                <a16:creationId xmlns:a16="http://schemas.microsoft.com/office/drawing/2014/main" id="{4DBCBC38-3A3A-4560-9928-04E75322E838}"/>
              </a:ext>
            </a:extLst>
          </p:cNvPr>
          <p:cNvCxnSpPr>
            <a:cxnSpLocks/>
          </p:cNvCxnSpPr>
          <p:nvPr/>
        </p:nvCxnSpPr>
        <p:spPr>
          <a:xfrm>
            <a:off x="553605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7">
            <a:extLst>
              <a:ext uri="{FF2B5EF4-FFF2-40B4-BE49-F238E27FC236}">
                <a16:creationId xmlns:a16="http://schemas.microsoft.com/office/drawing/2014/main" id="{FC809D09-F9DE-4672-A099-521520D7865C}"/>
              </a:ext>
            </a:extLst>
          </p:cNvPr>
          <p:cNvCxnSpPr>
            <a:cxnSpLocks/>
          </p:cNvCxnSpPr>
          <p:nvPr/>
        </p:nvCxnSpPr>
        <p:spPr>
          <a:xfrm>
            <a:off x="1012329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51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57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57">
            <a:hlinkClick r:id="" action="ppaction://media"/>
            <a:extLst>
              <a:ext uri="{FF2B5EF4-FFF2-40B4-BE49-F238E27FC236}">
                <a16:creationId xmlns:a16="http://schemas.microsoft.com/office/drawing/2014/main" id="{54763EAC-F1A5-41FD-89D0-6DA89C264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7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51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75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57</a:t>
            </a:r>
          </a:p>
        </p:txBody>
      </p:sp>
      <p:pic>
        <p:nvPicPr>
          <p:cNvPr id="9" name="57">
            <a:hlinkClick r:id="" action="ppaction://media"/>
            <a:extLst>
              <a:ext uri="{FF2B5EF4-FFF2-40B4-BE49-F238E27FC236}">
                <a16:creationId xmlns:a16="http://schemas.microsoft.com/office/drawing/2014/main" id="{54763EAC-F1A5-41FD-89D0-6DA89C264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51">
            <a:hlinkClick r:id="" action="ppaction://media"/>
            <a:extLst>
              <a:ext uri="{FF2B5EF4-FFF2-40B4-BE49-F238E27FC236}">
                <a16:creationId xmlns:a16="http://schemas.microsoft.com/office/drawing/2014/main" id="{06A02BDB-479C-4F9B-805C-9AF7CA12C8F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00" y="2768400"/>
            <a:ext cx="540000" cy="540000"/>
          </a:xfrm>
          <a:prstGeom prst="rect">
            <a:avLst/>
          </a:prstGeom>
        </p:spPr>
      </p:pic>
      <p:cxnSp>
        <p:nvCxnSpPr>
          <p:cNvPr id="74" name="Gerade Verbindung 17">
            <a:extLst>
              <a:ext uri="{FF2B5EF4-FFF2-40B4-BE49-F238E27FC236}">
                <a16:creationId xmlns:a16="http://schemas.microsoft.com/office/drawing/2014/main" id="{94436DE4-BC9D-462A-A52E-A3E46ABDE927}"/>
              </a:ext>
            </a:extLst>
          </p:cNvPr>
          <p:cNvCxnSpPr>
            <a:cxnSpLocks/>
          </p:cNvCxnSpPr>
          <p:nvPr/>
        </p:nvCxnSpPr>
        <p:spPr>
          <a:xfrm>
            <a:off x="553605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17">
            <a:extLst>
              <a:ext uri="{FF2B5EF4-FFF2-40B4-BE49-F238E27FC236}">
                <a16:creationId xmlns:a16="http://schemas.microsoft.com/office/drawing/2014/main" id="{8A603BDE-3FC2-4608-93B2-5EF690C6B1AB}"/>
              </a:ext>
            </a:extLst>
          </p:cNvPr>
          <p:cNvCxnSpPr>
            <a:cxnSpLocks/>
          </p:cNvCxnSpPr>
          <p:nvPr/>
        </p:nvCxnSpPr>
        <p:spPr>
          <a:xfrm>
            <a:off x="1012329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Grafik 67">
            <a:extLst>
              <a:ext uri="{FF2B5EF4-FFF2-40B4-BE49-F238E27FC236}">
                <a16:creationId xmlns:a16="http://schemas.microsoft.com/office/drawing/2014/main" id="{F8D4FAFE-9B76-4F3B-9D9B-1FFC6825123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00" y="4572000"/>
            <a:ext cx="2160000" cy="2171865"/>
          </a:xfrm>
          <a:prstGeom prst="rect">
            <a:avLst/>
          </a:prstGeom>
        </p:spPr>
      </p:pic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4EA505FC-C340-4E81-8819-799076832603}"/>
              </a:ext>
            </a:extLst>
          </p:cNvPr>
          <p:cNvGrpSpPr/>
          <p:nvPr/>
        </p:nvGrpSpPr>
        <p:grpSpPr>
          <a:xfrm>
            <a:off x="1193275" y="4601740"/>
            <a:ext cx="2073725" cy="173597"/>
            <a:chOff x="8918075" y="4601740"/>
            <a:chExt cx="2073725" cy="173597"/>
          </a:xfrm>
        </p:grpSpPr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D90BED73-5AF8-423D-A306-13DC7CABAF2B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80" name="Grafik 79">
                <a:extLst>
                  <a:ext uri="{FF2B5EF4-FFF2-40B4-BE49-F238E27FC236}">
                    <a16:creationId xmlns:a16="http://schemas.microsoft.com/office/drawing/2014/main" id="{8C961C2A-9971-4A27-A8BE-52204E2190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49A7CEA8-5949-4192-9361-9DB5150179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2" name="Grafik 81">
                <a:extLst>
                  <a:ext uri="{FF2B5EF4-FFF2-40B4-BE49-F238E27FC236}">
                    <a16:creationId xmlns:a16="http://schemas.microsoft.com/office/drawing/2014/main" id="{AA35FA18-3835-4F28-A807-AF338B73A4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7E7CBE04-809F-44A1-BA28-56E68E30DC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4" name="Grafik 83">
                <a:extLst>
                  <a:ext uri="{FF2B5EF4-FFF2-40B4-BE49-F238E27FC236}">
                    <a16:creationId xmlns:a16="http://schemas.microsoft.com/office/drawing/2014/main" id="{4175FD9B-AFC9-4180-8DA7-7C508DD42E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72" name="Gruppieren 71">
              <a:extLst>
                <a:ext uri="{FF2B5EF4-FFF2-40B4-BE49-F238E27FC236}">
                  <a16:creationId xmlns:a16="http://schemas.microsoft.com/office/drawing/2014/main" id="{0FA11F31-CB3C-4DB6-9D2C-14625BE18684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4C95494A-B4A5-43CC-B3B1-8940EE07E2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2D93F833-D14A-493D-88B0-5FDB473282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7" name="Grafik 76">
                <a:extLst>
                  <a:ext uri="{FF2B5EF4-FFF2-40B4-BE49-F238E27FC236}">
                    <a16:creationId xmlns:a16="http://schemas.microsoft.com/office/drawing/2014/main" id="{D734F00A-4439-4719-8A7A-155D707E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89F5A65D-A5A6-4AB0-A679-53F8994AF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8428F580-0425-4B76-9484-54C8245188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9B6B92B9-4FCE-471E-8803-BDD31FBF03B4}"/>
              </a:ext>
            </a:extLst>
          </p:cNvPr>
          <p:cNvGrpSpPr/>
          <p:nvPr/>
        </p:nvGrpSpPr>
        <p:grpSpPr>
          <a:xfrm>
            <a:off x="1192309" y="4821820"/>
            <a:ext cx="2076900" cy="176772"/>
            <a:chOff x="8917109" y="4821820"/>
            <a:chExt cx="2076900" cy="176772"/>
          </a:xfrm>
        </p:grpSpPr>
        <p:grpSp>
          <p:nvGrpSpPr>
            <p:cNvPr id="86" name="Gruppieren 85">
              <a:extLst>
                <a:ext uri="{FF2B5EF4-FFF2-40B4-BE49-F238E27FC236}">
                  <a16:creationId xmlns:a16="http://schemas.microsoft.com/office/drawing/2014/main" id="{B639B91D-2BD1-4327-A08F-6DF942D20FE4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22CF3FFD-1D9D-47B4-876E-1EB6F73EC4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489FDD2D-2520-4423-8855-735E20EF3C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61EA0656-FBDD-4D6C-B18C-32BB814EB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6" name="Grafik 95">
                <a:extLst>
                  <a:ext uri="{FF2B5EF4-FFF2-40B4-BE49-F238E27FC236}">
                    <a16:creationId xmlns:a16="http://schemas.microsoft.com/office/drawing/2014/main" id="{C88764B3-25AD-4560-AB33-1DD82398D3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7" name="Grafik 96">
                <a:extLst>
                  <a:ext uri="{FF2B5EF4-FFF2-40B4-BE49-F238E27FC236}">
                    <a16:creationId xmlns:a16="http://schemas.microsoft.com/office/drawing/2014/main" id="{C194E3B9-F6FA-4E16-956A-FDED168112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7B469A89-61EF-4BB4-BC93-0F9F474669C1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B51E043A-C46B-4B3E-814A-803C6B08E1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E3991C42-6249-4C3E-ACE3-B273E0E0F4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0B1DFCD7-08DF-4656-BECA-857B07C577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AFC2AEDA-8B24-4EA4-89DD-88C12F0A33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BC591773-9E5E-4FD7-83DD-A9F696338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2ED3A828-38BA-4B2F-B228-2C75E9094CF6}"/>
              </a:ext>
            </a:extLst>
          </p:cNvPr>
          <p:cNvGrpSpPr/>
          <p:nvPr/>
        </p:nvGrpSpPr>
        <p:grpSpPr>
          <a:xfrm>
            <a:off x="1192309" y="5254137"/>
            <a:ext cx="2076900" cy="174328"/>
            <a:chOff x="8917109" y="5254137"/>
            <a:chExt cx="2076900" cy="174328"/>
          </a:xfrm>
        </p:grpSpPr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id="{F96CCCFD-B9DA-4DFF-96DD-E3B8DBD80195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41B97E92-8C0B-419D-96E7-50AFBC74B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304AA095-6C2E-46EF-83A7-7CDEF6B0FC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20F9B79D-CE6D-4FF7-99DF-BBD0040637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66384901-9D1C-4C7E-8BF7-9ACECCDFF2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217628C3-42FC-4233-B58A-E8F7DD7287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0" name="Gruppieren 99">
              <a:extLst>
                <a:ext uri="{FF2B5EF4-FFF2-40B4-BE49-F238E27FC236}">
                  <a16:creationId xmlns:a16="http://schemas.microsoft.com/office/drawing/2014/main" id="{88838BFC-6E3E-497E-9EFB-2AB3D3E6741A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E9E3CEC3-49AD-47E8-AE4D-9DB9F8A77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888254D0-F8EF-45D0-ADA7-0D5726D937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5500A114-4743-45E8-BD6D-3C7CBFC63D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14AB23F4-DD45-448C-AEA8-E52C36EC02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41783DDF-8E04-4987-B5DF-D6521F946C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4FBFE01A-51EF-4C1B-B758-15325D9987BA}"/>
              </a:ext>
            </a:extLst>
          </p:cNvPr>
          <p:cNvGrpSpPr/>
          <p:nvPr/>
        </p:nvGrpSpPr>
        <p:grpSpPr>
          <a:xfrm>
            <a:off x="1192584" y="5037272"/>
            <a:ext cx="2074416" cy="175550"/>
            <a:chOff x="8917384" y="5037272"/>
            <a:chExt cx="2074416" cy="175550"/>
          </a:xfrm>
        </p:grpSpPr>
        <p:grpSp>
          <p:nvGrpSpPr>
            <p:cNvPr id="112" name="Gruppieren 111">
              <a:extLst>
                <a:ext uri="{FF2B5EF4-FFF2-40B4-BE49-F238E27FC236}">
                  <a16:creationId xmlns:a16="http://schemas.microsoft.com/office/drawing/2014/main" id="{FD8BEAEB-5496-4525-9C69-32D50A2EAD0A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2F6B5906-E107-4BC4-9AD0-87CFA26B12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069E9438-3F03-4026-A62F-7C99535E9D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CBDB5CF8-E4D7-4A72-8868-14F510814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6912141D-D523-4D6F-A46D-DE078B616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8AD7C1F2-E56F-44FC-99C1-364F5E6098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3" name="Gruppieren 112">
              <a:extLst>
                <a:ext uri="{FF2B5EF4-FFF2-40B4-BE49-F238E27FC236}">
                  <a16:creationId xmlns:a16="http://schemas.microsoft.com/office/drawing/2014/main" id="{2F7A36B9-BB71-442D-AD43-15F7C773A525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5A179A01-3530-4E7A-AE65-BB3AE33EC7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A058C7F8-FCD7-474F-B189-467B418BF7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8B78C9FD-D9A5-4489-8C11-6B49393077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EAF7E4A3-C0E6-42C5-9D79-01CE82E06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47B3A619-9F0C-4BE5-A9EF-ABA320949C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03C593DF-C731-46BB-A76A-BE691E839197}"/>
              </a:ext>
            </a:extLst>
          </p:cNvPr>
          <p:cNvGrpSpPr/>
          <p:nvPr/>
        </p:nvGrpSpPr>
        <p:grpSpPr>
          <a:xfrm>
            <a:off x="1194518" y="5456017"/>
            <a:ext cx="2073725" cy="176772"/>
            <a:chOff x="8916143" y="5466625"/>
            <a:chExt cx="2073725" cy="176772"/>
          </a:xfrm>
        </p:grpSpPr>
        <p:grpSp>
          <p:nvGrpSpPr>
            <p:cNvPr id="125" name="Gruppieren 124">
              <a:extLst>
                <a:ext uri="{FF2B5EF4-FFF2-40B4-BE49-F238E27FC236}">
                  <a16:creationId xmlns:a16="http://schemas.microsoft.com/office/drawing/2014/main" id="{A248AF1C-9ED0-42FD-9FE9-E26424170A40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92CE136D-9A22-4B4F-ACB0-E9C760F008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AE06AF52-133B-4CDB-9553-47E200C16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734AFA20-46EE-4A57-88B1-7AE1AFCBF4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4B81843E-9922-41E4-B350-C83C3A0B59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1A0655B8-AE05-4A7B-802D-94DA811A2A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1B28CA8F-0B7E-4264-B481-ADE1A6085FA7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1A0794AE-168A-4442-A82B-4676129A13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75975FE8-7A3F-4923-9D56-43D89A68A6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EBD1BB96-C169-4DF1-B2D8-91B85130F7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873FB30E-6F5C-4D2B-9A25-10C656DC4C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F27269AF-5C1D-4CBE-97DC-33ABAA3A13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F6F9028B-829C-453B-BFCC-7EC0BA5F767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714" y="5690360"/>
            <a:ext cx="168004" cy="16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9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85F2A29E-A265-457D-A2D2-1EA2F2C856BA}"/>
              </a:ext>
            </a:extLst>
          </p:cNvPr>
          <p:cNvCxnSpPr>
            <a:cxnSpLocks/>
          </p:cNvCxnSpPr>
          <p:nvPr/>
        </p:nvCxnSpPr>
        <p:spPr>
          <a:xfrm>
            <a:off x="1012329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22D672A2-4685-40C7-B15B-EBC22AD563C1}"/>
              </a:ext>
            </a:extLst>
          </p:cNvPr>
          <p:cNvCxnSpPr>
            <a:cxnSpLocks/>
          </p:cNvCxnSpPr>
          <p:nvPr/>
        </p:nvCxnSpPr>
        <p:spPr>
          <a:xfrm>
            <a:off x="553605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51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57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57">
            <a:hlinkClick r:id="" action="ppaction://media"/>
            <a:extLst>
              <a:ext uri="{FF2B5EF4-FFF2-40B4-BE49-F238E27FC236}">
                <a16:creationId xmlns:a16="http://schemas.microsoft.com/office/drawing/2014/main" id="{54763EAC-F1A5-41FD-89D0-6DA89C264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6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51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75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57</a:t>
            </a:r>
          </a:p>
        </p:txBody>
      </p:sp>
      <p:pic>
        <p:nvPicPr>
          <p:cNvPr id="9" name="57">
            <a:hlinkClick r:id="" action="ppaction://media"/>
            <a:extLst>
              <a:ext uri="{FF2B5EF4-FFF2-40B4-BE49-F238E27FC236}">
                <a16:creationId xmlns:a16="http://schemas.microsoft.com/office/drawing/2014/main" id="{54763EAC-F1A5-41FD-89D0-6DA89C264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75">
            <a:hlinkClick r:id="" action="ppaction://media"/>
            <a:extLst>
              <a:ext uri="{FF2B5EF4-FFF2-40B4-BE49-F238E27FC236}">
                <a16:creationId xmlns:a16="http://schemas.microsoft.com/office/drawing/2014/main" id="{67D8FFA7-69CC-4814-97EA-47EA839048F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96000" y="2700000"/>
            <a:ext cx="540000" cy="540000"/>
          </a:xfrm>
          <a:prstGeom prst="rect">
            <a:avLst/>
          </a:prstGeom>
        </p:spPr>
      </p:pic>
      <p:cxnSp>
        <p:nvCxnSpPr>
          <p:cNvPr id="94" name="Gerade Verbindung 17">
            <a:extLst>
              <a:ext uri="{FF2B5EF4-FFF2-40B4-BE49-F238E27FC236}">
                <a16:creationId xmlns:a16="http://schemas.microsoft.com/office/drawing/2014/main" id="{BE7472D3-D689-4986-929D-4893644386DD}"/>
              </a:ext>
            </a:extLst>
          </p:cNvPr>
          <p:cNvCxnSpPr>
            <a:cxnSpLocks/>
          </p:cNvCxnSpPr>
          <p:nvPr/>
        </p:nvCxnSpPr>
        <p:spPr>
          <a:xfrm>
            <a:off x="553605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17">
            <a:extLst>
              <a:ext uri="{FF2B5EF4-FFF2-40B4-BE49-F238E27FC236}">
                <a16:creationId xmlns:a16="http://schemas.microsoft.com/office/drawing/2014/main" id="{EE2999A4-14AB-4650-B429-C7200D1DC5B9}"/>
              </a:ext>
            </a:extLst>
          </p:cNvPr>
          <p:cNvCxnSpPr>
            <a:cxnSpLocks/>
          </p:cNvCxnSpPr>
          <p:nvPr/>
        </p:nvCxnSpPr>
        <p:spPr>
          <a:xfrm>
            <a:off x="1012329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Grafik 95">
            <a:extLst>
              <a:ext uri="{FF2B5EF4-FFF2-40B4-BE49-F238E27FC236}">
                <a16:creationId xmlns:a16="http://schemas.microsoft.com/office/drawing/2014/main" id="{314A67A0-857B-45B9-A3E1-EDA8B4E715C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650" y="4527510"/>
            <a:ext cx="2160000" cy="2171865"/>
          </a:xfrm>
          <a:prstGeom prst="rect">
            <a:avLst/>
          </a:prstGeom>
        </p:spPr>
      </p:pic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2F1375B4-9694-4214-81F7-16F4A00D4132}"/>
              </a:ext>
            </a:extLst>
          </p:cNvPr>
          <p:cNvGrpSpPr/>
          <p:nvPr/>
        </p:nvGrpSpPr>
        <p:grpSpPr>
          <a:xfrm>
            <a:off x="4946925" y="4557250"/>
            <a:ext cx="2073725" cy="173597"/>
            <a:chOff x="8918075" y="4601740"/>
            <a:chExt cx="2073725" cy="173597"/>
          </a:xfrm>
        </p:grpSpPr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804CC375-DA7A-4053-8533-C82E34169FCE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3EC12DE8-C217-490A-A5D1-32F5BC9B26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FFEBCEB9-0F9D-4745-BE08-DC70AC065D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11042D1F-4FE7-48EE-A142-FFB6361920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9E667D29-FDA0-45AC-BB05-C4DD430343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E63D53A6-BA24-4EFB-89FF-B61925514E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id="{B600A73E-ABCD-4FE2-911A-4FE81710D489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15289929-622C-480A-92F2-72E11D7CC4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D3359043-B719-45AD-BF7F-8564C22F56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424DFF6D-86F3-4BD0-831F-269E94626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A2798DE8-79A2-495A-B842-5D150AC7BB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EB1B6E55-DA4C-4F99-AA24-8A86DE4C7B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9079AE08-6A5F-4C0D-8300-C403AEAB7609}"/>
              </a:ext>
            </a:extLst>
          </p:cNvPr>
          <p:cNvGrpSpPr/>
          <p:nvPr/>
        </p:nvGrpSpPr>
        <p:grpSpPr>
          <a:xfrm>
            <a:off x="4945959" y="4777330"/>
            <a:ext cx="2076900" cy="176772"/>
            <a:chOff x="8917109" y="4821820"/>
            <a:chExt cx="2076900" cy="176772"/>
          </a:xfrm>
        </p:grpSpPr>
        <p:grpSp>
          <p:nvGrpSpPr>
            <p:cNvPr id="111" name="Gruppieren 110">
              <a:extLst>
                <a:ext uri="{FF2B5EF4-FFF2-40B4-BE49-F238E27FC236}">
                  <a16:creationId xmlns:a16="http://schemas.microsoft.com/office/drawing/2014/main" id="{1CFAEA8B-23A8-47F3-AC49-D9CC32E8183E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1DEF8217-29EA-4244-A1D2-149A8D513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7456ACDF-8DE9-4D61-B7CE-98D64A5C69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4511656E-6AF2-45A7-A504-D03099F391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037BBFBF-B3AB-4AA4-90D9-7E8B14182C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137C271B-9D7D-42BA-AA74-AD978042A7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2" name="Gruppieren 111">
              <a:extLst>
                <a:ext uri="{FF2B5EF4-FFF2-40B4-BE49-F238E27FC236}">
                  <a16:creationId xmlns:a16="http://schemas.microsoft.com/office/drawing/2014/main" id="{DCF4F94F-0BB8-4127-AB2E-8BE64911911D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595311AF-FD47-4F82-8CEF-88DD18F69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0178E587-347F-46A1-9A8D-6689C19717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6E136DC8-C9DC-442B-8231-129B078C0D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E7E828E6-ED73-40FF-B7F0-A1CA19469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96437438-5637-4B6D-A29C-4BBA49BA84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AB48EB77-0FF5-4FC8-8E10-7766760D59BA}"/>
              </a:ext>
            </a:extLst>
          </p:cNvPr>
          <p:cNvGrpSpPr/>
          <p:nvPr/>
        </p:nvGrpSpPr>
        <p:grpSpPr>
          <a:xfrm>
            <a:off x="4945959" y="5209647"/>
            <a:ext cx="2076900" cy="174328"/>
            <a:chOff x="8917109" y="5254137"/>
            <a:chExt cx="2076900" cy="174328"/>
          </a:xfrm>
        </p:grpSpPr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4F29514A-CAC4-4F91-A50B-5C99B6F3946A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2B590130-2C06-495D-97CB-8CFBBA211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8CD0C889-029A-405D-B858-A1329B6913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2D306325-A68F-4BD4-A216-F4B7B40496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AF4FD2A9-68B3-4C12-AD2F-B06F53864B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9A59B47B-03D6-4324-AFD2-C59588391E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5" name="Gruppieren 124">
              <a:extLst>
                <a:ext uri="{FF2B5EF4-FFF2-40B4-BE49-F238E27FC236}">
                  <a16:creationId xmlns:a16="http://schemas.microsoft.com/office/drawing/2014/main" id="{740F803A-3D51-4977-ABFC-736163C50E45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B4DE33E9-4EEC-439F-AFE8-70181C3F56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C5FB81C8-BC8E-473E-B247-3BEC43C33F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EE68D745-A13B-4EBF-8B59-85E67ABB1A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19F81F41-7A4A-4276-923F-30E6E99F26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9438E58C-4A6B-401C-8D2C-A83FF33EB3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0CEA4D65-12B0-4482-8123-15370FB7C247}"/>
              </a:ext>
            </a:extLst>
          </p:cNvPr>
          <p:cNvGrpSpPr/>
          <p:nvPr/>
        </p:nvGrpSpPr>
        <p:grpSpPr>
          <a:xfrm>
            <a:off x="4944993" y="5422135"/>
            <a:ext cx="2073725" cy="176772"/>
            <a:chOff x="8916143" y="5466625"/>
            <a:chExt cx="2073725" cy="176772"/>
          </a:xfrm>
        </p:grpSpPr>
        <p:grpSp>
          <p:nvGrpSpPr>
            <p:cNvPr id="137" name="Gruppieren 136">
              <a:extLst>
                <a:ext uri="{FF2B5EF4-FFF2-40B4-BE49-F238E27FC236}">
                  <a16:creationId xmlns:a16="http://schemas.microsoft.com/office/drawing/2014/main" id="{A5C3986F-A10F-4142-91BB-A1C212BE9FAD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2BEFB3CC-5364-4D11-A88C-3444DAF620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4A3F5E6D-209E-400C-90AD-99B628B5BB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B907BE12-3276-4ACD-939A-44D2883371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CEC97D73-FFBD-474B-94B4-DE8077A080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DF36A578-0CC0-4D2D-A1C5-767FD3CF1D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8" name="Gruppieren 137">
              <a:extLst>
                <a:ext uri="{FF2B5EF4-FFF2-40B4-BE49-F238E27FC236}">
                  <a16:creationId xmlns:a16="http://schemas.microsoft.com/office/drawing/2014/main" id="{FE424ACD-08B7-4CE9-B897-672F1A07E2DE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35749B26-52F8-4886-BED4-6BF669E8D8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67559889-B8AF-45B3-8268-42C3118D00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FB4AC3AC-1A49-4A65-BD97-3908DFA8B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2" name="Grafik 141">
                <a:extLst>
                  <a:ext uri="{FF2B5EF4-FFF2-40B4-BE49-F238E27FC236}">
                    <a16:creationId xmlns:a16="http://schemas.microsoft.com/office/drawing/2014/main" id="{37822341-336F-4D0F-A9C4-B2418056AD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166CBD54-74EC-49E8-90A6-A7D4181DF9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1CBE2073-AB6E-4991-BFE4-D946F4E0CBE8}"/>
              </a:ext>
            </a:extLst>
          </p:cNvPr>
          <p:cNvGrpSpPr/>
          <p:nvPr/>
        </p:nvGrpSpPr>
        <p:grpSpPr>
          <a:xfrm>
            <a:off x="4949134" y="5637778"/>
            <a:ext cx="2070550" cy="173597"/>
            <a:chOff x="8920284" y="5682268"/>
            <a:chExt cx="2070550" cy="173597"/>
          </a:xfrm>
        </p:grpSpPr>
        <p:grpSp>
          <p:nvGrpSpPr>
            <p:cNvPr id="150" name="Gruppieren 149">
              <a:extLst>
                <a:ext uri="{FF2B5EF4-FFF2-40B4-BE49-F238E27FC236}">
                  <a16:creationId xmlns:a16="http://schemas.microsoft.com/office/drawing/2014/main" id="{318AEB0B-4B51-4FE2-9B67-0FFB4AC27A4A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57" name="Grafik 156">
                <a:extLst>
                  <a:ext uri="{FF2B5EF4-FFF2-40B4-BE49-F238E27FC236}">
                    <a16:creationId xmlns:a16="http://schemas.microsoft.com/office/drawing/2014/main" id="{D2CDE2C3-5013-455E-8A13-5A8ABC4541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F7DA1EF4-E176-4074-AC74-6E87286C32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8C99F226-A402-442A-8AE1-429B884BE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87323760-5E77-4468-9AAF-B05E6F65F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DCF54C20-8EA0-4B49-B21D-3426B1807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234D39CD-CDFB-4D7E-AFAF-53A86C4793A2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F6D50791-C1BD-4581-BB2F-C41F48363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5BBB0B47-735B-436A-AC84-2E8D547B94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4264E4BE-2B87-448B-B316-0BD0AE5870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E4C3975-2FE3-4BC1-9811-3332DA230F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6" name="Grafik 155">
                <a:extLst>
                  <a:ext uri="{FF2B5EF4-FFF2-40B4-BE49-F238E27FC236}">
                    <a16:creationId xmlns:a16="http://schemas.microsoft.com/office/drawing/2014/main" id="{FA3F2470-C057-44E8-9655-678A01A00E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9F00879D-93B9-4638-A4EF-E21AA7214C51}"/>
              </a:ext>
            </a:extLst>
          </p:cNvPr>
          <p:cNvGrpSpPr/>
          <p:nvPr/>
        </p:nvGrpSpPr>
        <p:grpSpPr>
          <a:xfrm>
            <a:off x="4946234" y="4992782"/>
            <a:ext cx="2074416" cy="175550"/>
            <a:chOff x="8917384" y="5037272"/>
            <a:chExt cx="2074416" cy="175550"/>
          </a:xfrm>
        </p:grpSpPr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09E1DFD4-98AA-4EC8-BDB3-A0CBC6357265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750D77A4-4B9E-4CEE-8ECF-7C8FF78498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1" name="Grafik 170">
                <a:extLst>
                  <a:ext uri="{FF2B5EF4-FFF2-40B4-BE49-F238E27FC236}">
                    <a16:creationId xmlns:a16="http://schemas.microsoft.com/office/drawing/2014/main" id="{8E66BDB6-D15F-4CF4-B860-6C1F6CFE5B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966AB6D6-EF25-4F5D-B230-1B6C12DA38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59C20FD-FD04-41A6-9BC2-4A0B511B98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4" name="Grafik 173">
                <a:extLst>
                  <a:ext uri="{FF2B5EF4-FFF2-40B4-BE49-F238E27FC236}">
                    <a16:creationId xmlns:a16="http://schemas.microsoft.com/office/drawing/2014/main" id="{3C3AEAB1-6FE1-4732-9FAB-1F992F089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64" name="Gruppieren 163">
              <a:extLst>
                <a:ext uri="{FF2B5EF4-FFF2-40B4-BE49-F238E27FC236}">
                  <a16:creationId xmlns:a16="http://schemas.microsoft.com/office/drawing/2014/main" id="{5DE19206-72EB-4CC3-A35D-E346134D4257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0B4F8FAA-0269-4AEF-995D-6B132CAC5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1EF6E3B0-C917-45CF-81CA-05C6FFA457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F149A50E-5511-4217-B835-6CD5C3F855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36D10A68-802A-465C-B037-A72EF3E796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9" name="Grafik 168">
                <a:extLst>
                  <a:ext uri="{FF2B5EF4-FFF2-40B4-BE49-F238E27FC236}">
                    <a16:creationId xmlns:a16="http://schemas.microsoft.com/office/drawing/2014/main" id="{653B1DFB-C664-4FF7-A5FA-BDB46055D9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6D0F771A-2FE0-41EE-87D2-B41DD7E1E21F}"/>
              </a:ext>
            </a:extLst>
          </p:cNvPr>
          <p:cNvGrpSpPr/>
          <p:nvPr/>
        </p:nvGrpSpPr>
        <p:grpSpPr>
          <a:xfrm>
            <a:off x="4946478" y="6066128"/>
            <a:ext cx="987632" cy="172375"/>
            <a:chOff x="1195207" y="4594399"/>
            <a:chExt cx="987632" cy="172375"/>
          </a:xfrm>
        </p:grpSpPr>
        <p:pic>
          <p:nvPicPr>
            <p:cNvPr id="178" name="Grafik 177">
              <a:extLst>
                <a:ext uri="{FF2B5EF4-FFF2-40B4-BE49-F238E27FC236}">
                  <a16:creationId xmlns:a16="http://schemas.microsoft.com/office/drawing/2014/main" id="{CCA0B855-DEB6-41F1-A641-FC1F31C36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79" name="Grafik 178">
              <a:extLst>
                <a:ext uri="{FF2B5EF4-FFF2-40B4-BE49-F238E27FC236}">
                  <a16:creationId xmlns:a16="http://schemas.microsoft.com/office/drawing/2014/main" id="{C8F57A03-CDB7-4E3D-BB5B-E97951CE6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80" name="Grafik 179">
              <a:extLst>
                <a:ext uri="{FF2B5EF4-FFF2-40B4-BE49-F238E27FC236}">
                  <a16:creationId xmlns:a16="http://schemas.microsoft.com/office/drawing/2014/main" id="{A4DE4787-EE00-45CE-9CDE-99BEE5282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81" name="Grafik 180">
              <a:extLst>
                <a:ext uri="{FF2B5EF4-FFF2-40B4-BE49-F238E27FC236}">
                  <a16:creationId xmlns:a16="http://schemas.microsoft.com/office/drawing/2014/main" id="{9E86B515-3585-485B-9951-A08FC712E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82" name="Grafik 181">
              <a:extLst>
                <a:ext uri="{FF2B5EF4-FFF2-40B4-BE49-F238E27FC236}">
                  <a16:creationId xmlns:a16="http://schemas.microsoft.com/office/drawing/2014/main" id="{0652D161-E25D-4281-9AA3-BE2683561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88" name="Gruppieren 187">
            <a:extLst>
              <a:ext uri="{FF2B5EF4-FFF2-40B4-BE49-F238E27FC236}">
                <a16:creationId xmlns:a16="http://schemas.microsoft.com/office/drawing/2014/main" id="{9DD42B4A-17E4-4B43-8394-6698E66C2B81}"/>
              </a:ext>
            </a:extLst>
          </p:cNvPr>
          <p:cNvGrpSpPr/>
          <p:nvPr/>
        </p:nvGrpSpPr>
        <p:grpSpPr>
          <a:xfrm>
            <a:off x="4952834" y="5847705"/>
            <a:ext cx="2076381" cy="172375"/>
            <a:chOff x="8917628" y="6110618"/>
            <a:chExt cx="2076381" cy="172375"/>
          </a:xfrm>
        </p:grpSpPr>
        <p:grpSp>
          <p:nvGrpSpPr>
            <p:cNvPr id="189" name="Gruppieren 188">
              <a:extLst>
                <a:ext uri="{FF2B5EF4-FFF2-40B4-BE49-F238E27FC236}">
                  <a16:creationId xmlns:a16="http://schemas.microsoft.com/office/drawing/2014/main" id="{7B701BF0-FB9A-434D-8137-C48951C9AC4D}"/>
                </a:ext>
              </a:extLst>
            </p:cNvPr>
            <p:cNvGrpSpPr/>
            <p:nvPr/>
          </p:nvGrpSpPr>
          <p:grpSpPr>
            <a:xfrm>
              <a:off x="10006377" y="6110618"/>
              <a:ext cx="987632" cy="172375"/>
              <a:chOff x="1195207" y="4594399"/>
              <a:chExt cx="987632" cy="172375"/>
            </a:xfrm>
          </p:grpSpPr>
          <p:pic>
            <p:nvPicPr>
              <p:cNvPr id="196" name="Grafik 195">
                <a:extLst>
                  <a:ext uri="{FF2B5EF4-FFF2-40B4-BE49-F238E27FC236}">
                    <a16:creationId xmlns:a16="http://schemas.microsoft.com/office/drawing/2014/main" id="{AFF9D844-5904-4475-85A8-4C2622A4BF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7" name="Grafik 196">
                <a:extLst>
                  <a:ext uri="{FF2B5EF4-FFF2-40B4-BE49-F238E27FC236}">
                    <a16:creationId xmlns:a16="http://schemas.microsoft.com/office/drawing/2014/main" id="{F32B29D9-E8E9-41E9-8C96-FC92EC80A8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8" name="Grafik 197">
                <a:extLst>
                  <a:ext uri="{FF2B5EF4-FFF2-40B4-BE49-F238E27FC236}">
                    <a16:creationId xmlns:a16="http://schemas.microsoft.com/office/drawing/2014/main" id="{E185A1B9-7925-4FB6-856D-3B1BDC6ADB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9" name="Grafik 198">
                <a:extLst>
                  <a:ext uri="{FF2B5EF4-FFF2-40B4-BE49-F238E27FC236}">
                    <a16:creationId xmlns:a16="http://schemas.microsoft.com/office/drawing/2014/main" id="{263400B2-E220-4126-B858-981347B176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0" name="Grafik 199">
                <a:extLst>
                  <a:ext uri="{FF2B5EF4-FFF2-40B4-BE49-F238E27FC236}">
                    <a16:creationId xmlns:a16="http://schemas.microsoft.com/office/drawing/2014/main" id="{5BA4DDB0-F3F8-48E5-AFA9-52831834C2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90" name="Gruppieren 189">
              <a:extLst>
                <a:ext uri="{FF2B5EF4-FFF2-40B4-BE49-F238E27FC236}">
                  <a16:creationId xmlns:a16="http://schemas.microsoft.com/office/drawing/2014/main" id="{22F749CE-2E34-4B24-ADFF-939D3032B907}"/>
                </a:ext>
              </a:extLst>
            </p:cNvPr>
            <p:cNvGrpSpPr/>
            <p:nvPr/>
          </p:nvGrpSpPr>
          <p:grpSpPr>
            <a:xfrm>
              <a:off x="8917628" y="6110618"/>
              <a:ext cx="987632" cy="172375"/>
              <a:chOff x="1195207" y="4594399"/>
              <a:chExt cx="987632" cy="172375"/>
            </a:xfrm>
          </p:grpSpPr>
          <p:pic>
            <p:nvPicPr>
              <p:cNvPr id="191" name="Grafik 190">
                <a:extLst>
                  <a:ext uri="{FF2B5EF4-FFF2-40B4-BE49-F238E27FC236}">
                    <a16:creationId xmlns:a16="http://schemas.microsoft.com/office/drawing/2014/main" id="{94260550-16EB-4E04-B654-B48E82D918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2" name="Grafik 191">
                <a:extLst>
                  <a:ext uri="{FF2B5EF4-FFF2-40B4-BE49-F238E27FC236}">
                    <a16:creationId xmlns:a16="http://schemas.microsoft.com/office/drawing/2014/main" id="{D1FD1BE8-F3AE-4EDD-AC0D-DE2EEC6755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3" name="Grafik 192">
                <a:extLst>
                  <a:ext uri="{FF2B5EF4-FFF2-40B4-BE49-F238E27FC236}">
                    <a16:creationId xmlns:a16="http://schemas.microsoft.com/office/drawing/2014/main" id="{2AF8793A-9655-4B33-BB39-27955EB0A5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4" name="Grafik 193">
                <a:extLst>
                  <a:ext uri="{FF2B5EF4-FFF2-40B4-BE49-F238E27FC236}">
                    <a16:creationId xmlns:a16="http://schemas.microsoft.com/office/drawing/2014/main" id="{DAA088E8-E16F-4C94-93F0-9722E821F7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5" name="Grafik 194">
                <a:extLst>
                  <a:ext uri="{FF2B5EF4-FFF2-40B4-BE49-F238E27FC236}">
                    <a16:creationId xmlns:a16="http://schemas.microsoft.com/office/drawing/2014/main" id="{890DE315-25A3-4ECF-B651-1A63730098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345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6646F224-23AD-462D-B39C-61487F3B83C3}"/>
              </a:ext>
            </a:extLst>
          </p:cNvPr>
          <p:cNvCxnSpPr>
            <a:cxnSpLocks/>
          </p:cNvCxnSpPr>
          <p:nvPr/>
        </p:nvCxnSpPr>
        <p:spPr>
          <a:xfrm>
            <a:off x="553605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C62FA7E9-6EF1-46AC-A13F-F55896292C2A}"/>
              </a:ext>
            </a:extLst>
          </p:cNvPr>
          <p:cNvCxnSpPr>
            <a:cxnSpLocks/>
          </p:cNvCxnSpPr>
          <p:nvPr/>
        </p:nvCxnSpPr>
        <p:spPr>
          <a:xfrm>
            <a:off x="1012329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51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57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57">
            <a:hlinkClick r:id="" action="ppaction://media"/>
            <a:extLst>
              <a:ext uri="{FF2B5EF4-FFF2-40B4-BE49-F238E27FC236}">
                <a16:creationId xmlns:a16="http://schemas.microsoft.com/office/drawing/2014/main" id="{54763EAC-F1A5-41FD-89D0-6DA89C264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8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51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57</a:t>
            </a:r>
          </a:p>
        </p:txBody>
      </p:sp>
      <p:pic>
        <p:nvPicPr>
          <p:cNvPr id="9" name="57">
            <a:hlinkClick r:id="" action="ppaction://media"/>
            <a:extLst>
              <a:ext uri="{FF2B5EF4-FFF2-40B4-BE49-F238E27FC236}">
                <a16:creationId xmlns:a16="http://schemas.microsoft.com/office/drawing/2014/main" id="{54763EAC-F1A5-41FD-89D0-6DA89C264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08FBCBF-FC82-4099-BC8C-B461C5DABA7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94BAAAF-A5AA-4720-B258-B7B1C80F3B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cxnSp>
        <p:nvCxnSpPr>
          <p:cNvPr id="79" name="Gerade Verbindung 17">
            <a:extLst>
              <a:ext uri="{FF2B5EF4-FFF2-40B4-BE49-F238E27FC236}">
                <a16:creationId xmlns:a16="http://schemas.microsoft.com/office/drawing/2014/main" id="{B20942C6-1EB6-4484-81BC-4620689D1AB1}"/>
              </a:ext>
            </a:extLst>
          </p:cNvPr>
          <p:cNvCxnSpPr>
            <a:cxnSpLocks/>
          </p:cNvCxnSpPr>
          <p:nvPr/>
        </p:nvCxnSpPr>
        <p:spPr>
          <a:xfrm>
            <a:off x="553605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17">
            <a:extLst>
              <a:ext uri="{FF2B5EF4-FFF2-40B4-BE49-F238E27FC236}">
                <a16:creationId xmlns:a16="http://schemas.microsoft.com/office/drawing/2014/main" id="{F10D1235-FF19-47E4-A99F-11E3B8F98841}"/>
              </a:ext>
            </a:extLst>
          </p:cNvPr>
          <p:cNvCxnSpPr>
            <a:cxnSpLocks/>
          </p:cNvCxnSpPr>
          <p:nvPr/>
        </p:nvCxnSpPr>
        <p:spPr>
          <a:xfrm>
            <a:off x="1012329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Grafik 73">
            <a:extLst>
              <a:ext uri="{FF2B5EF4-FFF2-40B4-BE49-F238E27FC236}">
                <a16:creationId xmlns:a16="http://schemas.microsoft.com/office/drawing/2014/main" id="{B31331C0-825B-4CFA-823B-102C1AC1057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00" y="4572000"/>
            <a:ext cx="2160000" cy="2171865"/>
          </a:xfrm>
          <a:prstGeom prst="rect">
            <a:avLst/>
          </a:prstGeom>
        </p:spPr>
      </p:pic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8B9ACDFD-C34D-4171-8394-D60DA692AAD5}"/>
              </a:ext>
            </a:extLst>
          </p:cNvPr>
          <p:cNvGrpSpPr/>
          <p:nvPr/>
        </p:nvGrpSpPr>
        <p:grpSpPr>
          <a:xfrm>
            <a:off x="8918075" y="4601740"/>
            <a:ext cx="2073725" cy="173597"/>
            <a:chOff x="8918075" y="4601740"/>
            <a:chExt cx="2073725" cy="173597"/>
          </a:xfrm>
        </p:grpSpPr>
        <p:grpSp>
          <p:nvGrpSpPr>
            <p:cNvPr id="76" name="Gruppieren 75">
              <a:extLst>
                <a:ext uri="{FF2B5EF4-FFF2-40B4-BE49-F238E27FC236}">
                  <a16:creationId xmlns:a16="http://schemas.microsoft.com/office/drawing/2014/main" id="{2702ADEB-BB52-493F-9BC2-C16C18A85A38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2574A7EB-DA3B-4D20-84B5-BDE9A03990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28884744-2CCE-4F9D-8BF0-55ABFF7475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D0685AD0-B53F-4A6B-9A49-7F02E7E63D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DEC7D9AF-908F-41ED-9439-CCEE05B753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7882EC10-0F00-4B9D-8E35-7E96BA1F9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681A941A-4EE2-4CE3-85EF-449C0091B508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41B26721-6814-42D4-BCAD-7A5F3F8C3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DF2340CB-2BCE-4091-9B20-8014E673E9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2" name="Grafik 81">
                <a:extLst>
                  <a:ext uri="{FF2B5EF4-FFF2-40B4-BE49-F238E27FC236}">
                    <a16:creationId xmlns:a16="http://schemas.microsoft.com/office/drawing/2014/main" id="{AEA03DBB-AE8C-452F-B1F8-6221BBAFE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F109EF14-2E79-48A0-8573-26EADD6AF0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4" name="Grafik 83">
                <a:extLst>
                  <a:ext uri="{FF2B5EF4-FFF2-40B4-BE49-F238E27FC236}">
                    <a16:creationId xmlns:a16="http://schemas.microsoft.com/office/drawing/2014/main" id="{E1FDFC2C-E85A-49D0-BB25-FF32835A86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390D8B49-8C78-40DC-AA94-BB4FF83BDDE8}"/>
              </a:ext>
            </a:extLst>
          </p:cNvPr>
          <p:cNvGrpSpPr/>
          <p:nvPr/>
        </p:nvGrpSpPr>
        <p:grpSpPr>
          <a:xfrm>
            <a:off x="8917109" y="4821820"/>
            <a:ext cx="2076900" cy="176772"/>
            <a:chOff x="8917109" y="4821820"/>
            <a:chExt cx="2076900" cy="176772"/>
          </a:xfrm>
        </p:grpSpPr>
        <p:grpSp>
          <p:nvGrpSpPr>
            <p:cNvPr id="91" name="Gruppieren 90">
              <a:extLst>
                <a:ext uri="{FF2B5EF4-FFF2-40B4-BE49-F238E27FC236}">
                  <a16:creationId xmlns:a16="http://schemas.microsoft.com/office/drawing/2014/main" id="{B2843D5B-D1ED-4F2E-BED2-4031502C243D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C49EEDFB-1ADC-49FD-81DF-646FDAC08E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BF57ABDB-B29C-4E7A-A48F-66A96F8AD6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E352B207-3412-46E1-B59B-18F993E3A7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BA477CFA-ADC6-4BC7-AEDB-3F4C3EA0E2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210B67C7-66C1-474F-B076-7BC4DFC777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C772DDEE-B790-46FC-AECE-882A0461B061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C6E3786F-1F18-45CD-8BDF-B4CAA331F6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D75464E0-DFF6-4A0C-9215-039C5C9342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CDE819E9-8574-413E-83BF-A44C42A9B0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6" name="Grafik 95">
                <a:extLst>
                  <a:ext uri="{FF2B5EF4-FFF2-40B4-BE49-F238E27FC236}">
                    <a16:creationId xmlns:a16="http://schemas.microsoft.com/office/drawing/2014/main" id="{F6460DC3-E118-443B-90E2-FD31985E0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7" name="Grafik 96">
                <a:extLst>
                  <a:ext uri="{FF2B5EF4-FFF2-40B4-BE49-F238E27FC236}">
                    <a16:creationId xmlns:a16="http://schemas.microsoft.com/office/drawing/2014/main" id="{80E47125-26CE-4CDB-AB91-3583F5C4B8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2E8DB887-963C-48FF-9AC9-53B96F34DC75}"/>
              </a:ext>
            </a:extLst>
          </p:cNvPr>
          <p:cNvGrpSpPr/>
          <p:nvPr/>
        </p:nvGrpSpPr>
        <p:grpSpPr>
          <a:xfrm>
            <a:off x="8917109" y="5254137"/>
            <a:ext cx="2076900" cy="174328"/>
            <a:chOff x="8917109" y="5254137"/>
            <a:chExt cx="2076900" cy="174328"/>
          </a:xfrm>
        </p:grpSpPr>
        <p:grpSp>
          <p:nvGrpSpPr>
            <p:cNvPr id="104" name="Gruppieren 103">
              <a:extLst>
                <a:ext uri="{FF2B5EF4-FFF2-40B4-BE49-F238E27FC236}">
                  <a16:creationId xmlns:a16="http://schemas.microsoft.com/office/drawing/2014/main" id="{22821282-B4EC-48C2-9C51-1C6DFBF0C416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CD1FF70B-B51D-423C-BFAD-AE249464B4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B7D74A00-016F-4D15-A151-38B628A306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AAB69326-C9AB-4BC7-8374-728799BE56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A55F00FB-9E0B-4CC6-9A82-D8C7A3CB4D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611FF6E1-FD8F-473A-B51B-86E5982CE7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916C1508-E73A-43DB-9F36-6CB4C32B3334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D98E47AB-F665-4845-97F2-7516A9C66C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77CABEE2-06DE-4F0B-8C0B-DFE0602FBA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27036A3B-CF5E-42F3-9940-10FC4DE291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33459427-BB78-40B6-B797-23C82A819D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983540D5-FDD9-46C6-8B96-69F38AF94C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FF421E1D-EE9E-4577-A470-C2BACDA39190}"/>
              </a:ext>
            </a:extLst>
          </p:cNvPr>
          <p:cNvGrpSpPr/>
          <p:nvPr/>
        </p:nvGrpSpPr>
        <p:grpSpPr>
          <a:xfrm>
            <a:off x="8916143" y="5466625"/>
            <a:ext cx="2073725" cy="176772"/>
            <a:chOff x="8916143" y="5466625"/>
            <a:chExt cx="2073725" cy="176772"/>
          </a:xfrm>
        </p:grpSpPr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CD4D9907-16D4-4CF9-AEE9-5BBF3DF84075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A3A7D2D9-B978-476D-BFC3-6F3BC3CF7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F54C533F-C40C-43F6-8243-1774F9012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9C910068-2128-4A46-BE1C-EC2CB4EA0D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37D55969-42EF-41EB-9056-7E3E99A82B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E0F75A2B-24A9-4CF4-A7F8-12471FD1F7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6140C014-7F2F-4978-9884-A0DC96E51E26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D79D7AEE-CAAD-4745-8F82-14FD96A23C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BF6302F1-8ACE-4B0F-A862-B9E7DD5687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F4D360B5-8D95-4C7E-BAED-CE77A6745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7F8FCEFD-4499-4487-8F39-BEB02A95D2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67FB9046-869A-45F8-B2A0-2813787768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C7C20B69-FB7A-4637-B894-4DADAA9078A8}"/>
              </a:ext>
            </a:extLst>
          </p:cNvPr>
          <p:cNvGrpSpPr/>
          <p:nvPr/>
        </p:nvGrpSpPr>
        <p:grpSpPr>
          <a:xfrm>
            <a:off x="8920284" y="5682268"/>
            <a:ext cx="1456243" cy="173597"/>
            <a:chOff x="8920284" y="5682268"/>
            <a:chExt cx="1456243" cy="173597"/>
          </a:xfrm>
        </p:grpSpPr>
        <p:grpSp>
          <p:nvGrpSpPr>
            <p:cNvPr id="130" name="Gruppieren 129">
              <a:extLst>
                <a:ext uri="{FF2B5EF4-FFF2-40B4-BE49-F238E27FC236}">
                  <a16:creationId xmlns:a16="http://schemas.microsoft.com/office/drawing/2014/main" id="{76368F0E-FBFE-4F87-B40B-CE1FD623D28B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DA0C0742-40A8-43F8-9989-937A5C64DF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FF911B43-B895-473F-ADFF-1442E2F306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860C117B-5AE0-4C67-8905-84C702AF6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5795E9AE-D5F2-4AEA-99D4-C52D0C00F4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A0A15F1D-3DBC-4D8F-BFD4-BEF28C919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1" name="Gruppieren 130">
              <a:extLst>
                <a:ext uri="{FF2B5EF4-FFF2-40B4-BE49-F238E27FC236}">
                  <a16:creationId xmlns:a16="http://schemas.microsoft.com/office/drawing/2014/main" id="{D6BF3200-FE83-4B14-8732-E2020A1B41E1}"/>
                </a:ext>
              </a:extLst>
            </p:cNvPr>
            <p:cNvGrpSpPr/>
            <p:nvPr/>
          </p:nvGrpSpPr>
          <p:grpSpPr>
            <a:xfrm>
              <a:off x="10003202" y="5686665"/>
              <a:ext cx="373325" cy="169200"/>
              <a:chOff x="1195207" y="4597574"/>
              <a:chExt cx="373325" cy="169200"/>
            </a:xfrm>
          </p:grpSpPr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FE1CB20A-082B-4007-BA6E-B75F74AE23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DF62B98A-C5F6-48F0-8BF5-3687899EA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5C20259E-6234-40E1-A2E6-0DEF94DDB68C}"/>
              </a:ext>
            </a:extLst>
          </p:cNvPr>
          <p:cNvGrpSpPr/>
          <p:nvPr/>
        </p:nvGrpSpPr>
        <p:grpSpPr>
          <a:xfrm>
            <a:off x="8917384" y="5037272"/>
            <a:ext cx="2074416" cy="175550"/>
            <a:chOff x="8917384" y="5037272"/>
            <a:chExt cx="2074416" cy="175550"/>
          </a:xfrm>
        </p:grpSpPr>
        <p:grpSp>
          <p:nvGrpSpPr>
            <p:cNvPr id="143" name="Gruppieren 142">
              <a:extLst>
                <a:ext uri="{FF2B5EF4-FFF2-40B4-BE49-F238E27FC236}">
                  <a16:creationId xmlns:a16="http://schemas.microsoft.com/office/drawing/2014/main" id="{E40085DF-447A-45D0-BC08-CF986A0FD001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00092A95-AAEE-4416-B595-2C15CC2331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16D56B31-3EE0-479A-AAE6-A0EFE185A9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7EFAE6D7-729F-4513-9EC0-3FDCDF7B13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8F79550C-4264-4EAC-9097-62409BF4B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41994430-7CEF-4707-A1A9-C7B176C6EB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B5928E88-7464-4B7E-A525-35B39787033A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46A34855-ECB1-4E01-8FBF-2D7CC70E1E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BD32B582-34EB-43E1-BA12-7F987E0059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48E6D63E-6A14-41F5-AFFF-65341401EE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FE3FFDF9-8BF1-4E04-B445-F8D0AF211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A70ADCB9-0826-4AE7-A325-6B57E17066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1112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DE8771BE-7F7E-4FA0-829B-308363476770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7">
            <a:extLst>
              <a:ext uri="{FF2B5EF4-FFF2-40B4-BE49-F238E27FC236}">
                <a16:creationId xmlns:a16="http://schemas.microsoft.com/office/drawing/2014/main" id="{AEB0CEE3-6E1E-46CC-894F-89AC30D6F126}"/>
              </a:ext>
            </a:extLst>
          </p:cNvPr>
          <p:cNvCxnSpPr>
            <a:cxnSpLocks/>
          </p:cNvCxnSpPr>
          <p:nvPr/>
        </p:nvCxnSpPr>
        <p:spPr>
          <a:xfrm>
            <a:off x="6269649" y="35256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7">
            <a:extLst>
              <a:ext uri="{FF2B5EF4-FFF2-40B4-BE49-F238E27FC236}">
                <a16:creationId xmlns:a16="http://schemas.microsoft.com/office/drawing/2014/main" id="{F50883D6-5566-4E86-B4B3-5EFF3E8A0500}"/>
              </a:ext>
            </a:extLst>
          </p:cNvPr>
          <p:cNvCxnSpPr>
            <a:cxnSpLocks/>
          </p:cNvCxnSpPr>
          <p:nvPr/>
        </p:nvCxnSpPr>
        <p:spPr>
          <a:xfrm>
            <a:off x="162699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78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73">
            <a:hlinkClick r:id="" action="ppaction://media"/>
            <a:extLst>
              <a:ext uri="{FF2B5EF4-FFF2-40B4-BE49-F238E27FC236}">
                <a16:creationId xmlns:a16="http://schemas.microsoft.com/office/drawing/2014/main" id="{D82EC114-54E5-4F6D-8F5B-8595618287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9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73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37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78</a:t>
            </a:r>
          </a:p>
        </p:txBody>
      </p:sp>
      <p:pic>
        <p:nvPicPr>
          <p:cNvPr id="9" name="73">
            <a:hlinkClick r:id="" action="ppaction://media"/>
            <a:extLst>
              <a:ext uri="{FF2B5EF4-FFF2-40B4-BE49-F238E27FC236}">
                <a16:creationId xmlns:a16="http://schemas.microsoft.com/office/drawing/2014/main" id="{D82EC114-54E5-4F6D-8F5B-8595618287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37">
            <a:hlinkClick r:id="" action="ppaction://media"/>
            <a:extLst>
              <a:ext uri="{FF2B5EF4-FFF2-40B4-BE49-F238E27FC236}">
                <a16:creationId xmlns:a16="http://schemas.microsoft.com/office/drawing/2014/main" id="{88B8E107-240B-4421-99C4-15A9A9EC7CC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96000" y="2700000"/>
            <a:ext cx="540000" cy="540000"/>
          </a:xfrm>
          <a:prstGeom prst="rect">
            <a:avLst/>
          </a:prstGeom>
        </p:spPr>
      </p:pic>
      <p:cxnSp>
        <p:nvCxnSpPr>
          <p:cNvPr id="58" name="Gerade Verbindung 17">
            <a:extLst>
              <a:ext uri="{FF2B5EF4-FFF2-40B4-BE49-F238E27FC236}">
                <a16:creationId xmlns:a16="http://schemas.microsoft.com/office/drawing/2014/main" id="{5235B14C-16EE-4F6D-9EAE-0E33DD2141C7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17">
            <a:extLst>
              <a:ext uri="{FF2B5EF4-FFF2-40B4-BE49-F238E27FC236}">
                <a16:creationId xmlns:a16="http://schemas.microsoft.com/office/drawing/2014/main" id="{9FD685DE-B7B8-4948-8C36-4E96DA3FEB0B}"/>
              </a:ext>
            </a:extLst>
          </p:cNvPr>
          <p:cNvCxnSpPr>
            <a:cxnSpLocks/>
          </p:cNvCxnSpPr>
          <p:nvPr/>
        </p:nvCxnSpPr>
        <p:spPr>
          <a:xfrm>
            <a:off x="6269649" y="35256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17">
            <a:extLst>
              <a:ext uri="{FF2B5EF4-FFF2-40B4-BE49-F238E27FC236}">
                <a16:creationId xmlns:a16="http://schemas.microsoft.com/office/drawing/2014/main" id="{6F36C06A-D399-4836-A5DC-610C8D6AF224}"/>
              </a:ext>
            </a:extLst>
          </p:cNvPr>
          <p:cNvCxnSpPr>
            <a:cxnSpLocks/>
          </p:cNvCxnSpPr>
          <p:nvPr/>
        </p:nvCxnSpPr>
        <p:spPr>
          <a:xfrm>
            <a:off x="162699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Grafik 54">
            <a:extLst>
              <a:ext uri="{FF2B5EF4-FFF2-40B4-BE49-F238E27FC236}">
                <a16:creationId xmlns:a16="http://schemas.microsoft.com/office/drawing/2014/main" id="{AB283269-D0BC-4F96-ADFA-194083A75C8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4572000"/>
            <a:ext cx="2160000" cy="2171865"/>
          </a:xfrm>
          <a:prstGeom prst="rect">
            <a:avLst/>
          </a:prstGeom>
        </p:spPr>
      </p:pic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4C1040FF-AC01-4175-B002-2E67A237A13F}"/>
              </a:ext>
            </a:extLst>
          </p:cNvPr>
          <p:cNvGrpSpPr/>
          <p:nvPr/>
        </p:nvGrpSpPr>
        <p:grpSpPr>
          <a:xfrm>
            <a:off x="5057275" y="4598322"/>
            <a:ext cx="987632" cy="172375"/>
            <a:chOff x="1195207" y="4594399"/>
            <a:chExt cx="987632" cy="172375"/>
          </a:xfrm>
        </p:grpSpPr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5D9FE3AD-DDAE-4A2E-BDCB-0A57646D3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960DBFFB-8DCE-40A3-812F-E11EABC02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E2DA7C30-0536-421A-9652-C0B74F105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3EE44968-0ED3-461C-9104-E8AA2B177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6ACA0A99-B56E-4DBB-BA76-9D884D15B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0DE448EA-2E6D-4B48-9C12-8A15D3E4C96C}"/>
              </a:ext>
            </a:extLst>
          </p:cNvPr>
          <p:cNvGrpSpPr/>
          <p:nvPr/>
        </p:nvGrpSpPr>
        <p:grpSpPr>
          <a:xfrm>
            <a:off x="5056309" y="4821577"/>
            <a:ext cx="987632" cy="172375"/>
            <a:chOff x="1195207" y="4594399"/>
            <a:chExt cx="987632" cy="172375"/>
          </a:xfrm>
        </p:grpSpPr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448C7C0B-03FE-4F0F-B80A-FD7DABC89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B61A9451-2B13-4418-ADD9-620445A51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5CDBD198-9C43-4FFE-824D-327FC61EB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D70695E5-98E2-435E-A2BC-65D7C6E1F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28C2F798-7957-4E12-9F78-3BEC8D396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28E3D91B-B7BD-4092-8678-7E39E20B206D}"/>
              </a:ext>
            </a:extLst>
          </p:cNvPr>
          <p:cNvGrpSpPr/>
          <p:nvPr/>
        </p:nvGrpSpPr>
        <p:grpSpPr>
          <a:xfrm>
            <a:off x="5056309" y="5252672"/>
            <a:ext cx="987632" cy="172375"/>
            <a:chOff x="1195207" y="4594399"/>
            <a:chExt cx="987632" cy="172375"/>
          </a:xfrm>
        </p:grpSpPr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DDCD9CEA-1A36-4FC3-AC49-9668843F7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8CD48709-3EB6-4FFB-9FC3-0D8253C83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id="{8EBE9383-878D-4910-94DC-45E318D92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5" name="Grafik 74">
              <a:extLst>
                <a:ext uri="{FF2B5EF4-FFF2-40B4-BE49-F238E27FC236}">
                  <a16:creationId xmlns:a16="http://schemas.microsoft.com/office/drawing/2014/main" id="{6D8D2022-6FF1-413E-B8E1-B0B51D3E1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6" name="Grafik 75">
              <a:extLst>
                <a:ext uri="{FF2B5EF4-FFF2-40B4-BE49-F238E27FC236}">
                  <a16:creationId xmlns:a16="http://schemas.microsoft.com/office/drawing/2014/main" id="{1A084AD0-3CB5-42FB-856D-4B9FFDDC2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0BF6A981-8B1E-4648-BB44-85EAE1FA4B35}"/>
              </a:ext>
            </a:extLst>
          </p:cNvPr>
          <p:cNvGrpSpPr/>
          <p:nvPr/>
        </p:nvGrpSpPr>
        <p:grpSpPr>
          <a:xfrm>
            <a:off x="6140193" y="4599544"/>
            <a:ext cx="987632" cy="172375"/>
            <a:chOff x="1195207" y="4594399"/>
            <a:chExt cx="987632" cy="172375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B5145EE0-E445-4FB7-B634-9E79AE8E3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F4F656EB-9EE5-4210-BB8B-486119746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80" name="Grafik 79">
              <a:extLst>
                <a:ext uri="{FF2B5EF4-FFF2-40B4-BE49-F238E27FC236}">
                  <a16:creationId xmlns:a16="http://schemas.microsoft.com/office/drawing/2014/main" id="{4D1CC686-129E-4C5E-B320-B2D72CB8B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1" name="Grafik 80">
              <a:extLst>
                <a:ext uri="{FF2B5EF4-FFF2-40B4-BE49-F238E27FC236}">
                  <a16:creationId xmlns:a16="http://schemas.microsoft.com/office/drawing/2014/main" id="{4AFA449C-66F3-4A4E-8DA8-500391B64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82" name="Grafik 81">
              <a:extLst>
                <a:ext uri="{FF2B5EF4-FFF2-40B4-BE49-F238E27FC236}">
                  <a16:creationId xmlns:a16="http://schemas.microsoft.com/office/drawing/2014/main" id="{A8A6D2BC-4E98-4789-B691-CB00EFCF8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2BABAC36-31CE-4BCC-BC8B-2ECBEF1709BE}"/>
              </a:ext>
            </a:extLst>
          </p:cNvPr>
          <p:cNvGrpSpPr/>
          <p:nvPr/>
        </p:nvGrpSpPr>
        <p:grpSpPr>
          <a:xfrm>
            <a:off x="6145577" y="4822799"/>
            <a:ext cx="987632" cy="172375"/>
            <a:chOff x="1195207" y="4594399"/>
            <a:chExt cx="987632" cy="172375"/>
          </a:xfrm>
        </p:grpSpPr>
        <p:pic>
          <p:nvPicPr>
            <p:cNvPr id="84" name="Grafik 83">
              <a:extLst>
                <a:ext uri="{FF2B5EF4-FFF2-40B4-BE49-F238E27FC236}">
                  <a16:creationId xmlns:a16="http://schemas.microsoft.com/office/drawing/2014/main" id="{2A42E3DE-C623-4385-ADA1-BC77D16BB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2A2CDF53-C7B0-4391-BA87-DC072736C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86" name="Grafik 85">
              <a:extLst>
                <a:ext uri="{FF2B5EF4-FFF2-40B4-BE49-F238E27FC236}">
                  <a16:creationId xmlns:a16="http://schemas.microsoft.com/office/drawing/2014/main" id="{FBF28630-A8E0-4426-A4D0-13AB028CD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EA813586-4964-4F97-BD54-AF3F515E2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7EC10CDF-DA5B-47D2-B363-7862AABC6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602F0D31-60A8-475A-9EDA-3FC9C6C2A353}"/>
              </a:ext>
            </a:extLst>
          </p:cNvPr>
          <p:cNvGrpSpPr/>
          <p:nvPr/>
        </p:nvGrpSpPr>
        <p:grpSpPr>
          <a:xfrm>
            <a:off x="6142677" y="5038251"/>
            <a:ext cx="987632" cy="172375"/>
            <a:chOff x="1195207" y="4594399"/>
            <a:chExt cx="987632" cy="172375"/>
          </a:xfrm>
        </p:grpSpPr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4E35FE7C-252B-4A22-A941-972A14CFF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91" name="Grafik 90">
              <a:extLst>
                <a:ext uri="{FF2B5EF4-FFF2-40B4-BE49-F238E27FC236}">
                  <a16:creationId xmlns:a16="http://schemas.microsoft.com/office/drawing/2014/main" id="{445BA1BF-E922-4655-8266-FF2E716DD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92" name="Grafik 91">
              <a:extLst>
                <a:ext uri="{FF2B5EF4-FFF2-40B4-BE49-F238E27FC236}">
                  <a16:creationId xmlns:a16="http://schemas.microsoft.com/office/drawing/2014/main" id="{C44AA536-C220-4E61-BA6C-CD0F9A38F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93" name="Grafik 92">
              <a:extLst>
                <a:ext uri="{FF2B5EF4-FFF2-40B4-BE49-F238E27FC236}">
                  <a16:creationId xmlns:a16="http://schemas.microsoft.com/office/drawing/2014/main" id="{81AC4A95-F7A4-43F8-BC10-32104A452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94" name="Grafik 93">
              <a:extLst>
                <a:ext uri="{FF2B5EF4-FFF2-40B4-BE49-F238E27FC236}">
                  <a16:creationId xmlns:a16="http://schemas.microsoft.com/office/drawing/2014/main" id="{FBC70372-5D04-46F2-938E-116BF666C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9EB9FF0B-26DD-4755-9268-91FDB644D2AD}"/>
              </a:ext>
            </a:extLst>
          </p:cNvPr>
          <p:cNvGrpSpPr/>
          <p:nvPr/>
        </p:nvGrpSpPr>
        <p:grpSpPr>
          <a:xfrm>
            <a:off x="5059759" y="5037029"/>
            <a:ext cx="987632" cy="172375"/>
            <a:chOff x="1195207" y="4594399"/>
            <a:chExt cx="987632" cy="172375"/>
          </a:xfrm>
        </p:grpSpPr>
        <p:pic>
          <p:nvPicPr>
            <p:cNvPr id="96" name="Grafik 95">
              <a:extLst>
                <a:ext uri="{FF2B5EF4-FFF2-40B4-BE49-F238E27FC236}">
                  <a16:creationId xmlns:a16="http://schemas.microsoft.com/office/drawing/2014/main" id="{869F7C41-5BEF-4E6B-BD08-5B5C218CA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97" name="Grafik 96">
              <a:extLst>
                <a:ext uri="{FF2B5EF4-FFF2-40B4-BE49-F238E27FC236}">
                  <a16:creationId xmlns:a16="http://schemas.microsoft.com/office/drawing/2014/main" id="{72D455FD-B438-453A-8FE5-0ADB7BB3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98" name="Grafik 97">
              <a:extLst>
                <a:ext uri="{FF2B5EF4-FFF2-40B4-BE49-F238E27FC236}">
                  <a16:creationId xmlns:a16="http://schemas.microsoft.com/office/drawing/2014/main" id="{FE34280E-EB2E-4AB5-A9F1-E4A302046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99" name="Grafik 98">
              <a:extLst>
                <a:ext uri="{FF2B5EF4-FFF2-40B4-BE49-F238E27FC236}">
                  <a16:creationId xmlns:a16="http://schemas.microsoft.com/office/drawing/2014/main" id="{FB4866B1-0396-467C-A7B4-4EDCA4A41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00" name="Grafik 99">
              <a:extLst>
                <a:ext uri="{FF2B5EF4-FFF2-40B4-BE49-F238E27FC236}">
                  <a16:creationId xmlns:a16="http://schemas.microsoft.com/office/drawing/2014/main" id="{700858F1-2298-4257-B6E6-0A5F86395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5E0B405C-E795-4C37-B510-BE41CCEFE831}"/>
              </a:ext>
            </a:extLst>
          </p:cNvPr>
          <p:cNvGrpSpPr/>
          <p:nvPr/>
        </p:nvGrpSpPr>
        <p:grpSpPr>
          <a:xfrm>
            <a:off x="6144830" y="5261379"/>
            <a:ext cx="373325" cy="169200"/>
            <a:chOff x="1195207" y="4597574"/>
            <a:chExt cx="373325" cy="169200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2ABF477F-5557-4F93-94BB-85CDE239D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03" name="Grafik 102">
              <a:extLst>
                <a:ext uri="{FF2B5EF4-FFF2-40B4-BE49-F238E27FC236}">
                  <a16:creationId xmlns:a16="http://schemas.microsoft.com/office/drawing/2014/main" id="{B40A9155-4B7E-4D84-A4E6-B4E042E53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20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Microsoft Macintosh PowerPoint</Application>
  <PresentationFormat>Breitbild</PresentationFormat>
  <Paragraphs>664</Paragraphs>
  <Slides>122</Slides>
  <Notes>1</Notes>
  <HiddenSlides>0</HiddenSlides>
  <MMClips>160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122</vt:i4>
      </vt:variant>
    </vt:vector>
  </HeadingPairs>
  <TitlesOfParts>
    <vt:vector size="127" baseType="lpstr">
      <vt:lpstr>Arial</vt:lpstr>
      <vt:lpstr>Calibri</vt:lpstr>
      <vt:lpstr>Calibri Light</vt:lpstr>
      <vt:lpstr>Comic Sans MS</vt:lpstr>
      <vt:lpstr>Office</vt:lpstr>
      <vt:lpstr>Zahlen hören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Zehnerzahlen  am Rechenrahmen</dc:title>
  <dc:creator>Microsoft Office User</dc:creator>
  <cp:lastModifiedBy>Microsoft Office User</cp:lastModifiedBy>
  <cp:revision>62</cp:revision>
  <dcterms:created xsi:type="dcterms:W3CDTF">2020-08-09T15:31:26Z</dcterms:created>
  <dcterms:modified xsi:type="dcterms:W3CDTF">2020-11-17T10:16:51Z</dcterms:modified>
</cp:coreProperties>
</file>