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4"/>
  </p:notesMasterIdLst>
  <p:sldIdLst>
    <p:sldId id="256" r:id="rId2"/>
    <p:sldId id="329" r:id="rId3"/>
    <p:sldId id="443" r:id="rId4"/>
    <p:sldId id="330" r:id="rId5"/>
    <p:sldId id="444" r:id="rId6"/>
    <p:sldId id="445" r:id="rId7"/>
    <p:sldId id="331" r:id="rId8"/>
    <p:sldId id="446" r:id="rId9"/>
    <p:sldId id="447" r:id="rId10"/>
    <p:sldId id="332" r:id="rId11"/>
    <p:sldId id="448" r:id="rId12"/>
    <p:sldId id="449" r:id="rId13"/>
    <p:sldId id="432" r:id="rId14"/>
    <p:sldId id="450" r:id="rId15"/>
    <p:sldId id="451" r:id="rId16"/>
    <p:sldId id="433" r:id="rId17"/>
    <p:sldId id="452" r:id="rId18"/>
    <p:sldId id="453" r:id="rId19"/>
    <p:sldId id="434" r:id="rId20"/>
    <p:sldId id="454" r:id="rId21"/>
    <p:sldId id="455" r:id="rId22"/>
    <p:sldId id="342" r:id="rId23"/>
    <p:sldId id="456" r:id="rId24"/>
    <p:sldId id="457" r:id="rId25"/>
    <p:sldId id="343" r:id="rId26"/>
    <p:sldId id="458" r:id="rId27"/>
    <p:sldId id="459" r:id="rId28"/>
    <p:sldId id="344" r:id="rId29"/>
    <p:sldId id="460" r:id="rId30"/>
    <p:sldId id="461" r:id="rId31"/>
    <p:sldId id="354" r:id="rId32"/>
    <p:sldId id="462" r:id="rId33"/>
    <p:sldId id="560" r:id="rId34"/>
    <p:sldId id="355" r:id="rId35"/>
    <p:sldId id="464" r:id="rId36"/>
    <p:sldId id="561" r:id="rId37"/>
    <p:sldId id="356" r:id="rId38"/>
    <p:sldId id="466" r:id="rId39"/>
    <p:sldId id="467" r:id="rId40"/>
    <p:sldId id="384" r:id="rId41"/>
    <p:sldId id="468" r:id="rId42"/>
    <p:sldId id="469" r:id="rId43"/>
    <p:sldId id="385" r:id="rId44"/>
    <p:sldId id="470" r:id="rId45"/>
    <p:sldId id="471" r:id="rId46"/>
    <p:sldId id="386" r:id="rId47"/>
    <p:sldId id="472" r:id="rId48"/>
    <p:sldId id="473" r:id="rId49"/>
    <p:sldId id="360" r:id="rId50"/>
    <p:sldId id="474" r:id="rId51"/>
    <p:sldId id="475" r:id="rId52"/>
    <p:sldId id="361" r:id="rId53"/>
    <p:sldId id="476" r:id="rId54"/>
    <p:sldId id="477" r:id="rId55"/>
    <p:sldId id="362" r:id="rId56"/>
    <p:sldId id="478" r:id="rId57"/>
    <p:sldId id="479" r:id="rId58"/>
    <p:sldId id="420" r:id="rId59"/>
    <p:sldId id="480" r:id="rId60"/>
    <p:sldId id="481" r:id="rId61"/>
    <p:sldId id="422" r:id="rId62"/>
    <p:sldId id="482" r:id="rId63"/>
    <p:sldId id="483" r:id="rId64"/>
    <p:sldId id="421" r:id="rId65"/>
    <p:sldId id="484" r:id="rId66"/>
    <p:sldId id="485" r:id="rId67"/>
    <p:sldId id="348" r:id="rId68"/>
    <p:sldId id="562" r:id="rId69"/>
    <p:sldId id="487" r:id="rId70"/>
    <p:sldId id="349" r:id="rId71"/>
    <p:sldId id="563" r:id="rId72"/>
    <p:sldId id="489" r:id="rId73"/>
    <p:sldId id="350" r:id="rId74"/>
    <p:sldId id="490" r:id="rId75"/>
    <p:sldId id="491" r:id="rId76"/>
    <p:sldId id="366" r:id="rId77"/>
    <p:sldId id="492" r:id="rId78"/>
    <p:sldId id="493" r:id="rId79"/>
    <p:sldId id="367" r:id="rId80"/>
    <p:sldId id="494" r:id="rId81"/>
    <p:sldId id="495" r:id="rId82"/>
    <p:sldId id="368" r:id="rId83"/>
    <p:sldId id="496" r:id="rId84"/>
    <p:sldId id="497" r:id="rId85"/>
    <p:sldId id="378" r:id="rId86"/>
    <p:sldId id="498" r:id="rId87"/>
    <p:sldId id="499" r:id="rId88"/>
    <p:sldId id="379" r:id="rId89"/>
    <p:sldId id="500" r:id="rId90"/>
    <p:sldId id="501" r:id="rId91"/>
    <p:sldId id="380" r:id="rId92"/>
    <p:sldId id="503" r:id="rId93"/>
    <p:sldId id="502" r:id="rId94"/>
    <p:sldId id="390" r:id="rId95"/>
    <p:sldId id="504" r:id="rId96"/>
    <p:sldId id="505" r:id="rId97"/>
    <p:sldId id="391" r:id="rId98"/>
    <p:sldId id="506" r:id="rId99"/>
    <p:sldId id="507" r:id="rId100"/>
    <p:sldId id="392" r:id="rId101"/>
    <p:sldId id="508" r:id="rId102"/>
    <p:sldId id="509" r:id="rId103"/>
    <p:sldId id="336" r:id="rId104"/>
    <p:sldId id="510" r:id="rId105"/>
    <p:sldId id="564" r:id="rId106"/>
    <p:sldId id="337" r:id="rId107"/>
    <p:sldId id="512" r:id="rId108"/>
    <p:sldId id="565" r:id="rId109"/>
    <p:sldId id="338" r:id="rId110"/>
    <p:sldId id="514" r:id="rId111"/>
    <p:sldId id="515" r:id="rId112"/>
    <p:sldId id="402" r:id="rId113"/>
    <p:sldId id="516" r:id="rId114"/>
    <p:sldId id="517" r:id="rId115"/>
    <p:sldId id="403" r:id="rId116"/>
    <p:sldId id="518" r:id="rId117"/>
    <p:sldId id="519" r:id="rId118"/>
    <p:sldId id="404" r:id="rId119"/>
    <p:sldId id="520" r:id="rId120"/>
    <p:sldId id="521" r:id="rId121"/>
    <p:sldId id="372" r:id="rId122"/>
    <p:sldId id="522" r:id="rId123"/>
    <p:sldId id="523" r:id="rId124"/>
    <p:sldId id="373" r:id="rId125"/>
    <p:sldId id="524" r:id="rId126"/>
    <p:sldId id="525" r:id="rId127"/>
    <p:sldId id="374" r:id="rId128"/>
    <p:sldId id="526" r:id="rId129"/>
    <p:sldId id="527" r:id="rId130"/>
    <p:sldId id="305" r:id="rId131"/>
    <p:sldId id="528" r:id="rId132"/>
    <p:sldId id="529" r:id="rId133"/>
    <p:sldId id="325" r:id="rId134"/>
    <p:sldId id="530" r:id="rId135"/>
    <p:sldId id="531" r:id="rId136"/>
    <p:sldId id="324" r:id="rId137"/>
    <p:sldId id="532" r:id="rId138"/>
    <p:sldId id="533" r:id="rId139"/>
    <p:sldId id="396" r:id="rId140"/>
    <p:sldId id="534" r:id="rId141"/>
    <p:sldId id="535" r:id="rId142"/>
    <p:sldId id="397" r:id="rId143"/>
    <p:sldId id="536" r:id="rId144"/>
    <p:sldId id="537" r:id="rId145"/>
    <p:sldId id="398" r:id="rId146"/>
    <p:sldId id="538" r:id="rId147"/>
    <p:sldId id="539" r:id="rId148"/>
    <p:sldId id="414" r:id="rId149"/>
    <p:sldId id="540" r:id="rId150"/>
    <p:sldId id="541" r:id="rId151"/>
    <p:sldId id="415" r:id="rId152"/>
    <p:sldId id="542" r:id="rId153"/>
    <p:sldId id="543" r:id="rId154"/>
    <p:sldId id="416" r:id="rId155"/>
    <p:sldId id="544" r:id="rId156"/>
    <p:sldId id="545" r:id="rId157"/>
    <p:sldId id="408" r:id="rId158"/>
    <p:sldId id="546" r:id="rId159"/>
    <p:sldId id="547" r:id="rId160"/>
    <p:sldId id="409" r:id="rId161"/>
    <p:sldId id="548" r:id="rId162"/>
    <p:sldId id="549" r:id="rId163"/>
    <p:sldId id="410" r:id="rId164"/>
    <p:sldId id="550" r:id="rId165"/>
    <p:sldId id="551" r:id="rId166"/>
    <p:sldId id="426" r:id="rId167"/>
    <p:sldId id="552" r:id="rId168"/>
    <p:sldId id="553" r:id="rId169"/>
    <p:sldId id="427" r:id="rId170"/>
    <p:sldId id="554" r:id="rId171"/>
    <p:sldId id="555" r:id="rId172"/>
    <p:sldId id="428" r:id="rId173"/>
    <p:sldId id="556" r:id="rId174"/>
    <p:sldId id="557" r:id="rId175"/>
    <p:sldId id="438" r:id="rId176"/>
    <p:sldId id="566" r:id="rId177"/>
    <p:sldId id="559" r:id="rId178"/>
    <p:sldId id="439" r:id="rId179"/>
    <p:sldId id="567" r:id="rId180"/>
    <p:sldId id="568" r:id="rId181"/>
    <p:sldId id="440" r:id="rId182"/>
    <p:sldId id="260" r:id="rId18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  <a:srgbClr val="92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 autoAdjust="0"/>
    <p:restoredTop sz="94807"/>
  </p:normalViewPr>
  <p:slideViewPr>
    <p:cSldViewPr snapToGrid="0" snapToObjects="1">
      <p:cViewPr>
        <p:scale>
          <a:sx n="274" d="100"/>
          <a:sy n="274" d="100"/>
        </p:scale>
        <p:origin x="-11216" y="-3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FDA2-7DF0-8841-ADFA-9CB46AA19ABC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A3A5-5B11-8949-9ADE-FCD098AEB6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1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A3A5-5B11-8949-9ADE-FCD098AEB64C}" type="slidenum">
              <a:rPr lang="de-DE" smtClean="0"/>
              <a:t>169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20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9.xml"/><Relationship Id="rId7" Type="http://schemas.microsoft.com/office/2007/relationships/hdphoto" Target="../media/hdphoto1.wdp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2.wdp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9.xml"/><Relationship Id="rId7" Type="http://schemas.microsoft.com/office/2007/relationships/hdphoto" Target="../media/hdphoto1.wdp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9.xml"/><Relationship Id="rId7" Type="http://schemas.microsoft.com/office/2007/relationships/hdphoto" Target="../media/hdphoto1.wdp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06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slide" Target="slide7.xml"/><Relationship Id="rId11" Type="http://schemas.openxmlformats.org/officeDocument/2006/relationships/image" Target="../media/image2.png"/><Relationship Id="rId5" Type="http://schemas.openxmlformats.org/officeDocument/2006/relationships/slide" Target="slide10.xml"/><Relationship Id="rId10" Type="http://schemas.openxmlformats.org/officeDocument/2006/relationships/image" Target="../media/image4.tiff"/><Relationship Id="rId4" Type="http://schemas.openxmlformats.org/officeDocument/2006/relationships/slide" Target="slide4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18.xml"/><Relationship Id="rId7" Type="http://schemas.microsoft.com/office/2007/relationships/hdphoto" Target="../media/hdphoto1.wdp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15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18.xml"/><Relationship Id="rId7" Type="http://schemas.microsoft.com/office/2007/relationships/hdphoto" Target="../media/hdphoto1.wdp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15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18.xml"/><Relationship Id="rId7" Type="http://schemas.microsoft.com/office/2007/relationships/hdphoto" Target="../media/hdphoto1.wdp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15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1.wdp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.xml"/><Relationship Id="rId7" Type="http://schemas.microsoft.com/office/2007/relationships/hdphoto" Target="../media/hdphoto1.wdp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24.xml"/><Relationship Id="rId7" Type="http://schemas.microsoft.com/office/2007/relationships/hdphoto" Target="../media/hdphoto1.wdp"/><Relationship Id="rId2" Type="http://schemas.openxmlformats.org/officeDocument/2006/relationships/slide" Target="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27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24.xml"/><Relationship Id="rId7" Type="http://schemas.microsoft.com/office/2007/relationships/hdphoto" Target="../media/hdphoto1.wdp"/><Relationship Id="rId2" Type="http://schemas.openxmlformats.org/officeDocument/2006/relationships/slide" Target="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27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24.xml"/><Relationship Id="rId7" Type="http://schemas.microsoft.com/office/2007/relationships/hdphoto" Target="../media/hdphoto1.wdp"/><Relationship Id="rId2" Type="http://schemas.openxmlformats.org/officeDocument/2006/relationships/slide" Target="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27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3.xml"/><Relationship Id="rId7" Type="http://schemas.microsoft.com/office/2007/relationships/hdphoto" Target="../media/hdphoto1.wdp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3.xml"/><Relationship Id="rId7" Type="http://schemas.microsoft.com/office/2007/relationships/hdphoto" Target="../media/hdphoto1.wdp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3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3.xml"/><Relationship Id="rId7" Type="http://schemas.microsoft.com/office/2007/relationships/hdphoto" Target="../media/hdphoto1.wdp"/><Relationship Id="rId2" Type="http://schemas.openxmlformats.org/officeDocument/2006/relationships/slide" Target="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36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2.xml"/><Relationship Id="rId7" Type="http://schemas.microsoft.com/office/2007/relationships/hdphoto" Target="../media/hdphoto1.wdp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45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2.xml"/><Relationship Id="rId7" Type="http://schemas.microsoft.com/office/2007/relationships/hdphoto" Target="../media/hdphoto1.wdp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45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2.xml"/><Relationship Id="rId7" Type="http://schemas.microsoft.com/office/2007/relationships/hdphoto" Target="../media/hdphoto1.wdp"/><Relationship Id="rId2" Type="http://schemas.openxmlformats.org/officeDocument/2006/relationships/slide" Target="slide1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45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8.xml"/><Relationship Id="rId7" Type="http://schemas.microsoft.com/office/2007/relationships/hdphoto" Target="../media/hdphoto1.wdp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51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1.wdp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.xml"/><Relationship Id="rId7" Type="http://schemas.microsoft.com/office/2007/relationships/hdphoto" Target="../media/hdphoto1.wdp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8.xml"/><Relationship Id="rId7" Type="http://schemas.microsoft.com/office/2007/relationships/hdphoto" Target="../media/hdphoto1.wdp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51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48.xml"/><Relationship Id="rId7" Type="http://schemas.microsoft.com/office/2007/relationships/hdphoto" Target="../media/hdphoto1.wdp"/><Relationship Id="rId2" Type="http://schemas.openxmlformats.org/officeDocument/2006/relationships/slide" Target="slide1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51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63.xml"/><Relationship Id="rId7" Type="http://schemas.microsoft.com/office/2007/relationships/hdphoto" Target="../media/hdphoto1.wdp"/><Relationship Id="rId2" Type="http://schemas.openxmlformats.org/officeDocument/2006/relationships/slide" Target="slide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63.xml"/><Relationship Id="rId7" Type="http://schemas.microsoft.com/office/2007/relationships/hdphoto" Target="../media/hdphoto1.wdp"/><Relationship Id="rId2" Type="http://schemas.openxmlformats.org/officeDocument/2006/relationships/slide" Target="slide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63.xml"/><Relationship Id="rId7" Type="http://schemas.microsoft.com/office/2007/relationships/hdphoto" Target="../media/hdphoto1.wdp"/><Relationship Id="rId2" Type="http://schemas.openxmlformats.org/officeDocument/2006/relationships/slide" Target="slide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0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1.wdp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2.xml"/><Relationship Id="rId7" Type="http://schemas.microsoft.com/office/2007/relationships/hdphoto" Target="../media/hdphoto1.wdp"/><Relationship Id="rId2" Type="http://schemas.openxmlformats.org/officeDocument/2006/relationships/slide" Target="slide1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9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2.xml"/><Relationship Id="rId7" Type="http://schemas.microsoft.com/office/2007/relationships/hdphoto" Target="../media/hdphoto1.wdp"/><Relationship Id="rId2" Type="http://schemas.openxmlformats.org/officeDocument/2006/relationships/slide" Target="slide1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9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slide" Target="slide133.xml"/><Relationship Id="rId11" Type="http://schemas.openxmlformats.org/officeDocument/2006/relationships/image" Target="../media/image4.tiff"/><Relationship Id="rId5" Type="http://schemas.openxmlformats.org/officeDocument/2006/relationships/slide" Target="slide130.xml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2.xml"/><Relationship Id="rId7" Type="http://schemas.microsoft.com/office/2007/relationships/hdphoto" Target="../media/hdphoto1.wdp"/><Relationship Id="rId2" Type="http://schemas.openxmlformats.org/officeDocument/2006/relationships/slide" Target="slide1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9.xm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8.xml"/><Relationship Id="rId7" Type="http://schemas.microsoft.com/office/2007/relationships/hdphoto" Target="../media/hdphoto1.wdp"/><Relationship Id="rId2" Type="http://schemas.openxmlformats.org/officeDocument/2006/relationships/slide" Target="slide1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1.xml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2.wdp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8.xml"/><Relationship Id="rId7" Type="http://schemas.microsoft.com/office/2007/relationships/hdphoto" Target="../media/hdphoto1.wdp"/><Relationship Id="rId2" Type="http://schemas.openxmlformats.org/officeDocument/2006/relationships/slide" Target="slide1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1.xml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3.xml"/><Relationship Id="rId7" Type="http://schemas.microsoft.com/office/2007/relationships/hdphoto" Target="../media/hdphoto1.wdp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78.xml"/><Relationship Id="rId7" Type="http://schemas.microsoft.com/office/2007/relationships/hdphoto" Target="../media/hdphoto1.wdp"/><Relationship Id="rId2" Type="http://schemas.openxmlformats.org/officeDocument/2006/relationships/slide" Target="slide1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1.xml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06.xml"/><Relationship Id="rId5" Type="http://schemas.openxmlformats.org/officeDocument/2006/relationships/slide" Target="slide109.xml"/><Relationship Id="rId10" Type="http://schemas.openxmlformats.org/officeDocument/2006/relationships/image" Target="../media/image4.tiff"/><Relationship Id="rId4" Type="http://schemas.openxmlformats.org/officeDocument/2006/relationships/slide" Target="slide103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06.xml"/><Relationship Id="rId5" Type="http://schemas.openxmlformats.org/officeDocument/2006/relationships/slide" Target="slide109.xml"/><Relationship Id="rId10" Type="http://schemas.openxmlformats.org/officeDocument/2006/relationships/image" Target="../media/image4.tiff"/><Relationship Id="rId4" Type="http://schemas.openxmlformats.org/officeDocument/2006/relationships/slide" Target="slide103.xml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06.xml"/><Relationship Id="rId11" Type="http://schemas.openxmlformats.org/officeDocument/2006/relationships/image" Target="../media/image2.png"/><Relationship Id="rId5" Type="http://schemas.openxmlformats.org/officeDocument/2006/relationships/slide" Target="slide109.xml"/><Relationship Id="rId10" Type="http://schemas.openxmlformats.org/officeDocument/2006/relationships/image" Target="../media/image4.tiff"/><Relationship Id="rId4" Type="http://schemas.openxmlformats.org/officeDocument/2006/relationships/slide" Target="slide103.xml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37.xml"/><Relationship Id="rId7" Type="http://schemas.microsoft.com/office/2007/relationships/hdphoto" Target="../media/hdphoto1.wdp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70.xml"/><Relationship Id="rId5" Type="http://schemas.openxmlformats.org/officeDocument/2006/relationships/slide" Target="slide73.xml"/><Relationship Id="rId10" Type="http://schemas.openxmlformats.org/officeDocument/2006/relationships/image" Target="../media/image4.tiff"/><Relationship Id="rId4" Type="http://schemas.openxmlformats.org/officeDocument/2006/relationships/slide" Target="slide67.xml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37.xml"/><Relationship Id="rId7" Type="http://schemas.microsoft.com/office/2007/relationships/hdphoto" Target="../media/hdphoto1.wdp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70.xml"/><Relationship Id="rId5" Type="http://schemas.openxmlformats.org/officeDocument/2006/relationships/slide" Target="slide73.xml"/><Relationship Id="rId10" Type="http://schemas.openxmlformats.org/officeDocument/2006/relationships/image" Target="../media/image4.tiff"/><Relationship Id="rId4" Type="http://schemas.openxmlformats.org/officeDocument/2006/relationships/slide" Target="slide67.xml"/><Relationship Id="rId9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37.xml"/><Relationship Id="rId7" Type="http://schemas.microsoft.com/office/2007/relationships/hdphoto" Target="../media/hdphoto1.wdp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70.xml"/><Relationship Id="rId11" Type="http://schemas.openxmlformats.org/officeDocument/2006/relationships/image" Target="../media/image2.png"/><Relationship Id="rId5" Type="http://schemas.openxmlformats.org/officeDocument/2006/relationships/slide" Target="slide73.xml"/><Relationship Id="rId10" Type="http://schemas.openxmlformats.org/officeDocument/2006/relationships/image" Target="../media/image4.tiff"/><Relationship Id="rId4" Type="http://schemas.openxmlformats.org/officeDocument/2006/relationships/slide" Target="slide67.xml"/><Relationship Id="rId9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43.xml"/><Relationship Id="rId7" Type="http://schemas.microsoft.com/office/2007/relationships/hdphoto" Target="../media/hdphoto1.wdp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43.xml"/><Relationship Id="rId7" Type="http://schemas.microsoft.com/office/2007/relationships/hdphoto" Target="../media/hdphoto1.wdp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3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13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30.xml"/><Relationship Id="rId5" Type="http://schemas.microsoft.com/office/2007/relationships/hdphoto" Target="../media/hdphoto3.wdp"/><Relationship Id="rId10" Type="http://schemas.openxmlformats.org/officeDocument/2006/relationships/image" Target="../media/image4.tif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Relationship Id="rId9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43.xml"/><Relationship Id="rId7" Type="http://schemas.microsoft.com/office/2007/relationships/hdphoto" Target="../media/hdphoto1.wdp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52.xml"/><Relationship Id="rId7" Type="http://schemas.microsoft.com/office/2007/relationships/hdphoto" Target="../media/hdphoto1.wdp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4.xml"/><Relationship Id="rId5" Type="http://schemas.openxmlformats.org/officeDocument/2006/relationships/slide" Target="slide37.xml"/><Relationship Id="rId10" Type="http://schemas.openxmlformats.org/officeDocument/2006/relationships/image" Target="../media/image4.tiff"/><Relationship Id="rId4" Type="http://schemas.openxmlformats.org/officeDocument/2006/relationships/slide" Target="slide3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52.xml"/><Relationship Id="rId7" Type="http://schemas.microsoft.com/office/2007/relationships/hdphoto" Target="../media/hdphoto1.wdp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34.xml"/><Relationship Id="rId5" Type="http://schemas.openxmlformats.org/officeDocument/2006/relationships/slide" Target="slide37.xml"/><Relationship Id="rId10" Type="http://schemas.openxmlformats.org/officeDocument/2006/relationships/image" Target="../media/image4.tiff"/><Relationship Id="rId4" Type="http://schemas.openxmlformats.org/officeDocument/2006/relationships/slide" Target="slide31.xml"/><Relationship Id="rId9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52.xml"/><Relationship Id="rId7" Type="http://schemas.microsoft.com/office/2007/relationships/hdphoto" Target="../media/hdphoto1.wdp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34.xml"/><Relationship Id="rId11" Type="http://schemas.openxmlformats.org/officeDocument/2006/relationships/image" Target="../media/image2.png"/><Relationship Id="rId5" Type="http://schemas.openxmlformats.org/officeDocument/2006/relationships/slide" Target="slide37.xml"/><Relationship Id="rId10" Type="http://schemas.openxmlformats.org/officeDocument/2006/relationships/image" Target="../media/image4.tiff"/><Relationship Id="rId4" Type="http://schemas.openxmlformats.org/officeDocument/2006/relationships/slide" Target="slide31.xml"/><Relationship Id="rId9" Type="http://schemas.microsoft.com/office/2007/relationships/hdphoto" Target="../media/hdphoto3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61.xml"/><Relationship Id="rId7" Type="http://schemas.microsoft.com/office/2007/relationships/hdphoto" Target="../media/hdphoto1.wdp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61.xml"/><Relationship Id="rId7" Type="http://schemas.microsoft.com/office/2007/relationships/hdphoto" Target="../media/hdphoto1.wdp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61.xml"/><Relationship Id="rId7" Type="http://schemas.microsoft.com/office/2007/relationships/hdphoto" Target="../media/hdphoto1.wdp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36.xml"/><Relationship Id="rId11" Type="http://schemas.openxmlformats.org/officeDocument/2006/relationships/image" Target="../media/image4.tiff"/><Relationship Id="rId5" Type="http://schemas.openxmlformats.org/officeDocument/2006/relationships/slide" Target="slide133.xml"/><Relationship Id="rId10" Type="http://schemas.microsoft.com/office/2007/relationships/hdphoto" Target="../media/hdphoto3.wdp"/><Relationship Id="rId4" Type="http://schemas.openxmlformats.org/officeDocument/2006/relationships/slide" Target="slide130.xml"/><Relationship Id="rId9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73.xml"/><Relationship Id="rId7" Type="http://schemas.microsoft.com/office/2007/relationships/hdphoto" Target="../media/hdphoto1.wdp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slide" Target="slide25.xml"/><Relationship Id="rId5" Type="http://schemas.openxmlformats.org/officeDocument/2006/relationships/slide" Target="slide22.xml"/><Relationship Id="rId10" Type="http://schemas.openxmlformats.org/officeDocument/2006/relationships/image" Target="../media/image4.tiff"/><Relationship Id="rId4" Type="http://schemas.openxmlformats.org/officeDocument/2006/relationships/slide" Target="slide28.xml"/><Relationship Id="rId9" Type="http://schemas.microsoft.com/office/2007/relationships/hdphoto" Target="../media/hdphoto2.wd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73.xml"/><Relationship Id="rId7" Type="http://schemas.microsoft.com/office/2007/relationships/hdphoto" Target="../media/hdphoto1.wdp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slide" Target="slide25.xml"/><Relationship Id="rId5" Type="http://schemas.openxmlformats.org/officeDocument/2006/relationships/slide" Target="slide22.xml"/><Relationship Id="rId10" Type="http://schemas.openxmlformats.org/officeDocument/2006/relationships/image" Target="../media/image4.tiff"/><Relationship Id="rId4" Type="http://schemas.openxmlformats.org/officeDocument/2006/relationships/slide" Target="slide28.xml"/><Relationship Id="rId9" Type="http://schemas.microsoft.com/office/2007/relationships/hdphoto" Target="../media/hdphoto3.wdp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73.xml"/><Relationship Id="rId7" Type="http://schemas.microsoft.com/office/2007/relationships/hdphoto" Target="../media/hdphoto1.wdp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25.xml"/><Relationship Id="rId11" Type="http://schemas.openxmlformats.org/officeDocument/2006/relationships/image" Target="../media/image2.png"/><Relationship Id="rId5" Type="http://schemas.openxmlformats.org/officeDocument/2006/relationships/slide" Target="slide22.xml"/><Relationship Id="rId10" Type="http://schemas.openxmlformats.org/officeDocument/2006/relationships/image" Target="../media/image4.tiff"/><Relationship Id="rId4" Type="http://schemas.openxmlformats.org/officeDocument/2006/relationships/slide" Target="slide28.xml"/><Relationship Id="rId9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2.xml"/><Relationship Id="rId7" Type="http://schemas.microsoft.com/office/2007/relationships/hdphoto" Target="../media/hdphoto1.wdp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9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2.xml"/><Relationship Id="rId7" Type="http://schemas.microsoft.com/office/2007/relationships/hdphoto" Target="../media/hdphoto1.wdp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2.xml"/><Relationship Id="rId7" Type="http://schemas.microsoft.com/office/2007/relationships/hdphoto" Target="../media/hdphoto1.wdp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9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5.xml"/><Relationship Id="rId7" Type="http://schemas.microsoft.com/office/2007/relationships/hdphoto" Target="../media/hdphoto1.wdp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8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5.xml"/><Relationship Id="rId7" Type="http://schemas.microsoft.com/office/2007/relationships/hdphoto" Target="../media/hdphoto1.wdp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85.xml"/><Relationship Id="rId7" Type="http://schemas.microsoft.com/office/2007/relationships/hdphoto" Target="../media/hdphoto1.wdp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88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36.xml"/><Relationship Id="rId11" Type="http://schemas.openxmlformats.org/officeDocument/2006/relationships/image" Target="../media/image2.png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94.xml"/><Relationship Id="rId7" Type="http://schemas.microsoft.com/office/2007/relationships/hdphoto" Target="../media/hdphoto1.wdp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94.xml"/><Relationship Id="rId7" Type="http://schemas.microsoft.com/office/2007/relationships/hdphoto" Target="../media/hdphoto1.wdp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slide" Target="slide136.xml"/><Relationship Id="rId5" Type="http://schemas.openxmlformats.org/officeDocument/2006/relationships/slide" Target="slide133.xml"/><Relationship Id="rId10" Type="http://schemas.openxmlformats.org/officeDocument/2006/relationships/image" Target="../media/image4.tiff"/><Relationship Id="rId4" Type="http://schemas.openxmlformats.org/officeDocument/2006/relationships/slide" Target="slide130.xml"/><Relationship Id="rId9" Type="http://schemas.microsoft.com/office/2007/relationships/hdphoto" Target="../media/hdphoto3.wdp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10.xml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94.xml"/><Relationship Id="rId7" Type="http://schemas.microsoft.com/office/2007/relationships/hdphoto" Target="../media/hdphoto1.wdp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9" name="6">
            <a:hlinkClick r:id="" action="ppaction://media"/>
            <a:extLst>
              <a:ext uri="{FF2B5EF4-FFF2-40B4-BE49-F238E27FC236}">
                <a16:creationId xmlns:a16="http://schemas.microsoft.com/office/drawing/2014/main" id="{ECB6A9CF-4EF1-436F-A2F2-B30C59636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0600" y="2724341"/>
            <a:ext cx="540000" cy="54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8AA5CF5-2B26-0643-92A5-ADB7DFA403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D148DF-BED9-4349-B8B3-A12BA04EA9F4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5830033-E057-8D40-9A80-CABC0AF66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A753D9F-9A9D-704E-875E-A92A0AAC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0D55509-D083-4440-8696-686EDAC38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2D01D9A-C512-2247-BCF4-A0C0AA4BE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CCCBDB4-056A-D344-B2AC-4845365AB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013937DA-195E-C640-BF82-359BEA07ED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E45A6FB-65A2-7F4A-8C04-DC5B20120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C8C2C0F9-A21A-CA4F-A4DA-ABE4235903C3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936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9" name="50">
            <a:hlinkClick r:id="" action="ppaction://media"/>
            <a:extLst>
              <a:ext uri="{FF2B5EF4-FFF2-40B4-BE49-F238E27FC236}">
                <a16:creationId xmlns:a16="http://schemas.microsoft.com/office/drawing/2014/main" id="{FADAF98A-2D14-411E-9417-DA29CF390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117" y="2711959"/>
            <a:ext cx="540000" cy="54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78B03B5-C273-4B7D-AFD8-4DBE1E3F910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150" y="271542"/>
            <a:ext cx="2160000" cy="2171865"/>
          </a:xfrm>
          <a:prstGeom prst="rect">
            <a:avLst/>
          </a:prstGeom>
        </p:spPr>
      </p:pic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67E8097-CCEA-4B76-B198-AF2A17AF639A}"/>
              </a:ext>
            </a:extLst>
          </p:cNvPr>
          <p:cNvGrpSpPr/>
          <p:nvPr/>
        </p:nvGrpSpPr>
        <p:grpSpPr>
          <a:xfrm>
            <a:off x="5061425" y="301282"/>
            <a:ext cx="2073725" cy="173597"/>
            <a:chOff x="8918075" y="4601740"/>
            <a:chExt cx="2073725" cy="173597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22D32C5E-7821-4D1B-B241-B849B92EB20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E308474-5125-4964-8529-0DC083E00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33030022-54BA-47CC-9687-6CAC1E9EA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7E95D686-0204-497B-9D36-06291794C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8A908DAC-B4C6-4AB1-A899-7214FAF01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FD061D25-668A-4467-A687-BADDD6D4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50AEFEDB-717A-4D64-BBB0-8E313DD2C6C6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52C6C62E-7034-47DF-8EF6-D915BB42D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AA414C6-1D6A-4B73-A0F5-C71BCB72E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2BCAD047-B6A7-4FBE-9295-D82C9504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3F9E1917-9620-402C-A6A6-E46014354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01382F53-3AE9-438A-9250-46053E787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C2C00414-8DC5-4B0A-A1CF-30E411A5919E}"/>
              </a:ext>
            </a:extLst>
          </p:cNvPr>
          <p:cNvGrpSpPr/>
          <p:nvPr/>
        </p:nvGrpSpPr>
        <p:grpSpPr>
          <a:xfrm>
            <a:off x="5060459" y="521362"/>
            <a:ext cx="2076900" cy="176772"/>
            <a:chOff x="8917109" y="4821820"/>
            <a:chExt cx="2076900" cy="176772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C9C9CEA8-BFA0-44A9-808D-76C0AAA4B9A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C234B2ED-3E95-4A5D-91EE-08A33D8CC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720EC83A-CC65-46BD-8431-9A78F151A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16E899B8-D3A8-48EE-B2B1-C804887AF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ABCE8265-A1D4-44B5-A925-AA0BA279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549D0F7F-045B-48E7-B424-CDA3C23D7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C54D69D-883B-460B-BF91-3C3E2F8968E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C8383D92-2D62-4076-9405-D5F2B12CD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8BB6263-F85F-4E84-AC66-C5EC79B6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C26ECFB-AD90-4163-AB84-F19B2C395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A2E605C-AB64-43D4-A6D5-89F66D0D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289B8F45-3509-4C4A-81F0-120261C6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27C030E-CEA4-4C99-836A-DEC1A4169FE9}"/>
              </a:ext>
            </a:extLst>
          </p:cNvPr>
          <p:cNvGrpSpPr/>
          <p:nvPr/>
        </p:nvGrpSpPr>
        <p:grpSpPr>
          <a:xfrm>
            <a:off x="5060459" y="953679"/>
            <a:ext cx="2076900" cy="174328"/>
            <a:chOff x="8917109" y="5254137"/>
            <a:chExt cx="2076900" cy="174328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16353CFC-1C7D-433C-B9D7-E66FFF48AA0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DE179BBE-C459-4446-A4B8-2AB6550FF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BEECBDE8-86AF-436C-893E-ED6BAAF2B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CFF44BC4-313F-4192-94A8-3C46D5E6A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689948FA-06E1-4127-855F-6C3E01D95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57BA1D3F-F4A3-4C70-80C7-F77A1727D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F40E34D4-7190-4721-B9ED-F140D725378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592A0168-8048-4BC5-9211-3A5F36EA8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A434C301-A475-432C-BE4F-79AD6A2E4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913B9DF-7051-4A3F-8399-93E3624D7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44ED80E-D2B0-4382-916F-377A74B48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FBB06BD-333D-4F16-A173-25A410D65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708124C-7C21-4B95-B084-C2BB9EE9FAE5}"/>
              </a:ext>
            </a:extLst>
          </p:cNvPr>
          <p:cNvGrpSpPr/>
          <p:nvPr/>
        </p:nvGrpSpPr>
        <p:grpSpPr>
          <a:xfrm>
            <a:off x="5060734" y="736814"/>
            <a:ext cx="2074416" cy="175550"/>
            <a:chOff x="8917384" y="5037272"/>
            <a:chExt cx="2074416" cy="175550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9D2DC41A-4B88-49D4-A992-74EB516E8A8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517C0BC6-AA78-492D-9478-49C99D350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899206A4-C5BF-4350-96EC-4F4C2FCFE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6C1B0D44-A059-4DDE-9221-03F9223CB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5B8329AD-9B43-4066-9D96-FF3D5D130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9B88C82E-1614-4F77-BD31-656A02BF6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8EF97F84-458E-47F1-833D-028C8748494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509E7DDF-8CB6-414E-8A51-A8FEC6B7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AEC7B307-4EA8-4C43-8A81-399F7BBDC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520E5D2-278F-4130-83EC-FA87C0DAC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EC9894C-4FCF-413E-968E-94B10F35A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D09B152C-35FD-4599-97F2-0DD93F0C4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E8460E6-4F68-4672-B17E-5EF1537450AA}"/>
              </a:ext>
            </a:extLst>
          </p:cNvPr>
          <p:cNvGrpSpPr/>
          <p:nvPr/>
        </p:nvGrpSpPr>
        <p:grpSpPr>
          <a:xfrm>
            <a:off x="5062668" y="1155559"/>
            <a:ext cx="2073725" cy="176772"/>
            <a:chOff x="8916143" y="5466625"/>
            <a:chExt cx="2073725" cy="176772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45FADBE5-7DBA-4BEC-9F9A-DF1F2C07E2F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9A415A0B-1230-4E5E-A397-93E5AA129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4AE0A56-F8C7-4CF8-BB32-42D9BAC19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89449D9F-3323-48F6-8EB4-F194EBA2F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EBFEDDF-AF0D-4101-9550-AB19CCB1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E7233D2-2AE3-49EF-A5C2-32E75A9E0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63B6D39B-9696-4E58-96CF-6F163A79A447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2574728B-CBD3-48DC-9D0D-F57509FE3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E1174F1-F7B8-4BF0-9326-A81EDDC56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8395A21E-ABA8-4DA5-8BD1-F4289F953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D37A934-8364-407E-9D4D-F433EAB45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38D40F87-6F12-4881-8E02-BAA835C3A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34" name="Grafik 133">
            <a:extLst>
              <a:ext uri="{FF2B5EF4-FFF2-40B4-BE49-F238E27FC236}">
                <a16:creationId xmlns:a16="http://schemas.microsoft.com/office/drawing/2014/main" id="{8C1B5E5B-EA92-4197-A6A9-90CF46B63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35" name="Textfeld 134">
            <a:extLst>
              <a:ext uri="{FF2B5EF4-FFF2-40B4-BE49-F238E27FC236}">
                <a16:creationId xmlns:a16="http://schemas.microsoft.com/office/drawing/2014/main" id="{FA142077-43E3-4EE3-896C-DFBA9B65068C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4328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1660368" cy="173597"/>
            <a:chOff x="8918075" y="4601740"/>
            <a:chExt cx="1660368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577450" cy="172375"/>
              <a:chOff x="1195207" y="4594399"/>
              <a:chExt cx="577450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35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05352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457" y="2735909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251AE03-4796-4785-A5A3-B5971E563F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4EE941F-84F7-4F2C-8B5F-8F9466AAA1B7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E55897F-C2E1-42C3-A90A-F9B399917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5B81943-3A4E-4200-833F-595E5CFED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43509CF-95F5-40EC-9D7A-A50A1CA3D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D52823D-145C-400B-B759-EE8F1DE0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4446154-88CD-4780-AE71-BC728060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97E487-C8EF-4D3F-94E3-4CE78028802D}"/>
              </a:ext>
            </a:extLst>
          </p:cNvPr>
          <p:cNvGrpSpPr/>
          <p:nvPr/>
        </p:nvGrpSpPr>
        <p:grpSpPr>
          <a:xfrm>
            <a:off x="2281057" y="4597574"/>
            <a:ext cx="781575" cy="172375"/>
            <a:chOff x="1195207" y="4594399"/>
            <a:chExt cx="781575" cy="172375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C4685B1-ACF1-4DB4-B2AD-EFBD9424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5693AD1-EFC4-482A-A0C4-C7B74F949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A07A4F8-A6AE-4114-902A-8F3827E6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5569C3B-986C-464B-A753-C3EEDAF3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4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1660368" cy="173597"/>
            <a:chOff x="8918075" y="4601740"/>
            <a:chExt cx="1660368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577450" cy="172375"/>
              <a:chOff x="1195207" y="4594399"/>
              <a:chExt cx="577450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89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01716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2392" y="2713267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29DA86-838B-4497-B96B-211482B90E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1660368" cy="173597"/>
            <a:chOff x="8918075" y="4601740"/>
            <a:chExt cx="1660368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577450" cy="172375"/>
              <a:chOff x="1195207" y="4594399"/>
              <a:chExt cx="577450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24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5322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33E6FC06-859E-4C01-A514-B4FA43F10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5195" y="2710416"/>
            <a:ext cx="540000" cy="5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264A68-3BCC-4E92-AD6F-F6CC40F9A75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850" y="271542"/>
            <a:ext cx="2160000" cy="2171865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039F31A-4A6F-4435-9075-3882B56B9A3D}"/>
              </a:ext>
            </a:extLst>
          </p:cNvPr>
          <p:cNvGrpSpPr/>
          <p:nvPr/>
        </p:nvGrpSpPr>
        <p:grpSpPr>
          <a:xfrm>
            <a:off x="5054125" y="297864"/>
            <a:ext cx="987632" cy="172375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03CA0E6-B3A9-4DBD-99DF-CAAEFC162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12FBAC3-AD5A-48B0-839F-229E04C7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6509210-6CE6-4C77-B393-1B42D78B0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5E749F4-30A5-4BF5-BCE0-3C732C40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F95A0DD-CAE4-4BA1-8686-24F674220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2F5102C-85D3-4859-803A-C5070C03A0F2}"/>
              </a:ext>
            </a:extLst>
          </p:cNvPr>
          <p:cNvGrpSpPr/>
          <p:nvPr/>
        </p:nvGrpSpPr>
        <p:grpSpPr>
          <a:xfrm>
            <a:off x="6137043" y="299086"/>
            <a:ext cx="577450" cy="172375"/>
            <a:chOff x="1195207" y="4594399"/>
            <a:chExt cx="577450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16587B4-D016-4FFF-8557-B689AA0B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C09AB78-7E7D-412C-8C10-234C985D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C5DBAEA-050C-4B61-97A5-3C5A97F1E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8491984A-4E90-488D-A5DE-600C4BD7A5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645E016-94C3-483F-A784-A692A2CFEF58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5009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2C18628-DCB7-4808-B2EE-07EFFA62E0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06151BC-8F10-4A02-B4F5-760964AD04FC}"/>
              </a:ext>
            </a:extLst>
          </p:cNvPr>
          <p:cNvGrpSpPr/>
          <p:nvPr/>
        </p:nvGrpSpPr>
        <p:grpSpPr>
          <a:xfrm>
            <a:off x="5056309" y="485612"/>
            <a:ext cx="2076900" cy="176772"/>
            <a:chOff x="8917109" y="4821820"/>
            <a:chExt cx="2076900" cy="17677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F22348F-9C6C-4205-A186-5F7265E9850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B6E42345-E60B-4B8C-B4E4-AA766261D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79D27326-F2AA-43B8-ACDE-D785FADCB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2CE196DD-5073-4B03-80AE-A027121DE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560B35D5-F9DB-43FE-9A3B-950C1C89A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A468C3B3-5CE4-46CB-B145-CB399EC94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C70CE1D6-CE58-4FDF-9A1A-836BE79FB9A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2EB1479B-3238-4C65-9FCF-D2FDD2C2A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E1E3E4E0-6050-457A-A020-328713FEF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1EF285-5956-4B28-AB1A-08C85D53B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45ED6DA3-D24E-4A22-A21C-9A290B214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B07CD833-93F5-40B7-8BD7-B18541D9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8DAC3BA-8A4F-4648-9089-48CC47670EEC}"/>
              </a:ext>
            </a:extLst>
          </p:cNvPr>
          <p:cNvGrpSpPr/>
          <p:nvPr/>
        </p:nvGrpSpPr>
        <p:grpSpPr>
          <a:xfrm>
            <a:off x="5056309" y="917929"/>
            <a:ext cx="2076900" cy="174328"/>
            <a:chOff x="8917109" y="5254137"/>
            <a:chExt cx="2076900" cy="174328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95B3EA5-2C45-44E0-9A11-63837CB053E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F4C84130-1AB6-411F-8E9C-28483229B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717A410E-69B0-486B-BA42-4E7AF9FD4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5A225180-0883-411C-9F74-25EC3EC1B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D950F730-E15A-4E81-A762-58840202B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98EE7AFB-F41D-4D3B-801C-C6F442D9D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2B91F82-5CE9-49FC-A417-6D5B3C913C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B524F1FB-5FF0-462C-94AC-8199C616F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5D5074F9-D513-44C4-B14E-433B32994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EC810D-8F6E-4313-9540-63B83D165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436753D9-35CC-4637-980E-BF2B3AE7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E8F0FD9-A928-499B-84E8-B87ABD0AB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2CDFE929-162D-418D-8EBE-3C57D1D437E5}"/>
              </a:ext>
            </a:extLst>
          </p:cNvPr>
          <p:cNvGrpSpPr/>
          <p:nvPr/>
        </p:nvGrpSpPr>
        <p:grpSpPr>
          <a:xfrm>
            <a:off x="5055343" y="1130417"/>
            <a:ext cx="2073725" cy="176772"/>
            <a:chOff x="8916143" y="5466625"/>
            <a:chExt cx="2073725" cy="17677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D47E25F-97DC-46EC-8B42-2AB999D010A9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83BF008B-2E1C-42D5-A553-183D940F3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F784256C-D9A7-461C-95FC-5A9B21374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582D46E-A546-4BF7-B9FB-8A6DAF9A2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102AC5D2-88EC-4CDD-BA02-4FDAE2B2E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A10FB251-9FA2-4C86-A7D8-5EF473649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8BFBEBB-96C9-446A-BEBD-B70E445DAD5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2F5ED83B-3A61-46D1-9B23-908697737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AA2A230F-202B-4356-8F69-D81489212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8278DB0-7DA2-4C65-8B93-D1DD1B7AE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5B9F019F-8E09-4721-B259-AA075214D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D232456-D6DC-4A5A-8C7F-C90E6120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00A830F-0583-4CEF-B249-BF69FAF4CF8E}"/>
              </a:ext>
            </a:extLst>
          </p:cNvPr>
          <p:cNvGrpSpPr/>
          <p:nvPr/>
        </p:nvGrpSpPr>
        <p:grpSpPr>
          <a:xfrm>
            <a:off x="5056584" y="701064"/>
            <a:ext cx="2074416" cy="175550"/>
            <a:chOff x="8917384" y="5037272"/>
            <a:chExt cx="2074416" cy="175550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61DB3534-60E0-498C-B210-F31FB6107B1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92BD10D-EC66-4775-9B53-6062C0BE0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637CB355-8262-479D-917E-C468867EF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71645720-8FF4-45AB-A8D1-72046C35F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D8F0EFF0-6C1C-474D-AE47-900F6EB47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CEE181B-3887-4C58-BC8E-1A676BE64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206B8C69-8CC8-47E6-8E0C-AC6C82ED415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B16F4819-830E-47DA-8A1C-36064C1D7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5A0DA0D-48A2-429D-8714-DE960506C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29B2E2F-C91D-4983-8B10-12DF3FEDA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328962DF-97A7-46A2-8C0A-9821906FF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A46E48F-4F98-4BB2-B5C5-6694EB2FE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D27A4B1-544B-408D-9E61-8E3985F842E3}"/>
              </a:ext>
            </a:extLst>
          </p:cNvPr>
          <p:cNvGrpSpPr/>
          <p:nvPr/>
        </p:nvGrpSpPr>
        <p:grpSpPr>
          <a:xfrm>
            <a:off x="5058518" y="1559750"/>
            <a:ext cx="2072841" cy="172375"/>
            <a:chOff x="8919318" y="5895958"/>
            <a:chExt cx="2072841" cy="172375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7C16670A-8055-4671-B678-819C113447D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3B3798DF-85EA-4144-8FFC-076293D2D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FA7619B3-11B1-4E39-B218-6A00875AC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C325CD92-A798-45BD-A6C6-202FCFF87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BBAF9EE2-AA8D-4BBE-B6C4-DE2773E3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DBC3D415-40A0-4C0E-B151-B95B2D12D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B6951E27-A4DE-4536-80A8-327CD97B081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6A401D75-DE71-4FDE-A499-812765AC5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235B3A92-35C4-4AA4-B101-7AA46108B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F0D470FB-4D65-4470-BA0E-B281CDE56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D8FA4D5F-F7AF-415E-A377-CF8B4F945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2891712-B775-4659-A5F7-8DC166D4B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860C045-065B-4ACF-87F3-D89A99A7270F}"/>
              </a:ext>
            </a:extLst>
          </p:cNvPr>
          <p:cNvGrpSpPr/>
          <p:nvPr/>
        </p:nvGrpSpPr>
        <p:grpSpPr>
          <a:xfrm>
            <a:off x="5056828" y="1986882"/>
            <a:ext cx="781575" cy="172375"/>
            <a:chOff x="1195207" y="4594399"/>
            <a:chExt cx="781575" cy="172375"/>
          </a:xfrm>
        </p:grpSpPr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5BCFBCB9-09EF-454E-A783-80F9913C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4B390B6-9ECD-4D56-A3E8-356AD1B11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DD9E203C-5B53-47CF-8334-71DE07BE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D8A28A6C-3A4F-44E4-86E5-2044E157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FF606E9F-8218-4DB4-BD4B-6D59C2E55784}"/>
              </a:ext>
            </a:extLst>
          </p:cNvPr>
          <p:cNvGrpSpPr/>
          <p:nvPr/>
        </p:nvGrpSpPr>
        <p:grpSpPr>
          <a:xfrm>
            <a:off x="5058616" y="1344531"/>
            <a:ext cx="2070550" cy="173597"/>
            <a:chOff x="8920284" y="5682268"/>
            <a:chExt cx="2070550" cy="173597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B2435E76-1A52-4523-A5FC-5C2DB66F446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EF16D80-B1BF-4D15-B383-5EDF1164D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4066D876-F061-4B10-90F5-696BB251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035A666-7B6E-42A6-A3D4-A9ED7084D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C94FB94-2C6E-4AD6-B482-B4152733B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9C17800-1972-4EF1-BB5C-B402CBDF7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16F017BD-2C8A-48FD-84CB-8F237EFDB74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01EF54D8-0572-4E9E-B608-12BFDD421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7E0AE8F-FD2A-4F77-9C0C-35E44241B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24EB6BF-F8A8-4ED2-AC4A-7F45BE759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A8DD5E1C-2A57-497E-88C8-8D8FAD51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5D1BA889-980A-4D4D-80E0-2928DCE45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6AF1275-F3FF-4FC3-B40D-D2078805E51A}"/>
              </a:ext>
            </a:extLst>
          </p:cNvPr>
          <p:cNvGrpSpPr/>
          <p:nvPr/>
        </p:nvGrpSpPr>
        <p:grpSpPr>
          <a:xfrm>
            <a:off x="5058616" y="1776502"/>
            <a:ext cx="2072841" cy="172375"/>
            <a:chOff x="8919318" y="5895958"/>
            <a:chExt cx="2072841" cy="172375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D82BFBB-37E0-4FFD-B06A-84E3688A436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FFF86234-F1BB-4A49-BCF9-F180DD897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BED7F1A-D3FC-466A-A3B8-EC767B9CA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2BF49E0B-59D1-4104-8ECC-42BA18759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0F6442E-F977-4397-9AF8-41F91C570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EE55E4C-EB08-42DC-B77C-95EF05D06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9566C464-3AE4-4867-8332-747714D73B7A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41B3415E-69C0-46AD-ADDC-77D0613CA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9DF7DFF8-CEDD-4D32-95CF-40307734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01D7AEA-B0C7-4396-BEDB-618E63E63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19DD0CE-28E2-4DDA-8091-DCFCEB9F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78640B2-D632-4161-BD1E-DEBC99B0C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77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2A5520C-B3A0-4FEC-AB55-B072A93E6F9B}"/>
              </a:ext>
            </a:extLst>
          </p:cNvPr>
          <p:cNvGrpSpPr/>
          <p:nvPr/>
        </p:nvGrpSpPr>
        <p:grpSpPr>
          <a:xfrm>
            <a:off x="5108095" y="1071163"/>
            <a:ext cx="987632" cy="172375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22D7B55-B531-45D1-A86D-1F83DFC87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CE05DC0B-F3C0-46D5-9362-01A7ED3C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84C4C03-BB9A-4415-A1E5-42326581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FD96A24A-BC57-4993-9C57-4641149A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4D91631-4F6D-47E2-B0F4-1AE6F86D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2E3781A-EFBB-4C18-88CE-324AE12B5DE4}"/>
              </a:ext>
            </a:extLst>
          </p:cNvPr>
          <p:cNvGrpSpPr/>
          <p:nvPr/>
        </p:nvGrpSpPr>
        <p:grpSpPr>
          <a:xfrm>
            <a:off x="5109061" y="1283631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5D854DDE-823E-42DE-967C-3E692AE4C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F4E3444-6E40-4058-98E3-69DBA60F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A3518D-4B57-405F-AAB3-5562ED4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23A196E-4675-404C-874E-1C407724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F6FDFB2-2B47-41EC-AC99-0A4C4665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9BD1FC8-D72E-4744-9BCC-5610E628F700}"/>
              </a:ext>
            </a:extLst>
          </p:cNvPr>
          <p:cNvGrpSpPr/>
          <p:nvPr/>
        </p:nvGrpSpPr>
        <p:grpSpPr>
          <a:xfrm>
            <a:off x="5111377" y="1505511"/>
            <a:ext cx="370405" cy="169200"/>
            <a:chOff x="1198127" y="4597574"/>
            <a:chExt cx="370405" cy="169200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E285194-B198-48A6-98BD-E9AC9A2B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27" y="4597574"/>
              <a:ext cx="162281" cy="162281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CEC7B40-B4E9-451F-BECD-F3F0270A6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0AF758D-5F33-49CA-A049-291FD77A8A57}"/>
              </a:ext>
            </a:extLst>
          </p:cNvPr>
          <p:cNvGrpSpPr/>
          <p:nvPr/>
        </p:nvGrpSpPr>
        <p:grpSpPr>
          <a:xfrm>
            <a:off x="6191013" y="1072385"/>
            <a:ext cx="987632" cy="172375"/>
            <a:chOff x="1195207" y="4594399"/>
            <a:chExt cx="987632" cy="172375"/>
          </a:xfrm>
        </p:grpSpPr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9980F0B-63CB-4DF8-9A99-6B163A7CE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4A49AADB-8A66-4843-8132-A360C4AE4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537C2FCE-BA65-44B2-83CD-06BB1F5D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2EA5E05A-468B-4168-B8BF-83E0F686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D8A8CC6D-DEF5-41A0-BC06-E131F52C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7247A85-E31C-496E-8D80-0F74C58B45C2}"/>
              </a:ext>
            </a:extLst>
          </p:cNvPr>
          <p:cNvGrpSpPr/>
          <p:nvPr/>
        </p:nvGrpSpPr>
        <p:grpSpPr>
          <a:xfrm>
            <a:off x="6191979" y="1284853"/>
            <a:ext cx="987632" cy="172375"/>
            <a:chOff x="1195207" y="4594399"/>
            <a:chExt cx="987632" cy="172375"/>
          </a:xfrm>
        </p:grpSpPr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1050C6AD-885E-4970-A915-D7062376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7E98799-0420-4382-A895-A8702C2F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1D3BB5D1-EE02-4413-AED7-9C3BEA83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FAB565CE-7EDC-4898-A4CA-289842344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474C8786-01C5-4BA5-8F44-16818E94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0C3A029-B767-4C75-B3FA-F41D5AF8133B}"/>
              </a:ext>
            </a:extLst>
          </p:cNvPr>
          <p:cNvGrpSpPr/>
          <p:nvPr/>
        </p:nvGrpSpPr>
        <p:grpSpPr>
          <a:xfrm>
            <a:off x="6195154" y="855500"/>
            <a:ext cx="987632" cy="172375"/>
            <a:chOff x="1195207" y="4594399"/>
            <a:chExt cx="987632" cy="172375"/>
          </a:xfrm>
        </p:grpSpPr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CEA43594-E868-4E52-8FF1-0C8F23D2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8EC18B4E-FD41-4529-B88A-752AF33F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39723003-F8A9-42EC-8E0D-069652C2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93386654-E840-4557-A632-A521E0B5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87D5191F-9920-461E-8334-6DA8185D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1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2212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2" name="26">
            <a:hlinkClick r:id="" action="ppaction://media"/>
            <a:extLst>
              <a:ext uri="{FF2B5EF4-FFF2-40B4-BE49-F238E27FC236}">
                <a16:creationId xmlns:a16="http://schemas.microsoft.com/office/drawing/2014/main" id="{BC62FE1F-5476-4F99-9341-DB0C3F0C8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970" y="2708059"/>
            <a:ext cx="540000" cy="54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827CC58-2168-405D-AE96-533A78F1546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40CB08A-A4E7-481C-80C7-5271B3CD5D92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F8B8444D-E9D8-467F-B944-B2A66AE732C1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29B0A145-85C5-4D7D-822E-6E231F684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8217A1DD-F0CE-4BD9-BEFA-46FCF162F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9E6DEA85-EA3F-4D53-8828-BEE4139C3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CE584200-A53B-4DE6-9FDF-9A9CDED2D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55028A6B-E87C-40B9-809D-4FBD97528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F447666-DB71-4A31-9BED-D930CF22162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65E3D3BF-3014-4692-AAE8-4FB51B672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CDB16851-AB79-4D91-B259-0F453736C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A7DFDA11-DFEC-4ACC-BF7D-B34984B73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5E72E831-6396-499A-B8C0-321823C5B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B8285189-5174-4185-A878-DF1666D94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AD46325-7512-4C18-9CF9-C6CDC2E2ED72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C9C6BBEA-7274-498A-8461-66AD46F3B0D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F4D9C09E-3591-4677-B1E4-72AB20395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EFD64C47-DE6E-43FC-932B-9DE11D54C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C05B3E52-A5F4-4770-B6A7-77FB1C33D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735966F-2765-443D-9F4F-5350C34AB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7B0A24E7-4AA3-494D-946A-93BFBEF1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87E8161D-C8A0-4EF7-ACC7-A33C516356F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5BD2CCF3-0C1D-491D-A2A5-65B4A2437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D6837BAD-0C2B-4229-9222-B18BB249E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9A4D706C-8448-436D-A131-8358671D5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0B77DB14-DDBD-4B9B-89E5-F54B8D2B3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B2C9979-BD6F-4AE2-89F0-2DB153A8F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D6A9240-297C-477D-941E-22694ED6FFED}"/>
              </a:ext>
            </a:extLst>
          </p:cNvPr>
          <p:cNvGrpSpPr/>
          <p:nvPr/>
        </p:nvGrpSpPr>
        <p:grpSpPr>
          <a:xfrm>
            <a:off x="1192584" y="5037272"/>
            <a:ext cx="1255984" cy="175550"/>
            <a:chOff x="8917384" y="5037272"/>
            <a:chExt cx="1255984" cy="175550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9AADF8B1-89D8-4BD4-8667-686D0AEE7496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BEC55705-44E2-4621-9879-F680A9ECE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CF48D8D8-3FDA-467A-BF37-CEB87F6C7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C217220A-A0F2-41F4-A18C-D215664AC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4811A15D-0FEC-404D-8917-E46836017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F98CCD27-79E6-4233-8377-FA7C96AA4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071224A4-812F-4016-BB86-72818D755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4168" y="504203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8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2A5520C-B3A0-4FEC-AB55-B072A93E6F9B}"/>
              </a:ext>
            </a:extLst>
          </p:cNvPr>
          <p:cNvGrpSpPr/>
          <p:nvPr/>
        </p:nvGrpSpPr>
        <p:grpSpPr>
          <a:xfrm>
            <a:off x="5108095" y="1071163"/>
            <a:ext cx="987632" cy="172375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22D7B55-B531-45D1-A86D-1F83DFC87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CE05DC0B-F3C0-46D5-9362-01A7ED3C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84C4C03-BB9A-4415-A1E5-42326581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FD96A24A-BC57-4993-9C57-4641149A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4D91631-4F6D-47E2-B0F4-1AE6F86D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2E3781A-EFBB-4C18-88CE-324AE12B5DE4}"/>
              </a:ext>
            </a:extLst>
          </p:cNvPr>
          <p:cNvGrpSpPr/>
          <p:nvPr/>
        </p:nvGrpSpPr>
        <p:grpSpPr>
          <a:xfrm>
            <a:off x="5109061" y="1283631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5D854DDE-823E-42DE-967C-3E692AE4C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F4E3444-6E40-4058-98E3-69DBA60F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A3518D-4B57-405F-AAB3-5562ED4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23A196E-4675-404C-874E-1C407724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F6FDFB2-2B47-41EC-AC99-0A4C4665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9BD1FC8-D72E-4744-9BCC-5610E628F700}"/>
              </a:ext>
            </a:extLst>
          </p:cNvPr>
          <p:cNvGrpSpPr/>
          <p:nvPr/>
        </p:nvGrpSpPr>
        <p:grpSpPr>
          <a:xfrm>
            <a:off x="5111377" y="1505511"/>
            <a:ext cx="370405" cy="169200"/>
            <a:chOff x="1198127" y="4597574"/>
            <a:chExt cx="370405" cy="169200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E285194-B198-48A6-98BD-E9AC9A2B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27" y="4597574"/>
              <a:ext cx="162281" cy="162281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CEC7B40-B4E9-451F-BECD-F3F0270A6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0AF758D-5F33-49CA-A049-291FD77A8A57}"/>
              </a:ext>
            </a:extLst>
          </p:cNvPr>
          <p:cNvGrpSpPr/>
          <p:nvPr/>
        </p:nvGrpSpPr>
        <p:grpSpPr>
          <a:xfrm>
            <a:off x="6191013" y="1072385"/>
            <a:ext cx="987632" cy="172375"/>
            <a:chOff x="1195207" y="4594399"/>
            <a:chExt cx="987632" cy="172375"/>
          </a:xfrm>
        </p:grpSpPr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9980F0B-63CB-4DF8-9A99-6B163A7CE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4A49AADB-8A66-4843-8132-A360C4AE4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537C2FCE-BA65-44B2-83CD-06BB1F5D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2EA5E05A-468B-4168-B8BF-83E0F686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D8A8CC6D-DEF5-41A0-BC06-E131F52C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7247A85-E31C-496E-8D80-0F74C58B45C2}"/>
              </a:ext>
            </a:extLst>
          </p:cNvPr>
          <p:cNvGrpSpPr/>
          <p:nvPr/>
        </p:nvGrpSpPr>
        <p:grpSpPr>
          <a:xfrm>
            <a:off x="6191979" y="1284853"/>
            <a:ext cx="987632" cy="172375"/>
            <a:chOff x="1195207" y="4594399"/>
            <a:chExt cx="987632" cy="172375"/>
          </a:xfrm>
        </p:grpSpPr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1050C6AD-885E-4970-A915-D7062376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7E98799-0420-4382-A895-A8702C2F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1D3BB5D1-EE02-4413-AED7-9C3BEA83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FAB565CE-7EDC-4898-A4CA-289842344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474C8786-01C5-4BA5-8F44-16818E94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0C3A029-B767-4C75-B3FA-F41D5AF8133B}"/>
              </a:ext>
            </a:extLst>
          </p:cNvPr>
          <p:cNvGrpSpPr/>
          <p:nvPr/>
        </p:nvGrpSpPr>
        <p:grpSpPr>
          <a:xfrm>
            <a:off x="6195154" y="855500"/>
            <a:ext cx="987632" cy="172375"/>
            <a:chOff x="1195207" y="4594399"/>
            <a:chExt cx="987632" cy="172375"/>
          </a:xfrm>
        </p:grpSpPr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CEA43594-E868-4E52-8FF1-0C8F23D2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8EC18B4E-FD41-4529-B88A-752AF33F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39723003-F8A9-42EC-8E0D-069652C2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93386654-E840-4557-A632-A521E0B5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87D5191F-9920-461E-8334-6DA8185D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5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9985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2" name="92">
            <a:hlinkClick r:id="" action="ppaction://media"/>
            <a:extLst>
              <a:ext uri="{FF2B5EF4-FFF2-40B4-BE49-F238E27FC236}">
                <a16:creationId xmlns:a16="http://schemas.microsoft.com/office/drawing/2014/main" id="{74DB22F1-B4C9-4D2F-9159-81B1CF9E7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5077" y="2713267"/>
            <a:ext cx="540000" cy="540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CA54611B-804D-4761-965A-938A3405BC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63632368-B683-4FE7-893B-32A698B3D65D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A56C53B7-97F0-41A9-9814-356CAB17DD8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1506F31-A51A-4AF0-96C1-FCCF10AC9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21B0F42-9755-4CE4-8BEA-4B018F4AB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12299EE-8C28-44F7-89A0-171C1EDB9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DBAAEF3-4CF1-4056-BF76-30A29465B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0F934A80-6846-4340-BB10-297690999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0BC0BF94-F8C3-4AC9-A508-70C977A5B17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96FF8F3F-3821-43EC-AFCE-3C5E10F02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8755447-6B68-44D3-ACD4-E240CC29B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E50C2C5B-BB29-4B86-BA8C-67A0BB8E2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B46484E4-CC54-4BD3-ADEA-66560146C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066A263-D56C-40E0-8D43-31DE5497F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ED41CB7-CF8D-48A1-9B28-4443D063B669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2DFF1263-FD80-4AA9-88E3-7C0DB7EFAD7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D1449003-465C-4DD0-974A-9D2CC1A82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33681B5C-05B4-432B-A73F-73A07FB99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66F2816-DB8E-4D20-A3C6-D9798DAA1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688EB3BC-DED0-4747-92AE-7F873B590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4EFFB50-45F9-40E3-9C93-0BECBFC71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6521EF0D-6CD0-47D4-99BF-8C1FD54C3AA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623C65DA-DEE2-4BC5-8D99-3D69942D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4FCFF66B-72AC-4B0E-9259-7171A90BB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C24EA8C-DF58-4134-986A-30B8F39C2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1F778627-873B-4ECF-B6F1-88ACD4DA2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BD1526B0-6FE8-4054-8C6E-E41BAC664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4FB5BA-AEBA-42F0-BDA8-608F9AA6FE2C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C93EDF91-9C18-41FD-84C0-CE74C63DF37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7EB30860-4A1E-43DD-80B6-256794463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D2C20FF-CD4F-4813-927B-2589BA2CE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131CB64C-263F-4A8D-90D1-A41D398D4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3413C21C-1FD9-4CC1-B171-1901D306E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9E162E57-573A-453D-868F-B03A44BE8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66F3F565-B692-4940-A5B0-404DB3FA8FD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33234E0-0AC5-464E-AC06-3B8BC7AFE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38A10FF4-0C8A-4404-AF5C-12FE49F5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D295B21F-E8DA-463F-AF46-BC515C061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64A78260-5A62-4EFC-8831-11633FB46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4C13544A-F3D4-4661-986A-DA18D4817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67796752-DD03-4DE6-A611-134C5516FC7B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172C0C66-B6EE-4BCF-8C9E-0BB32681EE78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537DD8BF-72A5-41C6-AD3F-B8FB83771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21BBCE50-409B-4BA8-B29D-B7913BB3C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2AC4E33-C48D-43A6-AE0A-4D89FB9A7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67E05D6-73C2-42EE-BE95-56C601A8C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4DB35FDC-C69D-47A8-A60F-4CC417764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BF5BF231-C0F3-4CE6-B4DF-F33DCFAF33B4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C2E84A70-620B-46A9-9964-B87176E44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D34B07F-80DA-425C-8ED5-56EC6AE6B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4DE2E7C6-F2B6-45BF-B5AB-C7A91F9C5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5B4DBF21-D64F-4E8A-B39A-2A30EB774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56E288D2-17F1-4569-8ECE-171C5DC2B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062EE1FD-673E-479A-9EB2-BF3FE0164504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EF62F4BD-EE26-48D4-93E3-B513099637E5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D21B5317-98EB-412B-A275-E159B2B0A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E122A9E2-D62F-4ED2-9889-DEF9A4BFC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DA25F25-A88E-4C14-9937-E8961C9CC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04D4E233-6B33-4C09-AF79-074576191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33634BD-CED0-46B7-B3EA-02358CBF4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2FED24F0-DA7A-4BEB-96A7-1632F480A4E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7407B7BD-6A99-487E-882C-6FA518E9F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4AD80226-4492-46B1-9D39-488C0D8E0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693DDE09-8459-4C89-9567-42356E42B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0118137-73E6-46F7-B42D-0F53E3673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88AEB8C-CD1D-46CA-A712-08B724F46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21EB2CC3-29F3-4C12-A9D3-1F53EAC53A17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F8092932-17A7-44C6-9F71-08FB1597A97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EB28EEA-5DD9-4CEE-9681-FD0BDF31C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891A4C3D-2930-4191-B3A8-75EB0A315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28C9B95-1129-4A23-ADF1-C266B65EC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DCBBCE93-044C-4F54-A3BB-365041D4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E135CB9A-879E-495F-912E-3A9D340EB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AE497987-1F1E-43F9-BF5C-E2BC296F961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915235B2-17E7-4F8D-9249-152B81811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EF59D88-4CA6-451B-890C-3E114FFFA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F8E7CD0C-364D-4BE6-9B75-3FEAA8385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AB197AD3-CD5A-4995-AC1C-3ADD28ED5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72058B76-9BAB-456B-80B4-E7F298ECB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6C88EA22-1A21-4FE7-903D-23A608050D8D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46439CCC-ED66-4100-8F81-2FC46CF8C84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DC65CAC8-D19B-4352-B96D-CDDFAAC2A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FC084C37-AD91-45EB-A2BC-B61738C05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40B232A9-9E72-4E00-AAD5-157DB6B1F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ED507369-4F67-4D87-890B-A490D81EA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F32E6542-7ADC-4840-8D88-4C0706958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554B5390-145B-4D73-A50C-486742978172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24557F7-F543-481F-905B-3C4FF9622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01C3EDEB-8395-407E-968C-C17BBC3CE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3791952-AC9A-4CF2-BE15-60F12D592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0F92B8DC-72C5-418F-A854-0246CB326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E8F6DBB3-5041-420B-83A9-97286E0C0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90DF6193-B039-4B32-B6D7-7D12DCE892C0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205" name="Grafik 204">
              <a:extLst>
                <a:ext uri="{FF2B5EF4-FFF2-40B4-BE49-F238E27FC236}">
                  <a16:creationId xmlns:a16="http://schemas.microsoft.com/office/drawing/2014/main" id="{6DB9982A-6EDE-44F1-B0E0-43510E55F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06" name="Grafik 205">
              <a:extLst>
                <a:ext uri="{FF2B5EF4-FFF2-40B4-BE49-F238E27FC236}">
                  <a16:creationId xmlns:a16="http://schemas.microsoft.com/office/drawing/2014/main" id="{E3E1C021-5F17-4D48-BF98-6050106FC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07" name="Grafik 206">
              <a:extLst>
                <a:ext uri="{FF2B5EF4-FFF2-40B4-BE49-F238E27FC236}">
                  <a16:creationId xmlns:a16="http://schemas.microsoft.com/office/drawing/2014/main" id="{0B835ECC-5D49-42D8-B384-5B94DBFED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08" name="Grafik 207">
              <a:extLst>
                <a:ext uri="{FF2B5EF4-FFF2-40B4-BE49-F238E27FC236}">
                  <a16:creationId xmlns:a16="http://schemas.microsoft.com/office/drawing/2014/main" id="{97EF815A-F438-47AB-8B2D-67836A53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09" name="Grafik 208">
              <a:extLst>
                <a:ext uri="{FF2B5EF4-FFF2-40B4-BE49-F238E27FC236}">
                  <a16:creationId xmlns:a16="http://schemas.microsoft.com/office/drawing/2014/main" id="{B6796881-B9D8-4D90-9D3C-F19DDD798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5C76AA9A-1703-4922-B994-8CB6015D8630}"/>
              </a:ext>
            </a:extLst>
          </p:cNvPr>
          <p:cNvGrpSpPr/>
          <p:nvPr/>
        </p:nvGrpSpPr>
        <p:grpSpPr>
          <a:xfrm>
            <a:off x="8921101" y="6542584"/>
            <a:ext cx="373325" cy="169200"/>
            <a:chOff x="1195207" y="4597574"/>
            <a:chExt cx="373325" cy="169200"/>
          </a:xfrm>
        </p:grpSpPr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D4F32E87-9375-42C8-B9B9-2C13FBD0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53B3E7E2-37E1-45F5-9D24-FD245991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857172F2-5D63-4DC6-BCEB-8FE56EF108D5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37B64296-F1A9-4B21-9878-8DF7F7A8110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F31471A6-3BD8-40EE-9D48-01BD94B7D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A9D7CDDC-2DED-4FB1-9075-C54D0D698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8E94D29A-7861-4B53-898E-5940F6DDD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C385A6CC-D55C-44F2-AF6A-44660DC85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326F5A3E-11D3-4511-830E-DA5316E73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72EB3E27-32FD-4A05-A4E4-EB5E0E04AEE6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CC804B96-FCA9-4FC1-96A6-C776067A3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879BCFE0-4042-4678-B1A9-4B38378C4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3C59EAED-CA07-4A01-83CC-21BC6E097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83350831-4142-4725-82A8-8F5F29EA2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DC097AB4-2096-47FD-A51E-1B834EBEA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EC55359E-BC62-44A9-867B-220EF4201596}"/>
              </a:ext>
            </a:extLst>
          </p:cNvPr>
          <p:cNvGrpSpPr/>
          <p:nvPr/>
        </p:nvGrpSpPr>
        <p:grpSpPr>
          <a:xfrm>
            <a:off x="10007343" y="6328666"/>
            <a:ext cx="987632" cy="172375"/>
            <a:chOff x="1195207" y="4594399"/>
            <a:chExt cx="987632" cy="172375"/>
          </a:xfrm>
        </p:grpSpPr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16568E61-F206-4821-B13B-61B98AE8D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408A358D-08EA-4BF9-876D-E230CD131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E56242A0-A8FE-44EE-8BF3-154ED3E25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2BBE0F9-BCDF-4212-8DA3-768BB616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C09BCFCA-E18B-48CF-8F11-3B46D5658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8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2A5520C-B3A0-4FEC-AB55-B072A93E6F9B}"/>
              </a:ext>
            </a:extLst>
          </p:cNvPr>
          <p:cNvGrpSpPr/>
          <p:nvPr/>
        </p:nvGrpSpPr>
        <p:grpSpPr>
          <a:xfrm>
            <a:off x="5108095" y="1071163"/>
            <a:ext cx="987632" cy="172375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22D7B55-B531-45D1-A86D-1F83DFC87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CE05DC0B-F3C0-46D5-9362-01A7ED3C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84C4C03-BB9A-4415-A1E5-42326581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FD96A24A-BC57-4993-9C57-4641149A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4D91631-4F6D-47E2-B0F4-1AE6F86D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2E3781A-EFBB-4C18-88CE-324AE12B5DE4}"/>
              </a:ext>
            </a:extLst>
          </p:cNvPr>
          <p:cNvGrpSpPr/>
          <p:nvPr/>
        </p:nvGrpSpPr>
        <p:grpSpPr>
          <a:xfrm>
            <a:off x="5109061" y="1283631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5D854DDE-823E-42DE-967C-3E692AE4C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F4E3444-6E40-4058-98E3-69DBA60F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A3518D-4B57-405F-AAB3-5562ED4D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C23A196E-4675-404C-874E-1C407724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FF6FDFB2-2B47-41EC-AC99-0A4C4665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9BD1FC8-D72E-4744-9BCC-5610E628F700}"/>
              </a:ext>
            </a:extLst>
          </p:cNvPr>
          <p:cNvGrpSpPr/>
          <p:nvPr/>
        </p:nvGrpSpPr>
        <p:grpSpPr>
          <a:xfrm>
            <a:off x="5111377" y="1505511"/>
            <a:ext cx="370405" cy="169200"/>
            <a:chOff x="1198127" y="4597574"/>
            <a:chExt cx="370405" cy="169200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E285194-B198-48A6-98BD-E9AC9A2B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27" y="4597574"/>
              <a:ext cx="162281" cy="162281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CEC7B40-B4E9-451F-BECD-F3F0270A6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40AF758D-5F33-49CA-A049-291FD77A8A57}"/>
              </a:ext>
            </a:extLst>
          </p:cNvPr>
          <p:cNvGrpSpPr/>
          <p:nvPr/>
        </p:nvGrpSpPr>
        <p:grpSpPr>
          <a:xfrm>
            <a:off x="6191013" y="1072385"/>
            <a:ext cx="987632" cy="172375"/>
            <a:chOff x="1195207" y="4594399"/>
            <a:chExt cx="987632" cy="172375"/>
          </a:xfrm>
        </p:grpSpPr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9980F0B-63CB-4DF8-9A99-6B163A7CE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4A49AADB-8A66-4843-8132-A360C4AE4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537C2FCE-BA65-44B2-83CD-06BB1F5D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2EA5E05A-468B-4168-B8BF-83E0F686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D8A8CC6D-DEF5-41A0-BC06-E131F52C0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77247A85-E31C-496E-8D80-0F74C58B45C2}"/>
              </a:ext>
            </a:extLst>
          </p:cNvPr>
          <p:cNvGrpSpPr/>
          <p:nvPr/>
        </p:nvGrpSpPr>
        <p:grpSpPr>
          <a:xfrm>
            <a:off x="6191979" y="1284853"/>
            <a:ext cx="987632" cy="172375"/>
            <a:chOff x="1195207" y="4594399"/>
            <a:chExt cx="987632" cy="172375"/>
          </a:xfrm>
        </p:grpSpPr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1050C6AD-885E-4970-A915-D7062376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7E98799-0420-4382-A895-A8702C2F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1D3BB5D1-EE02-4413-AED7-9C3BEA83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FAB565CE-7EDC-4898-A4CA-289842344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474C8786-01C5-4BA5-8F44-16818E940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80C3A029-B767-4C75-B3FA-F41D5AF8133B}"/>
              </a:ext>
            </a:extLst>
          </p:cNvPr>
          <p:cNvGrpSpPr/>
          <p:nvPr/>
        </p:nvGrpSpPr>
        <p:grpSpPr>
          <a:xfrm>
            <a:off x="6195154" y="855500"/>
            <a:ext cx="987632" cy="172375"/>
            <a:chOff x="1195207" y="4594399"/>
            <a:chExt cx="987632" cy="172375"/>
          </a:xfrm>
        </p:grpSpPr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CEA43594-E868-4E52-8FF1-0C8F23D2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8EC18B4E-FD41-4529-B88A-752AF33FE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39723003-F8A9-42EC-8E0D-069652C2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93386654-E840-4557-A632-A521E0B5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87D5191F-9920-461E-8334-6DA8185D9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6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9413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9" name="62">
            <a:hlinkClick r:id="" action="ppaction://media"/>
            <a:extLst>
              <a:ext uri="{FF2B5EF4-FFF2-40B4-BE49-F238E27FC236}">
                <a16:creationId xmlns:a16="http://schemas.microsoft.com/office/drawing/2014/main" id="{C959C43F-8157-4C58-AEE3-387033479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5479" y="2728313"/>
            <a:ext cx="540000" cy="5400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9DE39C5-50F9-4E1E-87A4-AFBA9AE168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70" y="235792"/>
            <a:ext cx="2160000" cy="2171865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828F499-B80F-490F-8041-99EC13F81ED9}"/>
              </a:ext>
            </a:extLst>
          </p:cNvPr>
          <p:cNvGrpSpPr/>
          <p:nvPr/>
        </p:nvGrpSpPr>
        <p:grpSpPr>
          <a:xfrm>
            <a:off x="5111845" y="262114"/>
            <a:ext cx="987632" cy="172375"/>
            <a:chOff x="1195207" y="4594399"/>
            <a:chExt cx="987632" cy="172375"/>
          </a:xfrm>
        </p:grpSpPr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3D626423-D94A-49C8-B84B-903290D5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C11B06A-80DE-40E9-BF84-EB056728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4377E4EC-B883-4295-BA7C-6B36CA2BA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B0E82C06-21C5-4696-81DC-2B6E218B8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73D0F8A7-002A-40C8-8588-256BB9F8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E13B4EB5-36AA-44F1-96F4-1AA4ADAAEA0B}"/>
              </a:ext>
            </a:extLst>
          </p:cNvPr>
          <p:cNvGrpSpPr/>
          <p:nvPr/>
        </p:nvGrpSpPr>
        <p:grpSpPr>
          <a:xfrm>
            <a:off x="5110879" y="485369"/>
            <a:ext cx="987632" cy="172375"/>
            <a:chOff x="1195207" y="4594399"/>
            <a:chExt cx="987632" cy="172375"/>
          </a:xfrm>
        </p:grpSpPr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976BB093-21D6-4D79-A0F3-EE8A0B7F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81D29ACF-344C-40D3-AA43-97E1C224C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8526A91E-D021-409E-8EC8-8BEF88A1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50772144-D79F-4BF4-AEB4-E232E24A8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16791680-F590-49B9-982A-00CACAF1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6A73057E-6065-4635-A6A5-33099CADA4EF}"/>
              </a:ext>
            </a:extLst>
          </p:cNvPr>
          <p:cNvGrpSpPr/>
          <p:nvPr/>
        </p:nvGrpSpPr>
        <p:grpSpPr>
          <a:xfrm>
            <a:off x="5110879" y="916464"/>
            <a:ext cx="987632" cy="172375"/>
            <a:chOff x="1195207" y="4594399"/>
            <a:chExt cx="987632" cy="172375"/>
          </a:xfrm>
        </p:grpSpPr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B630D47-1A99-4644-9A70-F0D3FCB50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2B16B9D4-BCDA-42E2-805B-A4838029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1347BF5D-2184-4C5A-9F9F-AB08C31CF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9B4A96AE-ED6B-4855-B3AB-7A9C44B0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C6FA8AE3-BD35-4A70-ADFB-BB4F86E1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3476F68F-04B0-4494-A48C-9D742DAF7FFC}"/>
              </a:ext>
            </a:extLst>
          </p:cNvPr>
          <p:cNvGrpSpPr/>
          <p:nvPr/>
        </p:nvGrpSpPr>
        <p:grpSpPr>
          <a:xfrm>
            <a:off x="5113088" y="1130174"/>
            <a:ext cx="987632" cy="172375"/>
            <a:chOff x="1195207" y="4594399"/>
            <a:chExt cx="987632" cy="172375"/>
          </a:xfrm>
        </p:grpSpPr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3B7E0EDE-C136-425A-A45F-063AF6FE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D412040E-D32E-476E-9383-0D414390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E6284F23-C73C-4D37-A894-D61FB297E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3F6BE8EB-0646-4DDB-AE09-AC39AB1F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0269A27D-21F8-4B0B-9548-73CE4841A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AF91605-E016-42F6-A945-52B10C2B6802}"/>
              </a:ext>
            </a:extLst>
          </p:cNvPr>
          <p:cNvGrpSpPr/>
          <p:nvPr/>
        </p:nvGrpSpPr>
        <p:grpSpPr>
          <a:xfrm>
            <a:off x="5114054" y="1342642"/>
            <a:ext cx="987632" cy="172375"/>
            <a:chOff x="1195207" y="4594399"/>
            <a:chExt cx="987632" cy="172375"/>
          </a:xfrm>
        </p:grpSpPr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0A5C6357-CEC0-4688-A99E-3E05A3A2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59B1EEB8-C0FA-43F0-9090-130E52C33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47FF915A-3DC3-43AA-BB3E-18FEC84C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CE995726-C6CF-421E-8B7F-F438DD47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05F2065E-6B3F-4E4D-BF66-F63B3E45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3F7BB513-CE4A-4FDF-AF17-1C4D5BA43545}"/>
              </a:ext>
            </a:extLst>
          </p:cNvPr>
          <p:cNvGrpSpPr/>
          <p:nvPr/>
        </p:nvGrpSpPr>
        <p:grpSpPr>
          <a:xfrm>
            <a:off x="5116370" y="1564522"/>
            <a:ext cx="370405" cy="169200"/>
            <a:chOff x="1198127" y="4597574"/>
            <a:chExt cx="370405" cy="169200"/>
          </a:xfrm>
        </p:grpSpPr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8A330BA7-1ECB-4B02-85AF-7491F375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8127" y="4597574"/>
              <a:ext cx="162281" cy="162281"/>
            </a:xfrm>
            <a:prstGeom prst="rect">
              <a:avLst/>
            </a:prstGeom>
          </p:spPr>
        </p:pic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58F00F82-E0CE-4353-9E8D-BBB5D63D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85A444CB-777E-4FEF-9CB2-2B0990525C6E}"/>
              </a:ext>
            </a:extLst>
          </p:cNvPr>
          <p:cNvGrpSpPr/>
          <p:nvPr/>
        </p:nvGrpSpPr>
        <p:grpSpPr>
          <a:xfrm>
            <a:off x="6194763" y="263336"/>
            <a:ext cx="987632" cy="172375"/>
            <a:chOff x="1195207" y="4594399"/>
            <a:chExt cx="987632" cy="172375"/>
          </a:xfrm>
        </p:grpSpPr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34F875C5-B905-4057-A176-AB042C4C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24879C05-560C-4B2E-B5ED-C0FB6EDC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73FBF55B-4391-47AA-AE6B-F9012B298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E4E2EAC4-C28B-451E-B433-1DB585C57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EE1EC2E6-95CB-4F1B-8BA4-D2114BD2B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9BC61898-E8E4-4ABC-9CFD-B4B1A7D88373}"/>
              </a:ext>
            </a:extLst>
          </p:cNvPr>
          <p:cNvGrpSpPr/>
          <p:nvPr/>
        </p:nvGrpSpPr>
        <p:grpSpPr>
          <a:xfrm>
            <a:off x="6205073" y="488968"/>
            <a:ext cx="987632" cy="172375"/>
            <a:chOff x="1195207" y="4594399"/>
            <a:chExt cx="987632" cy="172375"/>
          </a:xfrm>
        </p:grpSpPr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AA163248-5B9E-4858-8B21-9AAA982A6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ABBC75CA-4F2A-47D2-AA83-86BBB0666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627F0ECA-8169-4058-934C-6B66BF43C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F0FC0554-9A86-4DD7-9BB0-C05D400A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AF8ED9EC-C571-439B-80B2-FF5AAC55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C71417B-36B5-46E1-8CBB-B83D63645024}"/>
              </a:ext>
            </a:extLst>
          </p:cNvPr>
          <p:cNvGrpSpPr/>
          <p:nvPr/>
        </p:nvGrpSpPr>
        <p:grpSpPr>
          <a:xfrm>
            <a:off x="6197247" y="702043"/>
            <a:ext cx="987632" cy="172375"/>
            <a:chOff x="1195207" y="4594399"/>
            <a:chExt cx="987632" cy="172375"/>
          </a:xfrm>
        </p:grpSpPr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8C21BEAD-D1D0-44B3-AEE6-794E8C134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F51EF588-0B0A-474D-B37D-01DB3ED58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0E3BD92B-D7F0-48B3-A883-45AB32815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32ECE59E-B650-4AA0-BC91-7F73372C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6AE11795-1AB4-497F-A3AC-13DAE950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6B317A8A-32D3-4A78-8351-0F0168AA5753}"/>
              </a:ext>
            </a:extLst>
          </p:cNvPr>
          <p:cNvGrpSpPr/>
          <p:nvPr/>
        </p:nvGrpSpPr>
        <p:grpSpPr>
          <a:xfrm>
            <a:off x="6196006" y="1131396"/>
            <a:ext cx="987632" cy="172375"/>
            <a:chOff x="1195207" y="4594399"/>
            <a:chExt cx="987632" cy="17237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1CE13454-3F58-49DC-BAF0-3CE8EB896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DA1B5DBE-B488-40ED-9E20-C473169F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C14E1C7-87D7-46D4-B3A5-678B54E1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F0B07E5E-9DF3-435F-9437-501D060B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42005277-9748-4F36-B6E8-18B898B85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83D1D54-AC23-4509-A0FA-224AC6223563}"/>
              </a:ext>
            </a:extLst>
          </p:cNvPr>
          <p:cNvGrpSpPr/>
          <p:nvPr/>
        </p:nvGrpSpPr>
        <p:grpSpPr>
          <a:xfrm>
            <a:off x="6196972" y="1343864"/>
            <a:ext cx="987632" cy="172375"/>
            <a:chOff x="1195207" y="4594399"/>
            <a:chExt cx="987632" cy="172375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DD8C74C7-4AE0-4196-91CB-779C72AE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5C077159-240D-4B3D-AD8C-26F61B43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2A7A29ED-B501-4001-B4A7-55F30FA4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C7F5DBFC-57E6-408E-81C3-C5B9A1D6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12301459-ABEE-4DB6-901D-D7A77FD2C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8324453-1041-4159-8A77-E3A7553A7B5F}"/>
              </a:ext>
            </a:extLst>
          </p:cNvPr>
          <p:cNvGrpSpPr/>
          <p:nvPr/>
        </p:nvGrpSpPr>
        <p:grpSpPr>
          <a:xfrm>
            <a:off x="5114329" y="700821"/>
            <a:ext cx="987632" cy="172375"/>
            <a:chOff x="1195207" y="4594399"/>
            <a:chExt cx="987632" cy="172375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C9AAF8B7-6C2A-4A63-8472-59C24220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5F24B80E-154C-44E8-8E36-B3C118496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6516F4E2-A935-43F0-9BB2-8BB6A99E8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58D36788-1DA7-45DD-A487-89497C7B7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A2BABFF9-20E6-4963-9777-B5C484277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83A0CAC3-A99C-449E-9824-D1B87AB597C1}"/>
              </a:ext>
            </a:extLst>
          </p:cNvPr>
          <p:cNvGrpSpPr/>
          <p:nvPr/>
        </p:nvGrpSpPr>
        <p:grpSpPr>
          <a:xfrm>
            <a:off x="6200147" y="914511"/>
            <a:ext cx="987632" cy="172375"/>
            <a:chOff x="1195207" y="4594399"/>
            <a:chExt cx="987632" cy="172375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A4C482D7-81D2-46D4-AC90-D8CB9B6E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BF963374-9101-462F-A79D-64C5FD0E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FD8278F0-FCEE-4F58-BEA6-BC6451AB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D12AA3B2-FBF6-41CB-9FD3-194FAE5E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D957DB33-3B0E-4A42-8F5B-B51823E3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84" name="Grafik 83">
            <a:extLst>
              <a:ext uri="{FF2B5EF4-FFF2-40B4-BE49-F238E27FC236}">
                <a16:creationId xmlns:a16="http://schemas.microsoft.com/office/drawing/2014/main" id="{DAB39EBD-A13A-4674-9819-F0ADD071E5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61" name="Textfeld 160">
            <a:extLst>
              <a:ext uri="{FF2B5EF4-FFF2-40B4-BE49-F238E27FC236}">
                <a16:creationId xmlns:a16="http://schemas.microsoft.com/office/drawing/2014/main" id="{05DF5A1E-E54C-4EB1-B2C4-DABD8C75A941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4674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2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4978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93866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2" name="53">
            <a:hlinkClick r:id="" action="ppaction://media"/>
            <a:extLst>
              <a:ext uri="{FF2B5EF4-FFF2-40B4-BE49-F238E27FC236}">
                <a16:creationId xmlns:a16="http://schemas.microsoft.com/office/drawing/2014/main" id="{81C76155-6A3E-4BB8-8636-8C48D0838A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204" y="2709725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70B2D315-BE49-4928-88A6-F8722E572D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1E986A64-C9C0-4393-B6AD-2D970EA373A9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5C079ADB-B898-4B7E-B7F8-F40F627C4B1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ACE0BBAE-E4DF-40E9-B843-9F0283375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E99F7A73-F553-4F6B-8F7D-682760C52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11AE4093-1DB4-4F01-8561-88000EE48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D9F75338-9478-4801-B760-C685ACF51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77840B31-693C-45C0-9C33-F1F69554C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1A6E7B6E-5FE5-4C86-8FE2-DC63A8EA959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177E6D28-0670-43BF-86A3-680E59903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82C396B-837D-4B3C-A937-056B5EC33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135E5658-0613-4063-AA9C-090B869B4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40CFB934-5023-43FD-A8EC-DF033E737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73A5CD2C-F099-4707-AFB6-A20A9B902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DA00849-0CF7-4563-AFD4-BEF61FA34315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8F3FD57-358A-49F0-9DEC-8CE2C9B087D8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CA688012-2CF6-432A-B970-F6DCD1624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A5E5DFEB-5B14-4678-9F44-9B40CCDAD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01CBE64F-9B7A-46EA-A76B-630DA2995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F71E04C3-A1B7-40EA-B154-599EC86C4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75213F11-B16D-4604-92A4-C42D768A7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8C409272-B816-4761-8922-C49449D46C3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4FB4FC11-391B-485F-9D65-265A1E729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4A629FD5-731E-459C-BDD0-3CDC18AA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16586D4-AA3E-4A98-A621-6504CD180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FF4976D4-1422-46E3-8483-ED2589823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8BD27EE1-AADE-476D-8238-36F116861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B7E1A5DA-F64B-4725-82AF-39B5CE6A07C6}"/>
              </a:ext>
            </a:extLst>
          </p:cNvPr>
          <p:cNvGrpSpPr/>
          <p:nvPr/>
        </p:nvGrpSpPr>
        <p:grpSpPr>
          <a:xfrm>
            <a:off x="1199184" y="5247262"/>
            <a:ext cx="2070025" cy="179250"/>
            <a:chOff x="8917109" y="5254137"/>
            <a:chExt cx="2070025" cy="179250"/>
          </a:xfrm>
        </p:grpSpPr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49ADCFB8-7473-4ECF-B964-B95E8D8FBD3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E7866D25-D8E6-4DFD-A809-4318B9875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3E6C69C6-6B99-4852-B059-15985C2DF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AF04F0EC-A211-49B7-ADC2-15964E219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23EC3DCD-0ADA-4B82-837E-D60E7A6B5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1243B15-7338-49EA-A27D-5BEC06814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792BE556-4699-43FE-9512-B7771277C8A8}"/>
                </a:ext>
              </a:extLst>
            </p:cNvPr>
            <p:cNvGrpSpPr/>
            <p:nvPr/>
          </p:nvGrpSpPr>
          <p:grpSpPr>
            <a:xfrm>
              <a:off x="9999502" y="5254137"/>
              <a:ext cx="987632" cy="179250"/>
              <a:chOff x="1188332" y="4594399"/>
              <a:chExt cx="987632" cy="179250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7E1B7CC-BA54-44F5-A20F-74172BDA3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8332" y="460444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AC554C9E-B412-48D3-8ACA-8BC3E8516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245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A7B71C3D-A41C-4457-8597-51986EBD7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658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17D478BC-3F99-49E5-8C0F-55D3272DF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070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6FA663C5-B94C-4E02-AFA6-2E06CF9AC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676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D88C2DE9-5443-4F54-BDDA-62B5B64CCF6C}"/>
              </a:ext>
            </a:extLst>
          </p:cNvPr>
          <p:cNvGrpSpPr/>
          <p:nvPr/>
        </p:nvGrpSpPr>
        <p:grpSpPr>
          <a:xfrm>
            <a:off x="1195484" y="5682268"/>
            <a:ext cx="577450" cy="172375"/>
            <a:chOff x="1195207" y="4594399"/>
            <a:chExt cx="577450" cy="172375"/>
          </a:xfrm>
        </p:grpSpPr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BEFF74F2-C07B-46C8-9472-54083753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58E78CCB-B0FA-4FEA-AF1B-FE29A357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E9E576D-E2F3-43AA-BC7F-EB901DA5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3BD90911-EFC0-4116-80CB-A6872ED43971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4779B27A-358E-4040-B4A0-26D2D2BA457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AF42274-8489-4B0C-9514-934D0D6E9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6D8B6AD8-7741-49FC-9037-896FDC6E2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4B2E556B-E57E-4112-8708-D9DA4E544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B8FD542-D0BC-4924-A4FC-58BF0E8B9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4C9569E4-19CD-4845-A960-2B2B52100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6D9B7805-EB5C-4BA8-8249-2F03BE8A03A9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7FBEBD34-4F23-4C55-AE19-55707365C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B9ED1557-5517-47CA-8DE7-BC0736EAC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E9D1CF48-AAF3-4493-8698-58563399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8CECE785-3924-473A-B6DE-CADA6688B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FF7D0850-20C6-406A-9404-E07A06258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6972DC40-F3FA-4F7C-8450-8A2D5D3294A5}"/>
              </a:ext>
            </a:extLst>
          </p:cNvPr>
          <p:cNvGrpSpPr/>
          <p:nvPr/>
        </p:nvGrpSpPr>
        <p:grpSpPr>
          <a:xfrm>
            <a:off x="1194518" y="5462892"/>
            <a:ext cx="2073725" cy="176772"/>
            <a:chOff x="8916143" y="5466625"/>
            <a:chExt cx="2073725" cy="176772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ACF03AC1-CD86-41C8-B5FE-05CB53F32B22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812C51D-9734-43FF-B3DF-8BBF89511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5032A79A-B5BC-4A8F-A412-89E56435E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6A7FB7CE-75BE-4ECB-B16D-D93E0D463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C92FE45E-551E-41B6-9175-4DA2D7DC7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3B1587AB-3598-46B0-A5B5-8E8CE5B91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359FA31E-FD97-493E-810F-8EAF726E884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59FE362D-61E4-4589-B9D4-91ACB9AC6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58714B41-CC16-4FB0-8B5C-EECE386D2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9E0BCDB-132F-4B2E-9104-FC3B7EA55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5DAEB6D8-887E-4BFE-A0C5-827B819C5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E294F478-FECA-4AB3-BE12-2C384F2DA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218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2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2637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2" name="85">
            <a:hlinkClick r:id="" action="ppaction://media"/>
            <a:extLst>
              <a:ext uri="{FF2B5EF4-FFF2-40B4-BE49-F238E27FC236}">
                <a16:creationId xmlns:a16="http://schemas.microsoft.com/office/drawing/2014/main" id="{3BBD2E6D-D10A-42FF-A149-39FB33D9A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23FEA5AD-5EE0-41C7-8E9F-C449395CA34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50" y="4527510"/>
            <a:ext cx="2160000" cy="2171865"/>
          </a:xfrm>
          <a:prstGeom prst="rect">
            <a:avLst/>
          </a:prstGeom>
        </p:spPr>
      </p:pic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951AF207-5812-46A7-A813-4D0481AB4B4B}"/>
              </a:ext>
            </a:extLst>
          </p:cNvPr>
          <p:cNvGrpSpPr/>
          <p:nvPr/>
        </p:nvGrpSpPr>
        <p:grpSpPr>
          <a:xfrm>
            <a:off x="5099325" y="4557250"/>
            <a:ext cx="2073725" cy="173597"/>
            <a:chOff x="8918075" y="4601740"/>
            <a:chExt cx="2073725" cy="173597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F23994C5-C9A8-45D0-AD49-F11801142EC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D973A2B7-161F-4A76-80F1-22174C1A5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2F774822-48B0-4BB0-A5F7-7A44B5D0E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66D99905-3AD3-4AD3-A488-12B583842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E9345C4D-606D-4AF0-BACA-F9D6DF822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A8B1C0F-A9F9-42F4-B7B9-B892FCB72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2903A820-B7D2-455F-A89D-DCC4DFC0037D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EED9A864-DCDE-4DF6-A00E-DE6364856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2923D56-1516-4D31-98D3-F05139CDE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021B3FC-F1F1-4CCF-9B60-CDECF436C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437A2788-E1FC-429C-860F-65299C3B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F170C035-2506-4BEE-BA9D-07FF59034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94C922D9-4D12-42A1-9EAD-8B7FD2D0102B}"/>
              </a:ext>
            </a:extLst>
          </p:cNvPr>
          <p:cNvGrpSpPr/>
          <p:nvPr/>
        </p:nvGrpSpPr>
        <p:grpSpPr>
          <a:xfrm>
            <a:off x="5098359" y="4781727"/>
            <a:ext cx="2076900" cy="172375"/>
            <a:chOff x="8917109" y="4826217"/>
            <a:chExt cx="2076900" cy="172375"/>
          </a:xfrm>
        </p:grpSpPr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BF8D1BD9-4A57-4E8C-8AA0-62EAFC300BCF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EC1F490C-4FA6-4A29-B2C7-A60F483D4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B0654751-4428-4D23-8706-14CB67DF2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50C0F7BA-47FF-427A-800B-9FAFA3F0C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869A4576-7D54-4237-AF36-FDEAF28E0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0B16F3C7-88D4-4A26-B77E-43CD541D0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61E9E1D9-5A74-4C04-9D4B-590B80CA8D6D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8A7F9216-3F6D-4468-8728-8FC28820B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AF39E8E5-B508-4F07-AC34-6AFB2517E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0301B9A-D6F2-4343-B0CB-E2B90D1F4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918DF59-54D2-4906-9C35-1B4859B13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47C6BBC-36CA-42DA-8E16-921B371EA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8C1847DC-445B-4646-9D72-F9B491422AE7}"/>
              </a:ext>
            </a:extLst>
          </p:cNvPr>
          <p:cNvGrpSpPr/>
          <p:nvPr/>
        </p:nvGrpSpPr>
        <p:grpSpPr>
          <a:xfrm>
            <a:off x="5098359" y="5209647"/>
            <a:ext cx="2076900" cy="174328"/>
            <a:chOff x="8917109" y="5254137"/>
            <a:chExt cx="2076900" cy="174328"/>
          </a:xfrm>
        </p:grpSpPr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DC38AE06-58A3-41D7-AF3E-8C4A364B724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F847F59-1265-4A3C-B193-52D960EEA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DF9EC8B1-40EE-4D1B-AA87-932F9D1665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06B318AA-B51F-4AA5-AB0C-CA398118E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94FAFE31-372F-4CD9-86B4-CF228C7FD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06FEC074-2A26-4044-BE79-8DC9625CA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4" name="Gruppieren 133">
              <a:extLst>
                <a:ext uri="{FF2B5EF4-FFF2-40B4-BE49-F238E27FC236}">
                  <a16:creationId xmlns:a16="http://schemas.microsoft.com/office/drawing/2014/main" id="{42A594F3-E0AC-4443-9EF8-0D9FD7D156D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DDBD9A2A-DA32-4AA3-BAE4-BBD4E010D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56A39D4-B072-4A51-A732-0907C4328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71675F8-62C1-4F12-8004-48E51D334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2E01F468-4C6D-481D-A31C-BDB407C26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81921ACF-FB1E-4547-B8EF-B676E7A4C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28D52589-8F33-4BF6-B6B5-7FD53BFF34C7}"/>
              </a:ext>
            </a:extLst>
          </p:cNvPr>
          <p:cNvGrpSpPr/>
          <p:nvPr/>
        </p:nvGrpSpPr>
        <p:grpSpPr>
          <a:xfrm>
            <a:off x="5097393" y="5422135"/>
            <a:ext cx="2073725" cy="176772"/>
            <a:chOff x="8916143" y="5466625"/>
            <a:chExt cx="2073725" cy="176772"/>
          </a:xfrm>
        </p:grpSpPr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1998E3F3-B01D-4CBB-98E8-F08C868E338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2961324F-1B96-4926-B77E-78CF4739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45E5777-48E6-42BF-9108-3AFE8406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3430A253-2196-466E-92E2-DE44E39E0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96C6D228-81D3-4831-982B-1F13142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EB9FDEF-9858-42C2-BAC0-56ED0E543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468631C2-74B8-4C85-A3C1-48180332B54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4621824A-0C0F-4BE0-9999-2083C4189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FBAF9943-A893-40E1-AFD0-8BE8F0579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272B06D1-5FDD-42F7-A600-AB44E87E0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A4146B2D-3814-42F7-AC7D-958E99704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8BCCDA68-8F73-4B60-B481-92E4F7BB0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B97A2CFA-8CFB-41B3-A29D-00399C869B72}"/>
              </a:ext>
            </a:extLst>
          </p:cNvPr>
          <p:cNvGrpSpPr/>
          <p:nvPr/>
        </p:nvGrpSpPr>
        <p:grpSpPr>
          <a:xfrm>
            <a:off x="5101534" y="5637778"/>
            <a:ext cx="2070550" cy="173597"/>
            <a:chOff x="8920284" y="5682268"/>
            <a:chExt cx="2070550" cy="173597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AF14D56B-B3F6-4C2D-84B6-47EA63C18F0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0E268897-8F22-442F-805F-A8990922C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7628E133-C5FF-4523-BFC9-E68A7EC37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DF0FB837-6B85-4F5F-8390-057333AF9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EC948B11-8A65-40C8-ADE6-E252A3186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8DA54B09-422B-4115-BA6D-49454FA0B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1686A696-761E-496B-945F-699784A454A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6110C50C-B507-49DF-B554-061A57CF0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FCF8C8C-7DFD-477A-9593-6A5535CEE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99489501-80F7-4530-97CB-138FA978A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F7A74032-915E-4379-BEFC-7767D8040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C7D3625F-2E1C-4057-97A8-202738BE2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9F0FBFAE-184C-4914-A5C9-E8B90FB47571}"/>
              </a:ext>
            </a:extLst>
          </p:cNvPr>
          <p:cNvGrpSpPr/>
          <p:nvPr/>
        </p:nvGrpSpPr>
        <p:grpSpPr>
          <a:xfrm>
            <a:off x="5098634" y="4992782"/>
            <a:ext cx="2074416" cy="175550"/>
            <a:chOff x="8917384" y="5037272"/>
            <a:chExt cx="2074416" cy="175550"/>
          </a:xfrm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96E7117D-1E1B-4EC2-810B-54ED023174D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BB6B6561-A1BC-44AC-99E1-819F02C05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4057F8F3-C067-4949-B103-64474D326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D4AD159-F33A-4F84-953B-0E33C5CDA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5E85A7E8-AA9D-4C22-8CDE-98A20FCF2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888F32F-6CB1-4DE4-9590-B6F4C5F6A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C8D491DE-9A55-4AA9-AA2C-15BE301D2F3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F44D0B3-AA58-49A5-A5F9-23A1126C7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DF65208F-1C56-4E37-A2A6-0F11892F1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AA1A8265-4AF6-49D2-8A5B-59AC62AA6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4002F88F-6C22-40C2-81F9-F6D9303D3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5AC530A-0358-41C8-8E2B-848122916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D99B86D-9CFE-427F-BBC1-403F4062F560}"/>
              </a:ext>
            </a:extLst>
          </p:cNvPr>
          <p:cNvGrpSpPr/>
          <p:nvPr/>
        </p:nvGrpSpPr>
        <p:grpSpPr>
          <a:xfrm>
            <a:off x="5100568" y="5851468"/>
            <a:ext cx="2072841" cy="172375"/>
            <a:chOff x="8919318" y="5895958"/>
            <a:chExt cx="2072841" cy="172375"/>
          </a:xfrm>
        </p:grpSpPr>
        <p:grpSp>
          <p:nvGrpSpPr>
            <p:cNvPr id="185" name="Gruppieren 184">
              <a:extLst>
                <a:ext uri="{FF2B5EF4-FFF2-40B4-BE49-F238E27FC236}">
                  <a16:creationId xmlns:a16="http://schemas.microsoft.com/office/drawing/2014/main" id="{BF94D92A-7D56-4BCC-942F-0386B48C8BEB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40461204-14D8-4C3A-993B-7D98A5B58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212DE430-8CCC-4B96-8F4D-C4FAFEB69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61AABC69-5DBA-490B-BAC4-0BB22FF54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5AE4B80A-9616-44BC-9B35-140686E2B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6E68F41F-7A96-4E3B-A1B4-705E676BE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3D0DDF7F-9CCF-4FBC-83C0-F9C27F7172A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BFE2A198-2536-4C02-B421-4A65AE599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113F4861-2FD5-4A26-9F3E-A8235F74A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6A3B3743-E85A-4E4A-971A-B8BF7427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028EAFC-0544-4DC9-B954-8A1799B53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E562AFBC-C043-4984-B805-BC18138FB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C2200907-D7E0-4703-98EB-AF01736AA131}"/>
              </a:ext>
            </a:extLst>
          </p:cNvPr>
          <p:cNvGrpSpPr/>
          <p:nvPr/>
        </p:nvGrpSpPr>
        <p:grpSpPr>
          <a:xfrm>
            <a:off x="5098878" y="6066128"/>
            <a:ext cx="2076381" cy="172375"/>
            <a:chOff x="8917628" y="6110618"/>
            <a:chExt cx="2076381" cy="172375"/>
          </a:xfrm>
        </p:grpSpPr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2D37830B-65F7-4C1F-9D8E-B6860291D7F6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08783242-A0F6-4D63-886C-A00C77F59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1C980D30-5B47-4A86-AD6E-7D470F402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6E7E798D-F5BF-427F-820F-E7FB9594C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D4D0B970-3B01-4C53-A655-F9F97F411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B28C27AE-C64D-432C-B590-3D5D8C545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FA7A7D48-6B05-4969-AC65-8A0A14AD72F9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35EE3B3D-A9E4-4405-8F35-2CE7634EB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59F3131D-91EA-482F-8AAA-3A30C1213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612F099-DD53-44E6-9E63-BD78B01AF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0D932D78-DE1D-4E67-82D0-185354E09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B418B1AC-CFCE-456F-88CA-DBE807968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EBB60255-6D63-4478-A81E-11A5BF2282BC}"/>
              </a:ext>
            </a:extLst>
          </p:cNvPr>
          <p:cNvGrpSpPr/>
          <p:nvPr/>
        </p:nvGrpSpPr>
        <p:grpSpPr>
          <a:xfrm>
            <a:off x="5101809" y="6272246"/>
            <a:ext cx="987632" cy="172375"/>
            <a:chOff x="1195207" y="4594399"/>
            <a:chExt cx="987632" cy="172375"/>
          </a:xfrm>
        </p:grpSpPr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E4B4C57B-0F46-4D1F-A2FB-C252086F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E77C2961-663C-4E8C-A6BC-E2287FB4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13" name="Grafik 212">
              <a:extLst>
                <a:ext uri="{FF2B5EF4-FFF2-40B4-BE49-F238E27FC236}">
                  <a16:creationId xmlns:a16="http://schemas.microsoft.com/office/drawing/2014/main" id="{FAA70348-1A6D-46A8-AFB1-6D99058F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7A461AF2-69B1-4D4C-B824-2BA39BF19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EEC0ED0E-132A-45F6-9F1F-3236DB8F2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8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03FC445-6443-4D21-B41B-F27B41C5BD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77" y="176781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C4C10F8-23C0-4F3A-A3F2-8B1A9CE43B08}"/>
              </a:ext>
            </a:extLst>
          </p:cNvPr>
          <p:cNvGrpSpPr/>
          <p:nvPr/>
        </p:nvGrpSpPr>
        <p:grpSpPr>
          <a:xfrm>
            <a:off x="5106852" y="203103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CF892CB-59A1-49ED-9863-8C4575B8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7E1792-89BB-432F-A0F1-4A2ECF914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DF81AD36-4BA3-42BA-91C6-E370F884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86F7C12-1891-4CD3-A60E-561478119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BE79CE7-E32A-4901-A2EC-7E7C2848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5C6D63-59EC-4ACA-B77B-9E6E47FD26DE}"/>
              </a:ext>
            </a:extLst>
          </p:cNvPr>
          <p:cNvGrpSpPr/>
          <p:nvPr/>
        </p:nvGrpSpPr>
        <p:grpSpPr>
          <a:xfrm>
            <a:off x="5105886" y="426358"/>
            <a:ext cx="987632" cy="172375"/>
            <a:chOff x="1195207" y="4594399"/>
            <a:chExt cx="987632" cy="172375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1FC5AD8-04B3-442D-A120-0186D82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EE1FDE-0581-4FA0-A4B6-38A6B518B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11B2452-7B7F-424A-A9FB-7EAB6BC74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3FF6A4F-55CD-499C-BF23-32F4E173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DFCBBA3-FF7B-4230-BF37-5902CFCD4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982E61B-63DB-4FA6-AE3A-2B242C981A43}"/>
              </a:ext>
            </a:extLst>
          </p:cNvPr>
          <p:cNvGrpSpPr/>
          <p:nvPr/>
        </p:nvGrpSpPr>
        <p:grpSpPr>
          <a:xfrm>
            <a:off x="5105886" y="857453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5CA21-D45A-4B46-B193-277FE7F5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5BFB1B-73C4-4571-A6B1-57338429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39BC16B-D169-45D0-8FF6-FCC45636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32B614DF-926B-4743-B6C1-D87D1806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9F822F1-A2F1-4C93-92EB-42C4A98D3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5D66F01-B076-4409-9A6A-86ED6E24B399}"/>
              </a:ext>
            </a:extLst>
          </p:cNvPr>
          <p:cNvGrpSpPr/>
          <p:nvPr/>
        </p:nvGrpSpPr>
        <p:grpSpPr>
          <a:xfrm>
            <a:off x="6189770" y="204325"/>
            <a:ext cx="987632" cy="172375"/>
            <a:chOff x="1195207" y="4594399"/>
            <a:chExt cx="987632" cy="172375"/>
          </a:xfrm>
        </p:grpSpPr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4BA359D-B4EC-49D3-B02E-F189F4CF2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DEB31B9-B6D5-4C38-8504-A8D8E9EAF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D9097B7-5B3C-4E5D-BD58-7CB4AFDB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6012DDC1-030B-4F29-BAF4-D5321FAB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956560F5-A859-4161-AF1B-84D377A3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F4FBC2B-DDD7-499B-90F3-8E0CC7973E34}"/>
              </a:ext>
            </a:extLst>
          </p:cNvPr>
          <p:cNvGrpSpPr/>
          <p:nvPr/>
        </p:nvGrpSpPr>
        <p:grpSpPr>
          <a:xfrm>
            <a:off x="6195154" y="427580"/>
            <a:ext cx="987632" cy="172375"/>
            <a:chOff x="1195207" y="4594399"/>
            <a:chExt cx="987632" cy="172375"/>
          </a:xfrm>
        </p:grpSpPr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F44FE92B-802F-49C1-BB76-38FD641C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B6B5FC6-AD41-4137-A1CA-A89FC4B6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B34DF3F-599A-4B26-B7FB-138D5A48F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9133077C-06E0-4426-8F3B-FB57D56D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A888CFEE-D78B-4C69-B116-F8552A19B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46D300B-099F-4F9F-A356-44ED862CE13B}"/>
              </a:ext>
            </a:extLst>
          </p:cNvPr>
          <p:cNvGrpSpPr/>
          <p:nvPr/>
        </p:nvGrpSpPr>
        <p:grpSpPr>
          <a:xfrm>
            <a:off x="6192254" y="643032"/>
            <a:ext cx="987632" cy="172375"/>
            <a:chOff x="1195207" y="4594399"/>
            <a:chExt cx="987632" cy="172375"/>
          </a:xfrm>
        </p:grpSpPr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D73EFABA-B449-4548-9408-923A6CF8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0AD6FBD-C379-4E25-9683-213A09975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F520537A-AF71-400D-A615-05A05435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103B7AB-0B6C-47E3-A2B8-34F70380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7A8B6DC-5816-40DA-8315-59E788BF9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8ECBF2A8-5D21-4FA3-BAEE-29732A5CA3B1}"/>
              </a:ext>
            </a:extLst>
          </p:cNvPr>
          <p:cNvGrpSpPr/>
          <p:nvPr/>
        </p:nvGrpSpPr>
        <p:grpSpPr>
          <a:xfrm>
            <a:off x="5109336" y="641810"/>
            <a:ext cx="987632" cy="172375"/>
            <a:chOff x="1195207" y="4594399"/>
            <a:chExt cx="987632" cy="172375"/>
          </a:xfrm>
        </p:grpSpPr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55DE39FB-C481-4EB8-9FC6-89BC67960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E8EDFE97-CFEC-4AA5-BB4E-1883153E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9485E81-B2D6-4D66-8FF9-1AC9BA9B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9388314A-646C-42AA-8633-A5DCF69E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6E0E6030-79C0-4CF2-A3EA-9BE3086A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65944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35</a:t>
            </a:r>
          </a:p>
        </p:txBody>
      </p:sp>
      <p:pic>
        <p:nvPicPr>
          <p:cNvPr id="9" name="35">
            <a:hlinkClick r:id="" action="ppaction://media"/>
            <a:extLst>
              <a:ext uri="{FF2B5EF4-FFF2-40B4-BE49-F238E27FC236}">
                <a16:creationId xmlns:a16="http://schemas.microsoft.com/office/drawing/2014/main" id="{5F749D96-5FA7-4A36-9261-517EF87F5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2833" y="2723650"/>
            <a:ext cx="540000" cy="540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89F0AD9-CB29-4CB7-81CF-7A8720BCF95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71542"/>
            <a:ext cx="2160000" cy="2171865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18EB8EE-34AC-406C-AEFC-D8485E71F0DD}"/>
              </a:ext>
            </a:extLst>
          </p:cNvPr>
          <p:cNvGrpSpPr/>
          <p:nvPr/>
        </p:nvGrpSpPr>
        <p:grpSpPr>
          <a:xfrm>
            <a:off x="5057275" y="301282"/>
            <a:ext cx="2073725" cy="173597"/>
            <a:chOff x="8918075" y="4601740"/>
            <a:chExt cx="2073725" cy="173597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3881184B-392A-49E0-95BA-2730557D625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71EF20FE-6591-4915-AB1C-D8C6CF5FF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3AC05D73-644E-4CE6-A089-F0E73B18E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B6F318A2-1A81-44CD-B1A0-008C51A86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7B7A467-42DF-40D4-830D-4B1B296AE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A3D00F3B-FFCC-4A45-ADBF-A8063BF18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9EE4620F-9002-400D-8E1F-C00E6C712F5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0B2F555A-7E6E-4A32-81DB-0FF7DDBAA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40400894-003E-488B-BC79-D0DA8D7B4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13E4A587-9AFC-4720-9921-7263FA84E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D63ED7D1-329E-45C9-BA64-F926BEF57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F1DCD4FE-2DE7-447F-9BD5-6E901CAF0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BD6BB00B-8BC6-4B59-901E-E871DA19F381}"/>
              </a:ext>
            </a:extLst>
          </p:cNvPr>
          <p:cNvGrpSpPr/>
          <p:nvPr/>
        </p:nvGrpSpPr>
        <p:grpSpPr>
          <a:xfrm>
            <a:off x="5056309" y="521362"/>
            <a:ext cx="2076900" cy="176772"/>
            <a:chOff x="8917109" y="4821820"/>
            <a:chExt cx="2076900" cy="176772"/>
          </a:xfrm>
        </p:grpSpPr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C7676FE5-FCC0-40EF-8322-3393F4C631A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276F6F89-5024-4DD2-8016-AA89F4AB3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441B7C58-6B5C-47E4-9185-D8A5D3C30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72C6C7E0-DE84-499A-844A-2716AC55D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59CB4AC4-0A0C-4BB6-A3C2-347FD42DD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B4B643F0-9C4C-4C1B-9211-1CDDC4DCD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2EBFD9D-6AC1-412A-AFEA-CB34D747239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07B822C6-1B9B-49D5-8AAC-C97050502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A2F09C9C-C1A7-4A6B-AC2F-FD49B13B1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B29F3440-7844-4952-BEFE-2AA618F38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B819E7E2-5C26-4E14-9E2F-583005C47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07157F60-BED6-4B34-A96E-AD72192C9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2F5F1D6E-CB13-43ED-9D92-DF61391BFC04}"/>
              </a:ext>
            </a:extLst>
          </p:cNvPr>
          <p:cNvGrpSpPr/>
          <p:nvPr/>
        </p:nvGrpSpPr>
        <p:grpSpPr>
          <a:xfrm>
            <a:off x="5056309" y="948757"/>
            <a:ext cx="987632" cy="172375"/>
            <a:chOff x="1195207" y="4594399"/>
            <a:chExt cx="987632" cy="172375"/>
          </a:xfrm>
        </p:grpSpPr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AAC1D25D-B5C2-4FC5-B660-A22B0102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C43E020-E0A5-4BF7-9DC8-F13F6A5B5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618A2C40-F64C-44DF-A11B-6F407C3C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498DA882-42B8-4319-9006-F3D02BFF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4033A651-9153-4DB1-B819-E0FE099FF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9112023-9448-41DC-913A-41F240A6D669}"/>
              </a:ext>
            </a:extLst>
          </p:cNvPr>
          <p:cNvGrpSpPr/>
          <p:nvPr/>
        </p:nvGrpSpPr>
        <p:grpSpPr>
          <a:xfrm>
            <a:off x="5056584" y="736814"/>
            <a:ext cx="2074416" cy="175550"/>
            <a:chOff x="8917384" y="5037272"/>
            <a:chExt cx="2074416" cy="175550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3255840A-923E-4E0E-85E6-98FFD14FA71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661D0C8-FF71-4329-8B38-18EB0523EE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B39FBDAE-3BC5-4BB4-A4DF-2DB3CF27F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90B40F55-2E3B-4D15-AF2A-CEAAF4BC1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E21B6722-31AC-43EB-800B-3B6B44F74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1487DD7F-5B61-47C9-A705-DE72F5A70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9093B1C-D548-42A4-9D98-2072254804B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2FD0373-81B4-4582-9538-821C833B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0F39A87B-ACEF-4C25-8DC1-6B5908C4E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023FB185-73B9-4580-B930-424F2A816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7A59A7B7-744E-4E84-985F-10CF3D0C6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9069481A-93BB-4062-AEC0-D1D46CF22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76" name="Grafik 75">
            <a:extLst>
              <a:ext uri="{FF2B5EF4-FFF2-40B4-BE49-F238E27FC236}">
                <a16:creationId xmlns:a16="http://schemas.microsoft.com/office/drawing/2014/main" id="{D63A76FD-4FA1-4BD2-9E52-150C4009B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78" name="Textfeld 77">
            <a:extLst>
              <a:ext uri="{FF2B5EF4-FFF2-40B4-BE49-F238E27FC236}">
                <a16:creationId xmlns:a16="http://schemas.microsoft.com/office/drawing/2014/main" id="{6FFFE13E-9FB3-4A15-ACEE-0ACD74702F05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7277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2070550" cy="173597"/>
            <a:chOff x="8920284" y="5682268"/>
            <a:chExt cx="2070550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D224FE6-F157-4997-B11B-D2DDA5715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B11A1C4B-1348-4B5B-9B8F-4A7152A27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0A55547-BEBE-47FA-B00D-FEE2AB0B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34D1C5F-64D5-4A7F-9911-330E851F9EDE}"/>
              </a:ext>
            </a:extLst>
          </p:cNvPr>
          <p:cNvGrpSpPr/>
          <p:nvPr/>
        </p:nvGrpSpPr>
        <p:grpSpPr>
          <a:xfrm>
            <a:off x="4838209" y="1590792"/>
            <a:ext cx="2072841" cy="172375"/>
            <a:chOff x="8919318" y="5895958"/>
            <a:chExt cx="2072841" cy="172375"/>
          </a:xfrm>
        </p:grpSpPr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D035EFAD-3FDE-4BD7-A3AF-09254C6CEE5B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3D00075-FB56-4588-915B-B1CC8139A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19F6927A-DF64-4C30-B6A0-FCE0AFBCF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61DDAF63-AEB0-4E44-B2EF-21F3A54FD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AEB4BCC-2D9F-428B-845F-0E4775B61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C13986B-7634-49AB-9A3B-8F98FE6DF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A3658A57-99B7-4D25-A184-2EEB9A86D78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5D8CF647-AEE5-488B-9406-0CFBD538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B90622E1-0CC7-44B5-B624-185EB8215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60FDA32-AD56-4C22-BE88-598237A84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FEE706C4-B99E-4C4D-A4AB-7CDA21559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1EEF66A-6F12-4563-AD36-1D34C7762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731EFA-41F9-4361-A256-D9C79ABDCA4C}"/>
              </a:ext>
            </a:extLst>
          </p:cNvPr>
          <p:cNvGrpSpPr/>
          <p:nvPr/>
        </p:nvGrpSpPr>
        <p:grpSpPr>
          <a:xfrm>
            <a:off x="4836519" y="1805452"/>
            <a:ext cx="2076381" cy="172375"/>
            <a:chOff x="8917628" y="6110618"/>
            <a:chExt cx="2076381" cy="172375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F88911CD-121B-497C-9F84-B861F47E9D2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037BC36D-1ED9-4222-A72F-65EDF010B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6559D520-C530-4568-A5F1-6DA450D43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1DD41529-AA47-4AA2-B856-2B54DD83F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1439FB9-C7FB-4044-A3C7-F69C6BB2B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A928A1F8-7842-4CAF-A628-CEA732A30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C6C5E4AE-D95F-4FD6-B74D-55EEB39C90E6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77300653-C439-4EC0-B824-C0FBA59C5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8186271F-D23E-40E9-9883-0E8BC4EF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6E2217B4-BEF9-459F-869B-985FD3EAE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41E21927-D271-4DC8-A973-770B926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100CD6D-4103-45FC-AF45-A2503D3EA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ABA8FE3A-41A3-4C91-AE4E-9669BDC75DC2}"/>
              </a:ext>
            </a:extLst>
          </p:cNvPr>
          <p:cNvGrpSpPr/>
          <p:nvPr/>
        </p:nvGrpSpPr>
        <p:grpSpPr>
          <a:xfrm>
            <a:off x="4839175" y="2018737"/>
            <a:ext cx="987632" cy="172375"/>
            <a:chOff x="1195207" y="4594399"/>
            <a:chExt cx="987632" cy="172375"/>
          </a:xfrm>
        </p:grpSpPr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7CEA8C4D-8C33-414B-9687-4E2A8620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52E4E5E3-615E-4C49-987C-0033246A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7AB0837-FC10-4FCA-B325-C42057A0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C0249FA-71E0-4E79-944E-14BA7E49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D576A2A9-BA54-4E03-9413-60416671E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9BBF803-FE64-4531-A1F7-716978DF5F43}"/>
              </a:ext>
            </a:extLst>
          </p:cNvPr>
          <p:cNvGrpSpPr/>
          <p:nvPr/>
        </p:nvGrpSpPr>
        <p:grpSpPr>
          <a:xfrm>
            <a:off x="4839992" y="2237418"/>
            <a:ext cx="373325" cy="169200"/>
            <a:chOff x="1195207" y="4597574"/>
            <a:chExt cx="373325" cy="169200"/>
          </a:xfrm>
        </p:grpSpPr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D8FCD886-A52D-4881-B7F2-28A0B7E2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79EB749A-C07C-4018-8EFD-1C334014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047215D-723F-4F59-AC05-00C84D0F6CCB}"/>
              </a:ext>
            </a:extLst>
          </p:cNvPr>
          <p:cNvGrpSpPr/>
          <p:nvPr/>
        </p:nvGrpSpPr>
        <p:grpSpPr>
          <a:xfrm>
            <a:off x="5925268" y="2025512"/>
            <a:ext cx="987632" cy="172375"/>
            <a:chOff x="1195207" y="4594399"/>
            <a:chExt cx="987632" cy="172375"/>
          </a:xfrm>
        </p:grpSpPr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9AB627A9-0A99-4A73-BB40-3AE14D74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6FA0F0A6-BA8D-4F7B-8A99-679E44FF5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F4467569-E967-4185-B2F3-FE920FCF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94" name="Grafik 193">
              <a:extLst>
                <a:ext uri="{FF2B5EF4-FFF2-40B4-BE49-F238E27FC236}">
                  <a16:creationId xmlns:a16="http://schemas.microsoft.com/office/drawing/2014/main" id="{1DF65F84-D463-4229-955C-6A61198E1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95" name="Grafik 194">
              <a:extLst>
                <a:ext uri="{FF2B5EF4-FFF2-40B4-BE49-F238E27FC236}">
                  <a16:creationId xmlns:a16="http://schemas.microsoft.com/office/drawing/2014/main" id="{D675B629-2575-4D19-AA87-0B176737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0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093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2" name="34">
            <a:hlinkClick r:id="" action="ppaction://media"/>
            <a:extLst>
              <a:ext uri="{FF2B5EF4-FFF2-40B4-BE49-F238E27FC236}">
                <a16:creationId xmlns:a16="http://schemas.microsoft.com/office/drawing/2014/main" id="{BCD09079-3DFA-48BF-A4B8-FB5EE3371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46F0482-15E4-4307-978D-13D5051B1D7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000" y="4549892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6C8FC2A-E5B8-449D-AFDA-234D96287FD8}"/>
              </a:ext>
            </a:extLst>
          </p:cNvPr>
          <p:cNvGrpSpPr/>
          <p:nvPr/>
        </p:nvGrpSpPr>
        <p:grpSpPr>
          <a:xfrm>
            <a:off x="5064275" y="4579632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862D262B-4100-48B7-9C82-4C2C6002085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1519B8EC-780C-40B5-AC0B-BD7D32540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FB030AD-175C-4ECD-B95C-B9B87F2F1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D0DC26B0-1961-4DF4-B9CF-FC37AFF4D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061DD910-58FA-41C7-B441-479925B31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65858B4-B7D6-4BAC-BC6C-3AB453043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F8F458EF-A4AD-4B7F-B4C1-EA2AC9E27AF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F2D779B0-92EF-4DC3-91DB-FA62976B5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2CA4643-D61E-49DD-B9EE-83D2A8DAF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D8CE4C52-6CB5-4093-A76D-0E46496E2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B7C07520-F9D7-4B5A-AD43-15C6BE84D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B9FFAB97-AC35-4491-A2A2-736FFD94E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4B89718-A1B9-4C28-A0D0-C15F64B4E95D}"/>
              </a:ext>
            </a:extLst>
          </p:cNvPr>
          <p:cNvGrpSpPr/>
          <p:nvPr/>
        </p:nvGrpSpPr>
        <p:grpSpPr>
          <a:xfrm>
            <a:off x="5063309" y="4799712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01D65D3D-3986-4D3F-83DB-9975D06DCA4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46215FDA-1EF2-416D-A36D-1BF8C937B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7F2E3FC-6956-4ED6-8D3B-961937390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852FF394-CEE8-4BD2-B2D4-FF4FFF99B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C311745-EB3B-4CFD-AA32-5FCCD4115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DA1732A7-DF51-49C0-90CD-4DE85C1BB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B4CF708C-5BAD-4542-9EBE-EB5CEE2C425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6FFFB25D-F4EF-45A9-B0BC-8FCC3F8C3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AC529D7B-51E9-4F7F-AC9A-3BC5648515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6E83988-5F64-49CE-A627-12D84CED2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F8B970EF-680A-4B7C-8728-D4CDCA2B4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7ACF709-9042-477A-A684-CE78DD4A4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3CFD3DC-CC22-4EAE-8B25-93C8A96EACDB}"/>
              </a:ext>
            </a:extLst>
          </p:cNvPr>
          <p:cNvGrpSpPr/>
          <p:nvPr/>
        </p:nvGrpSpPr>
        <p:grpSpPr>
          <a:xfrm>
            <a:off x="5063309" y="5233982"/>
            <a:ext cx="781575" cy="172375"/>
            <a:chOff x="1195207" y="4594399"/>
            <a:chExt cx="781575" cy="172375"/>
          </a:xfrm>
        </p:grpSpPr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5386B10B-830F-4FB1-BBD4-6989567C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87099AA5-5653-41DC-86C8-673DE6B5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5280EFE3-A7CE-41E3-BD76-9A6AB3668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CAC6E9F4-D88F-4F49-9A4A-0D5EADE9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0A0D516C-1102-41DE-8C97-710D101FC52A}"/>
              </a:ext>
            </a:extLst>
          </p:cNvPr>
          <p:cNvGrpSpPr/>
          <p:nvPr/>
        </p:nvGrpSpPr>
        <p:grpSpPr>
          <a:xfrm>
            <a:off x="5063584" y="5015164"/>
            <a:ext cx="2074416" cy="175550"/>
            <a:chOff x="8917384" y="5037272"/>
            <a:chExt cx="2074416" cy="175550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DD6392B1-E04A-4852-99F4-3685C213DC0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0816391A-3C66-4025-8274-E6C93C30E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0E8810F-1D23-42CD-A519-BD33001D2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CF23543-5B02-4BC1-B331-FE493286C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01B76D22-8DD5-402C-8F55-F063379AE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0C8E3042-D1DE-49A0-A310-F9A0CEB3B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BC4B1578-FF8F-48AE-ADE5-CDE3EC03043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18CAF2C-C2F8-4FB2-BA4C-6CCD3A12F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F74CDC4-C0F5-4CE2-9A8B-1A4E4DD5E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6A1A03C-9F96-4F97-9E27-FD13E500E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4888E927-6919-476C-ACE3-FF8FECF21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70711ED8-A36A-4A50-8094-CBA8A13D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16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2" name="29">
            <a:hlinkClick r:id="" action="ppaction://media"/>
            <a:extLst>
              <a:ext uri="{FF2B5EF4-FFF2-40B4-BE49-F238E27FC236}">
                <a16:creationId xmlns:a16="http://schemas.microsoft.com/office/drawing/2014/main" id="{32B7B934-FCEC-4986-88E3-D6C711014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3457" y="2710995"/>
            <a:ext cx="540000" cy="54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2C3AD8E-16AA-4BA3-B57E-CCF27EB22B3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5736CBE-2F27-4867-8FD4-EF22EF2355D4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B3D36D8-91AB-4697-9DF0-3C56BA0FA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22313AD-6715-4A6F-9281-78D205CC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7CD4CF6-8208-4A06-B4C0-51B26AEB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BAD52D6-DE21-41A5-8C82-359071A8A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2CCB4C6-E799-4C86-823F-65B8AA396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6856BC7-739D-4145-87F5-B03C8FE0B52E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69894BA-0132-49A4-9E01-E87890960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5CBB58BC-907C-4667-A829-D97380BA4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D34E82E9-72AC-4468-A669-C8B46113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86EA350D-73D8-48BF-ABEF-2670BE60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2E174C28-23CA-4BDF-B538-7DB36F01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17A9A66-EBD3-4A08-A435-F061A5F6FBF8}"/>
              </a:ext>
            </a:extLst>
          </p:cNvPr>
          <p:cNvGrpSpPr/>
          <p:nvPr/>
        </p:nvGrpSpPr>
        <p:grpSpPr>
          <a:xfrm>
            <a:off x="1195207" y="4822378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AAB3E3D2-7E23-42D4-9132-1A0D4390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630B67B2-1F18-4D44-A2AE-8D3BDB3D3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0573BC2-BA08-4B97-922D-43AC5F1B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A7B9DB1-0B8D-42F3-80BC-3C71B08BD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2A94ABF-637F-4A6E-8C8D-4C1EDC7B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9BEFECA-7E54-4FB1-859B-889145C5ACD6}"/>
              </a:ext>
            </a:extLst>
          </p:cNvPr>
          <p:cNvGrpSpPr/>
          <p:nvPr/>
        </p:nvGrpSpPr>
        <p:grpSpPr>
          <a:xfrm>
            <a:off x="2281057" y="4818678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31B770D0-B8B5-49DA-A16C-A13DFF28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07C3B956-0622-4665-87F8-BECC80C4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C12F6ED6-3EC8-49AD-B4D7-BE7D211D3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8C8539A6-446D-4C36-AABA-65E573A7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C413C06E-0A5D-4193-88A1-2CDE761A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9F62A7DA-0182-479E-AAB0-246375166441}"/>
              </a:ext>
            </a:extLst>
          </p:cNvPr>
          <p:cNvGrpSpPr/>
          <p:nvPr/>
        </p:nvGrpSpPr>
        <p:grpSpPr>
          <a:xfrm>
            <a:off x="1196630" y="5036607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6FB85406-0973-49FC-9E03-3F8BF86A1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58640B6E-2668-4313-8F85-244D1DE3A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A21DBCE1-A925-4DFD-93A4-A2EF6C5D2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7501B0CE-458E-4EDE-B02E-5B41EEEF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E0578A33-8928-4262-BBEE-3D92779B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C4D8EA6-501D-48F7-8012-AC6F43B8DE42}"/>
              </a:ext>
            </a:extLst>
          </p:cNvPr>
          <p:cNvGrpSpPr/>
          <p:nvPr/>
        </p:nvGrpSpPr>
        <p:grpSpPr>
          <a:xfrm>
            <a:off x="2280091" y="5035325"/>
            <a:ext cx="781575" cy="172375"/>
            <a:chOff x="1195207" y="4594399"/>
            <a:chExt cx="781575" cy="172375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60D19C33-E00C-4926-B102-70A87185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DDAFEC13-66B6-44A1-8727-359A692C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93B15C68-6AB5-42D0-B01F-E9371955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8855460B-DA7E-4D54-AEF4-38EAE5DAD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6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2070550" cy="173597"/>
            <a:chOff x="8920284" y="5682268"/>
            <a:chExt cx="2070550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D224FE6-F157-4997-B11B-D2DDA5715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B11A1C4B-1348-4B5B-9B8F-4A7152A27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0A55547-BEBE-47FA-B00D-FEE2AB0B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34D1C5F-64D5-4A7F-9911-330E851F9EDE}"/>
              </a:ext>
            </a:extLst>
          </p:cNvPr>
          <p:cNvGrpSpPr/>
          <p:nvPr/>
        </p:nvGrpSpPr>
        <p:grpSpPr>
          <a:xfrm>
            <a:off x="4838209" y="1590792"/>
            <a:ext cx="2072841" cy="172375"/>
            <a:chOff x="8919318" y="5895958"/>
            <a:chExt cx="2072841" cy="172375"/>
          </a:xfrm>
        </p:grpSpPr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D035EFAD-3FDE-4BD7-A3AF-09254C6CEE5B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3D00075-FB56-4588-915B-B1CC8139A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19F6927A-DF64-4C30-B6A0-FCE0AFBCF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61DDAF63-AEB0-4E44-B2EF-21F3A54FD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AEB4BCC-2D9F-428B-845F-0E4775B61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C13986B-7634-49AB-9A3B-8F98FE6DF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A3658A57-99B7-4D25-A184-2EEB9A86D78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5D8CF647-AEE5-488B-9406-0CFBD538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B90622E1-0CC7-44B5-B624-185EB8215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60FDA32-AD56-4C22-BE88-598237A84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FEE706C4-B99E-4C4D-A4AB-7CDA21559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1EEF66A-6F12-4563-AD36-1D34C7762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731EFA-41F9-4361-A256-D9C79ABDCA4C}"/>
              </a:ext>
            </a:extLst>
          </p:cNvPr>
          <p:cNvGrpSpPr/>
          <p:nvPr/>
        </p:nvGrpSpPr>
        <p:grpSpPr>
          <a:xfrm>
            <a:off x="4836519" y="1805452"/>
            <a:ext cx="2076381" cy="172375"/>
            <a:chOff x="8917628" y="6110618"/>
            <a:chExt cx="2076381" cy="172375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F88911CD-121B-497C-9F84-B861F47E9D2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037BC36D-1ED9-4222-A72F-65EDF010B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6559D520-C530-4568-A5F1-6DA450D43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1DD41529-AA47-4AA2-B856-2B54DD83F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1439FB9-C7FB-4044-A3C7-F69C6BB2B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A928A1F8-7842-4CAF-A628-CEA732A30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C6C5E4AE-D95F-4FD6-B74D-55EEB39C90E6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77300653-C439-4EC0-B824-C0FBA59C5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8186271F-D23E-40E9-9883-0E8BC4EF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6E2217B4-BEF9-459F-869B-985FD3EAE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41E21927-D271-4DC8-A973-770B926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100CD6D-4103-45FC-AF45-A2503D3EA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ABA8FE3A-41A3-4C91-AE4E-9669BDC75DC2}"/>
              </a:ext>
            </a:extLst>
          </p:cNvPr>
          <p:cNvGrpSpPr/>
          <p:nvPr/>
        </p:nvGrpSpPr>
        <p:grpSpPr>
          <a:xfrm>
            <a:off x="4839175" y="2018737"/>
            <a:ext cx="987632" cy="172375"/>
            <a:chOff x="1195207" y="4594399"/>
            <a:chExt cx="987632" cy="172375"/>
          </a:xfrm>
        </p:grpSpPr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7CEA8C4D-8C33-414B-9687-4E2A8620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52E4E5E3-615E-4C49-987C-0033246A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7AB0837-FC10-4FCA-B325-C42057A0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C0249FA-71E0-4E79-944E-14BA7E49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D576A2A9-BA54-4E03-9413-60416671E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9BBF803-FE64-4531-A1F7-716978DF5F43}"/>
              </a:ext>
            </a:extLst>
          </p:cNvPr>
          <p:cNvGrpSpPr/>
          <p:nvPr/>
        </p:nvGrpSpPr>
        <p:grpSpPr>
          <a:xfrm>
            <a:off x="4839992" y="2237418"/>
            <a:ext cx="373325" cy="169200"/>
            <a:chOff x="1195207" y="4597574"/>
            <a:chExt cx="373325" cy="169200"/>
          </a:xfrm>
        </p:grpSpPr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D8FCD886-A52D-4881-B7F2-28A0B7E2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79EB749A-C07C-4018-8EFD-1C334014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047215D-723F-4F59-AC05-00C84D0F6CCB}"/>
              </a:ext>
            </a:extLst>
          </p:cNvPr>
          <p:cNvGrpSpPr/>
          <p:nvPr/>
        </p:nvGrpSpPr>
        <p:grpSpPr>
          <a:xfrm>
            <a:off x="5925268" y="2025512"/>
            <a:ext cx="987632" cy="172375"/>
            <a:chOff x="1195207" y="4594399"/>
            <a:chExt cx="987632" cy="172375"/>
          </a:xfrm>
        </p:grpSpPr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9AB627A9-0A99-4A73-BB40-3AE14D74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6FA0F0A6-BA8D-4F7B-8A99-679E44FF5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F4467569-E967-4185-B2F3-FE920FCF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94" name="Grafik 193">
              <a:extLst>
                <a:ext uri="{FF2B5EF4-FFF2-40B4-BE49-F238E27FC236}">
                  <a16:creationId xmlns:a16="http://schemas.microsoft.com/office/drawing/2014/main" id="{1DF65F84-D463-4229-955C-6A61198E1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95" name="Grafik 194">
              <a:extLst>
                <a:ext uri="{FF2B5EF4-FFF2-40B4-BE49-F238E27FC236}">
                  <a16:creationId xmlns:a16="http://schemas.microsoft.com/office/drawing/2014/main" id="{D675B629-2575-4D19-AA87-0B176737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5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41250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635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121" name="62">
            <a:hlinkClick r:id="" action="ppaction://media"/>
            <a:extLst>
              <a:ext uri="{FF2B5EF4-FFF2-40B4-BE49-F238E27FC236}">
                <a16:creationId xmlns:a16="http://schemas.microsoft.com/office/drawing/2014/main" id="{FD1559B3-C2D0-8A49-8A23-34BE76A78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9738" y="2710875"/>
            <a:ext cx="540000" cy="5400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6B7FF5F6-8DA0-44FF-BAD8-97203FD7EDC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118" y="4532098"/>
            <a:ext cx="2160000" cy="2171865"/>
          </a:xfrm>
          <a:prstGeom prst="rect">
            <a:avLst/>
          </a:prstGeom>
        </p:spPr>
      </p:pic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A608E4B6-60BD-4FA9-8159-994B79F28AC9}"/>
              </a:ext>
            </a:extLst>
          </p:cNvPr>
          <p:cNvGrpSpPr/>
          <p:nvPr/>
        </p:nvGrpSpPr>
        <p:grpSpPr>
          <a:xfrm>
            <a:off x="5035393" y="4561838"/>
            <a:ext cx="2073725" cy="173597"/>
            <a:chOff x="8918075" y="4601740"/>
            <a:chExt cx="2073725" cy="173597"/>
          </a:xfrm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353D1839-0CE7-4DA9-B72C-064861236E9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4CB486B-CD34-447E-9169-70308A254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93F470E7-47CF-47DF-A672-CC30792A7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B4ED3F5-8494-4892-9EC1-74E3441A8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8A14B16B-6F98-4D0A-B389-91E14B265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29E5C150-0BE7-4498-BAF7-617CECE1F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A012439F-189A-43A8-A1AC-30BDF4A7845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06627203-9668-4E17-B169-D5DE9C9A8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DE5AB319-115D-4665-86E4-37DEF58AF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379C0B3-0BF7-4ABA-9F38-2D5828202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DF879602-61F7-4183-85CF-97A4923B2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2E82B768-6145-464B-B167-EB1A6246C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16C944-5669-4FE3-9C76-5AD1A6791C77}"/>
              </a:ext>
            </a:extLst>
          </p:cNvPr>
          <p:cNvGrpSpPr/>
          <p:nvPr/>
        </p:nvGrpSpPr>
        <p:grpSpPr>
          <a:xfrm>
            <a:off x="5034427" y="4781918"/>
            <a:ext cx="2076900" cy="176772"/>
            <a:chOff x="8917109" y="4821820"/>
            <a:chExt cx="2076900" cy="176772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EBEC3F5-CA61-4368-BF9A-38E667640B2D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735CC894-7CD8-42FA-BE8A-FCB73862A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64AF6345-24D9-43DD-9E42-07C6CF4E7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CAD7F4EE-88ED-4733-9D4B-15B7DCD59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BEB1493-A9C5-4395-8B08-6F31225DD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9754575-1001-40F0-B053-65E119BB3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7ABB3C1B-CF88-40DA-86F7-AAADE5C5C41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A8B73811-6A90-4717-9CA9-D936AED6A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09B28D73-2ED4-415D-A037-CE4E79981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D4BFFA1-E25A-4E3D-B8B9-D35FEF29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F947FCF1-9501-45DF-987B-4A64116FC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0D990CC-3CBC-440D-B091-DD1759EE6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5BF0920-6A27-4062-88EF-ACD88D858AA6}"/>
              </a:ext>
            </a:extLst>
          </p:cNvPr>
          <p:cNvGrpSpPr/>
          <p:nvPr/>
        </p:nvGrpSpPr>
        <p:grpSpPr>
          <a:xfrm>
            <a:off x="5034427" y="5214235"/>
            <a:ext cx="2076900" cy="174328"/>
            <a:chOff x="8917109" y="5254137"/>
            <a:chExt cx="2076900" cy="1743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EB0DB5AA-4610-4903-A18F-DE38F13C4D2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B946A985-905B-44F1-9421-32CBDCFBC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016379B-805B-4241-AEF5-968FEAA56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26C0C6DE-8FD8-4D4E-A906-9B10F42AA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5CA83B0C-BB20-4CA8-B4A0-A2F681A6B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D5557D6A-1817-4B41-AEAB-92518D08D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87CF1F96-B56D-4A8B-8D02-FE2E4FAE02B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16F0D47C-585D-490B-8E98-445125DD0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E3B81ABF-1EB7-4776-8779-123D31ED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65FE3E9-7C2B-4BE7-A6E1-C2F333DC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14F35025-6ED4-4197-9293-BBC6B7D44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72DF089-0F6A-4AAD-8333-1DFF95B29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92950D4-3295-49AD-A5AC-32D735916E82}"/>
              </a:ext>
            </a:extLst>
          </p:cNvPr>
          <p:cNvGrpSpPr/>
          <p:nvPr/>
        </p:nvGrpSpPr>
        <p:grpSpPr>
          <a:xfrm>
            <a:off x="5033461" y="5426723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BA0CA8AE-0B30-4010-A3D3-60AE29E3784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7E5E29A1-8041-4522-B605-4E4149DE8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BCA86378-514F-43D9-B054-10D0602D7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86D3EE06-1C5F-4094-B555-D4E9C1058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F1DC886E-4815-4BEC-8012-1D949C3A89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D1310997-8D8E-41EB-9607-26882889A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9ED8F1F8-F029-49EF-B7C7-E924A7E70F3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BB98F9B9-8025-40A5-B073-F6920114A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6F235953-D2DC-4A43-BD5B-985FB9CE4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BE370B3-5BB3-4108-AAB8-99DC622BF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52D723A8-955E-4251-A192-69CEAB6C8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7AC47CF-1C74-40C1-A171-148F02A39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CF8DAF87-73E8-4568-8E71-A3CFBEA10B00}"/>
              </a:ext>
            </a:extLst>
          </p:cNvPr>
          <p:cNvGrpSpPr/>
          <p:nvPr/>
        </p:nvGrpSpPr>
        <p:grpSpPr>
          <a:xfrm>
            <a:off x="5034702" y="4997370"/>
            <a:ext cx="2074416" cy="175550"/>
            <a:chOff x="8917384" y="5037272"/>
            <a:chExt cx="2074416" cy="175550"/>
          </a:xfrm>
        </p:grpSpPr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9C19524C-9A1E-4537-95BB-2C79DA3A0837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941A0B75-46C3-435E-AC9D-E749E40CA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98EE9DA0-2875-4BB4-9D63-F07A9084C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809C9F2E-3107-4BB2-BF48-9637261FB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D3376259-918F-418B-AFB7-1CB381547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B9DC12F-9DD8-4B76-BADF-F44BCB955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A087F02E-9583-414B-A304-74341FA6A4F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9571AEC-C52F-4BD9-9AEB-0A303479C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960AEB55-D622-48F2-94DC-4684C8D99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548E1644-1428-4733-BC36-547A2ECE4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4C336E8-45C7-40B1-A7CA-6DE975B40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74B503E6-F607-4337-BDDE-B0AE26745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34CB36F9-B8DB-4D5B-9626-E0A6FAFDD248}"/>
              </a:ext>
            </a:extLst>
          </p:cNvPr>
          <p:cNvGrpSpPr/>
          <p:nvPr/>
        </p:nvGrpSpPr>
        <p:grpSpPr>
          <a:xfrm>
            <a:off x="5036734" y="5640837"/>
            <a:ext cx="2070550" cy="173597"/>
            <a:chOff x="8920284" y="5682268"/>
            <a:chExt cx="2070550" cy="173597"/>
          </a:xfrm>
        </p:grpSpPr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AEBA4394-F218-47DC-A5FD-3F2EB84B2BDE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6FF32F69-D8FC-4FE7-942F-F314CD3C9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73F67130-30F4-42EB-9284-780367AE1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786F4ECE-AA8C-4AF4-9E23-EE74D018B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D89E29F-34F3-4FB6-A323-86FC2ED4D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C218D2ED-4F88-47BA-8242-46A7DBE1C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6" name="Gruppieren 145">
              <a:extLst>
                <a:ext uri="{FF2B5EF4-FFF2-40B4-BE49-F238E27FC236}">
                  <a16:creationId xmlns:a16="http://schemas.microsoft.com/office/drawing/2014/main" id="{15CCFEF0-8814-471F-B7B6-6F0F23BDD250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A6DC89CC-EC47-4718-8D83-DFB0421E4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3CECBDFA-3574-471C-97E2-47F671ACF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892F3B9D-F429-4FD5-A6C7-0593C8038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01CC4220-1A3D-439D-83D3-2DD180A2F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FC39B4D5-2078-4807-AE15-C85667086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7680F617-BB9D-41DC-9B01-8228FE229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538" y="5859136"/>
            <a:ext cx="169200" cy="169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AC563CE-34F7-4EBF-8CF9-E8F5D7885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63" y="5860993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2070550" cy="173597"/>
            <a:chOff x="8920284" y="5682268"/>
            <a:chExt cx="2070550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D224FE6-F157-4997-B11B-D2DDA5715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B11A1C4B-1348-4B5B-9B8F-4A7152A27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0A55547-BEBE-47FA-B00D-FEE2AB0B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34D1C5F-64D5-4A7F-9911-330E851F9EDE}"/>
              </a:ext>
            </a:extLst>
          </p:cNvPr>
          <p:cNvGrpSpPr/>
          <p:nvPr/>
        </p:nvGrpSpPr>
        <p:grpSpPr>
          <a:xfrm>
            <a:off x="4838209" y="1590792"/>
            <a:ext cx="2072841" cy="172375"/>
            <a:chOff x="8919318" y="5895958"/>
            <a:chExt cx="2072841" cy="172375"/>
          </a:xfrm>
        </p:grpSpPr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D035EFAD-3FDE-4BD7-A3AF-09254C6CEE5B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3D00075-FB56-4588-915B-B1CC8139A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19F6927A-DF64-4C30-B6A0-FCE0AFBCF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61DDAF63-AEB0-4E44-B2EF-21F3A54FD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AEB4BCC-2D9F-428B-845F-0E4775B61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C13986B-7634-49AB-9A3B-8F98FE6DF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A3658A57-99B7-4D25-A184-2EEB9A86D78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5D8CF647-AEE5-488B-9406-0CFBD538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B90622E1-0CC7-44B5-B624-185EB8215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60FDA32-AD56-4C22-BE88-598237A84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FEE706C4-B99E-4C4D-A4AB-7CDA21559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1EEF66A-6F12-4563-AD36-1D34C7762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61731EFA-41F9-4361-A256-D9C79ABDCA4C}"/>
              </a:ext>
            </a:extLst>
          </p:cNvPr>
          <p:cNvGrpSpPr/>
          <p:nvPr/>
        </p:nvGrpSpPr>
        <p:grpSpPr>
          <a:xfrm>
            <a:off x="4836519" y="1805452"/>
            <a:ext cx="2076381" cy="172375"/>
            <a:chOff x="8917628" y="6110618"/>
            <a:chExt cx="2076381" cy="172375"/>
          </a:xfrm>
        </p:grpSpPr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F88911CD-121B-497C-9F84-B861F47E9D2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037BC36D-1ED9-4222-A72F-65EDF010B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6559D520-C530-4568-A5F1-6DA450D43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1DD41529-AA47-4AA2-B856-2B54DD83F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1439FB9-C7FB-4044-A3C7-F69C6BB2B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A928A1F8-7842-4CAF-A628-CEA732A30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C6C5E4AE-D95F-4FD6-B74D-55EEB39C90E6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77300653-C439-4EC0-B824-C0FBA59C5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8186271F-D23E-40E9-9883-0E8BC4EF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6E2217B4-BEF9-459F-869B-985FD3EAE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41E21927-D271-4DC8-A973-770B92665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100CD6D-4103-45FC-AF45-A2503D3EA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ABA8FE3A-41A3-4C91-AE4E-9669BDC75DC2}"/>
              </a:ext>
            </a:extLst>
          </p:cNvPr>
          <p:cNvGrpSpPr/>
          <p:nvPr/>
        </p:nvGrpSpPr>
        <p:grpSpPr>
          <a:xfrm>
            <a:off x="4839175" y="2018737"/>
            <a:ext cx="987632" cy="172375"/>
            <a:chOff x="1195207" y="4594399"/>
            <a:chExt cx="987632" cy="172375"/>
          </a:xfrm>
        </p:grpSpPr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7CEA8C4D-8C33-414B-9687-4E2A8620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52E4E5E3-615E-4C49-987C-0033246A4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7AB0837-FC10-4FCA-B325-C42057A0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C0249FA-71E0-4E79-944E-14BA7E49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D576A2A9-BA54-4E03-9413-60416671E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9BBF803-FE64-4531-A1F7-716978DF5F43}"/>
              </a:ext>
            </a:extLst>
          </p:cNvPr>
          <p:cNvGrpSpPr/>
          <p:nvPr/>
        </p:nvGrpSpPr>
        <p:grpSpPr>
          <a:xfrm>
            <a:off x="4839992" y="2237418"/>
            <a:ext cx="373325" cy="169200"/>
            <a:chOff x="1195207" y="4597574"/>
            <a:chExt cx="373325" cy="169200"/>
          </a:xfrm>
        </p:grpSpPr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D8FCD886-A52D-4881-B7F2-28A0B7E2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79EB749A-C07C-4018-8EFD-1C334014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047215D-723F-4F59-AC05-00C84D0F6CCB}"/>
              </a:ext>
            </a:extLst>
          </p:cNvPr>
          <p:cNvGrpSpPr/>
          <p:nvPr/>
        </p:nvGrpSpPr>
        <p:grpSpPr>
          <a:xfrm>
            <a:off x="5925268" y="2025512"/>
            <a:ext cx="987632" cy="172375"/>
            <a:chOff x="1195207" y="4594399"/>
            <a:chExt cx="987632" cy="172375"/>
          </a:xfrm>
        </p:grpSpPr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9AB627A9-0A99-4A73-BB40-3AE14D740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6FA0F0A6-BA8D-4F7B-8A99-679E44FF5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F4467569-E967-4185-B2F3-FE920FCF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94" name="Grafik 193">
              <a:extLst>
                <a:ext uri="{FF2B5EF4-FFF2-40B4-BE49-F238E27FC236}">
                  <a16:creationId xmlns:a16="http://schemas.microsoft.com/office/drawing/2014/main" id="{1DF65F84-D463-4229-955C-6A61198E1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95" name="Grafik 194">
              <a:extLst>
                <a:ext uri="{FF2B5EF4-FFF2-40B4-BE49-F238E27FC236}">
                  <a16:creationId xmlns:a16="http://schemas.microsoft.com/office/drawing/2014/main" id="{D675B629-2575-4D19-AA87-0B176737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8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81905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804749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804749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92</a:t>
            </a:r>
          </a:p>
        </p:txBody>
      </p:sp>
      <p:pic>
        <p:nvPicPr>
          <p:cNvPr id="232" name="92">
            <a:hlinkClick r:id="" action="ppaction://media"/>
            <a:extLst>
              <a:ext uri="{FF2B5EF4-FFF2-40B4-BE49-F238E27FC236}">
                <a16:creationId xmlns:a16="http://schemas.microsoft.com/office/drawing/2014/main" id="{E86779A6-AC20-7348-B27D-4DDA89629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6819" y="2719699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AE3281D2-64B0-4CA0-8BF8-56D0953582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241" y="271752"/>
            <a:ext cx="2160000" cy="2171865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D56E18B-67D5-477F-ADAD-1C77A1D27AB2}"/>
              </a:ext>
            </a:extLst>
          </p:cNvPr>
          <p:cNvGrpSpPr/>
          <p:nvPr/>
        </p:nvGrpSpPr>
        <p:grpSpPr>
          <a:xfrm>
            <a:off x="5058516" y="301492"/>
            <a:ext cx="2073725" cy="173597"/>
            <a:chOff x="8918075" y="4601740"/>
            <a:chExt cx="2073725" cy="173597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642AA827-D4AA-4B22-A204-ACBB2B1D195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1364F02-DD86-4AC2-926F-106F3E028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9BB36815-1558-4CE9-8081-935AB9C5A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0D29140F-F03C-4C0D-816B-85078A160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08B166F8-C7C5-41A2-92C6-D4CA33858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6A243797-408F-4DD1-B200-353BAD566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AE8487FC-611A-496F-A60B-B292D45AD42D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A2FE4C2D-308B-47A3-8716-4C05F644D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FDD1C970-8100-4AA4-ABC0-50E1419D8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58F7299E-04B7-4B15-A374-3D27FBD5D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418C7F41-95EC-416B-B2E8-F2C764633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BB2A54D6-E0A4-4F0B-9F11-8BF31423B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C6F6C7B3-79D8-417E-837A-BB49B3CA3BC4}"/>
              </a:ext>
            </a:extLst>
          </p:cNvPr>
          <p:cNvGrpSpPr/>
          <p:nvPr/>
        </p:nvGrpSpPr>
        <p:grpSpPr>
          <a:xfrm>
            <a:off x="5057550" y="521572"/>
            <a:ext cx="2076900" cy="176772"/>
            <a:chOff x="8917109" y="4821820"/>
            <a:chExt cx="2076900" cy="176772"/>
          </a:xfrm>
        </p:grpSpPr>
        <p:grpSp>
          <p:nvGrpSpPr>
            <p:cNvPr id="227" name="Gruppieren 226">
              <a:extLst>
                <a:ext uri="{FF2B5EF4-FFF2-40B4-BE49-F238E27FC236}">
                  <a16:creationId xmlns:a16="http://schemas.microsoft.com/office/drawing/2014/main" id="{930E23CE-4DFC-4291-8077-943E82E5FD3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235" name="Grafik 234">
                <a:extLst>
                  <a:ext uri="{FF2B5EF4-FFF2-40B4-BE49-F238E27FC236}">
                    <a16:creationId xmlns:a16="http://schemas.microsoft.com/office/drawing/2014/main" id="{92AECBCA-1EA7-4956-9C55-B914EFFCC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828B2C10-B8ED-4450-9D54-A8FEB34BE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7" name="Grafik 236">
                <a:extLst>
                  <a:ext uri="{FF2B5EF4-FFF2-40B4-BE49-F238E27FC236}">
                    <a16:creationId xmlns:a16="http://schemas.microsoft.com/office/drawing/2014/main" id="{22526877-33CE-4CDC-B421-FBB8A0E68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8" name="Grafik 237">
                <a:extLst>
                  <a:ext uri="{FF2B5EF4-FFF2-40B4-BE49-F238E27FC236}">
                    <a16:creationId xmlns:a16="http://schemas.microsoft.com/office/drawing/2014/main" id="{4229BE27-6598-4B17-A8DE-0A31ECC45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975E2AC9-8527-4129-AD16-B0875AC55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1D7B05BD-BD2C-434F-B59D-0DEFD6D2CB40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229" name="Grafik 228">
                <a:extLst>
                  <a:ext uri="{FF2B5EF4-FFF2-40B4-BE49-F238E27FC236}">
                    <a16:creationId xmlns:a16="http://schemas.microsoft.com/office/drawing/2014/main" id="{B934E608-D1F8-4DC5-97C3-72C790D94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D607A772-C81D-4D8A-AFFA-25DABF06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C54F2130-44E8-462A-B0D9-A01BDE1F1C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ED8E9DC7-3FCB-4E01-B2B9-D4EEF2A65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1DB23298-4B9D-40C1-9925-01202FB32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F0C82494-F9B6-471D-BC2A-9A38A1A86915}"/>
              </a:ext>
            </a:extLst>
          </p:cNvPr>
          <p:cNvGrpSpPr/>
          <p:nvPr/>
        </p:nvGrpSpPr>
        <p:grpSpPr>
          <a:xfrm>
            <a:off x="5057550" y="953889"/>
            <a:ext cx="2076900" cy="174328"/>
            <a:chOff x="8917109" y="5254137"/>
            <a:chExt cx="2076900" cy="174328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64A0ADA6-B8F8-4D0D-BFBB-B32C13E8A6F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48" name="Grafik 247">
                <a:extLst>
                  <a:ext uri="{FF2B5EF4-FFF2-40B4-BE49-F238E27FC236}">
                    <a16:creationId xmlns:a16="http://schemas.microsoft.com/office/drawing/2014/main" id="{694B8BD2-F6ED-40E5-9FAA-3AD606D20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9" name="Grafik 248">
                <a:extLst>
                  <a:ext uri="{FF2B5EF4-FFF2-40B4-BE49-F238E27FC236}">
                    <a16:creationId xmlns:a16="http://schemas.microsoft.com/office/drawing/2014/main" id="{F775C8B5-02FB-4EEE-B60B-1D4E07939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0" name="Grafik 249">
                <a:extLst>
                  <a:ext uri="{FF2B5EF4-FFF2-40B4-BE49-F238E27FC236}">
                    <a16:creationId xmlns:a16="http://schemas.microsoft.com/office/drawing/2014/main" id="{697CA14B-9488-4442-B379-5F9D31D40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1" name="Grafik 250">
                <a:extLst>
                  <a:ext uri="{FF2B5EF4-FFF2-40B4-BE49-F238E27FC236}">
                    <a16:creationId xmlns:a16="http://schemas.microsoft.com/office/drawing/2014/main" id="{08B2FE28-DD4A-41FD-B86B-99EDBD792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2" name="Grafik 251">
                <a:extLst>
                  <a:ext uri="{FF2B5EF4-FFF2-40B4-BE49-F238E27FC236}">
                    <a16:creationId xmlns:a16="http://schemas.microsoft.com/office/drawing/2014/main" id="{CB4943F9-73BD-4982-9C30-1866268E6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0F8BE20D-8BE8-446D-80E3-9681B2989779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43" name="Grafik 242">
                <a:extLst>
                  <a:ext uri="{FF2B5EF4-FFF2-40B4-BE49-F238E27FC236}">
                    <a16:creationId xmlns:a16="http://schemas.microsoft.com/office/drawing/2014/main" id="{9355F539-8980-4C24-8BA3-3F3EB5A1F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4" name="Grafik 243">
                <a:extLst>
                  <a:ext uri="{FF2B5EF4-FFF2-40B4-BE49-F238E27FC236}">
                    <a16:creationId xmlns:a16="http://schemas.microsoft.com/office/drawing/2014/main" id="{93BD9A59-8215-40D6-ABF5-49CED37FC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5" name="Grafik 244">
                <a:extLst>
                  <a:ext uri="{FF2B5EF4-FFF2-40B4-BE49-F238E27FC236}">
                    <a16:creationId xmlns:a16="http://schemas.microsoft.com/office/drawing/2014/main" id="{3BC14650-83AC-45D3-B2DF-4C9F8DF48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C177A604-77F7-4885-A3AF-C2D43DEE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7" name="Grafik 246">
                <a:extLst>
                  <a:ext uri="{FF2B5EF4-FFF2-40B4-BE49-F238E27FC236}">
                    <a16:creationId xmlns:a16="http://schemas.microsoft.com/office/drawing/2014/main" id="{B9928631-44AC-4436-A636-36F9D975A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B1E0BEBD-5A03-4E6F-A886-7F7597001824}"/>
              </a:ext>
            </a:extLst>
          </p:cNvPr>
          <p:cNvGrpSpPr/>
          <p:nvPr/>
        </p:nvGrpSpPr>
        <p:grpSpPr>
          <a:xfrm>
            <a:off x="5056584" y="1166377"/>
            <a:ext cx="2073725" cy="176772"/>
            <a:chOff x="8916143" y="5466625"/>
            <a:chExt cx="2073725" cy="176772"/>
          </a:xfrm>
        </p:grpSpPr>
        <p:grpSp>
          <p:nvGrpSpPr>
            <p:cNvPr id="254" name="Gruppieren 253">
              <a:extLst>
                <a:ext uri="{FF2B5EF4-FFF2-40B4-BE49-F238E27FC236}">
                  <a16:creationId xmlns:a16="http://schemas.microsoft.com/office/drawing/2014/main" id="{6443A6B5-86F4-4402-A133-2D3852634DD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261" name="Grafik 260">
                <a:extLst>
                  <a:ext uri="{FF2B5EF4-FFF2-40B4-BE49-F238E27FC236}">
                    <a16:creationId xmlns:a16="http://schemas.microsoft.com/office/drawing/2014/main" id="{304FC7E3-6388-414B-BFA7-E329EDC83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2" name="Grafik 261">
                <a:extLst>
                  <a:ext uri="{FF2B5EF4-FFF2-40B4-BE49-F238E27FC236}">
                    <a16:creationId xmlns:a16="http://schemas.microsoft.com/office/drawing/2014/main" id="{3CBEF888-0395-407A-B8D4-CD5300AAD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3" name="Grafik 262">
                <a:extLst>
                  <a:ext uri="{FF2B5EF4-FFF2-40B4-BE49-F238E27FC236}">
                    <a16:creationId xmlns:a16="http://schemas.microsoft.com/office/drawing/2014/main" id="{434514E7-B17A-4341-9E3C-595D8B39B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4" name="Grafik 263">
                <a:extLst>
                  <a:ext uri="{FF2B5EF4-FFF2-40B4-BE49-F238E27FC236}">
                    <a16:creationId xmlns:a16="http://schemas.microsoft.com/office/drawing/2014/main" id="{0EEE12AA-3F94-4598-A3C8-E39DF2867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5" name="Grafik 264">
                <a:extLst>
                  <a:ext uri="{FF2B5EF4-FFF2-40B4-BE49-F238E27FC236}">
                    <a16:creationId xmlns:a16="http://schemas.microsoft.com/office/drawing/2014/main" id="{762FAF58-F556-4447-A74A-466453B53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44F3F7C3-78AD-426C-893D-9DE41D1808EB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256" name="Grafik 255">
                <a:extLst>
                  <a:ext uri="{FF2B5EF4-FFF2-40B4-BE49-F238E27FC236}">
                    <a16:creationId xmlns:a16="http://schemas.microsoft.com/office/drawing/2014/main" id="{541BFBFF-47D3-4E81-8CD1-46C85D897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7" name="Grafik 256">
                <a:extLst>
                  <a:ext uri="{FF2B5EF4-FFF2-40B4-BE49-F238E27FC236}">
                    <a16:creationId xmlns:a16="http://schemas.microsoft.com/office/drawing/2014/main" id="{18DA1124-DFC3-443C-B568-299F00BFB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8" name="Grafik 257">
                <a:extLst>
                  <a:ext uri="{FF2B5EF4-FFF2-40B4-BE49-F238E27FC236}">
                    <a16:creationId xmlns:a16="http://schemas.microsoft.com/office/drawing/2014/main" id="{E36243AB-6210-44C9-AA08-7C3476A39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9" name="Grafik 258">
                <a:extLst>
                  <a:ext uri="{FF2B5EF4-FFF2-40B4-BE49-F238E27FC236}">
                    <a16:creationId xmlns:a16="http://schemas.microsoft.com/office/drawing/2014/main" id="{7D03A9C0-A540-4729-8445-63363D712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0" name="Grafik 259">
                <a:extLst>
                  <a:ext uri="{FF2B5EF4-FFF2-40B4-BE49-F238E27FC236}">
                    <a16:creationId xmlns:a16="http://schemas.microsoft.com/office/drawing/2014/main" id="{631BD48C-0656-4E67-AE90-0C0E47C0B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AAFF54B-A557-4BC7-88CA-9EFD379D8766}"/>
              </a:ext>
            </a:extLst>
          </p:cNvPr>
          <p:cNvGrpSpPr/>
          <p:nvPr/>
        </p:nvGrpSpPr>
        <p:grpSpPr>
          <a:xfrm>
            <a:off x="5060725" y="1382020"/>
            <a:ext cx="2070550" cy="173597"/>
            <a:chOff x="8920284" y="5682268"/>
            <a:chExt cx="2070550" cy="173597"/>
          </a:xfrm>
        </p:grpSpPr>
        <p:grpSp>
          <p:nvGrpSpPr>
            <p:cNvPr id="267" name="Gruppieren 266">
              <a:extLst>
                <a:ext uri="{FF2B5EF4-FFF2-40B4-BE49-F238E27FC236}">
                  <a16:creationId xmlns:a16="http://schemas.microsoft.com/office/drawing/2014/main" id="{85388EDB-82BA-47D5-A7BC-232D12D9E9A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74" name="Grafik 273">
                <a:extLst>
                  <a:ext uri="{FF2B5EF4-FFF2-40B4-BE49-F238E27FC236}">
                    <a16:creationId xmlns:a16="http://schemas.microsoft.com/office/drawing/2014/main" id="{3F0F8F72-EAD5-44C2-8D77-A80B9C469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5" name="Grafik 274">
                <a:extLst>
                  <a:ext uri="{FF2B5EF4-FFF2-40B4-BE49-F238E27FC236}">
                    <a16:creationId xmlns:a16="http://schemas.microsoft.com/office/drawing/2014/main" id="{ED1C1342-5DCE-4B94-8818-7A7922AD3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6" name="Grafik 275">
                <a:extLst>
                  <a:ext uri="{FF2B5EF4-FFF2-40B4-BE49-F238E27FC236}">
                    <a16:creationId xmlns:a16="http://schemas.microsoft.com/office/drawing/2014/main" id="{79CCCF16-F732-441F-9EF3-E44BE63CE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7" name="Grafik 276">
                <a:extLst>
                  <a:ext uri="{FF2B5EF4-FFF2-40B4-BE49-F238E27FC236}">
                    <a16:creationId xmlns:a16="http://schemas.microsoft.com/office/drawing/2014/main" id="{7E2E5CF1-B9DB-41AB-A867-2F47FD1EA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8" name="Grafik 277">
                <a:extLst>
                  <a:ext uri="{FF2B5EF4-FFF2-40B4-BE49-F238E27FC236}">
                    <a16:creationId xmlns:a16="http://schemas.microsoft.com/office/drawing/2014/main" id="{05DF6604-D1B9-4B3D-8F04-5DC0FC6E5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68" name="Gruppieren 267">
              <a:extLst>
                <a:ext uri="{FF2B5EF4-FFF2-40B4-BE49-F238E27FC236}">
                  <a16:creationId xmlns:a16="http://schemas.microsoft.com/office/drawing/2014/main" id="{EED191EE-593D-4D72-8BB9-9F32F0B38D8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69" name="Grafik 268">
                <a:extLst>
                  <a:ext uri="{FF2B5EF4-FFF2-40B4-BE49-F238E27FC236}">
                    <a16:creationId xmlns:a16="http://schemas.microsoft.com/office/drawing/2014/main" id="{BDD09FD6-1D5F-49C4-9B2D-B75C7FF13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0" name="Grafik 269">
                <a:extLst>
                  <a:ext uri="{FF2B5EF4-FFF2-40B4-BE49-F238E27FC236}">
                    <a16:creationId xmlns:a16="http://schemas.microsoft.com/office/drawing/2014/main" id="{A75913A6-585D-437B-91F9-07004AFA7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1" name="Grafik 270">
                <a:extLst>
                  <a:ext uri="{FF2B5EF4-FFF2-40B4-BE49-F238E27FC236}">
                    <a16:creationId xmlns:a16="http://schemas.microsoft.com/office/drawing/2014/main" id="{07C0CE90-54C2-4C82-8DBA-1C9E5C237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2" name="Grafik 271">
                <a:extLst>
                  <a:ext uri="{FF2B5EF4-FFF2-40B4-BE49-F238E27FC236}">
                    <a16:creationId xmlns:a16="http://schemas.microsoft.com/office/drawing/2014/main" id="{FE3E508D-7413-4DB3-BF88-D5811C77E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3" name="Grafik 272">
                <a:extLst>
                  <a:ext uri="{FF2B5EF4-FFF2-40B4-BE49-F238E27FC236}">
                    <a16:creationId xmlns:a16="http://schemas.microsoft.com/office/drawing/2014/main" id="{3C7C9033-8046-4462-A1F8-9E36F77DA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DB6E5A97-0A0D-4D71-83E8-251107243C62}"/>
              </a:ext>
            </a:extLst>
          </p:cNvPr>
          <p:cNvGrpSpPr/>
          <p:nvPr/>
        </p:nvGrpSpPr>
        <p:grpSpPr>
          <a:xfrm>
            <a:off x="5057825" y="737024"/>
            <a:ext cx="2074416" cy="175550"/>
            <a:chOff x="8917384" y="5037272"/>
            <a:chExt cx="2074416" cy="175550"/>
          </a:xfrm>
        </p:grpSpPr>
        <p:grpSp>
          <p:nvGrpSpPr>
            <p:cNvPr id="280" name="Gruppieren 279">
              <a:extLst>
                <a:ext uri="{FF2B5EF4-FFF2-40B4-BE49-F238E27FC236}">
                  <a16:creationId xmlns:a16="http://schemas.microsoft.com/office/drawing/2014/main" id="{ACF4E00F-F3BA-4649-911F-17598796D4B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287" name="Grafik 286">
                <a:extLst>
                  <a:ext uri="{FF2B5EF4-FFF2-40B4-BE49-F238E27FC236}">
                    <a16:creationId xmlns:a16="http://schemas.microsoft.com/office/drawing/2014/main" id="{9D02E7AC-276A-4581-9E5D-695E0764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8" name="Grafik 287">
                <a:extLst>
                  <a:ext uri="{FF2B5EF4-FFF2-40B4-BE49-F238E27FC236}">
                    <a16:creationId xmlns:a16="http://schemas.microsoft.com/office/drawing/2014/main" id="{0C377820-F433-4AB3-8BE7-21B29CE85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9" name="Grafik 288">
                <a:extLst>
                  <a:ext uri="{FF2B5EF4-FFF2-40B4-BE49-F238E27FC236}">
                    <a16:creationId xmlns:a16="http://schemas.microsoft.com/office/drawing/2014/main" id="{57EB6013-6714-43C5-834E-F01C94C9C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0" name="Grafik 289">
                <a:extLst>
                  <a:ext uri="{FF2B5EF4-FFF2-40B4-BE49-F238E27FC236}">
                    <a16:creationId xmlns:a16="http://schemas.microsoft.com/office/drawing/2014/main" id="{00D10995-5D6B-48B7-8AF3-484FDC50F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1" name="Grafik 290">
                <a:extLst>
                  <a:ext uri="{FF2B5EF4-FFF2-40B4-BE49-F238E27FC236}">
                    <a16:creationId xmlns:a16="http://schemas.microsoft.com/office/drawing/2014/main" id="{83046642-48B8-4E83-BD0F-319945121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81" name="Gruppieren 280">
              <a:extLst>
                <a:ext uri="{FF2B5EF4-FFF2-40B4-BE49-F238E27FC236}">
                  <a16:creationId xmlns:a16="http://schemas.microsoft.com/office/drawing/2014/main" id="{D74ABE37-B895-4936-91A1-624854255F3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282" name="Grafik 281">
                <a:extLst>
                  <a:ext uri="{FF2B5EF4-FFF2-40B4-BE49-F238E27FC236}">
                    <a16:creationId xmlns:a16="http://schemas.microsoft.com/office/drawing/2014/main" id="{B46E4B9D-9F9E-4F01-80CD-94B269F97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3" name="Grafik 282">
                <a:extLst>
                  <a:ext uri="{FF2B5EF4-FFF2-40B4-BE49-F238E27FC236}">
                    <a16:creationId xmlns:a16="http://schemas.microsoft.com/office/drawing/2014/main" id="{A2DB00A5-82D1-48EB-8A91-ECC6C4F23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4" name="Grafik 283">
                <a:extLst>
                  <a:ext uri="{FF2B5EF4-FFF2-40B4-BE49-F238E27FC236}">
                    <a16:creationId xmlns:a16="http://schemas.microsoft.com/office/drawing/2014/main" id="{2B214AE4-B27F-4BF8-8BBC-1E569EB9B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5" name="Grafik 284">
                <a:extLst>
                  <a:ext uri="{FF2B5EF4-FFF2-40B4-BE49-F238E27FC236}">
                    <a16:creationId xmlns:a16="http://schemas.microsoft.com/office/drawing/2014/main" id="{81D8B64E-CAE0-4A07-BFDA-6DAF126C0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6" name="Grafik 285">
                <a:extLst>
                  <a:ext uri="{FF2B5EF4-FFF2-40B4-BE49-F238E27FC236}">
                    <a16:creationId xmlns:a16="http://schemas.microsoft.com/office/drawing/2014/main" id="{1584EACA-26B6-498B-A4FE-6281DD142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6EACA34-42AE-4F3D-86C6-480BEAA2D33B}"/>
              </a:ext>
            </a:extLst>
          </p:cNvPr>
          <p:cNvGrpSpPr/>
          <p:nvPr/>
        </p:nvGrpSpPr>
        <p:grpSpPr>
          <a:xfrm>
            <a:off x="5059759" y="1595710"/>
            <a:ext cx="2072841" cy="172375"/>
            <a:chOff x="8919318" y="5895958"/>
            <a:chExt cx="2072841" cy="172375"/>
          </a:xfrm>
        </p:grpSpPr>
        <p:grpSp>
          <p:nvGrpSpPr>
            <p:cNvPr id="293" name="Gruppieren 292">
              <a:extLst>
                <a:ext uri="{FF2B5EF4-FFF2-40B4-BE49-F238E27FC236}">
                  <a16:creationId xmlns:a16="http://schemas.microsoft.com/office/drawing/2014/main" id="{D3DD8FF9-C56C-4875-AD3F-882B5611F53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300" name="Grafik 299">
                <a:extLst>
                  <a:ext uri="{FF2B5EF4-FFF2-40B4-BE49-F238E27FC236}">
                    <a16:creationId xmlns:a16="http://schemas.microsoft.com/office/drawing/2014/main" id="{001803FE-CDDF-45B0-8E7C-F957730FD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1" name="Grafik 300">
                <a:extLst>
                  <a:ext uri="{FF2B5EF4-FFF2-40B4-BE49-F238E27FC236}">
                    <a16:creationId xmlns:a16="http://schemas.microsoft.com/office/drawing/2014/main" id="{E33C01EA-6220-4B55-9156-CE8A9616E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2" name="Grafik 301">
                <a:extLst>
                  <a:ext uri="{FF2B5EF4-FFF2-40B4-BE49-F238E27FC236}">
                    <a16:creationId xmlns:a16="http://schemas.microsoft.com/office/drawing/2014/main" id="{E33A7FB9-647D-4832-8219-85DAEEBB0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3" name="Grafik 302">
                <a:extLst>
                  <a:ext uri="{FF2B5EF4-FFF2-40B4-BE49-F238E27FC236}">
                    <a16:creationId xmlns:a16="http://schemas.microsoft.com/office/drawing/2014/main" id="{65EB3A53-D0FA-4466-8EE0-96EA291FC8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4" name="Grafik 303">
                <a:extLst>
                  <a:ext uri="{FF2B5EF4-FFF2-40B4-BE49-F238E27FC236}">
                    <a16:creationId xmlns:a16="http://schemas.microsoft.com/office/drawing/2014/main" id="{7312C63F-F690-46B8-A95C-ABB4F695A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94" name="Gruppieren 293">
              <a:extLst>
                <a:ext uri="{FF2B5EF4-FFF2-40B4-BE49-F238E27FC236}">
                  <a16:creationId xmlns:a16="http://schemas.microsoft.com/office/drawing/2014/main" id="{1245AE82-233D-4228-B491-5BA856DBA96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95" name="Grafik 294">
                <a:extLst>
                  <a:ext uri="{FF2B5EF4-FFF2-40B4-BE49-F238E27FC236}">
                    <a16:creationId xmlns:a16="http://schemas.microsoft.com/office/drawing/2014/main" id="{8528FC37-9AC5-4170-8D55-474FDFB33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6" name="Grafik 295">
                <a:extLst>
                  <a:ext uri="{FF2B5EF4-FFF2-40B4-BE49-F238E27FC236}">
                    <a16:creationId xmlns:a16="http://schemas.microsoft.com/office/drawing/2014/main" id="{20976307-DDCA-411C-B25D-15BF67B52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7" name="Grafik 296">
                <a:extLst>
                  <a:ext uri="{FF2B5EF4-FFF2-40B4-BE49-F238E27FC236}">
                    <a16:creationId xmlns:a16="http://schemas.microsoft.com/office/drawing/2014/main" id="{8657EBE8-A424-4B21-BDF7-4954C05A9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8" name="Grafik 297">
                <a:extLst>
                  <a:ext uri="{FF2B5EF4-FFF2-40B4-BE49-F238E27FC236}">
                    <a16:creationId xmlns:a16="http://schemas.microsoft.com/office/drawing/2014/main" id="{E5724C66-90F3-471B-B92E-81B37A9EE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9" name="Grafik 298">
                <a:extLst>
                  <a:ext uri="{FF2B5EF4-FFF2-40B4-BE49-F238E27FC236}">
                    <a16:creationId xmlns:a16="http://schemas.microsoft.com/office/drawing/2014/main" id="{01BF9536-C0D3-4867-8634-1DED20422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27F311A2-495D-4977-8F22-F51C6D15F480}"/>
              </a:ext>
            </a:extLst>
          </p:cNvPr>
          <p:cNvGrpSpPr/>
          <p:nvPr/>
        </p:nvGrpSpPr>
        <p:grpSpPr>
          <a:xfrm>
            <a:off x="5058069" y="1810370"/>
            <a:ext cx="2076381" cy="172375"/>
            <a:chOff x="8917628" y="6110618"/>
            <a:chExt cx="2076381" cy="172375"/>
          </a:xfrm>
        </p:grpSpPr>
        <p:grpSp>
          <p:nvGrpSpPr>
            <p:cNvPr id="306" name="Gruppieren 305">
              <a:extLst>
                <a:ext uri="{FF2B5EF4-FFF2-40B4-BE49-F238E27FC236}">
                  <a16:creationId xmlns:a16="http://schemas.microsoft.com/office/drawing/2014/main" id="{32AD7346-AD91-4488-84C4-BD8473702AD2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313" name="Grafik 312">
                <a:extLst>
                  <a:ext uri="{FF2B5EF4-FFF2-40B4-BE49-F238E27FC236}">
                    <a16:creationId xmlns:a16="http://schemas.microsoft.com/office/drawing/2014/main" id="{87091A3E-E356-4D1D-945C-E9CA0D23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4" name="Grafik 313">
                <a:extLst>
                  <a:ext uri="{FF2B5EF4-FFF2-40B4-BE49-F238E27FC236}">
                    <a16:creationId xmlns:a16="http://schemas.microsoft.com/office/drawing/2014/main" id="{A7E7706F-358B-43FD-89E5-6AEC9565A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5" name="Grafik 314">
                <a:extLst>
                  <a:ext uri="{FF2B5EF4-FFF2-40B4-BE49-F238E27FC236}">
                    <a16:creationId xmlns:a16="http://schemas.microsoft.com/office/drawing/2014/main" id="{BE0C0EB4-72B4-4AED-A3D9-3FB2B3A44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6" name="Grafik 315">
                <a:extLst>
                  <a:ext uri="{FF2B5EF4-FFF2-40B4-BE49-F238E27FC236}">
                    <a16:creationId xmlns:a16="http://schemas.microsoft.com/office/drawing/2014/main" id="{FE37FC97-3BB3-4D74-AA85-48DB641F1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7" name="Grafik 316">
                <a:extLst>
                  <a:ext uri="{FF2B5EF4-FFF2-40B4-BE49-F238E27FC236}">
                    <a16:creationId xmlns:a16="http://schemas.microsoft.com/office/drawing/2014/main" id="{5C57FCBF-4D41-46E3-9EAD-5E8A40E7D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07" name="Gruppieren 306">
              <a:extLst>
                <a:ext uri="{FF2B5EF4-FFF2-40B4-BE49-F238E27FC236}">
                  <a16:creationId xmlns:a16="http://schemas.microsoft.com/office/drawing/2014/main" id="{FC7099B4-E17F-4C41-9D10-AD0773E1124C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308" name="Grafik 307">
                <a:extLst>
                  <a:ext uri="{FF2B5EF4-FFF2-40B4-BE49-F238E27FC236}">
                    <a16:creationId xmlns:a16="http://schemas.microsoft.com/office/drawing/2014/main" id="{E8E8F7F8-00FD-4769-B372-E4A396FB4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9" name="Grafik 308">
                <a:extLst>
                  <a:ext uri="{FF2B5EF4-FFF2-40B4-BE49-F238E27FC236}">
                    <a16:creationId xmlns:a16="http://schemas.microsoft.com/office/drawing/2014/main" id="{15A452D8-0F4E-4E2D-88F5-36022E1CF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0" name="Grafik 309">
                <a:extLst>
                  <a:ext uri="{FF2B5EF4-FFF2-40B4-BE49-F238E27FC236}">
                    <a16:creationId xmlns:a16="http://schemas.microsoft.com/office/drawing/2014/main" id="{C485AE11-A29A-4C83-8046-4A0F74ECA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1" name="Grafik 310">
                <a:extLst>
                  <a:ext uri="{FF2B5EF4-FFF2-40B4-BE49-F238E27FC236}">
                    <a16:creationId xmlns:a16="http://schemas.microsoft.com/office/drawing/2014/main" id="{2885612A-4117-4CCD-8555-344D89BA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12" name="Grafik 311">
                <a:extLst>
                  <a:ext uri="{FF2B5EF4-FFF2-40B4-BE49-F238E27FC236}">
                    <a16:creationId xmlns:a16="http://schemas.microsoft.com/office/drawing/2014/main" id="{28CEAE14-6F38-468C-A262-B750A948A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1255E7E3-67FB-45EC-A149-3F53CE6BEB7F}"/>
              </a:ext>
            </a:extLst>
          </p:cNvPr>
          <p:cNvGrpSpPr/>
          <p:nvPr/>
        </p:nvGrpSpPr>
        <p:grpSpPr>
          <a:xfrm>
            <a:off x="5060725" y="2023655"/>
            <a:ext cx="987632" cy="172375"/>
            <a:chOff x="1195207" y="4594399"/>
            <a:chExt cx="987632" cy="172375"/>
          </a:xfrm>
        </p:grpSpPr>
        <p:pic>
          <p:nvPicPr>
            <p:cNvPr id="319" name="Grafik 318">
              <a:extLst>
                <a:ext uri="{FF2B5EF4-FFF2-40B4-BE49-F238E27FC236}">
                  <a16:creationId xmlns:a16="http://schemas.microsoft.com/office/drawing/2014/main" id="{2612C8D2-C921-497B-8E0B-59C9B761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0" name="Grafik 319">
              <a:extLst>
                <a:ext uri="{FF2B5EF4-FFF2-40B4-BE49-F238E27FC236}">
                  <a16:creationId xmlns:a16="http://schemas.microsoft.com/office/drawing/2014/main" id="{612B898E-C0DF-43B3-978F-3F8068AC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21" name="Grafik 320">
              <a:extLst>
                <a:ext uri="{FF2B5EF4-FFF2-40B4-BE49-F238E27FC236}">
                  <a16:creationId xmlns:a16="http://schemas.microsoft.com/office/drawing/2014/main" id="{3F8B1410-9BBF-4D92-B1AF-5BC890D4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2" name="Grafik 321">
              <a:extLst>
                <a:ext uri="{FF2B5EF4-FFF2-40B4-BE49-F238E27FC236}">
                  <a16:creationId xmlns:a16="http://schemas.microsoft.com/office/drawing/2014/main" id="{18DB313F-C3BA-468F-9E94-3E77185B1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23" name="Grafik 322">
              <a:extLst>
                <a:ext uri="{FF2B5EF4-FFF2-40B4-BE49-F238E27FC236}">
                  <a16:creationId xmlns:a16="http://schemas.microsoft.com/office/drawing/2014/main" id="{B47E4C2E-981F-4EDD-B41A-76D2C8815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25E49D29-17D9-4F45-BA2D-AA5A5779DCED}"/>
              </a:ext>
            </a:extLst>
          </p:cNvPr>
          <p:cNvGrpSpPr/>
          <p:nvPr/>
        </p:nvGrpSpPr>
        <p:grpSpPr>
          <a:xfrm>
            <a:off x="5061542" y="2242336"/>
            <a:ext cx="373325" cy="169200"/>
            <a:chOff x="1195207" y="4597574"/>
            <a:chExt cx="373325" cy="169200"/>
          </a:xfrm>
        </p:grpSpPr>
        <p:pic>
          <p:nvPicPr>
            <p:cNvPr id="325" name="Grafik 324">
              <a:extLst>
                <a:ext uri="{FF2B5EF4-FFF2-40B4-BE49-F238E27FC236}">
                  <a16:creationId xmlns:a16="http://schemas.microsoft.com/office/drawing/2014/main" id="{8168B25C-336D-4DFA-807A-247038E7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26" name="Grafik 325">
              <a:extLst>
                <a:ext uri="{FF2B5EF4-FFF2-40B4-BE49-F238E27FC236}">
                  <a16:creationId xmlns:a16="http://schemas.microsoft.com/office/drawing/2014/main" id="{D44A2092-2E17-4AAB-82C8-D69FD7BF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1BC35FFE-8813-C448-BD34-96EDF238DD6F}"/>
              </a:ext>
            </a:extLst>
          </p:cNvPr>
          <p:cNvGrpSpPr/>
          <p:nvPr/>
        </p:nvGrpSpPr>
        <p:grpSpPr>
          <a:xfrm>
            <a:off x="6141434" y="2030430"/>
            <a:ext cx="987632" cy="172375"/>
            <a:chOff x="1195207" y="4594399"/>
            <a:chExt cx="987632" cy="172375"/>
          </a:xfrm>
        </p:grpSpPr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904C647D-E607-6841-8CD1-1ECBDBE9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99B1109D-BBE2-6245-B0C7-033AEE30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433A12C6-0E7C-BF4B-9E58-5309CAFB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6A887D3D-0CB6-5341-8874-80C148021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6714A691-6112-2F44-9FF8-5B1F57F92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28" name="Grafik 127">
            <a:extLst>
              <a:ext uri="{FF2B5EF4-FFF2-40B4-BE49-F238E27FC236}">
                <a16:creationId xmlns:a16="http://schemas.microsoft.com/office/drawing/2014/main" id="{342270B0-C9D0-4510-92A8-D42DEE960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29" name="Textfeld 128">
            <a:extLst>
              <a:ext uri="{FF2B5EF4-FFF2-40B4-BE49-F238E27FC236}">
                <a16:creationId xmlns:a16="http://schemas.microsoft.com/office/drawing/2014/main" id="{139AF19B-6EB3-4C4C-8EAF-7F5AA9C9A1DF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8925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1456243" cy="173597"/>
            <a:chOff x="8920284" y="5682268"/>
            <a:chExt cx="1456243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6665"/>
              <a:ext cx="373325" cy="169200"/>
              <a:chOff x="1195207" y="4597574"/>
              <a:chExt cx="373325" cy="16920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216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B7EFCE5E-F501-49EE-B521-CF3907209BE3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09A8524-C833-4D9D-9E52-1CE1C61D15AD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903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2" name="51">
            <a:hlinkClick r:id="" action="ppaction://media"/>
            <a:extLst>
              <a:ext uri="{FF2B5EF4-FFF2-40B4-BE49-F238E27FC236}">
                <a16:creationId xmlns:a16="http://schemas.microsoft.com/office/drawing/2014/main" id="{06A02BDB-479C-4F9B-805C-9AF7CA12C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559" y="2713425"/>
            <a:ext cx="540000" cy="540000"/>
          </a:xfrm>
          <a:prstGeom prst="rect">
            <a:avLst/>
          </a:prstGeom>
        </p:spPr>
      </p:pic>
      <p:cxnSp>
        <p:nvCxnSpPr>
          <p:cNvPr id="74" name="Gerade Verbindung 17">
            <a:extLst>
              <a:ext uri="{FF2B5EF4-FFF2-40B4-BE49-F238E27FC236}">
                <a16:creationId xmlns:a16="http://schemas.microsoft.com/office/drawing/2014/main" id="{94436DE4-BC9D-462A-A52E-A3E46ABDE927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7">
            <a:extLst>
              <a:ext uri="{FF2B5EF4-FFF2-40B4-BE49-F238E27FC236}">
                <a16:creationId xmlns:a16="http://schemas.microsoft.com/office/drawing/2014/main" id="{8A603BDE-3FC2-4608-93B2-5EF690C6B1AB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Grafik 67">
            <a:extLst>
              <a:ext uri="{FF2B5EF4-FFF2-40B4-BE49-F238E27FC236}">
                <a16:creationId xmlns:a16="http://schemas.microsoft.com/office/drawing/2014/main" id="{F8D4FAFE-9B76-4F3B-9D9B-1FFC682512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EA505FC-C340-4E81-8819-79907683260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D90BED73-5AF8-423D-A306-13DC7CABAF2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8C961C2A-9971-4A27-A8BE-52204E219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49A7CEA8-5949-4192-9361-9DB515017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A35FA18-3835-4F28-A807-AF338B73A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7E7CBE04-809F-44A1-BA28-56E68E30D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4175FD9B-AFC9-4180-8DA7-7C508DD42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0FA11F31-CB3C-4DB6-9D2C-14625BE18684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4C95494A-B4A5-43CC-B3B1-8940EE07E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D93F833-D14A-493D-88B0-5FDB47328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D734F00A-4439-4719-8A7A-155D707E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89F5A65D-A5A6-4AB0-A679-53F8994AF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8428F580-0425-4B76-9484-54C824518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9B6B92B9-4FCE-471E-8803-BDD31FBF03B4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B639B91D-2BD1-4327-A08F-6DF942D20FE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22CF3FFD-1D9D-47B4-876E-1EB6F73EC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489FDD2D-2520-4423-8855-735E20EF3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61EA0656-FBDD-4D6C-B18C-32BB814EB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C88764B3-25AD-4560-AB33-1DD82398D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C194E3B9-F6FA-4E16-956A-FDED16811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7B469A89-61EF-4BB4-BC93-0F9F474669C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B51E043A-C46B-4B3E-814A-803C6B08E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E3991C42-6249-4C3E-ACE3-B273E0E0F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0B1DFCD7-08DF-4656-BECA-857B07C57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AFC2AEDA-8B24-4EA4-89DD-88C12F0A3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C591773-9E5E-4FD7-83DD-A9F696338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2ED3A828-38BA-4B2F-B228-2C75E9094CF6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96CCCFD-B9DA-4DFF-96DD-E3B8DBD80195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41B97E92-8C0B-419D-96E7-50AFBC74B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04AA095-6C2E-46EF-83A7-7CDEF6B0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20F9B79D-CE6D-4FF7-99DF-BBD004063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6384901-9D1C-4C7E-8BF7-9ACECCDFF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217628C3-42FC-4233-B58A-E8F7DD728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88838BFC-6E3E-497E-9EFB-2AB3D3E6741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E9E3CEC3-49AD-47E8-AE4D-9DB9F8A7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88254D0-F8EF-45D0-ADA7-0D5726D93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5500A114-4743-45E8-BD6D-3C7CBFC63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14AB23F4-DD45-448C-AEA8-E52C36EC0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41783DDF-8E04-4987-B5DF-D6521F946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FBFE01A-51EF-4C1B-B758-15325D9987BA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FD8BEAEB-5496-4525-9C69-32D50A2EAD0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2F6B5906-E107-4BC4-9AD0-87CFA26B1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069E9438-3F03-4026-A62F-7C99535E9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CBDB5CF8-E4D7-4A72-8868-14F510814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6912141D-D523-4D6F-A46D-DE078B616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8AD7C1F2-E56F-44FC-99C1-364F5E609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2F7A36B9-BB71-442D-AD43-15F7C773A52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5A179A01-3530-4E7A-AE65-BB3AE33EC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A058C7F8-FCD7-474F-B189-467B418BF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B78C9FD-D9A5-4489-8C11-6B4939307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EAF7E4A3-C0E6-42C5-9D79-01CE82E06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7B3A619-9F0C-4BE5-A9EF-ABA320949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3C593DF-C731-46BB-A76A-BE691E839197}"/>
              </a:ext>
            </a:extLst>
          </p:cNvPr>
          <p:cNvGrpSpPr/>
          <p:nvPr/>
        </p:nvGrpSpPr>
        <p:grpSpPr>
          <a:xfrm>
            <a:off x="1194518" y="5462367"/>
            <a:ext cx="2073725" cy="176772"/>
            <a:chOff x="8916143" y="5466625"/>
            <a:chExt cx="2073725" cy="176772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A248AF1C-9ED0-42FD-9FE9-E26424170A40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92CE136D-9A22-4B4F-ACB0-E9C760F00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E06AF52-133B-4CDB-9553-47E200C16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734AFA20-46EE-4A57-88B1-7AE1AFCBF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B81843E-9922-41E4-B350-C83C3A0B5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1A0655B8-AE05-4A7B-802D-94DA811A2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1B28CA8F-0B7E-4264-B481-ADE1A6085FA7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1A0794AE-168A-4442-A82B-4676129A1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75975FE8-7A3F-4923-9D56-43D89A68A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EBD1BB96-C169-4DF1-B2D8-91B85130F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873FB30E-6F5C-4D2B-9A25-10C656DC4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27269AF-5C1D-4CBE-97DC-33ABAA3A1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6F9028B-829C-453B-BFCC-7EC0BA5F7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14" y="5690360"/>
            <a:ext cx="168004" cy="16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2C18628-DCB7-4808-B2EE-07EFFA62E0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06151BC-8F10-4A02-B4F5-760964AD04FC}"/>
              </a:ext>
            </a:extLst>
          </p:cNvPr>
          <p:cNvGrpSpPr/>
          <p:nvPr/>
        </p:nvGrpSpPr>
        <p:grpSpPr>
          <a:xfrm>
            <a:off x="5056309" y="485612"/>
            <a:ext cx="2076900" cy="176772"/>
            <a:chOff x="8917109" y="4821820"/>
            <a:chExt cx="2076900" cy="17677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F22348F-9C6C-4205-A186-5F7265E9850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B6E42345-E60B-4B8C-B4E4-AA766261D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79D27326-F2AA-43B8-ACDE-D785FADCB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2CE196DD-5073-4B03-80AE-A027121DE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560B35D5-F9DB-43FE-9A3B-950C1C89A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A468C3B3-5CE4-46CB-B145-CB399EC94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C70CE1D6-CE58-4FDF-9A1A-836BE79FB9A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2EB1479B-3238-4C65-9FCF-D2FDD2C2A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E1E3E4E0-6050-457A-A020-328713FEF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1EF285-5956-4B28-AB1A-08C85D53B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45ED6DA3-D24E-4A22-A21C-9A290B214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B07CD833-93F5-40B7-8BD7-B18541D9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8DAC3BA-8A4F-4648-9089-48CC47670EEC}"/>
              </a:ext>
            </a:extLst>
          </p:cNvPr>
          <p:cNvGrpSpPr/>
          <p:nvPr/>
        </p:nvGrpSpPr>
        <p:grpSpPr>
          <a:xfrm>
            <a:off x="5056309" y="917929"/>
            <a:ext cx="2076900" cy="174328"/>
            <a:chOff x="8917109" y="5254137"/>
            <a:chExt cx="2076900" cy="174328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95B3EA5-2C45-44E0-9A11-63837CB053E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F4C84130-1AB6-411F-8E9C-28483229B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717A410E-69B0-486B-BA42-4E7AF9FD4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5A225180-0883-411C-9F74-25EC3EC1B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D950F730-E15A-4E81-A762-58840202B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98EE7AFB-F41D-4D3B-801C-C6F442D9D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2B91F82-5CE9-49FC-A417-6D5B3C913C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B524F1FB-5FF0-462C-94AC-8199C616F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5D5074F9-D513-44C4-B14E-433B32994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EC810D-8F6E-4313-9540-63B83D165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436753D9-35CC-4637-980E-BF2B3AE7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E8F0FD9-A928-499B-84E8-B87ABD0AB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2CDFE929-162D-418D-8EBE-3C57D1D437E5}"/>
              </a:ext>
            </a:extLst>
          </p:cNvPr>
          <p:cNvGrpSpPr/>
          <p:nvPr/>
        </p:nvGrpSpPr>
        <p:grpSpPr>
          <a:xfrm>
            <a:off x="5055343" y="1130417"/>
            <a:ext cx="2073725" cy="176772"/>
            <a:chOff x="8916143" y="5466625"/>
            <a:chExt cx="2073725" cy="17677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D47E25F-97DC-46EC-8B42-2AB999D010A9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83BF008B-2E1C-42D5-A553-183D940F3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F784256C-D9A7-461C-95FC-5A9B21374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582D46E-A546-4BF7-B9FB-8A6DAF9A2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102AC5D2-88EC-4CDD-BA02-4FDAE2B2E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A10FB251-9FA2-4C86-A7D8-5EF473649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8BFBEBB-96C9-446A-BEBD-B70E445DAD5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2F5ED83B-3A61-46D1-9B23-908697737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AA2A230F-202B-4356-8F69-D81489212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8278DB0-7DA2-4C65-8B93-D1DD1B7AE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5B9F019F-8E09-4721-B259-AA075214D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D232456-D6DC-4A5A-8C7F-C90E6120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00A830F-0583-4CEF-B249-BF69FAF4CF8E}"/>
              </a:ext>
            </a:extLst>
          </p:cNvPr>
          <p:cNvGrpSpPr/>
          <p:nvPr/>
        </p:nvGrpSpPr>
        <p:grpSpPr>
          <a:xfrm>
            <a:off x="5056584" y="701064"/>
            <a:ext cx="2074416" cy="175550"/>
            <a:chOff x="8917384" y="5037272"/>
            <a:chExt cx="2074416" cy="175550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61DB3534-60E0-498C-B210-F31FB6107B1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92BD10D-EC66-4775-9B53-6062C0BE0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637CB355-8262-479D-917E-C468867EF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71645720-8FF4-45AB-A8D1-72046C35F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D8F0EFF0-6C1C-474D-AE47-900F6EB47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CEE181B-3887-4C58-BC8E-1A676BE64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206B8C69-8CC8-47E6-8E0C-AC6C82ED415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B16F4819-830E-47DA-8A1C-36064C1D7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5A0DA0D-48A2-429D-8714-DE960506C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29B2E2F-C91D-4983-8B10-12DF3FEDA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328962DF-97A7-46A2-8C0A-9821906FF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A46E48F-4F98-4BB2-B5C5-6694EB2FE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D27A4B1-544B-408D-9E61-8E3985F842E3}"/>
              </a:ext>
            </a:extLst>
          </p:cNvPr>
          <p:cNvGrpSpPr/>
          <p:nvPr/>
        </p:nvGrpSpPr>
        <p:grpSpPr>
          <a:xfrm>
            <a:off x="5058518" y="1559750"/>
            <a:ext cx="2072841" cy="172375"/>
            <a:chOff x="8919318" y="5895958"/>
            <a:chExt cx="2072841" cy="172375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7C16670A-8055-4671-B678-819C113447D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3B3798DF-85EA-4144-8FFC-076293D2D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FA7619B3-11B1-4E39-B218-6A00875AC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C325CD92-A798-45BD-A6C6-202FCFF87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BBAF9EE2-AA8D-4BBE-B6C4-DE2773E3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DBC3D415-40A0-4C0E-B151-B95B2D12D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B6951E27-A4DE-4536-80A8-327CD97B081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6A401D75-DE71-4FDE-A499-812765AC5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235B3A92-35C4-4AA4-B101-7AA46108B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F0D470FB-4D65-4470-BA0E-B281CDE56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D8FA4D5F-F7AF-415E-A377-CF8B4F945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2891712-B775-4659-A5F7-8DC166D4B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860C045-065B-4ACF-87F3-D89A99A7270F}"/>
              </a:ext>
            </a:extLst>
          </p:cNvPr>
          <p:cNvGrpSpPr/>
          <p:nvPr/>
        </p:nvGrpSpPr>
        <p:grpSpPr>
          <a:xfrm>
            <a:off x="5056828" y="1986882"/>
            <a:ext cx="781575" cy="172375"/>
            <a:chOff x="1195207" y="4594399"/>
            <a:chExt cx="781575" cy="172375"/>
          </a:xfrm>
        </p:grpSpPr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5BCFBCB9-09EF-454E-A783-80F9913C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4B390B6-9ECD-4D56-A3E8-356AD1B11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DD9E203C-5B53-47CF-8334-71DE07BE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D8A28A6C-3A4F-44E4-86E5-2044E157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FF606E9F-8218-4DB4-BD4B-6D59C2E55784}"/>
              </a:ext>
            </a:extLst>
          </p:cNvPr>
          <p:cNvGrpSpPr/>
          <p:nvPr/>
        </p:nvGrpSpPr>
        <p:grpSpPr>
          <a:xfrm>
            <a:off x="5058616" y="1344531"/>
            <a:ext cx="2070550" cy="173597"/>
            <a:chOff x="8920284" y="5682268"/>
            <a:chExt cx="2070550" cy="173597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B2435E76-1A52-4523-A5FC-5C2DB66F446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EF16D80-B1BF-4D15-B383-5EDF1164D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4066D876-F061-4B10-90F5-696BB251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035A666-7B6E-42A6-A3D4-A9ED7084D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C94FB94-2C6E-4AD6-B482-B4152733B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9C17800-1972-4EF1-BB5C-B402CBDF7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16F017BD-2C8A-48FD-84CB-8F237EFDB74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01EF54D8-0572-4E9E-B608-12BFDD421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7E0AE8F-FD2A-4F77-9C0C-35E44241B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24EB6BF-F8A8-4ED2-AC4A-7F45BE759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A8DD5E1C-2A57-497E-88C8-8D8FAD51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5D1BA889-980A-4D4D-80E0-2928DCE45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6AF1275-F3FF-4FC3-B40D-D2078805E51A}"/>
              </a:ext>
            </a:extLst>
          </p:cNvPr>
          <p:cNvGrpSpPr/>
          <p:nvPr/>
        </p:nvGrpSpPr>
        <p:grpSpPr>
          <a:xfrm>
            <a:off x="5058616" y="1776502"/>
            <a:ext cx="2072841" cy="172375"/>
            <a:chOff x="8919318" y="5895958"/>
            <a:chExt cx="2072841" cy="172375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D82BFBB-37E0-4FFD-B06A-84E3688A436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FFF86234-F1BB-4A49-BCF9-F180DD897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BED7F1A-D3FC-466A-A3B8-EC767B9CA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2BF49E0B-59D1-4104-8ECC-42BA18759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0F6442E-F977-4397-9AF8-41F91C570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EE55E4C-EB08-42DC-B77C-95EF05D06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9566C464-3AE4-4867-8332-747714D73B7A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41B3415E-69C0-46AD-ADDC-77D0613CA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9DF7DFF8-CEDD-4D32-95CF-40307734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01D7AEA-B0C7-4396-BEDB-618E63E63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19DD0CE-28E2-4DDA-8091-DCFCEB9F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78640B2-D632-4161-BD1E-DEBC99B0C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42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1456243" cy="173597"/>
            <a:chOff x="8920284" y="5682268"/>
            <a:chExt cx="1456243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6665"/>
              <a:ext cx="373325" cy="169200"/>
              <a:chOff x="1195207" y="4597574"/>
              <a:chExt cx="373325" cy="16920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156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B7EFCE5E-F501-49EE-B521-CF3907209BE3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09A8524-C833-4D9D-9E52-1CE1C61D15AD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669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2" name="75">
            <a:hlinkClick r:id="" action="ppaction://media"/>
            <a:extLst>
              <a:ext uri="{FF2B5EF4-FFF2-40B4-BE49-F238E27FC236}">
                <a16:creationId xmlns:a16="http://schemas.microsoft.com/office/drawing/2014/main" id="{67D8FFA7-69CC-4814-97EA-47EA83904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BE7472D3-D689-4986-929D-4893644386DD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EE2999A4-14AB-4650-B429-C7200D1DC5B9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Grafik 95">
            <a:extLst>
              <a:ext uri="{FF2B5EF4-FFF2-40B4-BE49-F238E27FC236}">
                <a16:creationId xmlns:a16="http://schemas.microsoft.com/office/drawing/2014/main" id="{314A67A0-857B-45B9-A3E1-EDA8B4E715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50" y="4527510"/>
            <a:ext cx="2160000" cy="2171865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F1375B4-9694-4214-81F7-16F4A00D4132}"/>
              </a:ext>
            </a:extLst>
          </p:cNvPr>
          <p:cNvGrpSpPr/>
          <p:nvPr/>
        </p:nvGrpSpPr>
        <p:grpSpPr>
          <a:xfrm>
            <a:off x="5061225" y="4557250"/>
            <a:ext cx="2073725" cy="173597"/>
            <a:chOff x="8918075" y="4601740"/>
            <a:chExt cx="2073725" cy="173597"/>
          </a:xfrm>
        </p:grpSpPr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804CC375-DA7A-4053-8533-C82E34169FCE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EC12DE8-C217-490A-A5D1-32F5BC9B2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FFEBCEB9-0F9D-4745-BE08-DC70AC065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1042D1F-4FE7-48EE-A142-FFB636192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E667D29-FDA0-45AC-BB05-C4DD43034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E63D53A6-BA24-4EFB-89FF-B61925514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B600A73E-ABCD-4FE2-911A-4FE81710D4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15289929-622C-480A-92F2-72E11D7CC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D3359043-B719-45AD-BF7F-8564C22F5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24DFF6D-86F3-4BD0-831F-269E94626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2798DE8-79A2-495A-B842-5D150AC7B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EB1B6E55-DA4C-4F99-AA24-8A86DE4C7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9079AE08-6A5F-4C0D-8300-C403AEAB7609}"/>
              </a:ext>
            </a:extLst>
          </p:cNvPr>
          <p:cNvGrpSpPr/>
          <p:nvPr/>
        </p:nvGrpSpPr>
        <p:grpSpPr>
          <a:xfrm>
            <a:off x="5060259" y="4777330"/>
            <a:ext cx="2076900" cy="176772"/>
            <a:chOff x="8917109" y="4821820"/>
            <a:chExt cx="2076900" cy="176772"/>
          </a:xfrm>
        </p:grpSpPr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1CFAEA8B-23A8-47F3-AC49-D9CC32E8183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DEF8217-29EA-4244-A1D2-149A8D513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456ACDF-8DE9-4D61-B7CE-98D64A5C6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511656E-6AF2-45A7-A504-D03099F39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37BBFBF-B3AB-4AA4-90D9-7E8B14182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37C271B-9D7D-42BA-AA74-AD978042A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DCF4F94F-0BB8-4127-AB2E-8BE64911911D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95311AF-FD47-4F82-8CEF-88DD18F69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178E587-347F-46A1-9A8D-6689C1971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6E136DC8-C9DC-442B-8231-129B078C0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E7E828E6-ED73-40FF-B7F0-A1CA19469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6437438-5637-4B6D-A29C-4BBA49BA8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AB48EB77-0FF5-4FC8-8E10-7766760D59BA}"/>
              </a:ext>
            </a:extLst>
          </p:cNvPr>
          <p:cNvGrpSpPr/>
          <p:nvPr/>
        </p:nvGrpSpPr>
        <p:grpSpPr>
          <a:xfrm>
            <a:off x="5060259" y="5209647"/>
            <a:ext cx="2076900" cy="174328"/>
            <a:chOff x="8917109" y="5254137"/>
            <a:chExt cx="2076900" cy="174328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4F29514A-CAC4-4F91-A50B-5C99B6F3946A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2B590130-2C06-495D-97CB-8CFBBA211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8CD0C889-029A-405D-B858-A1329B691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D306325-A68F-4BD4-A216-F4B7B4049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AF4FD2A9-68B3-4C12-AD2F-B06F53864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9A59B47B-03D6-4324-AFD2-C59588391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740F803A-3D51-4977-ABFC-736163C50E4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B4DE33E9-4EEC-439F-AFE8-70181C3F5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C5FB81C8-BC8E-473E-B247-3BEC43C33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E68D745-A13B-4EBF-8B59-85E67ABB1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19F81F41-7A4A-4276-923F-30E6E99F2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438E58C-4A6B-401C-8D2C-A83FF33EB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0CEA4D65-12B0-4482-8123-15370FB7C247}"/>
              </a:ext>
            </a:extLst>
          </p:cNvPr>
          <p:cNvGrpSpPr/>
          <p:nvPr/>
        </p:nvGrpSpPr>
        <p:grpSpPr>
          <a:xfrm>
            <a:off x="5059293" y="5422135"/>
            <a:ext cx="2073725" cy="176772"/>
            <a:chOff x="8916143" y="5466625"/>
            <a:chExt cx="2073725" cy="176772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A5C3986F-A10F-4142-91BB-A1C212BE9FA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BEFB3CC-5364-4D11-A88C-3444DAF62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A3F5E6D-209E-400C-90AD-99B628B5B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B907BE12-3276-4ACD-939A-44D288337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EC97D73-FFBD-474B-94B4-DE8077A08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DF36A578-0CC0-4D2D-A1C5-767FD3CF1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FE424ACD-08B7-4CE9-B897-672F1A07E2D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35749B26-52F8-4886-BED4-6BF669E8D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67559889-B8AF-45B3-8268-42C3118D0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FB4AC3AC-1A49-4A65-BD97-3908DFA8B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37822341-336F-4D0F-A9C4-B2418056A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166CBD54-74EC-49E8-90A6-A7D4181DF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CBE2073-AB6E-4991-BFE4-D946F4E0CBE8}"/>
              </a:ext>
            </a:extLst>
          </p:cNvPr>
          <p:cNvGrpSpPr/>
          <p:nvPr/>
        </p:nvGrpSpPr>
        <p:grpSpPr>
          <a:xfrm>
            <a:off x="5063434" y="5637778"/>
            <a:ext cx="2070550" cy="173597"/>
            <a:chOff x="8920284" y="5682268"/>
            <a:chExt cx="2070550" cy="173597"/>
          </a:xfrm>
        </p:grpSpPr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318AEB0B-4B51-4FE2-9B67-0FFB4AC27A4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D2CDE2C3-5013-455E-8A13-5A8ABC454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F7DA1EF4-E176-4074-AC74-6E87286C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C99F226-A402-442A-8AE1-429B884BE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7323760-5E77-4468-9AAF-B05E6F65F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DCF54C20-8EA0-4B49-B21D-3426B1807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234D39CD-CDFB-4D7E-AFAF-53A86C4793A2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6D50791-C1BD-4581-BB2F-C41F48363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5BBB0B47-735B-436A-AC84-2E8D547B9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4264E4BE-2B87-448B-B316-0BD0AE587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E4C3975-2FE3-4BC1-9811-3332DA230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FA3F2470-C057-44E8-9655-678A01A00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F00879D-93B9-4638-A4EF-E21AA7214C51}"/>
              </a:ext>
            </a:extLst>
          </p:cNvPr>
          <p:cNvGrpSpPr/>
          <p:nvPr/>
        </p:nvGrpSpPr>
        <p:grpSpPr>
          <a:xfrm>
            <a:off x="5060534" y="4992782"/>
            <a:ext cx="2074416" cy="175550"/>
            <a:chOff x="8917384" y="5037272"/>
            <a:chExt cx="2074416" cy="175550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09E1DFD4-98AA-4EC8-BDB3-A0CBC635726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750D77A4-4B9E-4CEE-8ECF-7C8FF7849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8E66BDB6-D15F-4CF4-B860-6C1F6CFE5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966AB6D6-EF25-4F5D-B230-1B6C12DA3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459C20FD-FD04-41A6-9BC2-4A0B511B9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3C3AEAB1-6FE1-4732-9FAB-1F992F089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5DE19206-72EB-4CC3-A35D-E346134D425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0B4F8FAA-0269-4AEF-995D-6B132CAC5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1EF6E3B0-C917-45CF-81CA-05C6FFA45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149A50E-5511-4217-B835-6CD5C3F85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36D10A68-802A-465C-B037-A72EF3E79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653B1DFB-C664-4FF7-A5FA-BDB46055D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6D0F771A-2FE0-41EE-87D2-B41DD7E1E21F}"/>
              </a:ext>
            </a:extLst>
          </p:cNvPr>
          <p:cNvGrpSpPr/>
          <p:nvPr/>
        </p:nvGrpSpPr>
        <p:grpSpPr>
          <a:xfrm>
            <a:off x="5060778" y="6066128"/>
            <a:ext cx="987632" cy="172375"/>
            <a:chOff x="1195207" y="4594399"/>
            <a:chExt cx="987632" cy="172375"/>
          </a:xfrm>
        </p:grpSpPr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CCA0B855-DEB6-41F1-A641-FC1F31C36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C8F57A03-CDB7-4E3D-BB5B-E97951CE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A4DE4787-EE00-45CE-9CDE-99BEE528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9E86B515-3585-485B-9951-A08FC712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0652D161-E25D-4281-9AA3-BE268356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9DD42B4A-17E4-4B43-8394-6698E66C2B81}"/>
              </a:ext>
            </a:extLst>
          </p:cNvPr>
          <p:cNvGrpSpPr/>
          <p:nvPr/>
        </p:nvGrpSpPr>
        <p:grpSpPr>
          <a:xfrm>
            <a:off x="5067134" y="5847705"/>
            <a:ext cx="2076381" cy="172375"/>
            <a:chOff x="8917628" y="6110618"/>
            <a:chExt cx="2076381" cy="172375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7B701BF0-FB9A-434D-8137-C48951C9AC4D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AFF9D844-5904-4475-85A8-4C2622A4B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F32B29D9-E8E9-41E9-8C96-FC92EC80A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E185A1B9-7925-4FB6-856D-3B1BDC6AD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263400B2-E220-4126-B858-981347B1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5BA4DDB0-F3F8-48E5-AFA9-52831834C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22F749CE-2E34-4B24-ADFF-939D3032B90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94260550-16EB-4E04-B654-B48E82D91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D1FD1BE8-F3AE-4EDD-AC0D-DE2EEC675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2AF8793A-9655-4B33-BB39-27955EB0A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DAA088E8-E16F-4C94-93F0-9722E821F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890DE315-25A3-4ECF-B651-1A6373009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4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F860900-8598-43B6-AC6E-4B55A8B309EA}"/>
              </a:ext>
            </a:extLst>
          </p:cNvPr>
          <p:cNvGrpSpPr/>
          <p:nvPr/>
        </p:nvGrpSpPr>
        <p:grpSpPr>
          <a:xfrm>
            <a:off x="4839175" y="1377102"/>
            <a:ext cx="1456243" cy="173597"/>
            <a:chOff x="8920284" y="5682268"/>
            <a:chExt cx="1456243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C831671-1D49-4BA8-91A0-5763CB9ED776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DCDD7D8-91A9-40C6-9DBE-B22BAAB7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BC07B64-C594-45C9-A14E-FF310CBA1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C6481613-BBBC-43F0-9C83-55F456678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8989D8C1-1B46-4706-B38B-B7659F4DC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3B69418-4CFC-40BF-8586-E88CF5C7E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CD362498-6A90-45BC-9D76-A5DB70415DAF}"/>
                </a:ext>
              </a:extLst>
            </p:cNvPr>
            <p:cNvGrpSpPr/>
            <p:nvPr/>
          </p:nvGrpSpPr>
          <p:grpSpPr>
            <a:xfrm>
              <a:off x="10003202" y="5686665"/>
              <a:ext cx="373325" cy="169200"/>
              <a:chOff x="1195207" y="4597574"/>
              <a:chExt cx="373325" cy="16920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DB26BE53-DE19-4B35-B0A7-8B81B0CC9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47DAF70F-F151-47D4-9F12-9BC1F04AA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67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B7EFCE5E-F501-49EE-B521-CF3907209BE3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09A8524-C833-4D9D-9E52-1CE1C61D15AD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936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57</a:t>
            </a:r>
          </a:p>
        </p:txBody>
      </p:sp>
      <p:pic>
        <p:nvPicPr>
          <p:cNvPr id="9" name="57">
            <a:hlinkClick r:id="" action="ppaction://media"/>
            <a:extLst>
              <a:ext uri="{FF2B5EF4-FFF2-40B4-BE49-F238E27FC236}">
                <a16:creationId xmlns:a16="http://schemas.microsoft.com/office/drawing/2014/main" id="{54763EAC-F1A5-41FD-89D0-6DA89C264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5538" y="2713308"/>
            <a:ext cx="540000" cy="540000"/>
          </a:xfrm>
          <a:prstGeom prst="rect">
            <a:avLst/>
          </a:prstGeom>
        </p:spPr>
      </p:pic>
      <p:cxnSp>
        <p:nvCxnSpPr>
          <p:cNvPr id="79" name="Gerade Verbindung 17">
            <a:extLst>
              <a:ext uri="{FF2B5EF4-FFF2-40B4-BE49-F238E27FC236}">
                <a16:creationId xmlns:a16="http://schemas.microsoft.com/office/drawing/2014/main" id="{B20942C6-1EB6-4484-81BC-4620689D1AB1}"/>
              </a:ext>
            </a:extLst>
          </p:cNvPr>
          <p:cNvCxnSpPr>
            <a:cxnSpLocks/>
          </p:cNvCxnSpPr>
          <p:nvPr/>
        </p:nvCxnSpPr>
        <p:spPr>
          <a:xfrm>
            <a:off x="553605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17">
            <a:extLst>
              <a:ext uri="{FF2B5EF4-FFF2-40B4-BE49-F238E27FC236}">
                <a16:creationId xmlns:a16="http://schemas.microsoft.com/office/drawing/2014/main" id="{F10D1235-FF19-47E4-A99F-11E3B8F98841}"/>
              </a:ext>
            </a:extLst>
          </p:cNvPr>
          <p:cNvCxnSpPr>
            <a:cxnSpLocks/>
          </p:cNvCxnSpPr>
          <p:nvPr/>
        </p:nvCxnSpPr>
        <p:spPr>
          <a:xfrm>
            <a:off x="1012329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>
            <a:extLst>
              <a:ext uri="{FF2B5EF4-FFF2-40B4-BE49-F238E27FC236}">
                <a16:creationId xmlns:a16="http://schemas.microsoft.com/office/drawing/2014/main" id="{B31331C0-825B-4CFA-823B-102C1AC105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814" y="271542"/>
            <a:ext cx="2160000" cy="2171865"/>
          </a:xfrm>
          <a:prstGeom prst="rect">
            <a:avLst/>
          </a:prstGeom>
        </p:spPr>
      </p:pic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8B9ACDFD-C34D-4171-8394-D60DA692AAD5}"/>
              </a:ext>
            </a:extLst>
          </p:cNvPr>
          <p:cNvGrpSpPr/>
          <p:nvPr/>
        </p:nvGrpSpPr>
        <p:grpSpPr>
          <a:xfrm>
            <a:off x="5055089" y="301282"/>
            <a:ext cx="2073725" cy="173597"/>
            <a:chOff x="8918075" y="4601740"/>
            <a:chExt cx="2073725" cy="173597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2702ADEB-BB52-493F-9BC2-C16C18A85A3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574A7EB-DA3B-4D20-84B5-BDE9A03990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8884744-2CCE-4F9D-8BF0-55ABFF747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D0685AD0-B53F-4A6B-9A49-7F02E7E63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DEC7D9AF-908F-41ED-9439-CCEE05B75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882EC10-0F00-4B9D-8E35-7E96BA1F9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681A941A-4EE2-4CE3-85EF-449C0091B50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41B26721-6814-42D4-BCAD-7A5F3F8C3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DF2340CB-2BCE-4091-9B20-8014E673E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EA03DBB-AE8C-452F-B1F8-6221BBAFE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109EF14-2E79-48A0-8573-26EADD6A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E1FDFC2C-E85A-49D0-BB25-FF32835A8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390D8B49-8C78-40DC-AA94-BB4FF83BDDE8}"/>
              </a:ext>
            </a:extLst>
          </p:cNvPr>
          <p:cNvGrpSpPr/>
          <p:nvPr/>
        </p:nvGrpSpPr>
        <p:grpSpPr>
          <a:xfrm>
            <a:off x="5054123" y="521362"/>
            <a:ext cx="2076900" cy="176772"/>
            <a:chOff x="8917109" y="4821820"/>
            <a:chExt cx="2076900" cy="176772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B2843D5B-D1ED-4F2E-BED2-4031502C243D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C49EEDFB-1ADC-49FD-81DF-646FDAC08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F57ABDB-B29C-4E7A-A48F-66A96F8AD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352B207-3412-46E1-B59B-18F993E3A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BA477CFA-ADC6-4BC7-AEDB-3F4C3EA0E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10B67C7-66C1-474F-B076-7BC4DFC77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C772DDEE-B790-46FC-AECE-882A0461B06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C6E3786F-1F18-45CD-8BDF-B4CAA331F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75464E0-DFF6-4A0C-9215-039C5C934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CDE819E9-8574-413E-83BF-A44C42A9B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F6460DC3-E118-443B-90E2-FD31985E0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0E47125-26CE-4CDB-AB91-3583F5C4B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E8DB887-963C-48FF-9AC9-53B96F34DC75}"/>
              </a:ext>
            </a:extLst>
          </p:cNvPr>
          <p:cNvGrpSpPr/>
          <p:nvPr/>
        </p:nvGrpSpPr>
        <p:grpSpPr>
          <a:xfrm>
            <a:off x="5054123" y="953679"/>
            <a:ext cx="2076900" cy="174328"/>
            <a:chOff x="8917109" y="5254137"/>
            <a:chExt cx="2076900" cy="174328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22821282-B4EC-48C2-9C51-1C6DFBF0C41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D1FF70B-B51D-423C-BFAD-AE249464B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7D74A00-016F-4D15-A151-38B628A30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B69326-C9AB-4BC7-8374-728799BE5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A55F00FB-9E0B-4CC6-9A82-D8C7A3CB4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611FF6E1-FD8F-473A-B51B-86E5982CE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916C1508-E73A-43DB-9F36-6CB4C32B333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D98E47AB-F665-4845-97F2-7516A9C66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77CABEE2-06DE-4F0B-8C0B-DFE0602FB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27036A3B-CF5E-42F3-9940-10FC4DE29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33459427-BB78-40B6-B797-23C82A819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983540D5-FDD9-46C6-8B96-69F38AF94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F421E1D-EE9E-4577-A470-C2BACDA39190}"/>
              </a:ext>
            </a:extLst>
          </p:cNvPr>
          <p:cNvGrpSpPr/>
          <p:nvPr/>
        </p:nvGrpSpPr>
        <p:grpSpPr>
          <a:xfrm>
            <a:off x="5053157" y="1166167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CD4D9907-16D4-4CF9-AEE9-5BBF3DF8407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3A7D2D9-B978-476D-BFC3-6F3BC3CF7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F54C533F-C40C-43F6-8243-1774F9012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9C910068-2128-4A46-BE1C-EC2CB4EA0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7D55969-42EF-41EB-9056-7E3E99A82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0F75A2B-24A9-4CF4-A7F8-12471FD1F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6140C014-7F2F-4978-9884-A0DC96E51E2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D79D7AEE-CAAD-4745-8F82-14FD96A23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BF6302F1-8ACE-4B0F-A862-B9E7DD568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F4D360B5-8D95-4C7E-BAED-CE77A6745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7F8FCEFD-4499-4487-8F39-BEB02A95D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FB9046-869A-45F8-B2A0-281378776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7C20B69-FB7A-4637-B894-4DADAA9078A8}"/>
              </a:ext>
            </a:extLst>
          </p:cNvPr>
          <p:cNvGrpSpPr/>
          <p:nvPr/>
        </p:nvGrpSpPr>
        <p:grpSpPr>
          <a:xfrm>
            <a:off x="5057298" y="1381810"/>
            <a:ext cx="1456243" cy="173597"/>
            <a:chOff x="8920284" y="5682268"/>
            <a:chExt cx="1456243" cy="173597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6368F0E-FBFE-4F87-B40B-CE1FD623D28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DA0C0742-40A8-43F8-9989-937A5C64D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F911B43-B895-473F-ADFF-1442E2F30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860C117B-5AE0-4C67-8905-84C702AF6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5795E9AE-D5F2-4AEA-99D4-C52D0C00F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A0A15F1D-3DBC-4D8F-BFD4-BEF28C919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6BF3200-FE83-4B14-8732-E2020A1B41E1}"/>
                </a:ext>
              </a:extLst>
            </p:cNvPr>
            <p:cNvGrpSpPr/>
            <p:nvPr/>
          </p:nvGrpSpPr>
          <p:grpSpPr>
            <a:xfrm>
              <a:off x="10003202" y="5686665"/>
              <a:ext cx="373325" cy="169200"/>
              <a:chOff x="1195207" y="4597574"/>
              <a:chExt cx="373325" cy="16920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E1CB20A-082B-4007-BA6E-B75F74AE2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DF62B98A-C5F6-48F0-8BF5-3687899EA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C20259E-6234-40E1-A2E6-0DEF94DDB68C}"/>
              </a:ext>
            </a:extLst>
          </p:cNvPr>
          <p:cNvGrpSpPr/>
          <p:nvPr/>
        </p:nvGrpSpPr>
        <p:grpSpPr>
          <a:xfrm>
            <a:off x="5054398" y="736814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E40085DF-447A-45D0-BC08-CF986A0FD001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00092A95-AAEE-4416-B595-2C15CC233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6D56B31-3EE0-479A-AAE6-A0EFE185A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7EFAE6D7-729F-4513-9EC0-3FDCDF7B1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8F79550C-4264-4EAC-9097-62409BF4B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41994430-7CEF-4707-A1A9-C7B176C6E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B5928E88-7464-4B7E-A525-35B39787033A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6A34855-ECB1-4E01-8FBF-2D7CC70E1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BD32B582-34EB-43E1-BA12-7F987E005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8E6D63E-6A14-41F5-AFFF-65341401E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FE3FFDF9-8BF1-4E04-B445-F8D0AF21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A70ADCB9-0826-4AE7-A325-6B57E1706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34" name="Grafik 133">
            <a:extLst>
              <a:ext uri="{FF2B5EF4-FFF2-40B4-BE49-F238E27FC236}">
                <a16:creationId xmlns:a16="http://schemas.microsoft.com/office/drawing/2014/main" id="{88F7FEDF-A158-41A4-8A30-FE0C778E60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35" name="Textfeld 134">
            <a:extLst>
              <a:ext uri="{FF2B5EF4-FFF2-40B4-BE49-F238E27FC236}">
                <a16:creationId xmlns:a16="http://schemas.microsoft.com/office/drawing/2014/main" id="{8A26B21E-7D20-4CFD-83B1-2D8D1CF15221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5111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2072841" cy="172375"/>
            <a:chOff x="8919318" y="5895958"/>
            <a:chExt cx="2072841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3169A92F-71A0-4DA4-A8B0-1FB32DB97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7AF6B76-013E-4D9E-A19B-5DBBBB1B9BCA}"/>
              </a:ext>
            </a:extLst>
          </p:cNvPr>
          <p:cNvGrpSpPr/>
          <p:nvPr/>
        </p:nvGrpSpPr>
        <p:grpSpPr>
          <a:xfrm>
            <a:off x="4838728" y="1804954"/>
            <a:ext cx="577450" cy="172375"/>
            <a:chOff x="1195207" y="4594399"/>
            <a:chExt cx="577450" cy="172375"/>
          </a:xfrm>
        </p:grpSpPr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CADF8A25-1179-4038-A2FA-9C046E8BF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DC24428C-7713-4C1F-A26D-6B9D4341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5B48494-7D0E-48D9-83E1-27529F313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0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6A45C326-16CE-4A77-98A2-33EFC737FDEE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17">
            <a:extLst>
              <a:ext uri="{FF2B5EF4-FFF2-40B4-BE49-F238E27FC236}">
                <a16:creationId xmlns:a16="http://schemas.microsoft.com/office/drawing/2014/main" id="{CE38C167-8346-40A2-B70E-6A8B959A4148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2462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88B8E107-240B-4421-99C4-15A9A9EC7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cxnSp>
        <p:nvCxnSpPr>
          <p:cNvPr id="58" name="Gerade Verbindung 17">
            <a:extLst>
              <a:ext uri="{FF2B5EF4-FFF2-40B4-BE49-F238E27FC236}">
                <a16:creationId xmlns:a16="http://schemas.microsoft.com/office/drawing/2014/main" id="{5235B14C-16EE-4F6D-9EAE-0E33DD2141C7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7">
            <a:extLst>
              <a:ext uri="{FF2B5EF4-FFF2-40B4-BE49-F238E27FC236}">
                <a16:creationId xmlns:a16="http://schemas.microsoft.com/office/drawing/2014/main" id="{9FD685DE-B7B8-4948-8C36-4E96DA3FEB0B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7">
            <a:extLst>
              <a:ext uri="{FF2B5EF4-FFF2-40B4-BE49-F238E27FC236}">
                <a16:creationId xmlns:a16="http://schemas.microsoft.com/office/drawing/2014/main" id="{6F36C06A-D399-4836-A5DC-610C8D6AF224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>
            <a:extLst>
              <a:ext uri="{FF2B5EF4-FFF2-40B4-BE49-F238E27FC236}">
                <a16:creationId xmlns:a16="http://schemas.microsoft.com/office/drawing/2014/main" id="{AB283269-D0BC-4F96-ADFA-194083A75C8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C1040FF-AC01-4175-B002-2E67A237A13F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D9FE3AD-DDAE-4A2E-BDCB-0A57646D3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960DBFFB-8DCE-40A3-812F-E11EABC0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2DA7C30-0536-421A-9652-C0B74F10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EE44968-0ED3-461C-9104-E8AA2B17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6ACA0A99-B56E-4DBB-BA76-9D884D15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E448EA-2E6D-4B48-9C12-8A15D3E4C96C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448C7C0B-03FE-4F0F-B80A-FD7DABC8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B61A9451-2B13-4418-ADD9-620445A51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5CDBD198-9C43-4FFE-824D-327FC61E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70695E5-98E2-435E-A2BC-65D7C6E1F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28C2F798-7957-4E12-9F78-3BEC8D396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8E3D91B-B7BD-4092-8678-7E39E20B206D}"/>
              </a:ext>
            </a:extLst>
          </p:cNvPr>
          <p:cNvGrpSpPr/>
          <p:nvPr/>
        </p:nvGrpSpPr>
        <p:grpSpPr>
          <a:xfrm>
            <a:off x="5056309" y="5252672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DDCD9CEA-1A36-4FC3-AC49-9668843F7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8CD48709-3EB6-4FFB-9FC3-0D8253C8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8EBE9383-878D-4910-94DC-45E318D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6D8D2022-6FF1-413E-B8E1-B0B51D3E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1A084AD0-3CB5-42FB-856D-4B9FFDDC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0BF6A981-8B1E-4648-BB44-85EAE1FA4B35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B5145EE0-E445-4FB7-B634-9E79AE8E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F4F656EB-9EE5-4210-BB8B-48611974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4D1CC686-129E-4C5E-B320-B2D72CB8B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4AFA449C-66F3-4A4E-8DA8-500391B6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A8A6D2BC-4E98-4789-B691-CB00EFCF8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BABAC36-31CE-4BCC-BC8B-2ECBEF1709BE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A42E3DE-C623-4385-ADA1-BC77D16B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2A2CDF53-C7B0-4391-BA87-DC072736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FBF28630-A8E0-4426-A4D0-13AB028CD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EA813586-4964-4F97-BD54-AF3F515E2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7EC10CDF-DA5B-47D2-B363-7862AABC6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602F0D31-60A8-475A-9EDA-3FC9C6C2A353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4E35FE7C-252B-4A22-A941-972A14CFF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445BA1BF-E922-4655-8266-FF2E716D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C44AA536-C220-4E61-BA6C-CD0F9A38F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81AC4A95-F7A4-43F8-BC10-32104A45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FBC70372-5D04-46F2-938E-116BF666C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EB9FF0B-26DD-4755-9268-91FDB644D2AD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869F7C41-5BEF-4E6B-BD08-5B5C218C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72D455FD-B438-453A-8FE5-0ADB7BB3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FE34280E-EB2E-4AB5-A9F1-E4A30204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FB4866B1-0396-467C-A7B4-4EDCA4A41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700858F1-2298-4257-B6E6-0A5F86395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5E0B405C-E795-4C37-B510-BE41CCEFE831}"/>
              </a:ext>
            </a:extLst>
          </p:cNvPr>
          <p:cNvGrpSpPr/>
          <p:nvPr/>
        </p:nvGrpSpPr>
        <p:grpSpPr>
          <a:xfrm>
            <a:off x="6144830" y="5261379"/>
            <a:ext cx="373325" cy="169200"/>
            <a:chOff x="1195207" y="4597574"/>
            <a:chExt cx="373325" cy="169200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2ABF477F-5557-4F93-94BB-85CDE239D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B40A9155-4B7E-4D84-A4E6-B4E042E5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2072841" cy="172375"/>
            <a:chOff x="8919318" y="5895958"/>
            <a:chExt cx="2072841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3169A92F-71A0-4DA4-A8B0-1FB32DB97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7AF6B76-013E-4D9E-A19B-5DBBBB1B9BCA}"/>
              </a:ext>
            </a:extLst>
          </p:cNvPr>
          <p:cNvGrpSpPr/>
          <p:nvPr/>
        </p:nvGrpSpPr>
        <p:grpSpPr>
          <a:xfrm>
            <a:off x="4832378" y="1811304"/>
            <a:ext cx="577450" cy="172375"/>
            <a:chOff x="1195207" y="4594399"/>
            <a:chExt cx="577450" cy="172375"/>
          </a:xfrm>
        </p:grpSpPr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CADF8A25-1179-4038-A2FA-9C046E8BF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DC24428C-7713-4C1F-A26D-6B9D4341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5B48494-7D0E-48D9-83E1-27529F313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6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473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6A45C326-16CE-4A77-98A2-33EFC737FDEE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17">
            <a:extLst>
              <a:ext uri="{FF2B5EF4-FFF2-40B4-BE49-F238E27FC236}">
                <a16:creationId xmlns:a16="http://schemas.microsoft.com/office/drawing/2014/main" id="{CE38C167-8346-40A2-B70E-6A8B959A4148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814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2" name="78">
            <a:hlinkClick r:id="" action="ppaction://media"/>
            <a:extLst>
              <a:ext uri="{FF2B5EF4-FFF2-40B4-BE49-F238E27FC236}">
                <a16:creationId xmlns:a16="http://schemas.microsoft.com/office/drawing/2014/main" id="{833B79A0-CCF5-45BD-9ECF-5ED79FDB4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8334" y="2710416"/>
            <a:ext cx="540000" cy="540000"/>
          </a:xfrm>
          <a:prstGeom prst="rect">
            <a:avLst/>
          </a:prstGeom>
        </p:spPr>
      </p:pic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81732DE9-BF5B-4E98-974C-25A13FFE345F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7">
            <a:extLst>
              <a:ext uri="{FF2B5EF4-FFF2-40B4-BE49-F238E27FC236}">
                <a16:creationId xmlns:a16="http://schemas.microsoft.com/office/drawing/2014/main" id="{D901B1A3-73FD-443C-996E-4FB7309F1A65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7">
            <a:extLst>
              <a:ext uri="{FF2B5EF4-FFF2-40B4-BE49-F238E27FC236}">
                <a16:creationId xmlns:a16="http://schemas.microsoft.com/office/drawing/2014/main" id="{FDC89E95-7041-46FB-8E85-5ED02D30D47E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Grafik 97">
            <a:extLst>
              <a:ext uri="{FF2B5EF4-FFF2-40B4-BE49-F238E27FC236}">
                <a16:creationId xmlns:a16="http://schemas.microsoft.com/office/drawing/2014/main" id="{1D854EDF-276B-4FE6-AF01-BE0F5A9C08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37DD0EA-601A-4B19-8896-926713BE2E89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FA064CA4-D2C0-4986-B997-629ABE6F860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E96849E-294D-4E9F-9343-DE20FC773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8489AE30-5045-4F1A-B6BE-6A4DEF042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8369ABB0-2D9A-483D-9111-10DFB6752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131A49D-EDC6-4EED-B524-1DCAC60BF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4B7AF1FE-B302-4D7D-A560-CB62592E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0E035BAE-ACE4-4FEF-BAC1-3A0B0ADA52B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6170975C-A0A3-49A6-9D09-7EDA38B53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1D85A94-D586-4D32-8604-68956B373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69CCE91B-F18F-4AF1-BF86-A5DCBA73F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40E57B7-06A8-48B6-88D9-8BA41358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1A08EF23-67AD-4A4B-BB5B-BC29991B7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A5818D77-2F0D-4E9B-82C1-829AAD907803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C39FD920-DA2F-4CAA-B03B-D153E58DD03F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1A2F1F06-CF7A-4F32-80AA-9C97ECF2E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96650CF-41B9-408A-8433-1BCA4FE31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586CD7A-5510-4EF5-B6CE-850FF7CC3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9A388878-A10A-45C5-AE68-551C9B5C1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FE87D8EC-1FC4-47A7-8B01-7CFFFB969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4618EFBA-CAAB-4795-9E98-71800FEFFF90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CE1038CA-5053-4F68-A2D8-A96FAD299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644AA586-9B11-48B7-A2C4-002C00293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F64DF2B-B214-48F7-8BC7-1B60847D2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15FBE93-C789-4495-A2AA-240424C3B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FCCAF0E-ECDE-4CD3-936D-1C148F54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2BB6011C-2076-456B-AB53-AA1D2084FFF4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66CCC7D0-103A-46E0-AA2B-10398F4BF98F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996D7583-6D69-49FE-9933-6E5615A0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73B25DE4-2827-40CD-B6DF-95F224383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A4260100-00FD-40E8-8ABD-6F90CDCB8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E74838E-366A-4E66-8E5A-934060B8D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2BBE0162-8DCE-4467-B0C1-E17F323E0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36B10748-41A4-4607-A8E4-9B9BABEA0A0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78113426-EC2A-45D1-A8B6-31D495B1D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EF803AF-BEE7-44B2-8B1D-F7859961E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F08D435E-2743-476A-BAE5-18D347FE2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B39ABF1-BC9D-4197-B10E-63F607663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630E61E-2F41-48B5-889D-8B2BA7FC9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975B328-1C68-4020-AC44-8FEC50B279B5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4774D4FB-3C7A-468E-8C65-E0C9724FBF2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4E5B542D-B5AC-4EE6-9E1B-FD404AD0C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A49AEFD-7655-47EA-9BDE-8F377F310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FE42EAD1-D92B-4E16-8A2D-8784DFFB7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D530C10-6E3B-4AD8-967F-000674965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7FE92BB1-3596-48A3-B74B-3A9920033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1DCE873A-689B-4CFD-8EC9-A7C6BBC0F1B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A57559C3-54B7-4EB5-8A01-08BDFF876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227A7C9D-59A9-49BF-8EC0-55518FA42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77BDE01-6CC1-46ED-83EB-9A5705E31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7A92DF0-8EFA-4E53-AC55-CDA375FD2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B5593D79-4720-486B-B40C-AA8E39F76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F02106A5-DB28-4FAD-A840-8D8F0ED93678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CAAC150A-CF28-48AE-9D27-9914244F0E1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F9A4571A-506D-419E-87F3-7B6DD769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49EB4FF-A2FF-4913-9C74-505686A6A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EC662EBE-68E4-4A20-B5F8-986DD8693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C7A44441-5FCF-4F08-A3C3-75FF9561C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6EC564C-5B08-45C6-A870-A01F4DB38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EF03B882-F6A2-4DB3-AF15-F69493D2A21B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CFEE4535-7FF3-4122-A969-AB479DB0F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A2AFD4FB-F98C-458B-8D69-5867E4D12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65F436E0-5CC4-48BA-A691-7E9EF37C4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7188EAEB-62C0-46E8-91C2-C0799A515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6F8F97D6-E0BE-407D-BEAF-D9B48DA7D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A70DB6B5-05AE-4B9D-9A8B-62B10A129BB5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300B9ED-8402-48B0-8020-BC30AED09EBC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F8A42F7F-A6F1-43C7-9111-15AAA027E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A245AA28-898F-4303-B025-6F97FBE1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F3BD7AF1-7AF9-404F-94E0-6DB7DC804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F4EBF2D9-94BC-4A3F-AD8D-0A5E16D23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A51C3FD1-6C96-4019-82CC-FF1CDB5B9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95415A37-6E0C-4A65-B837-3EAD34DB6E0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538755B1-B03B-492B-BE72-7A0418E7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D17E50E5-0A67-4F20-98B2-33B306551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1DAA659F-6AA8-4787-8C03-8EA00B274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00981931-4CDE-476B-9AB0-AB4AE34F7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8B43C10E-1833-4900-A9D9-B3E1B2EAA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8B4FA0A2-4E54-4F2F-B556-2B34DF1B0FC2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4359802A-3B82-4A53-BF10-02D02EFB479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5A11756-E6B0-4164-B76D-9C3F4D0D4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B9BD56A7-2882-41DF-9AB5-0EB9F9338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C6F353B-FFBE-4BBA-A29A-762F52E4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AC7C610A-69AA-4461-B1E0-4DAA05E01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0C5086FC-5366-4CA9-B9D9-86B19020F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5078181B-8FF4-4305-B9E5-8066E062AC5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C5070988-2D95-4C02-88EB-802B74856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2384C25-D6AA-45AE-AAC3-3844CD5C8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293EDBFE-817E-454F-BBDF-D7E26E728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DECB9B58-D047-459B-843F-D609F28CF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D0C452BA-5755-4C7A-A0EF-43E7769B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3A6F3177-9337-4BC8-8943-8495C870B6E1}"/>
              </a:ext>
            </a:extLst>
          </p:cNvPr>
          <p:cNvGrpSpPr/>
          <p:nvPr/>
        </p:nvGrpSpPr>
        <p:grpSpPr>
          <a:xfrm>
            <a:off x="8917628" y="6110618"/>
            <a:ext cx="1666199" cy="172375"/>
            <a:chOff x="8917628" y="6110618"/>
            <a:chExt cx="1666199" cy="172375"/>
          </a:xfrm>
        </p:grpSpPr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A8F03217-AC75-4191-AFBE-130D2156AB0F}"/>
                </a:ext>
              </a:extLst>
            </p:cNvPr>
            <p:cNvGrpSpPr/>
            <p:nvPr/>
          </p:nvGrpSpPr>
          <p:grpSpPr>
            <a:xfrm>
              <a:off x="10006377" y="6110618"/>
              <a:ext cx="577450" cy="172375"/>
              <a:chOff x="1195207" y="4594399"/>
              <a:chExt cx="577450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859B257C-487B-4AC6-8E1C-5B8ABF1FF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DE34F6B-86F2-4854-B794-09B17FABD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123FBB7B-04B8-4436-9AC4-35C5F598F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5" name="Gruppieren 194">
              <a:extLst>
                <a:ext uri="{FF2B5EF4-FFF2-40B4-BE49-F238E27FC236}">
                  <a16:creationId xmlns:a16="http://schemas.microsoft.com/office/drawing/2014/main" id="{FDB78F81-00F1-4DE0-9256-56571B0B17DE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1BE4CB9C-BF83-4252-B581-44FF655F8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7999B1AA-FBFA-45D9-91A8-A55D83871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0EDC05E3-B02A-4B4F-BE0D-0B5A53F3E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0AFF3753-8D97-4CE0-B69C-B5DC2AF9B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F7ADE9DD-5578-4D33-B149-19196B802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94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2072841" cy="172375"/>
            <a:chOff x="8919318" y="5895958"/>
            <a:chExt cx="2072841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3169A92F-71A0-4DA4-A8B0-1FB32DB97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7AF6B76-013E-4D9E-A19B-5DBBBB1B9BCA}"/>
              </a:ext>
            </a:extLst>
          </p:cNvPr>
          <p:cNvGrpSpPr/>
          <p:nvPr/>
        </p:nvGrpSpPr>
        <p:grpSpPr>
          <a:xfrm>
            <a:off x="4832378" y="1811304"/>
            <a:ext cx="577450" cy="172375"/>
            <a:chOff x="1195207" y="4594399"/>
            <a:chExt cx="577450" cy="172375"/>
          </a:xfrm>
        </p:grpSpPr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CADF8A25-1179-4038-A2FA-9C046E8BF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DC24428C-7713-4C1F-A26D-6B9D4341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5B48494-7D0E-48D9-83E1-27529F313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7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6A45C326-16CE-4A77-98A2-33EFC737FDEE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17">
            <a:extLst>
              <a:ext uri="{FF2B5EF4-FFF2-40B4-BE49-F238E27FC236}">
                <a16:creationId xmlns:a16="http://schemas.microsoft.com/office/drawing/2014/main" id="{CE38C167-8346-40A2-B70E-6A8B959A4148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292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78</a:t>
            </a:r>
          </a:p>
        </p:txBody>
      </p:sp>
      <p:pic>
        <p:nvPicPr>
          <p:cNvPr id="9" name="73">
            <a:hlinkClick r:id="" action="ppaction://media"/>
            <a:extLst>
              <a:ext uri="{FF2B5EF4-FFF2-40B4-BE49-F238E27FC236}">
                <a16:creationId xmlns:a16="http://schemas.microsoft.com/office/drawing/2014/main" id="{D82EC114-54E5-4F6D-8F5B-859561828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909" y="2705775"/>
            <a:ext cx="540000" cy="540000"/>
          </a:xfrm>
          <a:prstGeom prst="rect">
            <a:avLst/>
          </a:prstGeom>
        </p:spPr>
      </p:pic>
      <p:cxnSp>
        <p:nvCxnSpPr>
          <p:cNvPr id="93" name="Gerade Verbindung 17">
            <a:extLst>
              <a:ext uri="{FF2B5EF4-FFF2-40B4-BE49-F238E27FC236}">
                <a16:creationId xmlns:a16="http://schemas.microsoft.com/office/drawing/2014/main" id="{D65C3E23-43B1-43E1-9285-B8B43B798CCD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17">
            <a:extLst>
              <a:ext uri="{FF2B5EF4-FFF2-40B4-BE49-F238E27FC236}">
                <a16:creationId xmlns:a16="http://schemas.microsoft.com/office/drawing/2014/main" id="{A922CFC7-9978-4DAB-89F1-7987942664F4}"/>
              </a:ext>
            </a:extLst>
          </p:cNvPr>
          <p:cNvCxnSpPr>
            <a:cxnSpLocks/>
          </p:cNvCxnSpPr>
          <p:nvPr/>
        </p:nvCxnSpPr>
        <p:spPr>
          <a:xfrm>
            <a:off x="6269649" y="352567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17">
            <a:extLst>
              <a:ext uri="{FF2B5EF4-FFF2-40B4-BE49-F238E27FC236}">
                <a16:creationId xmlns:a16="http://schemas.microsoft.com/office/drawing/2014/main" id="{4F443321-0090-4BE6-92F2-3DD8B0E23ED3}"/>
              </a:ext>
            </a:extLst>
          </p:cNvPr>
          <p:cNvCxnSpPr>
            <a:cxnSpLocks/>
          </p:cNvCxnSpPr>
          <p:nvPr/>
        </p:nvCxnSpPr>
        <p:spPr>
          <a:xfrm>
            <a:off x="16269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Grafik 91">
            <a:extLst>
              <a:ext uri="{FF2B5EF4-FFF2-40B4-BE49-F238E27FC236}">
                <a16:creationId xmlns:a16="http://schemas.microsoft.com/office/drawing/2014/main" id="{B0BB5BA8-8A31-4CA6-991D-5CF76AF8E1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602" y="271542"/>
            <a:ext cx="2160000" cy="2171865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DED37F6-0FFD-4F22-878E-02CA59C3BE1D}"/>
              </a:ext>
            </a:extLst>
          </p:cNvPr>
          <p:cNvGrpSpPr/>
          <p:nvPr/>
        </p:nvGrpSpPr>
        <p:grpSpPr>
          <a:xfrm>
            <a:off x="5077877" y="301282"/>
            <a:ext cx="2073725" cy="173597"/>
            <a:chOff x="8918075" y="4601740"/>
            <a:chExt cx="2073725" cy="173597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41BCD024-17B4-4D19-82F9-4964A759E1D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11A3F070-FA80-43E1-A2C9-C148B1542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69E0B175-AAC0-4A09-A888-63D1DF630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2CE88608-C226-4C46-962F-649B1A63C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C34B35B-7EAB-4F96-A1F0-699D16C7A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2CC5354-85E2-4229-B7B5-81D430FF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3C907F80-B0FB-4D48-8569-B039DC8FD048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1FDD103-122E-453B-A974-1C77C0692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A072FCEC-9B3B-4FF2-952B-9FC6D87FB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579EDAAA-9DE9-4342-B797-894743C18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3E4A8B4-A5D3-4BBB-9E86-01D0C653E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024F442C-E18F-41D0-9ED9-355AEC2EF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E956A16F-03E8-4925-B93F-6DD7F5DBC676}"/>
              </a:ext>
            </a:extLst>
          </p:cNvPr>
          <p:cNvGrpSpPr/>
          <p:nvPr/>
        </p:nvGrpSpPr>
        <p:grpSpPr>
          <a:xfrm>
            <a:off x="5076911" y="521362"/>
            <a:ext cx="2076900" cy="176772"/>
            <a:chOff x="8917109" y="4821820"/>
            <a:chExt cx="2076900" cy="176772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F92856D9-7D7D-48FE-821B-6E8CD3456DFF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4AAA741A-2AE0-46CA-8F86-DC5503D36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32FCFF7B-C941-40B4-9E54-B54D251C8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8A90B757-3D3D-46C7-A02C-3D0DFA634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7D704B98-9A7A-4CDD-9F3C-B1D5A936B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6D03A4B-3EEE-4820-A22B-1EFDBFF35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73647596-9328-4DB7-B0B0-1906D1C1C0FC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0DF17EA-6FC6-4061-9642-2D165B4EC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64225E-4E72-49A9-AAD4-A5800960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D37192B3-08A2-4448-B37C-E95A10F4A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BC02CE0F-1406-4252-A583-6F38EB4C2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3B512C94-4A30-4970-81AF-E5B92E3BB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E3562B4A-3EA9-4132-841C-DF21E53471F0}"/>
              </a:ext>
            </a:extLst>
          </p:cNvPr>
          <p:cNvGrpSpPr/>
          <p:nvPr/>
        </p:nvGrpSpPr>
        <p:grpSpPr>
          <a:xfrm>
            <a:off x="5076911" y="953679"/>
            <a:ext cx="2076900" cy="174328"/>
            <a:chOff x="8917109" y="5254137"/>
            <a:chExt cx="2076900" cy="174328"/>
          </a:xfrm>
        </p:grpSpPr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AEFC02E1-0346-44D3-B769-692BAA0FBA2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CAD378A-B245-44D0-9CA8-5B5FA8A72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03855B1C-CEF4-43EC-99B3-77895FBE5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29A35D8F-38A6-4E0F-9800-BAE079638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E48197E-83E7-44D9-8E59-F74B5F264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20E2D5AE-4509-421E-8BBD-D53B7B24B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1DCBF2C8-7FA7-4170-988E-294000F5C88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06027C7-03FE-46C9-80B3-63CBD3967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BE7979A-965B-4DA1-874C-07D9E4F04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D68E919-5569-47D1-BAE0-A76111574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11422FE3-C6B3-4EE7-B559-32BBC450F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1565DFFA-7AB4-464C-A5CA-23B2A8641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6CDF3BDF-DE33-48A5-B67B-14E1386502C7}"/>
              </a:ext>
            </a:extLst>
          </p:cNvPr>
          <p:cNvGrpSpPr/>
          <p:nvPr/>
        </p:nvGrpSpPr>
        <p:grpSpPr>
          <a:xfrm>
            <a:off x="5075945" y="1166167"/>
            <a:ext cx="2073725" cy="176772"/>
            <a:chOff x="8916143" y="5466625"/>
            <a:chExt cx="2073725" cy="176772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2305F1B4-9C2D-4E28-A419-915DF8DA8EB2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A6FDE41E-B1C8-4D72-9F3B-A7668467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FB4F2188-FED5-4D1C-A562-F35DFBF1E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DB704CE2-FCCF-4F3F-B8D5-DD8113772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0C0FF0C-67B2-41E1-B869-4FC696F9E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450183A-E8E2-49B9-BA3C-A105E6E22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5FB432D-39BD-4A71-85B1-154D794E6772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A9DC2654-7870-4A5F-BA98-0CB8DAAC6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639E650E-9D28-40DE-8C8E-D3210FC4A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56A13867-20CF-4B4D-A0E3-C99CC3965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F7A01217-123A-437E-B61E-98B455F7B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52C9603E-6AE8-4764-BB4A-111854D29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707A0ED-29DA-4E88-A32F-F7010339DF9A}"/>
              </a:ext>
            </a:extLst>
          </p:cNvPr>
          <p:cNvGrpSpPr/>
          <p:nvPr/>
        </p:nvGrpSpPr>
        <p:grpSpPr>
          <a:xfrm>
            <a:off x="5080086" y="1381810"/>
            <a:ext cx="2070550" cy="173597"/>
            <a:chOff x="8920284" y="5682268"/>
            <a:chExt cx="2070550" cy="173597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8D6C28B9-20C1-432E-9F62-9CB70121FC43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178167DF-836F-4575-9DEA-77297C54A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BCAA7B3-F1DA-42E8-8863-D51173744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0DB40A92-41CC-404F-A008-1A407EEAB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BD30832D-2961-42EF-8DEE-3AE37A3D2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B7F2152-A45A-4E30-BFD3-B4A6ECD7E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AD7C98CD-2CC7-4D09-A077-EB66BC79438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4ECC2EC-A176-4F0B-885C-0DC004B87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9E8F0D5D-66C2-41F9-853A-F5F461AA2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451A9E2D-373F-4739-BB6A-BED288C1E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1468A3BD-410E-40C3-8162-C65CFC08C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5CBA409-C24A-4BDF-87A2-F7B8DDA11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7E44E953-4222-4255-AEAE-1851EEF137D1}"/>
              </a:ext>
            </a:extLst>
          </p:cNvPr>
          <p:cNvGrpSpPr/>
          <p:nvPr/>
        </p:nvGrpSpPr>
        <p:grpSpPr>
          <a:xfrm>
            <a:off x="5077186" y="736814"/>
            <a:ext cx="2074416" cy="175550"/>
            <a:chOff x="8917384" y="5037272"/>
            <a:chExt cx="2074416" cy="175550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E5803BFD-C101-4954-B058-0E7131ADFCF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E681CC4B-02FD-4F0C-9A43-2B0B67139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D903A558-4B9D-404F-9DCB-36899DBA8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B582B751-B5D3-466B-BC8F-08864F661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9D1EF2D2-2815-4D2C-BD55-6EBD9A761A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5F018004-BD7C-488F-ADEF-0099904C4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60A2DFB4-527F-44B9-B5D5-81C1B6FA673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7FCD435-962F-4B36-8DCC-38EF9E9DB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E66711CB-8ABC-40B3-81A4-70D2000C7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2AAA29DE-43D4-4C35-BB5B-6CCDC44B3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1D995D82-DF3B-4AA9-A5CA-E01361605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A976981D-DB18-479D-A4DB-7EBB2E90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22FCB0FE-2041-44BE-A872-DA07A91E4074}"/>
              </a:ext>
            </a:extLst>
          </p:cNvPr>
          <p:cNvGrpSpPr/>
          <p:nvPr/>
        </p:nvGrpSpPr>
        <p:grpSpPr>
          <a:xfrm>
            <a:off x="5079120" y="1595500"/>
            <a:ext cx="2072841" cy="172375"/>
            <a:chOff x="8919318" y="5895958"/>
            <a:chExt cx="2072841" cy="172375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E7538AAD-BA19-4D73-93DD-858A8367385A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547864BE-00CD-4926-9F99-06419763F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1CA043A3-1643-48E4-8C6F-44C4B3296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EC996BA1-7BCE-48FF-B999-AAA638D45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9654D121-E74A-4567-908A-6A707DBB8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8EA43CE9-D366-46A9-81AD-D06F48DF1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B4598426-97B9-451C-BF10-B25FB202600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8D6D8B5D-F4F4-4CF7-9175-FF5F56250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AD6C7EDF-2F2D-4E43-AC14-F20D357B9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6C58516-74D8-42BC-8878-FBDC1488F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DDDC7A43-C4E0-41E9-ADE0-3B023951B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0A976FE7-1585-4C32-A90E-61ED7DB7C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490B8240-805A-46B8-B610-47B32C186334}"/>
              </a:ext>
            </a:extLst>
          </p:cNvPr>
          <p:cNvGrpSpPr/>
          <p:nvPr/>
        </p:nvGrpSpPr>
        <p:grpSpPr>
          <a:xfrm>
            <a:off x="5077430" y="1810160"/>
            <a:ext cx="577450" cy="172375"/>
            <a:chOff x="1195207" y="4594399"/>
            <a:chExt cx="577450" cy="172375"/>
          </a:xfrm>
        </p:grpSpPr>
        <p:pic>
          <p:nvPicPr>
            <p:cNvPr id="190" name="Grafik 189">
              <a:extLst>
                <a:ext uri="{FF2B5EF4-FFF2-40B4-BE49-F238E27FC236}">
                  <a16:creationId xmlns:a16="http://schemas.microsoft.com/office/drawing/2014/main" id="{A7675475-9C59-464B-BF54-8FA21DCF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6C437E68-1026-4442-A304-D40DB3C5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6C7D3FA6-1795-47CF-A6A6-7D701B03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187" name="Grafik 186">
            <a:extLst>
              <a:ext uri="{FF2B5EF4-FFF2-40B4-BE49-F238E27FC236}">
                <a16:creationId xmlns:a16="http://schemas.microsoft.com/office/drawing/2014/main" id="{10C13DA2-80DD-4651-996A-7B9407DAE4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88" name="Textfeld 187">
            <a:extLst>
              <a:ext uri="{FF2B5EF4-FFF2-40B4-BE49-F238E27FC236}">
                <a16:creationId xmlns:a16="http://schemas.microsoft.com/office/drawing/2014/main" id="{FDBEA151-E08B-476D-B81D-60DC5595721A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2938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1866784" cy="172375"/>
            <a:chOff x="8919318" y="5895958"/>
            <a:chExt cx="1866784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781575" cy="172375"/>
              <a:chOff x="1195207" y="4594399"/>
              <a:chExt cx="781575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57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9384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2" name="96">
            <a:hlinkClick r:id="" action="ppaction://media"/>
            <a:extLst>
              <a:ext uri="{FF2B5EF4-FFF2-40B4-BE49-F238E27FC236}">
                <a16:creationId xmlns:a16="http://schemas.microsoft.com/office/drawing/2014/main" id="{7CF8C2D9-E522-4489-AC91-B93028835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184" y="2715258"/>
            <a:ext cx="540000" cy="540000"/>
          </a:xfrm>
          <a:prstGeom prst="rect">
            <a:avLst/>
          </a:prstGeom>
        </p:spPr>
      </p:pic>
      <p:cxnSp>
        <p:nvCxnSpPr>
          <p:cNvPr id="126" name="Gerade Verbindung 17">
            <a:extLst>
              <a:ext uri="{FF2B5EF4-FFF2-40B4-BE49-F238E27FC236}">
                <a16:creationId xmlns:a16="http://schemas.microsoft.com/office/drawing/2014/main" id="{0A133AE2-B3A5-4817-BACB-CD890ED24275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Grafik 118">
            <a:extLst>
              <a:ext uri="{FF2B5EF4-FFF2-40B4-BE49-F238E27FC236}">
                <a16:creationId xmlns:a16="http://schemas.microsoft.com/office/drawing/2014/main" id="{FC49A837-F7F8-4EE2-AF2B-94E51D9925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03" y="4510984"/>
            <a:ext cx="2160000" cy="2171865"/>
          </a:xfrm>
          <a:prstGeom prst="rect">
            <a:avLst/>
          </a:prstGeom>
        </p:spPr>
      </p:pic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78A62021-8088-4A8A-A83F-5333BC494283}"/>
              </a:ext>
            </a:extLst>
          </p:cNvPr>
          <p:cNvGrpSpPr/>
          <p:nvPr/>
        </p:nvGrpSpPr>
        <p:grpSpPr>
          <a:xfrm>
            <a:off x="1140778" y="4540724"/>
            <a:ext cx="2073725" cy="173597"/>
            <a:chOff x="8918075" y="4601740"/>
            <a:chExt cx="2073725" cy="173597"/>
          </a:xfrm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1909CFC0-4E81-4BD2-A9BD-60A4FBE73E4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6AC6131-22C4-4F65-A213-CD45E0983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8569932-7A70-474B-9502-B3564A783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6CD14DC-D229-4BD7-9BFC-3E4189A47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A807BAAB-0C5F-4DAA-BF73-0444A243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19DCDE5B-5AE8-4DA4-B421-81B17298A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9338C9E3-E340-492F-8360-A1FF4B49B16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9915C9C-8A46-445E-9D90-2A0BB3706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A2891BA-7ABD-4C9B-8C04-A41C9DC94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7E3B218F-3FDE-4D1C-944F-3DAD1600C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A611AD22-CDBA-4621-9BB8-414974639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B95A5B34-9A57-4794-8D4B-94C390514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E0C44DE-6F57-4CE7-AAA5-0DD6B5E3D6E0}"/>
              </a:ext>
            </a:extLst>
          </p:cNvPr>
          <p:cNvGrpSpPr/>
          <p:nvPr/>
        </p:nvGrpSpPr>
        <p:grpSpPr>
          <a:xfrm>
            <a:off x="1139812" y="4760804"/>
            <a:ext cx="2076900" cy="176772"/>
            <a:chOff x="8917109" y="4821820"/>
            <a:chExt cx="2076900" cy="176772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81347202-E5C1-41E7-BBD6-C14E21FE989B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DEFCB27A-77B9-4998-9768-F1FC594E0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BF39A079-7B08-43CC-8E79-9485386E1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C47F3F7-9284-425F-81C3-7821E8696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712DFDF6-87D6-4E61-934B-D4D73B2BC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614260A8-0AC0-467D-946F-899F639F6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379D147-25C6-43B0-A774-F3AB15A081E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35CA5817-6920-4C90-A373-DCCBF0D7E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6FDE61C-606F-4B57-A63D-F4D315447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EC669550-469B-48F6-BB62-DD485649A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87F07C9-7942-4D2D-BEA8-9281C6F68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22DDFB03-B75D-48AD-9845-23ACEE4F0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67792A2-734C-4888-B539-AAE3516D09D6}"/>
              </a:ext>
            </a:extLst>
          </p:cNvPr>
          <p:cNvGrpSpPr/>
          <p:nvPr/>
        </p:nvGrpSpPr>
        <p:grpSpPr>
          <a:xfrm>
            <a:off x="1139812" y="5193121"/>
            <a:ext cx="2076900" cy="174328"/>
            <a:chOff x="8917109" y="5254137"/>
            <a:chExt cx="2076900" cy="174328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9FCA97AE-5AC1-46AA-9AEB-2DB6C5EEE34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8F33C66A-FCF5-4774-8F75-4D4DD404D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185E4146-7167-4A5B-8C4F-47C796E51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7F85B95-57E9-42CD-A768-E7AEB109B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5F33E45B-E38A-471C-92EC-51241A2BD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0BFF6D0-5495-4A7B-9A3D-3DC3B0D00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50D97D13-90BE-4264-B726-E5260D447D43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EB0F8CF-3B42-4BCA-98A0-C1A2448C8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CBB08E06-043A-4BA3-A3B8-30C9705E0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5DD558D-F2DB-4632-AACB-F6A503EBE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0CCCEE2-5066-4063-81CB-86645CEB3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3960B496-B587-4238-8353-55D767776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CED65CE-D9BE-4E78-8310-EDA8E5C22A9B}"/>
              </a:ext>
            </a:extLst>
          </p:cNvPr>
          <p:cNvGrpSpPr/>
          <p:nvPr/>
        </p:nvGrpSpPr>
        <p:grpSpPr>
          <a:xfrm>
            <a:off x="1138846" y="5405609"/>
            <a:ext cx="2073725" cy="176772"/>
            <a:chOff x="8916143" y="5466625"/>
            <a:chExt cx="2073725" cy="176772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ECF0FA0E-0024-4672-8A0A-543999412939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107B7E46-40F6-4A0F-AD56-0B72D7FFE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572A6162-C4D9-45DF-BDA0-180A137C2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D5C801D6-18A4-4440-84BB-32A775115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4EC1C8C5-462D-4F44-9499-638EF4946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07C16C20-28C8-4F26-BFEE-28F3A503A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6029A864-CDB7-457D-8FB2-5F366457105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0C9A3F6E-AA83-4B0A-9C34-E9D6B7AAC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2BFF0B92-60A5-41ED-9AE2-568F27A8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005DC010-EF2A-430F-955B-C83C023D0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4C644C8-9234-4571-A55F-075062B8D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11D22103-EA4A-4923-9091-B5EFDA8BB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EDAF04F-DC7B-4C42-98BB-7CC2850AF59B}"/>
              </a:ext>
            </a:extLst>
          </p:cNvPr>
          <p:cNvGrpSpPr/>
          <p:nvPr/>
        </p:nvGrpSpPr>
        <p:grpSpPr>
          <a:xfrm>
            <a:off x="1142987" y="5621252"/>
            <a:ext cx="2070550" cy="173597"/>
            <a:chOff x="8920284" y="5682268"/>
            <a:chExt cx="2070550" cy="173597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CDC9F219-735E-4DD8-A6B2-BC0598F38BA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4140F73E-2E90-4178-A43D-725C31DF6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384878A4-0878-4240-A080-39B8CF0C0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335657D3-4A9F-4D57-A1BA-E172EF82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944FEC8-4E11-4287-88BE-F093CF4E2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E3DB2EA-057E-4057-9F57-B88BBCF9B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FD39AE29-C244-40B1-823D-475C81B2E01E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7CCCE929-A9F6-4987-ABD9-1FBE1C424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AB1371B7-1C82-4BC4-9A37-20FF4C0E8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CEC2772E-B1DA-4C99-BC8B-F6017577A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6F5ABF6A-60AB-4A41-BCA3-341400E2E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805A90D-B5EA-418F-ADA1-DD1CCD305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6C137E8-D313-4145-9182-C829D520BE00}"/>
              </a:ext>
            </a:extLst>
          </p:cNvPr>
          <p:cNvGrpSpPr/>
          <p:nvPr/>
        </p:nvGrpSpPr>
        <p:grpSpPr>
          <a:xfrm>
            <a:off x="1140087" y="4976256"/>
            <a:ext cx="2074416" cy="175550"/>
            <a:chOff x="8917384" y="5037272"/>
            <a:chExt cx="2074416" cy="175550"/>
          </a:xfrm>
        </p:grpSpPr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0F91E17B-F21D-442D-B401-42AA58FFF90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99FC114D-EC2B-45D0-A751-C401F1499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584A1A53-EB67-40E1-8BF1-94ABFC971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3225A5FE-2AD4-4F05-A604-25DB29DE0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88D0EA4C-CA28-4B18-B237-EE235A28A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7BC53768-9E45-4D27-8D9C-E7C24BE38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5930595D-1847-4C2B-9011-EB8A5AD3A98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ADDDC65-0323-4D0A-AE49-651633286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41052A47-83A0-49F0-98ED-EB3AEC378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89303C19-C09C-426F-92A4-185057D16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E79797C-EEAF-478B-B473-DDA467DA5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FBB5566-30E8-4FF7-9A5B-3A43EB775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C374C592-7816-4F32-81AA-AEDCF888E2FB}"/>
              </a:ext>
            </a:extLst>
          </p:cNvPr>
          <p:cNvGrpSpPr/>
          <p:nvPr/>
        </p:nvGrpSpPr>
        <p:grpSpPr>
          <a:xfrm>
            <a:off x="1140331" y="6049602"/>
            <a:ext cx="2076381" cy="172375"/>
            <a:chOff x="8917628" y="6110618"/>
            <a:chExt cx="2076381" cy="172375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984A2330-0462-462D-BDE8-304E008A2515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12D61A80-3D15-44F9-8D78-657A5A6E7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79283453-EC15-4BE0-9D86-B6A05235C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C32AB613-1FB8-41A9-8886-74E1355AE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DD7FAB7C-B1D9-427B-8A26-5C61D39F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ECD22699-F4C2-48D3-899E-1CCD69654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02A51D27-D930-4D24-A2EE-46FD76AFF5B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CEB5EE49-83A8-41B0-8CDD-0D6854868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9A5AA448-6F62-4A8A-A05B-8061F62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439D9809-2240-4A86-9501-7BC46258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59839DE-C258-4971-AE3C-8F7DD1B6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9AC64AB1-ED2F-4AD8-8BEC-7726D167F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07FA4666-FAEF-4770-8286-DBD72B207617}"/>
              </a:ext>
            </a:extLst>
          </p:cNvPr>
          <p:cNvGrpSpPr/>
          <p:nvPr/>
        </p:nvGrpSpPr>
        <p:grpSpPr>
          <a:xfrm>
            <a:off x="1142987" y="6262887"/>
            <a:ext cx="987632" cy="172375"/>
            <a:chOff x="1195207" y="4594399"/>
            <a:chExt cx="987632" cy="172375"/>
          </a:xfrm>
        </p:grpSpPr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E988D8A8-746C-4D94-AD9B-696DB3522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B618780C-9D7A-41AD-8BE4-FE9A13EF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10C53ED5-6C16-4112-86D3-4E309A03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3C278783-A364-47C9-9EE7-CBF50600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567B10FF-04FC-494E-ABEA-0157F5D55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082A15A6-5F58-4ABD-9274-C3A26DB4CFCA}"/>
              </a:ext>
            </a:extLst>
          </p:cNvPr>
          <p:cNvGrpSpPr/>
          <p:nvPr/>
        </p:nvGrpSpPr>
        <p:grpSpPr>
          <a:xfrm>
            <a:off x="1142021" y="5834942"/>
            <a:ext cx="2072841" cy="172375"/>
            <a:chOff x="8919318" y="5895958"/>
            <a:chExt cx="2072841" cy="172375"/>
          </a:xfrm>
        </p:grpSpPr>
        <p:grpSp>
          <p:nvGrpSpPr>
            <p:cNvPr id="223" name="Gruppieren 222">
              <a:extLst>
                <a:ext uri="{FF2B5EF4-FFF2-40B4-BE49-F238E27FC236}">
                  <a16:creationId xmlns:a16="http://schemas.microsoft.com/office/drawing/2014/main" id="{C56F5CAC-C1B4-4223-B407-A8FE7AF97C02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8CFFB818-33DC-4BDF-94BA-4F4F75AB2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6F106DCE-DDD9-4D8C-A8F5-0541C5E18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290411BC-4CB8-47FD-B928-EE1BBE662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B124C241-D9F7-4518-AFE4-AF3DE13BF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6232AE8A-9479-406C-9135-A76484812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4" name="Gruppieren 223">
              <a:extLst>
                <a:ext uri="{FF2B5EF4-FFF2-40B4-BE49-F238E27FC236}">
                  <a16:creationId xmlns:a16="http://schemas.microsoft.com/office/drawing/2014/main" id="{3BA50044-89AE-4A1D-B28C-7A64847B3586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FFEB8C6A-4091-4DCD-A552-5B1EC9008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98801D15-A239-4DD5-A76B-754FC1C68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7" name="Grafik 226">
                <a:extLst>
                  <a:ext uri="{FF2B5EF4-FFF2-40B4-BE49-F238E27FC236}">
                    <a16:creationId xmlns:a16="http://schemas.microsoft.com/office/drawing/2014/main" id="{211F063D-4D00-44A5-BC3C-83E249C42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8" name="Grafik 227">
                <a:extLst>
                  <a:ext uri="{FF2B5EF4-FFF2-40B4-BE49-F238E27FC236}">
                    <a16:creationId xmlns:a16="http://schemas.microsoft.com/office/drawing/2014/main" id="{3D47A2B8-9A74-49BC-9726-1F82177FD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9" name="Grafik 228">
                <a:extLst>
                  <a:ext uri="{FF2B5EF4-FFF2-40B4-BE49-F238E27FC236}">
                    <a16:creationId xmlns:a16="http://schemas.microsoft.com/office/drawing/2014/main" id="{905A0397-93FF-4AEC-B6C0-7E2A5F877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435E8F78-50F6-48D9-B9CF-B090EA3EB2D5}"/>
              </a:ext>
            </a:extLst>
          </p:cNvPr>
          <p:cNvGrpSpPr/>
          <p:nvPr/>
        </p:nvGrpSpPr>
        <p:grpSpPr>
          <a:xfrm>
            <a:off x="2230046" y="6267650"/>
            <a:ext cx="987632" cy="172375"/>
            <a:chOff x="1195207" y="4594399"/>
            <a:chExt cx="987632" cy="172375"/>
          </a:xfrm>
        </p:grpSpPr>
        <p:pic>
          <p:nvPicPr>
            <p:cNvPr id="236" name="Grafik 235">
              <a:extLst>
                <a:ext uri="{FF2B5EF4-FFF2-40B4-BE49-F238E27FC236}">
                  <a16:creationId xmlns:a16="http://schemas.microsoft.com/office/drawing/2014/main" id="{66F0F7A6-B227-43E2-8550-4ACFB8F69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7" name="Grafik 236">
              <a:extLst>
                <a:ext uri="{FF2B5EF4-FFF2-40B4-BE49-F238E27FC236}">
                  <a16:creationId xmlns:a16="http://schemas.microsoft.com/office/drawing/2014/main" id="{F941122A-3DE0-4E37-9D8A-E3C33B2E7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38" name="Grafik 237">
              <a:extLst>
                <a:ext uri="{FF2B5EF4-FFF2-40B4-BE49-F238E27FC236}">
                  <a16:creationId xmlns:a16="http://schemas.microsoft.com/office/drawing/2014/main" id="{4F1201FF-0C47-40BF-BAA4-5428A7C6F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9" name="Grafik 238">
              <a:extLst>
                <a:ext uri="{FF2B5EF4-FFF2-40B4-BE49-F238E27FC236}">
                  <a16:creationId xmlns:a16="http://schemas.microsoft.com/office/drawing/2014/main" id="{D19437AD-8384-4830-AD9B-CADDD272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40" name="Grafik 239">
              <a:extLst>
                <a:ext uri="{FF2B5EF4-FFF2-40B4-BE49-F238E27FC236}">
                  <a16:creationId xmlns:a16="http://schemas.microsoft.com/office/drawing/2014/main" id="{3E794EA5-3BA5-47AE-A956-E7A4809E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2C46B0C0-D4A2-4282-B7DE-36817A96B964}"/>
              </a:ext>
            </a:extLst>
          </p:cNvPr>
          <p:cNvGrpSpPr/>
          <p:nvPr/>
        </p:nvGrpSpPr>
        <p:grpSpPr>
          <a:xfrm>
            <a:off x="1137059" y="6479262"/>
            <a:ext cx="987632" cy="172375"/>
            <a:chOff x="1195207" y="4594399"/>
            <a:chExt cx="987632" cy="172375"/>
          </a:xfrm>
        </p:grpSpPr>
        <p:pic>
          <p:nvPicPr>
            <p:cNvPr id="242" name="Grafik 241">
              <a:extLst>
                <a:ext uri="{FF2B5EF4-FFF2-40B4-BE49-F238E27FC236}">
                  <a16:creationId xmlns:a16="http://schemas.microsoft.com/office/drawing/2014/main" id="{1EE8EC22-94E5-482C-9553-D41CA1104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3" name="Grafik 242">
              <a:extLst>
                <a:ext uri="{FF2B5EF4-FFF2-40B4-BE49-F238E27FC236}">
                  <a16:creationId xmlns:a16="http://schemas.microsoft.com/office/drawing/2014/main" id="{7047BAD3-20FA-4529-A08F-EBE64FBC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4" name="Grafik 243">
              <a:extLst>
                <a:ext uri="{FF2B5EF4-FFF2-40B4-BE49-F238E27FC236}">
                  <a16:creationId xmlns:a16="http://schemas.microsoft.com/office/drawing/2014/main" id="{D9C79125-B747-4E32-916A-63DCA0F1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45" name="Grafik 244">
              <a:extLst>
                <a:ext uri="{FF2B5EF4-FFF2-40B4-BE49-F238E27FC236}">
                  <a16:creationId xmlns:a16="http://schemas.microsoft.com/office/drawing/2014/main" id="{6213009C-4D1A-42C5-AF62-958034A7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46" name="Grafik 245">
              <a:extLst>
                <a:ext uri="{FF2B5EF4-FFF2-40B4-BE49-F238E27FC236}">
                  <a16:creationId xmlns:a16="http://schemas.microsoft.com/office/drawing/2014/main" id="{899BC9DC-7254-4878-A80B-F79BF9FFD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248" name="Grafik 247">
            <a:extLst>
              <a:ext uri="{FF2B5EF4-FFF2-40B4-BE49-F238E27FC236}">
                <a16:creationId xmlns:a16="http://schemas.microsoft.com/office/drawing/2014/main" id="{7268B5E0-87A0-4E2B-A4A9-617E97F841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487" y="6477337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1866784" cy="172375"/>
            <a:chOff x="8919318" y="5895958"/>
            <a:chExt cx="1866784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781575" cy="172375"/>
              <a:chOff x="1195207" y="4594399"/>
              <a:chExt cx="781575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46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8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2" name="48">
            <a:hlinkClick r:id="" action="ppaction://media"/>
            <a:extLst>
              <a:ext uri="{FF2B5EF4-FFF2-40B4-BE49-F238E27FC236}">
                <a16:creationId xmlns:a16="http://schemas.microsoft.com/office/drawing/2014/main" id="{884AF02F-3FD9-45CA-B2EE-6DBB4CFC1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5359" y="2743165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58DCDBE6-F745-4EBA-A265-1C0C05D92DE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EF8818-5294-4C0C-88FF-3DCC183A24E7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ED8F0712-CFDC-423F-AA96-0A837C40CE1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2BC03C1F-D495-4C92-BA48-73C8322D6C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2BD442FD-630A-4E4F-85C7-907E8E643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69F8EE0B-4F81-4C35-9BB8-61CBAC30A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B2534F21-B323-418F-8230-608B43646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FF7A8FBF-1D79-4D1F-AB41-86E9C650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337BB5D5-F540-4288-B781-CA529FDDB3B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52165D47-0181-430B-AB11-220F079F9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DCB50FB2-35BD-476B-8CE3-EDCE9E8C8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86BB3D3A-5053-471D-BAEC-32D5814B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74095D06-426E-4FEC-A5A5-2EFF96D95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240F34C-0318-4F2B-8955-962F5214D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F7D9E98-F965-4D88-B1B8-90D9763054CF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53E8B580-E631-4F42-836D-691041AA156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CD8111C-E9E9-4EE0-A3EE-D5001A60A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8CAC076-020C-4C66-B0CB-ADC69FB04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64D10E7C-CAE0-4DB3-AC95-EF56A3F69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59CFBA8-BC1F-44E8-9259-352CB268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C2EE7EB6-ADD5-43C7-BDCD-AE96914E8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B6BDC85F-CE4A-498B-855F-60570044012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4826481-AEB5-40F7-8C23-BA270F3D4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D339FC7E-3590-441C-AAD0-1FDB453CB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9F209BA2-5746-4AB8-A587-81DFB2ABF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555C9B48-2854-4800-B248-57F50D374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6B8663F7-5D8A-411C-87B7-E2648EB50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F7D6531-B710-4663-BEF0-F6314AF9472A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44E5D778-257B-4EAD-88C6-C2EA41576E6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971F3E8F-5D3C-4C91-814B-BD6DB4B7F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ABC64E9-3980-4537-B564-C1CFA4D90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2C81404-7EB8-4322-8A0F-1AA538A2B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7ABFD1F8-3947-433B-B99E-A21376404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2C37BD7-AFC9-4662-BD29-F1B597EC9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31B0ED59-AC86-4037-BFB5-D5FA89E3B22F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46566F5-E487-4BE0-89FF-B01825AE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55F5FB62-A3B6-428C-AC67-527DAA795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D03C6447-04D5-4647-A88C-2A9D4ED00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E9051E32-0786-472D-9520-6CEA99C48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1F2C8FE8-176A-4A4F-B090-326521FC6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9F76B296-4839-4973-8DA5-D57E82CC8D3C}"/>
              </a:ext>
            </a:extLst>
          </p:cNvPr>
          <p:cNvGrpSpPr/>
          <p:nvPr/>
        </p:nvGrpSpPr>
        <p:grpSpPr>
          <a:xfrm>
            <a:off x="8916143" y="5466625"/>
            <a:ext cx="1663543" cy="176772"/>
            <a:chOff x="8916143" y="5466625"/>
            <a:chExt cx="1663543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CD1E24F4-E0D0-4363-B014-C4EBCA69335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EB09EF75-C041-40BC-826C-B0F6A3315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51426AF-44DA-4195-B3E2-94105B882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5AF585AE-44BA-4452-B4C9-7A2C33BC0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6C06DD4A-320D-473C-BF66-BA92E9B65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8D2CB9F6-6AEE-489C-BBA8-CD49E77DC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6C56286E-4FF0-40AF-B493-CF375E61D075}"/>
                </a:ext>
              </a:extLst>
            </p:cNvPr>
            <p:cNvGrpSpPr/>
            <p:nvPr/>
          </p:nvGrpSpPr>
          <p:grpSpPr>
            <a:xfrm>
              <a:off x="10002236" y="5471022"/>
              <a:ext cx="577450" cy="172375"/>
              <a:chOff x="1195207" y="4594399"/>
              <a:chExt cx="577450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B7D2B12-AD91-4DD6-AB80-BF34BFF5C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FFF0F73-947B-4913-8783-0C505890C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92192E32-A685-4C6C-81EE-1BAEC0142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CE5E59A6-2FE1-4E96-9275-AAA1335ABC11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B86B73AD-5DBB-40AD-ACDC-364D0832A339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682FA03B-2A63-4C98-A827-4D1D7655B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F52FDD43-4EB2-4352-9089-E3E240D1F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8307918-1160-4EC6-AB76-4D3492D66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8FFC3EF7-601E-480F-A351-4B5B2FC3B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C93BDA7-D42A-43C3-BDCE-9E86E4A67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CD8F03B7-6B57-4B5E-9B13-42D1FC7279DA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722E6D05-A7E7-46E3-BD5D-1AE380A0D7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F78B11B-7DBE-4AFF-93D2-1D62639FFC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31AF271-EEED-41CB-91D9-3EC2547E1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994DEC50-29BA-4D14-8DCA-F60EBB993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C19CE0E-8C57-48E9-8652-F5D7701BF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813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2" name="79">
            <a:hlinkClick r:id="" action="ppaction://media"/>
            <a:extLst>
              <a:ext uri="{FF2B5EF4-FFF2-40B4-BE49-F238E27FC236}">
                <a16:creationId xmlns:a16="http://schemas.microsoft.com/office/drawing/2014/main" id="{34D72F1E-9DB8-4251-A136-5C143586A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1433" y="2713425"/>
            <a:ext cx="540000" cy="540000"/>
          </a:xfrm>
          <a:prstGeom prst="rect">
            <a:avLst/>
          </a:prstGeom>
        </p:spPr>
      </p:pic>
      <p:cxnSp>
        <p:nvCxnSpPr>
          <p:cNvPr id="100" name="Gerade Verbindung 17">
            <a:extLst>
              <a:ext uri="{FF2B5EF4-FFF2-40B4-BE49-F238E27FC236}">
                <a16:creationId xmlns:a16="http://schemas.microsoft.com/office/drawing/2014/main" id="{243C51B9-F334-47AE-BB2F-775A93274FF4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fik 98">
            <a:extLst>
              <a:ext uri="{FF2B5EF4-FFF2-40B4-BE49-F238E27FC236}">
                <a16:creationId xmlns:a16="http://schemas.microsoft.com/office/drawing/2014/main" id="{399F061A-3F27-4A31-97F7-09B15353D7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9AD3258C-6415-4986-8D93-A7D0A93FF647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5C5B2A71-6487-4A90-839E-43B86B9307E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0F17F1F-335E-482A-9DC0-516F5B252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E61DE375-F1E4-4423-9A50-69ADA8A8B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A56FEB36-3DCB-48B3-882B-7BE06E1DE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413E8EC-F2FF-4593-9E21-D5B758D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E385B05-5941-4B70-9BCD-272F438BA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56995486-E261-4D89-8386-CF4C4639FAC2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58258B5-C046-4C12-8889-7EF12C12C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19C99A90-6A1E-4068-B42F-3B6AEDE8A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14217588-2531-4973-8830-14737C559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4845EB1-FA51-48ED-99E1-577F71CDA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5CF30BEA-5B6F-4189-AD2A-2166725C7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A8991EA-D37A-4CD3-B8DF-32ADCCBC72BE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B3EDA163-EAE3-4DF9-A694-798E8E96B29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377F34CA-BF7F-4AE2-BABC-820D59CCA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3019612-0701-4D7B-8748-49BA959E3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DDF3DC8-FB58-4B33-A8BD-350E53202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369C927-894C-4409-ADAF-E35E0AE1B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4546E88-44D1-4DFA-BB26-4880CA9F5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6C54D97B-8DB5-47A2-88FC-8B6A155D78FA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1B3937CB-386D-40C9-B47F-EF3C99FF9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FD38A2D-C174-4075-B025-4CA7519CC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5B5CE4D-9E9F-498B-BC4D-2846416D1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349694F2-0DE4-417D-B7BE-1AD22AAB6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F4C510E7-FB84-4004-A2E7-4A682F03B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26CDAE0C-AFFC-47A5-9D9C-F19E6467B826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75E5603-AE52-4EC7-AE0D-FD8F9BB7154E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EB11827-1D80-420B-B825-1CC5BC283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34349CB-97A2-450E-8959-CA3C71A5B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EDD5167F-5773-4E77-9613-DE04FDB09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3A3E519-E440-4A6B-94E5-3C16F5C11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5E476348-064E-4854-96B2-2AAD17B6C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B3C71886-81DD-4B78-B9EA-0CD03660A59F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6FCFEF3B-3B43-42B7-839A-D874566C4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48CA8D4C-6E93-48B0-B4FE-DCD2E9617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48DA387F-0590-4B4C-BA9A-9F03E1BB7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5B4DABD-A618-404B-8C50-A0D9AC4FD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CA66762-0266-4421-A08B-B97024EA8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B622A95C-0837-4454-98CC-812D94040E48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1A9820D1-311C-4CA8-B87C-FC96BEAC41D6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E7A53A98-6E15-494E-A47C-F167C9DDAE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A671A4E4-523F-4949-B51A-FC7BC1AEB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E7D5D4E-C2E3-4252-921B-B70C90F84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52EB74CA-76DC-41F7-B463-8D36628E9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D8C0A932-101D-4D5D-AEF8-6F7917FD4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5BF0990-88FF-45FB-B3BD-D0FCAF4B48C0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1AAC3125-7213-470E-9C67-14FB7DD3B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FF46793A-129E-4EDB-8DD7-FAF20B67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9989CBF-CAA2-4397-BD75-42980C5E5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DAEC8C81-3825-4392-91A4-1715E98EF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B67935FB-516E-42F4-946B-B1FD79AF1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F2232BD7-4E87-4923-A539-8C6A3F34D8D7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4B14E47-14C7-414F-BBCE-D833B328B44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406820E0-8574-4453-9752-5A63367E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34AAA904-D1CA-402C-A352-54469679E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409767E0-7ED4-4DF0-A245-2356DB33E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53F2CFC-A08F-46FD-AE3F-978F621FA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7F50B5-C459-413A-B832-B41D59746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109FB5E4-2074-4A1A-8BF2-24F67D1F5EEE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38772A2-92B8-45A5-9D80-8B4C984B9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3C440FE-64DF-424A-83B3-E5C680407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96848FAD-76EE-4882-93AF-D8FDC7E58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A3A7C85-D896-43A5-AB6E-7BDB569E7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0105AB76-C5F2-43A9-A13F-A609456C6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3F5EC6A0-8127-4B95-94CB-88C0015476BC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9A2C91E0-7D87-4720-9A40-11A83BB6B7B4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22BD06D0-646E-4B21-A947-08EE5FEB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F1EAC35E-4244-406E-8FD6-F6FA4BB99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D3120444-97A5-48D3-946A-2F04128B1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EE864D08-8336-47FC-8728-9B28560C1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B779E9E4-9036-4FB0-9D98-FB6B82BC9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52EDF0F7-8616-43FF-8292-A20B6F7A794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759ACC2D-FDB7-4DF2-929B-0EE86056B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06DBD0D3-56B3-4FEB-A4AB-318E06CB1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A8772236-5692-4A2E-890C-52422A6DE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F9836597-9D84-4584-914E-330EAA993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4CFEA40-ACD7-4897-BF35-22F85C457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BD4961A8-FC35-4338-8F7A-36021D092754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3A0D6FD6-E44C-416C-B55D-FF76797906E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95E87B60-14EA-4A16-843E-8D3745C6F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6C9D05D1-32A6-4D6D-A8DE-82648C293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9FC5DB2F-D144-4C95-B92B-9EDF7AE0B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1995070-F9C3-49B9-A34B-76F4C83BC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BD21E7BB-76C9-48BD-83A4-CC6C7603C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70293245-5B2B-4533-B6BD-3F8FBCBCA34F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A3EFEAA7-9D2C-40E4-81E1-8040EC32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BF6DA1DA-9DDF-492D-A756-6255FC8FA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6269F556-3FA3-486F-9E23-07804D132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37F2C11-AD2A-462A-A23B-8CBA83B61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9F24C67-3852-447C-8205-17AACCE9D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CFBE2319-337E-497C-88C9-35E8CDEFC557}"/>
              </a:ext>
            </a:extLst>
          </p:cNvPr>
          <p:cNvGrpSpPr/>
          <p:nvPr/>
        </p:nvGrpSpPr>
        <p:grpSpPr>
          <a:xfrm>
            <a:off x="8917628" y="6110618"/>
            <a:ext cx="1870324" cy="172375"/>
            <a:chOff x="8917628" y="6110618"/>
            <a:chExt cx="1870324" cy="172375"/>
          </a:xfrm>
        </p:grpSpPr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095E6C61-F6FC-47DC-A597-2A5B18160204}"/>
                </a:ext>
              </a:extLst>
            </p:cNvPr>
            <p:cNvGrpSpPr/>
            <p:nvPr/>
          </p:nvGrpSpPr>
          <p:grpSpPr>
            <a:xfrm>
              <a:off x="10006377" y="6110618"/>
              <a:ext cx="781575" cy="172375"/>
              <a:chOff x="1195207" y="4594399"/>
              <a:chExt cx="781575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035D276F-0A1F-47E6-AD17-BD5F2760A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E58B6A66-49E8-4206-86BB-BE9CA48B2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FAF40159-CE33-4C7C-A3D9-77F701D3E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934683CD-7C9C-4A7B-9E44-C7BC4B591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97779CBA-A376-436D-A3CE-2D9F15B6DF2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F2A84450-068F-4576-A0B9-B9C1E55BF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81FF89CB-1B14-4E08-9847-8B4FF1DDE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469FF038-ED84-44D5-8F59-5005EB539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FB6B3C7E-3C97-418E-A3BC-C176D92E5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41451F82-1CBF-4FFE-8C6D-52C1FF92B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258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A8FE73D-0194-4D7B-A0A5-35D16518F08F}"/>
              </a:ext>
            </a:extLst>
          </p:cNvPr>
          <p:cNvGrpSpPr/>
          <p:nvPr/>
        </p:nvGrpSpPr>
        <p:grpSpPr>
          <a:xfrm>
            <a:off x="4834068" y="1596644"/>
            <a:ext cx="1866784" cy="172375"/>
            <a:chOff x="8919318" y="5895958"/>
            <a:chExt cx="1866784" cy="172375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5F5708E7-FA5C-4CAB-9859-F1720386AD2D}"/>
                </a:ext>
              </a:extLst>
            </p:cNvPr>
            <p:cNvGrpSpPr/>
            <p:nvPr/>
          </p:nvGrpSpPr>
          <p:grpSpPr>
            <a:xfrm>
              <a:off x="10004527" y="5895958"/>
              <a:ext cx="781575" cy="172375"/>
              <a:chOff x="1195207" y="4594399"/>
              <a:chExt cx="781575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1EF5747-9C4E-4AF0-B35A-7EF663D99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A207509-A334-409C-9DF5-44F1EEF8B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62075BBF-4671-4C66-ADF3-5D0F3E93C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312101-D3BE-4FC7-A08C-BB300C905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51F1A96B-6285-4003-B849-9CE392B9C37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19AF344-9A06-4E9B-8F03-05641CCAF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7766C51-4242-4741-8884-AD9407845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AF271496-FA8D-474A-B26F-4E818C9FB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405B7227-D049-43F7-8EC2-11B29AA96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A00AA816-A602-45CF-A0FB-CAD08F70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00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233B0192-67C5-40F7-AF80-31620ACC6AB2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090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79</a:t>
            </a:r>
          </a:p>
        </p:txBody>
      </p:sp>
      <p:pic>
        <p:nvPicPr>
          <p:cNvPr id="9" name="69">
            <a:hlinkClick r:id="" action="ppaction://media"/>
            <a:extLst>
              <a:ext uri="{FF2B5EF4-FFF2-40B4-BE49-F238E27FC236}">
                <a16:creationId xmlns:a16="http://schemas.microsoft.com/office/drawing/2014/main" id="{513E6199-C673-4399-987B-AB4221DBA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2635" y="2722654"/>
            <a:ext cx="540000" cy="540000"/>
          </a:xfrm>
          <a:prstGeom prst="rect">
            <a:avLst/>
          </a:prstGeom>
        </p:spPr>
      </p:pic>
      <p:cxnSp>
        <p:nvCxnSpPr>
          <p:cNvPr id="90" name="Gerade Verbindung 17">
            <a:extLst>
              <a:ext uri="{FF2B5EF4-FFF2-40B4-BE49-F238E27FC236}">
                <a16:creationId xmlns:a16="http://schemas.microsoft.com/office/drawing/2014/main" id="{072D90C7-3240-42A2-86D0-ED66A9973541}"/>
              </a:ext>
            </a:extLst>
          </p:cNvPr>
          <p:cNvCxnSpPr>
            <a:cxnSpLocks/>
          </p:cNvCxnSpPr>
          <p:nvPr/>
        </p:nvCxnSpPr>
        <p:spPr>
          <a:xfrm>
            <a:off x="935367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fik 86">
            <a:extLst>
              <a:ext uri="{FF2B5EF4-FFF2-40B4-BE49-F238E27FC236}">
                <a16:creationId xmlns:a16="http://schemas.microsoft.com/office/drawing/2014/main" id="{3FB7B364-121E-4FE3-B184-149347C7F5B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90" y="271542"/>
            <a:ext cx="2160000" cy="2171865"/>
          </a:xfrm>
          <a:prstGeom prst="rect">
            <a:avLst/>
          </a:prstGeom>
        </p:spPr>
      </p:pic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DD47EAB-A387-418A-9758-1E47723ED7FE}"/>
              </a:ext>
            </a:extLst>
          </p:cNvPr>
          <p:cNvGrpSpPr/>
          <p:nvPr/>
        </p:nvGrpSpPr>
        <p:grpSpPr>
          <a:xfrm>
            <a:off x="5081052" y="304477"/>
            <a:ext cx="987632" cy="172375"/>
            <a:chOff x="1195207" y="4594399"/>
            <a:chExt cx="987632" cy="172375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8BA018CE-101A-474E-A0B4-5BC93104F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60A340F6-67B4-4B7A-8CB1-99C341FF9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CB35C958-F37E-4375-BAC9-26B0EFCF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B5251353-B10A-4173-B653-88F2E013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DA5C1C4B-A2D8-40F4-90A2-5D393881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20F11B-7945-446F-9C36-33828C71A485}"/>
              </a:ext>
            </a:extLst>
          </p:cNvPr>
          <p:cNvGrpSpPr/>
          <p:nvPr/>
        </p:nvGrpSpPr>
        <p:grpSpPr>
          <a:xfrm>
            <a:off x="5080086" y="527732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CFFE57C3-8638-47A3-8F7A-3077D8B7A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441E4A3A-B553-46C2-91E0-875419566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D7CAB56A-7B8A-4B03-B030-C96C9194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686E292A-86CA-4545-AF80-DD92B7C9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DFCC8277-556D-4FF1-8549-E762337B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1B0847E-09CC-41DC-9AB3-1C9C542175DA}"/>
              </a:ext>
            </a:extLst>
          </p:cNvPr>
          <p:cNvGrpSpPr/>
          <p:nvPr/>
        </p:nvGrpSpPr>
        <p:grpSpPr>
          <a:xfrm>
            <a:off x="5080086" y="958827"/>
            <a:ext cx="987632" cy="172375"/>
            <a:chOff x="1195207" y="4594399"/>
            <a:chExt cx="987632" cy="172375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4BB4F2E4-206C-43C3-A3BF-724C0166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D69C7FCA-295B-4DD1-9287-10E19AFE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7DCF04C9-B77C-415F-905B-096E5AA7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5F7B93C6-C4AA-4560-AA5E-83CFEAA59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6" name="Grafik 105">
              <a:extLst>
                <a:ext uri="{FF2B5EF4-FFF2-40B4-BE49-F238E27FC236}">
                  <a16:creationId xmlns:a16="http://schemas.microsoft.com/office/drawing/2014/main" id="{F098E07B-72B2-4F36-AF0F-88E0515B1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1A87CF4-E78A-4825-94BB-B013CB92834D}"/>
              </a:ext>
            </a:extLst>
          </p:cNvPr>
          <p:cNvGrpSpPr/>
          <p:nvPr/>
        </p:nvGrpSpPr>
        <p:grpSpPr>
          <a:xfrm>
            <a:off x="5082295" y="1172537"/>
            <a:ext cx="987632" cy="172375"/>
            <a:chOff x="1195207" y="4594399"/>
            <a:chExt cx="987632" cy="172375"/>
          </a:xfrm>
        </p:grpSpPr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CDBA0F32-2920-4937-9522-43D106C7E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2D74D4BD-9EED-4493-93CB-CD1A04F5C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BAEFE552-7A00-4685-841E-E85886C8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F3BD0E0-F1EA-4809-8140-E95F4615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5B99A40A-02D7-40B0-B387-A252733F2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D7E66CF-086E-4295-9C86-80712FBE96AB}"/>
              </a:ext>
            </a:extLst>
          </p:cNvPr>
          <p:cNvGrpSpPr/>
          <p:nvPr/>
        </p:nvGrpSpPr>
        <p:grpSpPr>
          <a:xfrm>
            <a:off x="5080086" y="1378392"/>
            <a:ext cx="987632" cy="172375"/>
            <a:chOff x="1195207" y="4594399"/>
            <a:chExt cx="987632" cy="172375"/>
          </a:xfrm>
        </p:grpSpPr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FBE51ADD-9682-4B2B-8F94-F5DB70BA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A6F02AEB-0ABB-495F-81BB-3A2AE9B9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9BFD5082-637F-439E-84E2-E47ACC224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EDA986C7-3072-4346-8302-7C6199243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9AEECE48-AB00-4E07-A90B-D2D50AF53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3A2E1A63-5EC5-4FB3-B6D4-06DD2886B0EA}"/>
              </a:ext>
            </a:extLst>
          </p:cNvPr>
          <p:cNvGrpSpPr/>
          <p:nvPr/>
        </p:nvGrpSpPr>
        <p:grpSpPr>
          <a:xfrm>
            <a:off x="6161458" y="305699"/>
            <a:ext cx="987632" cy="172375"/>
            <a:chOff x="1195207" y="4594399"/>
            <a:chExt cx="987632" cy="172375"/>
          </a:xfrm>
        </p:grpSpPr>
        <p:pic>
          <p:nvPicPr>
            <p:cNvPr id="120" name="Grafik 119">
              <a:extLst>
                <a:ext uri="{FF2B5EF4-FFF2-40B4-BE49-F238E27FC236}">
                  <a16:creationId xmlns:a16="http://schemas.microsoft.com/office/drawing/2014/main" id="{70D5B150-E147-4BE5-B645-AA15ED92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1" name="Grafik 120">
              <a:extLst>
                <a:ext uri="{FF2B5EF4-FFF2-40B4-BE49-F238E27FC236}">
                  <a16:creationId xmlns:a16="http://schemas.microsoft.com/office/drawing/2014/main" id="{317E7A50-E767-4584-8DD8-C9AB4BAF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46CC9A56-43E0-4696-B12E-1ABD469FA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5FF0CAD7-AC64-43B7-9BD6-29D7D5BE2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399DD9ED-45FF-4878-9911-51336066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4B44DF17-D677-4A07-8E8C-50C76187458A}"/>
              </a:ext>
            </a:extLst>
          </p:cNvPr>
          <p:cNvGrpSpPr/>
          <p:nvPr/>
        </p:nvGrpSpPr>
        <p:grpSpPr>
          <a:xfrm>
            <a:off x="6169354" y="528954"/>
            <a:ext cx="987632" cy="172375"/>
            <a:chOff x="1195207" y="4594399"/>
            <a:chExt cx="987632" cy="172375"/>
          </a:xfrm>
        </p:grpSpPr>
        <p:pic>
          <p:nvPicPr>
            <p:cNvPr id="126" name="Grafik 125">
              <a:extLst>
                <a:ext uri="{FF2B5EF4-FFF2-40B4-BE49-F238E27FC236}">
                  <a16:creationId xmlns:a16="http://schemas.microsoft.com/office/drawing/2014/main" id="{54AE981B-44B3-47F3-BFDF-B37A5C5A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143BB0FB-2273-40FE-885D-FF07B4A74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2E840877-DABE-4CDC-9897-C4CA3A561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39CE29EF-324A-4B48-9E57-3049FF78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6FEB7261-9147-4DE9-88FE-30A3FD37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94590C68-FE44-4279-91BE-8A2C5B394503}"/>
              </a:ext>
            </a:extLst>
          </p:cNvPr>
          <p:cNvGrpSpPr/>
          <p:nvPr/>
        </p:nvGrpSpPr>
        <p:grpSpPr>
          <a:xfrm>
            <a:off x="6166454" y="744406"/>
            <a:ext cx="987632" cy="172375"/>
            <a:chOff x="1195207" y="4594399"/>
            <a:chExt cx="987632" cy="172375"/>
          </a:xfrm>
        </p:grpSpPr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5844E290-B2E3-46FB-A94A-6C7A62CA5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3" name="Grafik 132">
              <a:extLst>
                <a:ext uri="{FF2B5EF4-FFF2-40B4-BE49-F238E27FC236}">
                  <a16:creationId xmlns:a16="http://schemas.microsoft.com/office/drawing/2014/main" id="{E1BA2E42-95C4-41B6-AE1B-7EEC32F5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07529028-841C-46DF-A607-D3152F5B9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1AAAA245-9383-4F6C-BC60-9ABA4055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761744B7-4D63-4CAE-81BF-6F83E3B7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407A2C9-25CC-421A-8D7C-EA8CD56025A9}"/>
              </a:ext>
            </a:extLst>
          </p:cNvPr>
          <p:cNvGrpSpPr/>
          <p:nvPr/>
        </p:nvGrpSpPr>
        <p:grpSpPr>
          <a:xfrm>
            <a:off x="6162038" y="1167146"/>
            <a:ext cx="987632" cy="172375"/>
            <a:chOff x="1195207" y="4594399"/>
            <a:chExt cx="987632" cy="172375"/>
          </a:xfrm>
        </p:grpSpPr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9A159F6A-595F-41B1-8366-A761826F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523BB631-0243-4574-8824-0E12D031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69B63B23-D1F3-4B86-B2AA-E9A7DEB2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E29E1E7C-B034-4D4E-8CB9-62ACE3C2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BC712E02-C71D-4C75-90AF-B3AC1CE1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4EE575AB-6743-42D2-BBB3-7E55231BC21A}"/>
              </a:ext>
            </a:extLst>
          </p:cNvPr>
          <p:cNvGrpSpPr/>
          <p:nvPr/>
        </p:nvGrpSpPr>
        <p:grpSpPr>
          <a:xfrm>
            <a:off x="6163004" y="1379614"/>
            <a:ext cx="987632" cy="172375"/>
            <a:chOff x="1195207" y="4594399"/>
            <a:chExt cx="987632" cy="172375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F9FE1351-4272-4DFF-BB81-B89E8DAE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0A585D0B-42F7-458A-8D33-D6C93763C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A9D92E42-AF60-4F1B-981E-24149CD8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8B02B104-3A31-420B-AFBC-DD00F103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D272ED8D-BACD-4F4C-8DF3-C5431387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AD8FED60-6177-467C-BE77-9FF9747FCFEE}"/>
              </a:ext>
            </a:extLst>
          </p:cNvPr>
          <p:cNvGrpSpPr/>
          <p:nvPr/>
        </p:nvGrpSpPr>
        <p:grpSpPr>
          <a:xfrm>
            <a:off x="5085154" y="735484"/>
            <a:ext cx="987632" cy="172375"/>
            <a:chOff x="1195207" y="4594399"/>
            <a:chExt cx="987632" cy="172375"/>
          </a:xfrm>
        </p:grpSpPr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A807EDFD-7078-4F97-B69F-ECD52E63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B4533E5E-AC4E-429F-B621-C30755F6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F7E50DD0-D4C0-4513-A621-42DC210F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C870DDDB-D37A-4218-AFC1-CD93959C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5B4C22D9-E080-4332-9EF8-03369FA5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9E442C72-757A-481E-8AFC-C2BD6DFA9ABD}"/>
              </a:ext>
            </a:extLst>
          </p:cNvPr>
          <p:cNvGrpSpPr/>
          <p:nvPr/>
        </p:nvGrpSpPr>
        <p:grpSpPr>
          <a:xfrm>
            <a:off x="5081979" y="1594697"/>
            <a:ext cx="987632" cy="172375"/>
            <a:chOff x="1195207" y="4594399"/>
            <a:chExt cx="987632" cy="172375"/>
          </a:xfrm>
        </p:grpSpPr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4CCC0C70-B163-4B38-B21E-8438E774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60C9BBCA-BB8D-40A3-A252-ABA6530C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73C260DD-503D-4313-A66C-3C2F27BD1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EF50BD15-7950-4151-B98C-2E859411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88766834-5889-430A-88B5-EFAA3C29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024FDC7-209E-4AE4-A514-A1D0D1B6A6F5}"/>
              </a:ext>
            </a:extLst>
          </p:cNvPr>
          <p:cNvGrpSpPr/>
          <p:nvPr/>
        </p:nvGrpSpPr>
        <p:grpSpPr>
          <a:xfrm>
            <a:off x="6160795" y="1589273"/>
            <a:ext cx="781575" cy="172375"/>
            <a:chOff x="1195207" y="4594399"/>
            <a:chExt cx="781575" cy="172375"/>
          </a:xfrm>
        </p:grpSpPr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9AC4202C-B7B2-49AE-85A0-97920195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3B9BC3A2-AF96-445E-9869-28634FDE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201CE748-5379-48D1-BBCA-F282DF6DA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85A83865-CDEE-4E15-AB80-AF0D8363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F61B4E4B-A5F2-43C3-8393-30A4494D1D37}"/>
              </a:ext>
            </a:extLst>
          </p:cNvPr>
          <p:cNvGrpSpPr/>
          <p:nvPr/>
        </p:nvGrpSpPr>
        <p:grpSpPr>
          <a:xfrm>
            <a:off x="6168607" y="964359"/>
            <a:ext cx="987632" cy="172375"/>
            <a:chOff x="1195207" y="4594399"/>
            <a:chExt cx="987632" cy="172375"/>
          </a:xfrm>
        </p:grpSpPr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9587A538-81AF-4352-9521-122DD3E2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9" name="Grafik 168">
              <a:extLst>
                <a:ext uri="{FF2B5EF4-FFF2-40B4-BE49-F238E27FC236}">
                  <a16:creationId xmlns:a16="http://schemas.microsoft.com/office/drawing/2014/main" id="{D363BA11-ABBE-4ED4-AB9A-4CB85D506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4E93032F-90B9-43C4-B789-F94E2315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C6A48DCB-2C2D-4F54-AC57-025CD512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36A40EF6-7B14-42F7-BDDC-586F977F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66" name="Grafik 165">
            <a:extLst>
              <a:ext uri="{FF2B5EF4-FFF2-40B4-BE49-F238E27FC236}">
                <a16:creationId xmlns:a16="http://schemas.microsoft.com/office/drawing/2014/main" id="{429F7E6B-9543-4D66-8E22-13C3930D98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73" name="Textfeld 172">
            <a:extLst>
              <a:ext uri="{FF2B5EF4-FFF2-40B4-BE49-F238E27FC236}">
                <a16:creationId xmlns:a16="http://schemas.microsoft.com/office/drawing/2014/main" id="{102455D0-CC91-4B6F-9BC5-4CD7BAF7AA4A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554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7660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970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71" name="Grafik 170">
            <a:extLst>
              <a:ext uri="{FF2B5EF4-FFF2-40B4-BE49-F238E27FC236}">
                <a16:creationId xmlns:a16="http://schemas.microsoft.com/office/drawing/2014/main" id="{DFFF36AB-13A3-48BE-BB64-008B92770A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019" y="2013663"/>
            <a:ext cx="169200" cy="169200"/>
          </a:xfrm>
          <a:prstGeom prst="rect">
            <a:avLst/>
          </a:prstGeom>
        </p:spPr>
      </p:pic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010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5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6C0C8521-EFBA-4537-8D98-A25ACFA95D0F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8792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87">
            <a:hlinkClick r:id="" action="ppaction://media"/>
            <a:extLst>
              <a:ext uri="{FF2B5EF4-FFF2-40B4-BE49-F238E27FC236}">
                <a16:creationId xmlns:a16="http://schemas.microsoft.com/office/drawing/2014/main" id="{28AC6D99-A70A-4335-8415-B10659C03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709" y="2713425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B92338EE-8511-47C4-B73D-247820FDC8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50" y="4572000"/>
            <a:ext cx="2160000" cy="2171865"/>
          </a:xfrm>
          <a:prstGeom prst="rect">
            <a:avLst/>
          </a:prstGeom>
        </p:spPr>
      </p:pic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1F27146E-5E8E-4E2E-8807-4EF0108F5646}"/>
              </a:ext>
            </a:extLst>
          </p:cNvPr>
          <p:cNvGrpSpPr/>
          <p:nvPr/>
        </p:nvGrpSpPr>
        <p:grpSpPr>
          <a:xfrm>
            <a:off x="1197425" y="4601740"/>
            <a:ext cx="2073725" cy="173597"/>
            <a:chOff x="8918075" y="4601740"/>
            <a:chExt cx="2073725" cy="173597"/>
          </a:xfrm>
        </p:grpSpPr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004A84A9-7222-4E6B-9DFD-EB44D60116A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BBAF1BFF-516E-4233-AAF1-F98FB5B7C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FD25E11-DB29-411A-AE0C-4AB0D838E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C6B238F0-7EE8-4D2B-B94D-26B4EFA7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933E363-CC4E-4092-81A7-422FD869F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D5C6673-CD73-40B0-8C4F-92C1BF763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F77FCE01-69B5-4E0E-A842-AB7BD37FC3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BD4EE0B5-2BF0-49AD-84FA-41645D135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D90B0AB-36D8-4472-8ECC-151A18AD5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522FA1FA-03D6-46C9-8195-387CBE9D1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2472D9B4-E63B-43F9-95DE-8624886C6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9B79FA0-9DA4-42C6-B143-F7284E842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C37EA954-ED7A-4A81-B1BD-9A02B02ED08A}"/>
              </a:ext>
            </a:extLst>
          </p:cNvPr>
          <p:cNvGrpSpPr/>
          <p:nvPr/>
        </p:nvGrpSpPr>
        <p:grpSpPr>
          <a:xfrm>
            <a:off x="1196459" y="4821820"/>
            <a:ext cx="2076900" cy="176772"/>
            <a:chOff x="8917109" y="4821820"/>
            <a:chExt cx="2076900" cy="176772"/>
          </a:xfrm>
        </p:grpSpPr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53A7D9CC-1A9D-474D-BD3A-A7B57AF400B8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786CCE26-310F-464F-AE88-0FFE4BF21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28F50C59-F4B8-4F35-8379-7B980BBD8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C7468025-EF44-450C-AF6B-E3248428A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796C34E-1D05-4EF0-A93A-5FFB9E90C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80DAF4A1-C6BC-4B76-935B-E803D95C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21F43188-89E5-4904-825A-85B8219B6EAC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DB37EE48-631B-4064-9C3E-E29FE4CC9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A11FBB6D-0845-49DF-B894-63E7326EB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DAD0E27D-FACB-473A-9DFD-0E817B006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9AFF2BE3-D333-4238-A8E7-E095B97A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14DD15A-68E4-48B4-8895-ACC95E7E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764545AF-F15C-461E-ABC1-93D07D128BF4}"/>
              </a:ext>
            </a:extLst>
          </p:cNvPr>
          <p:cNvGrpSpPr/>
          <p:nvPr/>
        </p:nvGrpSpPr>
        <p:grpSpPr>
          <a:xfrm>
            <a:off x="1196459" y="5254137"/>
            <a:ext cx="2076900" cy="174328"/>
            <a:chOff x="8917109" y="5254137"/>
            <a:chExt cx="2076900" cy="174328"/>
          </a:xfrm>
        </p:grpSpPr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5EA58F33-2038-4BD8-9198-37347497E343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8B983C8-127C-446F-9AC1-E54D6A22F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E00C6866-CB86-4025-B7C0-29A3005FC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682BB446-0263-443E-8E00-57B54A592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4F90513E-4D8C-47A0-8DFD-D0BE6876B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E4F5549-94DB-4156-9487-1D5DF42A4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7845A108-A0D7-4AF0-AE87-729CB2AD2AC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8E03AB6-1BA1-4170-A0DF-9126B9789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F895CE25-01BD-461A-84D8-0C6C28CFC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B9E9F23-2BED-4B13-90E7-256B2A190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2411658E-3B8C-430A-830C-224849375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754BF17C-10FA-45BD-9315-863C58558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AFB4F61C-FCA8-432A-A7DC-CC8899F9F1F7}"/>
              </a:ext>
            </a:extLst>
          </p:cNvPr>
          <p:cNvGrpSpPr/>
          <p:nvPr/>
        </p:nvGrpSpPr>
        <p:grpSpPr>
          <a:xfrm>
            <a:off x="1195493" y="5466625"/>
            <a:ext cx="2073725" cy="176772"/>
            <a:chOff x="8916143" y="5466625"/>
            <a:chExt cx="2073725" cy="176772"/>
          </a:xfrm>
        </p:grpSpPr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F446C621-9EC8-4A9D-9890-FADC773852F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9AC04B8D-BCBB-46BA-AD3F-D716568F9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5C7724BB-1C5D-483B-A0A6-C9484D769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0F647B0F-8F59-4313-9EFB-BBF1BF4DD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B41DF768-5563-4C9A-8799-2BC2E7557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F72AD0FE-1D3D-464D-9F3C-FD88D6BDA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3C359849-3BF0-441E-9889-89B0A852A56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C5740160-02D9-45DA-B641-696D003DC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44D5902D-2683-4922-8259-40338F1E8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8CBA4E27-EEF3-4A1C-BEAB-D4E4B090C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7ABDD82E-5C95-4EAB-B3EF-C6696FEF0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1457D33A-345E-45EC-A3BA-81DC9D474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94514DED-7E67-45E1-9C7B-846D00A3C0C3}"/>
              </a:ext>
            </a:extLst>
          </p:cNvPr>
          <p:cNvGrpSpPr/>
          <p:nvPr/>
        </p:nvGrpSpPr>
        <p:grpSpPr>
          <a:xfrm>
            <a:off x="1196734" y="5037272"/>
            <a:ext cx="2074416" cy="175550"/>
            <a:chOff x="8917384" y="5037272"/>
            <a:chExt cx="2074416" cy="175550"/>
          </a:xfrm>
        </p:grpSpPr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6976FABD-DEAC-4CA2-A65F-1F119EFFE70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38FE8C8F-6DDF-4D11-A287-328839AAC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C9E5314-4876-42E4-9B45-E6C28891F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C709656-B206-4118-8D65-69503885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5CEAA162-8D19-4575-B5D2-EFB1CB624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29A1F706-B21D-4350-AF2C-BEC4B649B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2844B997-994E-4A7E-AB77-D33BA36A539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705620B-8BA2-4426-B310-376123169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B458CA7B-ECD9-4E99-A5CD-4A1CA91CB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ADFD70FF-AA47-4AA8-8197-7F7250E35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3410E133-A1D0-493B-B5C4-8CD5F5339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5F35FEB3-7CA7-4609-A708-B8ACC51F2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655E22D7-75C9-49F0-8DF5-332D6D16C04F}"/>
              </a:ext>
            </a:extLst>
          </p:cNvPr>
          <p:cNvGrpSpPr/>
          <p:nvPr/>
        </p:nvGrpSpPr>
        <p:grpSpPr>
          <a:xfrm>
            <a:off x="1198668" y="5895958"/>
            <a:ext cx="2072841" cy="172375"/>
            <a:chOff x="8919318" y="5895958"/>
            <a:chExt cx="2072841" cy="172375"/>
          </a:xfrm>
        </p:grpSpPr>
        <p:grpSp>
          <p:nvGrpSpPr>
            <p:cNvPr id="178" name="Gruppieren 177">
              <a:extLst>
                <a:ext uri="{FF2B5EF4-FFF2-40B4-BE49-F238E27FC236}">
                  <a16:creationId xmlns:a16="http://schemas.microsoft.com/office/drawing/2014/main" id="{45AED01F-68AD-4392-B6F5-74EA9A1ABAF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2F30864D-BF6C-4A0B-8A53-CF04BCEC9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EBFA3A7-CFD1-4435-AC33-50FFFFAFA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7CD892A0-EB41-468A-8020-10EF2DFCB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5B6CF830-95EA-47CD-ABED-2981A7FD1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678137CD-1F4E-46E9-9B87-FDDB245EA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BE733CDE-77E0-4E49-8ADD-0C5F81A26C98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14D7009C-EF82-41C6-B0DA-2C3A22C44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8884356C-D5A5-437F-BCB1-D381E20E3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E4BCF459-B91A-4901-A532-B2D77BC9A7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E543D554-9B95-4779-9882-E7712B47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52D4F08-45BB-4085-973A-2EEDEE317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BA4F1A33-44F4-4A6C-9481-E4F8913A7FAD}"/>
              </a:ext>
            </a:extLst>
          </p:cNvPr>
          <p:cNvGrpSpPr/>
          <p:nvPr/>
        </p:nvGrpSpPr>
        <p:grpSpPr>
          <a:xfrm>
            <a:off x="1196978" y="6323090"/>
            <a:ext cx="1462074" cy="172375"/>
            <a:chOff x="8917628" y="6110618"/>
            <a:chExt cx="1462074" cy="172375"/>
          </a:xfrm>
        </p:grpSpPr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B3E3AA8B-3893-45DE-A6F6-3291754E84BC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0679C437-BFFD-4C2F-8E7D-DC34EE653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EFB038C5-5A0D-43A7-A034-FC71D785F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3331B785-844F-40EE-B509-E65C5D89A26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524F3738-8AC7-454D-B5D1-902693922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09E369EE-4361-474D-91A9-7272190F0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B85AF36C-C34E-4B9D-BC03-AEA1A7B26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52D66DD4-27B9-4998-BB4E-3A6F30760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1C5B57CB-7A58-48EF-84C5-003DE696C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9B6EA963-C3D0-4DB7-A2FE-5D2A05A95586}"/>
              </a:ext>
            </a:extLst>
          </p:cNvPr>
          <p:cNvGrpSpPr/>
          <p:nvPr/>
        </p:nvGrpSpPr>
        <p:grpSpPr>
          <a:xfrm>
            <a:off x="1198766" y="5680739"/>
            <a:ext cx="2070550" cy="173597"/>
            <a:chOff x="8920284" y="5682268"/>
            <a:chExt cx="2070550" cy="173597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5BAF7C10-2CAD-4E05-9389-E9A7CF936E6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EE3D727C-969E-4EC5-9CD3-22957F318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8A4ABC1E-33F2-4DF2-B1BC-D6271CE04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5E1A406-7F09-453F-AA2C-0C8D9BD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47AD8202-2DE3-4FE7-B881-ADFECCA28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52D5760A-3FDF-4CC3-AB72-1C1FBFF2B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A312EC0F-837B-4425-A941-F66E506CC5F3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0BD8081E-08F5-4750-8A04-C03CEF495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A8C98441-2CB4-4B86-8471-3B395C845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C1436AC2-D8AF-4ACE-9D49-0BE06CDF0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CC212F7-155F-40F1-9983-EF93FC65B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380A8333-F549-4675-8F91-7475A8997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D436DE7B-45E4-4AA7-881D-D5038DF5D0C6}"/>
              </a:ext>
            </a:extLst>
          </p:cNvPr>
          <p:cNvGrpSpPr/>
          <p:nvPr/>
        </p:nvGrpSpPr>
        <p:grpSpPr>
          <a:xfrm>
            <a:off x="1198766" y="6112710"/>
            <a:ext cx="2072841" cy="172375"/>
            <a:chOff x="8919318" y="5895958"/>
            <a:chExt cx="2072841" cy="172375"/>
          </a:xfrm>
        </p:grpSpPr>
        <p:grpSp>
          <p:nvGrpSpPr>
            <p:cNvPr id="214" name="Gruppieren 213">
              <a:extLst>
                <a:ext uri="{FF2B5EF4-FFF2-40B4-BE49-F238E27FC236}">
                  <a16:creationId xmlns:a16="http://schemas.microsoft.com/office/drawing/2014/main" id="{F60919E5-8724-4396-A1DD-BBEF0053F846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CDD7284E-E6BC-4070-80E5-AEF25297C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BD67D9B6-BD68-4397-9F15-AE14417E3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E84D7379-FA8B-43A7-80B9-A834491D9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5651E6BA-84C3-4DCD-AF81-650029F1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1E86B2B9-542A-4A33-9BA4-4048DA549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7AD3F644-A08B-439F-9A8D-49B01B0BC72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624AF981-6C5B-4D61-A542-8EC77E7C4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F57DF4B9-8224-463A-82AA-43809BBC2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ADA3EBDD-458D-471F-AD12-DA88B143F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B7534E33-9B8F-466E-ADBA-FCDE73B26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2B9AE904-3D8E-42B0-BFBD-441095F5B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68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7660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970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71" name="Grafik 170">
            <a:extLst>
              <a:ext uri="{FF2B5EF4-FFF2-40B4-BE49-F238E27FC236}">
                <a16:creationId xmlns:a16="http://schemas.microsoft.com/office/drawing/2014/main" id="{DFFF36AB-13A3-48BE-BB64-008B92770A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69" y="2013663"/>
            <a:ext cx="169200" cy="169200"/>
          </a:xfrm>
          <a:prstGeom prst="rect">
            <a:avLst/>
          </a:prstGeom>
        </p:spPr>
      </p:pic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010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86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6C0C8521-EFBA-4537-8D98-A25ACFA95D0F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1218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5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6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7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44341AF1-9194-4200-BD75-C84ED66BF6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85359" y="2703984"/>
            <a:ext cx="540000" cy="54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0DE503-3A51-41C3-85DF-13693189A3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C656EA0-0BC9-45B5-AEF4-1714054A4648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EBC033B8-3C78-4D67-9224-FAF4C5CB4B8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84DBC9A6-031E-41C7-8849-2BBCEE788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3D6054A4-2C24-4E3D-B216-967AACAFE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F5975079-9F37-4D89-B4D0-63E76C96A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39DFAF45-3551-4A46-8DAD-7EE733ABD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B5E78DD9-0DAE-4B39-971F-CAFC41AA0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FCE6C5A9-C779-4371-A530-E5B19F83131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69F1557F-D4C6-4299-9F4C-8AF47290F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244DBE74-DB6D-4973-AB0B-AFCC6DE63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C0404D90-FBF7-4518-A01F-608CCAF33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21A40D1-FDBA-401C-B68D-0891AD28D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78B73AAF-066E-4C94-BE00-075F2935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460C024-334E-442E-B164-4EE15D46A531}"/>
              </a:ext>
            </a:extLst>
          </p:cNvPr>
          <p:cNvGrpSpPr/>
          <p:nvPr/>
        </p:nvGrpSpPr>
        <p:grpSpPr>
          <a:xfrm>
            <a:off x="8917109" y="4821820"/>
            <a:ext cx="1666718" cy="176772"/>
            <a:chOff x="8917109" y="4821820"/>
            <a:chExt cx="1666718" cy="176772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735592E4-44CD-4FB6-AA72-E9CC9967D5B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FD88948D-5D21-40F2-A5B6-BAF560297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B7C2DC20-925D-422C-B11D-08428FE1F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3CA4135C-876D-4C77-81B8-CB66A56F4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DD78AC75-C7EB-4B1D-B986-5B843192C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11A25171-C03B-4A13-98FC-2062AB63D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2E1CDD9-2638-43EC-BD66-8C6C9270D058}"/>
                </a:ext>
              </a:extLst>
            </p:cNvPr>
            <p:cNvGrpSpPr/>
            <p:nvPr/>
          </p:nvGrpSpPr>
          <p:grpSpPr>
            <a:xfrm>
              <a:off x="10006377" y="4826217"/>
              <a:ext cx="577450" cy="172375"/>
              <a:chOff x="1195207" y="4594399"/>
              <a:chExt cx="577450" cy="172375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FD193A31-2F9F-4CA3-8EC4-1F2EF70D3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1BA9655A-2C22-4AA7-8788-26ED929CA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21080E5D-0F0B-4365-9556-6C3245D2E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145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2C18628-DCB7-4808-B2EE-07EFFA62E0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06151BC-8F10-4A02-B4F5-760964AD04FC}"/>
              </a:ext>
            </a:extLst>
          </p:cNvPr>
          <p:cNvGrpSpPr/>
          <p:nvPr/>
        </p:nvGrpSpPr>
        <p:grpSpPr>
          <a:xfrm>
            <a:off x="5056309" y="485612"/>
            <a:ext cx="2076900" cy="176772"/>
            <a:chOff x="8917109" y="4821820"/>
            <a:chExt cx="2076900" cy="176772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F22348F-9C6C-4205-A186-5F7265E9850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B6E42345-E60B-4B8C-B4E4-AA766261D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79D27326-F2AA-43B8-ACDE-D785FADCB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2CE196DD-5073-4B03-80AE-A027121DE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560B35D5-F9DB-43FE-9A3B-950C1C89A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A468C3B3-5CE4-46CB-B145-CB399EC94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C70CE1D6-CE58-4FDF-9A1A-836BE79FB9A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2EB1479B-3238-4C65-9FCF-D2FDD2C2A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E1E3E4E0-6050-457A-A020-328713FEF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1EF285-5956-4B28-AB1A-08C85D53B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45ED6DA3-D24E-4A22-A21C-9A290B214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B07CD833-93F5-40B7-8BD7-B18541D9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8DAC3BA-8A4F-4648-9089-48CC47670EEC}"/>
              </a:ext>
            </a:extLst>
          </p:cNvPr>
          <p:cNvGrpSpPr/>
          <p:nvPr/>
        </p:nvGrpSpPr>
        <p:grpSpPr>
          <a:xfrm>
            <a:off x="5056309" y="917929"/>
            <a:ext cx="2076900" cy="174328"/>
            <a:chOff x="8917109" y="5254137"/>
            <a:chExt cx="2076900" cy="174328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95B3EA5-2C45-44E0-9A11-63837CB053E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F4C84130-1AB6-411F-8E9C-28483229B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717A410E-69B0-486B-BA42-4E7AF9FD4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5A225180-0883-411C-9F74-25EC3EC1B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D950F730-E15A-4E81-A762-58840202B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98EE7AFB-F41D-4D3B-801C-C6F442D9D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2B91F82-5CE9-49FC-A417-6D5B3C913C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B524F1FB-5FF0-462C-94AC-8199C616F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5D5074F9-D513-44C4-B14E-433B32994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EC810D-8F6E-4313-9540-63B83D165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436753D9-35CC-4637-980E-BF2B3AE7A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E8F0FD9-A928-499B-84E8-B87ABD0AB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2CDFE929-162D-418D-8EBE-3C57D1D437E5}"/>
              </a:ext>
            </a:extLst>
          </p:cNvPr>
          <p:cNvGrpSpPr/>
          <p:nvPr/>
        </p:nvGrpSpPr>
        <p:grpSpPr>
          <a:xfrm>
            <a:off x="5055343" y="1130417"/>
            <a:ext cx="2073725" cy="176772"/>
            <a:chOff x="8916143" y="5466625"/>
            <a:chExt cx="2073725" cy="176772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6D47E25F-97DC-46EC-8B42-2AB999D010A9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83BF008B-2E1C-42D5-A553-183D940F3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F784256C-D9A7-461C-95FC-5A9B21374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582D46E-A546-4BF7-B9FB-8A6DAF9A2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102AC5D2-88EC-4CDD-BA02-4FDAE2B2E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A10FB251-9FA2-4C86-A7D8-5EF473649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68BFBEBB-96C9-446A-BEBD-B70E445DAD5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2F5ED83B-3A61-46D1-9B23-908697737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AA2A230F-202B-4356-8F69-D81489212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8278DB0-7DA2-4C65-8B93-D1DD1B7AE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5B9F019F-8E09-4721-B259-AA075214D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D232456-D6DC-4A5A-8C7F-C90E6120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00A830F-0583-4CEF-B249-BF69FAF4CF8E}"/>
              </a:ext>
            </a:extLst>
          </p:cNvPr>
          <p:cNvGrpSpPr/>
          <p:nvPr/>
        </p:nvGrpSpPr>
        <p:grpSpPr>
          <a:xfrm>
            <a:off x="5056584" y="701064"/>
            <a:ext cx="2074416" cy="175550"/>
            <a:chOff x="8917384" y="5037272"/>
            <a:chExt cx="2074416" cy="175550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61DB3534-60E0-498C-B210-F31FB6107B1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192BD10D-EC66-4775-9B53-6062C0BE0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637CB355-8262-479D-917E-C468867EF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71645720-8FF4-45AB-A8D1-72046C35F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D8F0EFF0-6C1C-474D-AE47-900F6EB47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CEE181B-3887-4C58-BC8E-1A676BE64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206B8C69-8CC8-47E6-8E0C-AC6C82ED415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B16F4819-830E-47DA-8A1C-36064C1D7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5A0DA0D-48A2-429D-8714-DE960506C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29B2E2F-C91D-4983-8B10-12DF3FEDA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328962DF-97A7-46A2-8C0A-9821906FF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A46E48F-4F98-4BB2-B5C5-6694EB2FE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D27A4B1-544B-408D-9E61-8E3985F842E3}"/>
              </a:ext>
            </a:extLst>
          </p:cNvPr>
          <p:cNvGrpSpPr/>
          <p:nvPr/>
        </p:nvGrpSpPr>
        <p:grpSpPr>
          <a:xfrm>
            <a:off x="5058518" y="1559750"/>
            <a:ext cx="2072841" cy="172375"/>
            <a:chOff x="8919318" y="5895958"/>
            <a:chExt cx="2072841" cy="172375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7C16670A-8055-4671-B678-819C113447D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3B3798DF-85EA-4144-8FFC-076293D2D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FA7619B3-11B1-4E39-B218-6A00875AC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C325CD92-A798-45BD-A6C6-202FCFF87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BBAF9EE2-AA8D-4BBE-B6C4-DE2773E32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DBC3D415-40A0-4C0E-B151-B95B2D12D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B6951E27-A4DE-4536-80A8-327CD97B081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6A401D75-DE71-4FDE-A499-812765AC5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235B3A92-35C4-4AA4-B101-7AA46108B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F0D470FB-4D65-4470-BA0E-B281CDE56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D8FA4D5F-F7AF-415E-A377-CF8B4F945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2891712-B775-4659-A5F7-8DC166D4B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A860C045-065B-4ACF-87F3-D89A99A7270F}"/>
              </a:ext>
            </a:extLst>
          </p:cNvPr>
          <p:cNvGrpSpPr/>
          <p:nvPr/>
        </p:nvGrpSpPr>
        <p:grpSpPr>
          <a:xfrm>
            <a:off x="5056828" y="1986882"/>
            <a:ext cx="781575" cy="172375"/>
            <a:chOff x="1195207" y="4594399"/>
            <a:chExt cx="781575" cy="172375"/>
          </a:xfrm>
        </p:grpSpPr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5BCFBCB9-09EF-454E-A783-80F9913C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4B390B6-9ECD-4D56-A3E8-356AD1B11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12" name="Grafik 111">
              <a:extLst>
                <a:ext uri="{FF2B5EF4-FFF2-40B4-BE49-F238E27FC236}">
                  <a16:creationId xmlns:a16="http://schemas.microsoft.com/office/drawing/2014/main" id="{DD9E203C-5B53-47CF-8334-71DE07BE0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D8A28A6C-3A4F-44E4-86E5-2044E1571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FF606E9F-8218-4DB4-BD4B-6D59C2E55784}"/>
              </a:ext>
            </a:extLst>
          </p:cNvPr>
          <p:cNvGrpSpPr/>
          <p:nvPr/>
        </p:nvGrpSpPr>
        <p:grpSpPr>
          <a:xfrm>
            <a:off x="5058616" y="1344531"/>
            <a:ext cx="2070550" cy="173597"/>
            <a:chOff x="8920284" y="5682268"/>
            <a:chExt cx="2070550" cy="173597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B2435E76-1A52-4523-A5FC-5C2DB66F446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EF16D80-B1BF-4D15-B383-5EDF1164D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4066D876-F061-4B10-90F5-696BB2515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035A666-7B6E-42A6-A3D4-A9ED7084D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EC94FB94-2C6E-4AD6-B482-B4152733B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F9C17800-1972-4EF1-BB5C-B402CBDF7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16F017BD-2C8A-48FD-84CB-8F237EFDB74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01EF54D8-0572-4E9E-B608-12BFDD421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17E0AE8F-FD2A-4F77-9C0C-35E44241B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24EB6BF-F8A8-4ED2-AC4A-7F45BE759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A8DD5E1C-2A57-497E-88C8-8D8FAD51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5D1BA889-980A-4D4D-80E0-2928DCE45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6AF1275-F3FF-4FC3-B40D-D2078805E51A}"/>
              </a:ext>
            </a:extLst>
          </p:cNvPr>
          <p:cNvGrpSpPr/>
          <p:nvPr/>
        </p:nvGrpSpPr>
        <p:grpSpPr>
          <a:xfrm>
            <a:off x="5058616" y="1776502"/>
            <a:ext cx="2072841" cy="172375"/>
            <a:chOff x="8919318" y="5895958"/>
            <a:chExt cx="2072841" cy="172375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D82BFBB-37E0-4FFD-B06A-84E3688A436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FFF86234-F1BB-4A49-BCF9-F180DD897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BED7F1A-D3FC-466A-A3B8-EC767B9CA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2BF49E0B-59D1-4104-8ECC-42BA18759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0F6442E-F977-4397-9AF8-41F91C570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EE55E4C-EB08-42DC-B77C-95EF05D06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9566C464-3AE4-4867-8332-747714D73B7A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41B3415E-69C0-46AD-ADDC-77D0613CA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9DF7DFF8-CEDD-4D32-95CF-40307734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01D7AEA-B0C7-4396-BEDB-618E63E63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19DD0CE-28E2-4DDA-8091-DCFCEB9F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78640B2-D632-4161-BD1E-DEBC99B0C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9529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7660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335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71" name="Grafik 170">
            <a:extLst>
              <a:ext uri="{FF2B5EF4-FFF2-40B4-BE49-F238E27FC236}">
                <a16:creationId xmlns:a16="http://schemas.microsoft.com/office/drawing/2014/main" id="{DFFF36AB-13A3-48BE-BB64-008B92770A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69" y="2013663"/>
            <a:ext cx="169200" cy="169200"/>
          </a:xfrm>
          <a:prstGeom prst="rect">
            <a:avLst/>
          </a:prstGeom>
        </p:spPr>
      </p:pic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010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59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6C0C8521-EFBA-4537-8D98-A25ACFA95D0F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423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9" name="81">
            <a:hlinkClick r:id="" action="ppaction://media"/>
            <a:extLst>
              <a:ext uri="{FF2B5EF4-FFF2-40B4-BE49-F238E27FC236}">
                <a16:creationId xmlns:a16="http://schemas.microsoft.com/office/drawing/2014/main" id="{98BC5925-E5DC-4B99-89E2-241487203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02920" y="2707160"/>
            <a:ext cx="540000" cy="5400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3CAF660A-3FCB-421F-ABD8-9A7594E66639}"/>
              </a:ext>
            </a:extLst>
          </p:cNvPr>
          <p:cNvCxnSpPr>
            <a:cxnSpLocks/>
          </p:cNvCxnSpPr>
          <p:nvPr/>
        </p:nvCxnSpPr>
        <p:spPr>
          <a:xfrm>
            <a:off x="2396616" y="353329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Grafik 113">
            <a:extLst>
              <a:ext uri="{FF2B5EF4-FFF2-40B4-BE49-F238E27FC236}">
                <a16:creationId xmlns:a16="http://schemas.microsoft.com/office/drawing/2014/main" id="{3F4A2D5D-2F02-4068-BCF4-A50CBD7983D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52" y="215687"/>
            <a:ext cx="2160000" cy="2171865"/>
          </a:xfrm>
          <a:prstGeom prst="rect">
            <a:avLst/>
          </a:prstGeom>
        </p:spPr>
      </p:pic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561D1791-F395-49D5-A6E2-5A947A247651}"/>
              </a:ext>
            </a:extLst>
          </p:cNvPr>
          <p:cNvGrpSpPr/>
          <p:nvPr/>
        </p:nvGrpSpPr>
        <p:grpSpPr>
          <a:xfrm>
            <a:off x="5071527" y="245427"/>
            <a:ext cx="2073725" cy="173597"/>
            <a:chOff x="8918075" y="4601740"/>
            <a:chExt cx="2073725" cy="173597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1D4638BB-36A8-4982-939D-A56020A7EE0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E096A86E-B83D-4473-9C5D-ACF012C81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036DE629-CB3A-40F5-BC8F-93650E1F1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9EB9BEC0-DE29-4C7B-BF0F-87585504E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CC201AC4-F0B8-4A2B-B5EB-78ED5872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90278C93-8217-4174-8B7B-CB3B6658A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8301004-E5B6-4688-9AEF-BB642E1E695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D5661613-FB1C-4D7B-A6D3-3C7C393C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7E3D8D94-AC97-4304-AE75-C2496871C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7D73A3AD-F1DF-4F08-84BE-F93B71AB2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E851F49E-5B13-413C-BB97-262ACDB03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4256C6B1-5148-4C3D-8F33-F0E8828B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24554FB-6B7B-4D3D-98E9-76636FC78211}"/>
              </a:ext>
            </a:extLst>
          </p:cNvPr>
          <p:cNvGrpSpPr/>
          <p:nvPr/>
        </p:nvGrpSpPr>
        <p:grpSpPr>
          <a:xfrm>
            <a:off x="5070561" y="465507"/>
            <a:ext cx="2076900" cy="176772"/>
            <a:chOff x="8917109" y="4821820"/>
            <a:chExt cx="2076900" cy="176772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0DE70EF-B42E-4E01-BE1C-98B5930C9E21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DCD9A67-C661-489B-8EA1-7E4149FCD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050AF422-37B6-4D94-952A-3FF90FA23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4C1C071-04E3-498F-9D3A-474F87418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8EBDB3E-94E9-4000-A431-A9FCC5C00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6558AD2D-1408-4488-832C-34B9471F6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74DA3438-78E5-45FA-9A14-920053E3D8E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C8CC9023-F874-4B62-87DB-3BFE5249B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34A5BBA1-73BF-4981-8FBD-EADF79E10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F72AB32-3B02-44DE-A078-9B87371C9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991816C-5C59-44C0-B4FC-8087488C2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8D67F20-1D10-4CA1-896C-F9C2C3D92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8E16F6B5-A3D3-4274-8C3C-A38AD334BFAE}"/>
              </a:ext>
            </a:extLst>
          </p:cNvPr>
          <p:cNvGrpSpPr/>
          <p:nvPr/>
        </p:nvGrpSpPr>
        <p:grpSpPr>
          <a:xfrm>
            <a:off x="5070561" y="897824"/>
            <a:ext cx="2076900" cy="174328"/>
            <a:chOff x="8917109" y="5254137"/>
            <a:chExt cx="2076900" cy="174328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33504042-AC85-4997-AD68-C68CDEF8A4B7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60053BD9-9474-4271-9867-E20FD51FF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6726FD3C-055C-4C9A-BAAF-1B3298E5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04574850-0011-4381-BD3F-10B491378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3BAD0FB5-440C-4048-8FC8-8BC399E5D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DCD1C9BA-A5F5-437B-BDF5-350AE2F2F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7235746B-EB04-4BEA-B9BA-A4E924043E8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53F08FE9-BCD4-4FA3-99E6-0ABE6E1AE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5BCBB2B8-4B31-45F8-9BF9-E1BB7003E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A538C6A6-A071-4653-90C6-C9B6BF246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0D909B54-27E3-475D-83FE-93C275387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88C11C13-A100-41E1-8175-91312B288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EE2DA06-87AC-4F3D-9D61-B10D88A5390A}"/>
              </a:ext>
            </a:extLst>
          </p:cNvPr>
          <p:cNvGrpSpPr/>
          <p:nvPr/>
        </p:nvGrpSpPr>
        <p:grpSpPr>
          <a:xfrm>
            <a:off x="5069595" y="1110312"/>
            <a:ext cx="2073725" cy="176772"/>
            <a:chOff x="8916143" y="5466625"/>
            <a:chExt cx="2073725" cy="176772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86792B80-4BF1-4E3B-A495-85F6F87F41EE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B8BBE705-8F11-4A93-BB4F-45C0D9E15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DCC03D54-434D-4F7E-9BAD-541D90A20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B799FAA2-B718-4F7A-9E04-4633A51D7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96EC419F-C8CF-4928-AD3E-9C80A51CA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03ADAFE-4F7C-4BEE-9B40-1A6A8589D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9CF0582C-8A61-4506-8ED3-40818AA153BD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65F15E4-27D8-48A2-82A6-F43A44332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54956D6-1128-4DAE-9BF1-2E7BE3C0D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93485AC-6CE0-4262-893D-3A874E4B2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DDE12C50-DAFA-49E5-A876-C71852A75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88849E11-1EDD-43CF-884E-B63A3CF0E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39A6445A-1EED-4360-A332-736D2FD32B94}"/>
              </a:ext>
            </a:extLst>
          </p:cNvPr>
          <p:cNvGrpSpPr/>
          <p:nvPr/>
        </p:nvGrpSpPr>
        <p:grpSpPr>
          <a:xfrm>
            <a:off x="5070836" y="680959"/>
            <a:ext cx="2074416" cy="175550"/>
            <a:chOff x="8917384" y="5037272"/>
            <a:chExt cx="2074416" cy="175550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AAB55421-325F-4469-BDE2-37966010C15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2A93BBB0-15F9-4B46-9878-CBF9F06D3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55609D91-404A-4C98-9240-88DA045BB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D737EF98-1E1E-4DDE-8538-40C2B34C4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12B018AC-3E84-453F-B172-2E6001D6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3E02DAE6-04F9-4EE4-AECD-E78BDF487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253961C0-5226-40B3-98D7-9ADCB067C58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45CBF08D-F4F5-4650-A024-4BFBE7E92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7B62770F-7CF7-43FB-849D-48C8151AF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E9A68103-4A79-428F-995C-784F509BF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C1A1CED1-3FA7-424E-A0BE-D46DA917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767048F5-C417-4F64-83E5-8735DF134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2623C1EA-09F7-404E-8002-9CE5ABF2BD00}"/>
              </a:ext>
            </a:extLst>
          </p:cNvPr>
          <p:cNvGrpSpPr/>
          <p:nvPr/>
        </p:nvGrpSpPr>
        <p:grpSpPr>
          <a:xfrm>
            <a:off x="5072770" y="1539645"/>
            <a:ext cx="2072841" cy="172375"/>
            <a:chOff x="8919318" y="5895958"/>
            <a:chExt cx="2072841" cy="172375"/>
          </a:xfrm>
        </p:grpSpPr>
        <p:grpSp>
          <p:nvGrpSpPr>
            <p:cNvPr id="181" name="Gruppieren 180">
              <a:extLst>
                <a:ext uri="{FF2B5EF4-FFF2-40B4-BE49-F238E27FC236}">
                  <a16:creationId xmlns:a16="http://schemas.microsoft.com/office/drawing/2014/main" id="{21B1B762-2E29-44DF-B25A-1DC26FCB9D70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4C3E8CC0-DC5E-4626-B36C-A0853FF0C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96E3BEB3-97DC-484F-B6B7-BBD0B920B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78A3ECF4-4A62-4A80-98F2-AE8A3056D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834F3F55-36D5-4D74-8A52-16A028E01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04EF1148-264B-4D18-A1A5-DF281FDE3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8675A930-B4EF-4DFE-93B7-203D99C02E75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2A04B883-3C77-48CA-A7F4-CD6FDED7A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90D9E160-A7DA-4214-8AF8-F4D8411A6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D29E6DF7-7D2C-4D90-9762-239AB895C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163A2341-1B26-45E9-9821-910CDCE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10E535A7-CA27-4067-9E90-FF9F0185A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96" name="Grafik 195">
            <a:extLst>
              <a:ext uri="{FF2B5EF4-FFF2-40B4-BE49-F238E27FC236}">
                <a16:creationId xmlns:a16="http://schemas.microsoft.com/office/drawing/2014/main" id="{4C37BB8D-3B27-443E-A74D-3C1A63895B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080" y="1969952"/>
            <a:ext cx="169200" cy="169200"/>
          </a:xfrm>
          <a:prstGeom prst="rect">
            <a:avLst/>
          </a:prstGeom>
        </p:spPr>
      </p:pic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BB42E9A1-06F2-458F-B27F-7DC57019DDFD}"/>
              </a:ext>
            </a:extLst>
          </p:cNvPr>
          <p:cNvGrpSpPr/>
          <p:nvPr/>
        </p:nvGrpSpPr>
        <p:grpSpPr>
          <a:xfrm>
            <a:off x="5072868" y="1324426"/>
            <a:ext cx="2070550" cy="173597"/>
            <a:chOff x="8920284" y="5682268"/>
            <a:chExt cx="2070550" cy="173597"/>
          </a:xfrm>
        </p:grpSpPr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C78F11EF-8BEA-4E8B-9E39-FA659B90BDB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B21B07C7-7A76-4D66-A5B5-F84B0BBED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2D9E05A5-0FB2-4EB3-9374-C777B333A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E2865AF9-98B7-4DF6-A7A8-8755DB247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688C11D9-2DD6-4565-BEA7-A82B8E893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24A98BE9-31C8-4E56-826E-362C01BE0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5" name="Gruppieren 204">
              <a:extLst>
                <a:ext uri="{FF2B5EF4-FFF2-40B4-BE49-F238E27FC236}">
                  <a16:creationId xmlns:a16="http://schemas.microsoft.com/office/drawing/2014/main" id="{6C143596-259B-431F-A88B-A1C262708296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F9013982-06AE-4D7B-9C78-E415FE0D1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E5BB7BFC-811C-4DD9-B7F9-4BFF23B17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7EA061B9-F1A1-4BB3-9F40-C4B377405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22EDF0BC-0658-4B93-B90D-E3A1C040E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E3A7AB37-638F-4A82-9DDA-35BE56F66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75690197-FA03-4895-8FEA-C0CA53C67AB8}"/>
              </a:ext>
            </a:extLst>
          </p:cNvPr>
          <p:cNvGrpSpPr/>
          <p:nvPr/>
        </p:nvGrpSpPr>
        <p:grpSpPr>
          <a:xfrm>
            <a:off x="5072868" y="1756397"/>
            <a:ext cx="2072841" cy="172375"/>
            <a:chOff x="8919318" y="5895958"/>
            <a:chExt cx="2072841" cy="172375"/>
          </a:xfrm>
        </p:grpSpPr>
        <p:grpSp>
          <p:nvGrpSpPr>
            <p:cNvPr id="217" name="Gruppieren 216">
              <a:extLst>
                <a:ext uri="{FF2B5EF4-FFF2-40B4-BE49-F238E27FC236}">
                  <a16:creationId xmlns:a16="http://schemas.microsoft.com/office/drawing/2014/main" id="{B5ADE351-05C8-4F62-9F0A-BE7EFC236628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9299446F-88AC-41C0-BCDB-FD5272812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BAD1C62C-D78E-4695-836C-78138B453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E2C7CFBF-264F-410D-A800-B23C3640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7" name="Grafik 226">
                <a:extLst>
                  <a:ext uri="{FF2B5EF4-FFF2-40B4-BE49-F238E27FC236}">
                    <a16:creationId xmlns:a16="http://schemas.microsoft.com/office/drawing/2014/main" id="{0E67A772-0F64-4361-9E6E-CB4200EBC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8" name="Grafik 227">
                <a:extLst>
                  <a:ext uri="{FF2B5EF4-FFF2-40B4-BE49-F238E27FC236}">
                    <a16:creationId xmlns:a16="http://schemas.microsoft.com/office/drawing/2014/main" id="{F322ADF0-F759-4692-93A4-8E74604F1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8" name="Gruppieren 217">
              <a:extLst>
                <a:ext uri="{FF2B5EF4-FFF2-40B4-BE49-F238E27FC236}">
                  <a16:creationId xmlns:a16="http://schemas.microsoft.com/office/drawing/2014/main" id="{13D877DF-7BB0-40EF-B418-88A21C90F92E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53A4FC12-F4FF-4C22-B66E-41D08C902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32ECEAD6-AE40-40DB-B6E6-C30101B50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17F84207-D5CB-4220-BB1D-4865D5358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EDDC1BB4-80E9-4208-9B8C-C7F9E4DE9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FECFC8FB-CE1C-4CC3-B854-40F1D2E6E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93" name="Grafik 192">
            <a:extLst>
              <a:ext uri="{FF2B5EF4-FFF2-40B4-BE49-F238E27FC236}">
                <a16:creationId xmlns:a16="http://schemas.microsoft.com/office/drawing/2014/main" id="{CE1826D8-F8DA-4D58-98D2-C4D1C5BD7F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4" name="Textfeld 193">
            <a:extLst>
              <a:ext uri="{FF2B5EF4-FFF2-40B4-BE49-F238E27FC236}">
                <a16:creationId xmlns:a16="http://schemas.microsoft.com/office/drawing/2014/main" id="{D3956CE6-546A-439A-82CA-F2316EC49CC3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054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8295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970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645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B529439-679D-4CEB-BF8C-1DE0DE114DB4}"/>
              </a:ext>
            </a:extLst>
          </p:cNvPr>
          <p:cNvGrpSpPr/>
          <p:nvPr/>
        </p:nvGrpSpPr>
        <p:grpSpPr>
          <a:xfrm>
            <a:off x="4838682" y="2022407"/>
            <a:ext cx="987632" cy="172375"/>
            <a:chOff x="1195207" y="4594399"/>
            <a:chExt cx="987632" cy="172375"/>
          </a:xfrm>
        </p:grpSpPr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6AE223E5-0F50-4CCA-9C96-B8D3294AB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E3838B3F-B236-4D9B-9185-B8698DE5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E080BF1C-BD67-42EF-AD78-A349E8CF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094D1752-533A-433D-8570-74D4F219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60FE3625-1277-44B6-A940-0440B88D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62CC5FC2-0BEC-4ADC-A99E-FAE0AA6A7D74}"/>
              </a:ext>
            </a:extLst>
          </p:cNvPr>
          <p:cNvGrpSpPr/>
          <p:nvPr/>
        </p:nvGrpSpPr>
        <p:grpSpPr>
          <a:xfrm>
            <a:off x="5924293" y="2025582"/>
            <a:ext cx="987632" cy="172375"/>
            <a:chOff x="1195207" y="4594399"/>
            <a:chExt cx="987632" cy="172375"/>
          </a:xfrm>
        </p:grpSpPr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43F422E5-BDE9-45AF-BF28-08B396F1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315BB874-C111-488E-8A3C-EA93E7E4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DE63CB0E-5A25-4D0E-889F-A227E3DF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055D619A-1F3C-4404-A63F-8E3F8A14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5B971781-3BC1-4266-A6F9-41D3B176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4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161432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8A99C814-C0FE-43D7-84C3-7B5C50E12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407" y="2708059"/>
            <a:ext cx="540000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B51BFFF-1C32-4F83-8268-EDB9814E54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8E5F39F-FB39-48B4-A55E-703347F0890B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9A29042-6709-4C7B-8F1C-BF3D56867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0502AF2-C2B5-4F78-82AF-2CD050D0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CB2B03B-95EA-428F-8F3D-41E7BC88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0CCAC66-0F5B-4CAB-9083-40F63CD6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4BCC604-2380-4EBB-A428-97CCE08E5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D55B9A4-093E-457A-B0E0-50106991D171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E2A5FE20-2ABA-47F1-961E-47418A5B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F21F54F-9684-430B-A1D8-D06B814C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C979796-DA13-4A56-8C78-1BFE766F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244DE98-0D17-40A7-BC24-49CA23526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BAB20A90-4913-41E4-8034-B83514AB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A77E36C-0A26-4C33-A559-C77F01B1EFF6}"/>
              </a:ext>
            </a:extLst>
          </p:cNvPr>
          <p:cNvGrpSpPr/>
          <p:nvPr/>
        </p:nvGrpSpPr>
        <p:grpSpPr>
          <a:xfrm>
            <a:off x="1202082" y="4822378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4B19FC5F-A440-430C-AE1D-DD1CD3EEB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BB18ED1A-B25F-45CF-B06B-4EBD0FB0F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949554BD-4787-46C5-83A7-8B68275D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D9CC46F-8852-4FB5-BCCD-B9958A4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54B1473B-01EB-4BF7-A317-BFD941C32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B8F94C1-6F67-4919-B73A-1B28F7C6884A}"/>
              </a:ext>
            </a:extLst>
          </p:cNvPr>
          <p:cNvGrpSpPr/>
          <p:nvPr/>
        </p:nvGrpSpPr>
        <p:grpSpPr>
          <a:xfrm>
            <a:off x="2281057" y="4818678"/>
            <a:ext cx="781575" cy="172375"/>
            <a:chOff x="1195207" y="4594399"/>
            <a:chExt cx="781575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447F113-FDE5-4786-AED1-C1FC14C0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A2BD008-B71B-4218-AA91-0577081B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16E8B1F4-B907-49FD-A93A-909A8E502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8CAD613-7A5E-4F3B-A47B-CB9769690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7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7660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970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010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B529439-679D-4CEB-BF8C-1DE0DE114DB4}"/>
              </a:ext>
            </a:extLst>
          </p:cNvPr>
          <p:cNvGrpSpPr/>
          <p:nvPr/>
        </p:nvGrpSpPr>
        <p:grpSpPr>
          <a:xfrm>
            <a:off x="4845032" y="2022407"/>
            <a:ext cx="987632" cy="172375"/>
            <a:chOff x="1195207" y="4594399"/>
            <a:chExt cx="987632" cy="172375"/>
          </a:xfrm>
        </p:grpSpPr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6AE223E5-0F50-4CCA-9C96-B8D3294AB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E3838B3F-B236-4D9B-9185-B8698DE5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E080BF1C-BD67-42EF-AD78-A349E8CF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094D1752-533A-433D-8570-74D4F219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60FE3625-1277-44B6-A940-0440B88D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62CC5FC2-0BEC-4ADC-A99E-FAE0AA6A7D74}"/>
              </a:ext>
            </a:extLst>
          </p:cNvPr>
          <p:cNvGrpSpPr/>
          <p:nvPr/>
        </p:nvGrpSpPr>
        <p:grpSpPr>
          <a:xfrm>
            <a:off x="5924293" y="2025582"/>
            <a:ext cx="987632" cy="172375"/>
            <a:chOff x="1195207" y="4594399"/>
            <a:chExt cx="987632" cy="172375"/>
          </a:xfrm>
        </p:grpSpPr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43F422E5-BDE9-45AF-BF28-08B396F1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315BB874-C111-488E-8A3C-EA93E7E4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DE63CB0E-5A25-4D0E-889F-A227E3DF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055D619A-1F3C-4404-A63F-8E3F8A14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5B971781-3BC1-4266-A6F9-41D3B176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5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12943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199D4431-5F9E-47D3-A61A-571C03DC5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0809BF07-016F-41AC-B043-C1924DC37F2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768" y="4525748"/>
            <a:ext cx="2160000" cy="2171865"/>
          </a:xfrm>
          <a:prstGeom prst="rect">
            <a:avLst/>
          </a:prstGeom>
        </p:spPr>
      </p:pic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4C8BDC97-644D-40F6-AC51-99C0CEC00773}"/>
              </a:ext>
            </a:extLst>
          </p:cNvPr>
          <p:cNvGrpSpPr/>
          <p:nvPr/>
        </p:nvGrpSpPr>
        <p:grpSpPr>
          <a:xfrm>
            <a:off x="5029043" y="4555488"/>
            <a:ext cx="2073725" cy="173597"/>
            <a:chOff x="8918075" y="4601740"/>
            <a:chExt cx="2073725" cy="173597"/>
          </a:xfrm>
        </p:grpSpPr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53D11FB2-D035-4D0B-AB87-AB136B996E24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79BBF2E-7064-4744-B461-7B2691A9C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27BAEF8F-F061-46AC-8C21-F1A08A157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AC6608B1-C262-4C98-97A5-1F591ECB9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B793C193-4002-4405-A289-CC7C3FC3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C9E62D2E-E92A-444B-A3C0-69EDEB9DB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0DDD534E-C815-4F4F-B3A6-D1A465A1510E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583EE72A-26F9-41AA-8AB4-D48D3E47A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27B61F47-3142-4921-9B7F-5F9D3EB6A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A7D614D1-78EE-4E2A-ABDB-EFC9F84AB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265F85AD-B12D-49D6-BD67-C8D47777F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062FEDC9-35F3-4F0C-90B7-D719BC148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50EF96A-5376-4FDB-9F6C-DEB83264BC83}"/>
              </a:ext>
            </a:extLst>
          </p:cNvPr>
          <p:cNvGrpSpPr/>
          <p:nvPr/>
        </p:nvGrpSpPr>
        <p:grpSpPr>
          <a:xfrm>
            <a:off x="5028077" y="4775568"/>
            <a:ext cx="2076900" cy="176772"/>
            <a:chOff x="8917109" y="4821820"/>
            <a:chExt cx="2076900" cy="176772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DD3148EB-B2F9-4D39-889A-816A13A30269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7DA82B5B-5E94-4615-9216-88CBFC07C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76B3E88-0569-447F-9A22-6C1D133D8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EB0C8D6-BAE5-44C2-8ABF-BEE6349C4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DCD1530-1A62-4E9E-8013-5AB900553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66EBC1E5-AA91-47DA-BE67-9CD64B7E8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7B1314EC-831F-4229-AF56-D0AB08F6616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6CE13B80-A31F-4382-8782-9FDFF3A25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1F9F981-0A86-40B5-98B2-35BC6E886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01619A08-3C1F-4604-9A82-B7BAAE14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0DD83AD-2D16-453F-857F-8F2A65248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94F5A9B9-1C90-4542-9DF5-0AA91F87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DA10164-931A-4E80-8B22-83E7A61BF26C}"/>
              </a:ext>
            </a:extLst>
          </p:cNvPr>
          <p:cNvGrpSpPr/>
          <p:nvPr/>
        </p:nvGrpSpPr>
        <p:grpSpPr>
          <a:xfrm>
            <a:off x="5028077" y="5207885"/>
            <a:ext cx="2076900" cy="174328"/>
            <a:chOff x="8917109" y="5254137"/>
            <a:chExt cx="2076900" cy="174328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0572523D-1EEC-49B1-9E9C-4418A6A48F2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59315C0D-8656-41A6-88AE-04BB0205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B31E3876-4740-4F8D-B2D8-3B23E257E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1D92899B-D497-49B4-A954-BE5786637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3975044C-F5D1-4302-8D76-58BA47844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8E4F4AEC-19D9-4550-BF6F-222586F09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E7CE3760-88D4-4600-B506-41BE1AD1334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6322D3C8-B295-45A8-ADC4-6ECDC3801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C83796C-26EE-42D0-BDB2-F3CF95C89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905B76CE-3C71-4762-B58A-43BA35D53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EEF1A18-4D7B-4ACE-A2FE-00ADA1BD4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907D9BA-AB8C-4A2B-BC92-6B5C8BA1A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0C86A78B-3C08-43BC-AADF-416607197CD9}"/>
              </a:ext>
            </a:extLst>
          </p:cNvPr>
          <p:cNvGrpSpPr/>
          <p:nvPr/>
        </p:nvGrpSpPr>
        <p:grpSpPr>
          <a:xfrm>
            <a:off x="5027111" y="5420373"/>
            <a:ext cx="2073725" cy="176772"/>
            <a:chOff x="8916143" y="5466625"/>
            <a:chExt cx="2073725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E96AAA9A-D26E-4ED3-AA70-3782E2E90077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9581340B-61AB-4FAC-9424-514923CFA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9CCE0E4-6DF5-4FEC-A953-B0663AA7F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0ECCF9C0-3C0C-43F5-A097-75AF42BAE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BD3C2725-02C3-4247-9BE3-35E5EBEA9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01DE5C6E-2ED6-489D-9F98-5778B3D9A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EE65B336-5B7E-4A46-852B-95A87EDA9DE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BA2151C-4B01-4E15-86AC-18AEA30E5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C381BBD-3D7F-4D0A-B48C-0723C6E06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15F1A106-E291-4CBD-BBDB-B89524317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8418887E-8355-4CF9-8D0C-4F4DFA3D7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132EF2AB-32E5-49A6-A798-E3DAF700D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73543EA0-AC36-4618-9E58-7471F530493B}"/>
              </a:ext>
            </a:extLst>
          </p:cNvPr>
          <p:cNvGrpSpPr/>
          <p:nvPr/>
        </p:nvGrpSpPr>
        <p:grpSpPr>
          <a:xfrm>
            <a:off x="5028352" y="4991020"/>
            <a:ext cx="2074416" cy="175550"/>
            <a:chOff x="8917384" y="5037272"/>
            <a:chExt cx="2074416" cy="175550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39870BF4-FE4A-4DDA-9B95-E0F9C07DB5AE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1516D99F-96B5-4FCB-B156-2E5A511E8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7C7B3A8-4E04-4C1C-9204-67A6228EE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E86ECDB-B068-4A1C-90A1-D85B50DB9B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BBBCA6F0-E30E-4278-A11B-D86A4BE80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89370ECA-9A9F-440B-A513-38C5A066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345CB538-5928-4E14-883C-26FB61B7E11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CEFC6D27-84BB-40F8-86AE-42665EF28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E02CDE-8592-45EB-AA1B-4A6905745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1C0F1EC-7478-4D75-AC49-AB878A4FF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DFBAD7D5-4F9D-4C00-B36B-FCCDAECE9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ED403891-D2A0-4FE2-B19F-5565234A1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FB5BE7DF-B25F-4066-B04E-B98114EBDB6F}"/>
              </a:ext>
            </a:extLst>
          </p:cNvPr>
          <p:cNvGrpSpPr/>
          <p:nvPr/>
        </p:nvGrpSpPr>
        <p:grpSpPr>
          <a:xfrm>
            <a:off x="5030384" y="5634487"/>
            <a:ext cx="2070550" cy="173597"/>
            <a:chOff x="8920284" y="5682268"/>
            <a:chExt cx="2070550" cy="173597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103AD6B3-D7C1-46EC-994D-DE58A923F91D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95151EBE-CE28-407C-8CE9-7893C9F90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B439F36D-BFCB-4FE9-BE87-38E6E3CC5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F3155C40-19B2-417A-99DE-FCB201053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243B3C49-6866-4206-8499-BB58C07DC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C4C0BC5B-38D2-4686-A450-0311B4580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8A543EED-8710-43DC-89A6-6CBBAFF43AA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2B5299C9-090D-49BA-9E23-F12B05556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2AF569B7-BCE8-401E-AE2D-F9B9349DC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B1EAFC7-AE50-44F7-A495-E672035D5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5E8929D9-2BA5-45D5-A66D-9756946CC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E0F59B08-E086-4765-8012-DC46A1FED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4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AFAA0909-00F7-4FC2-9A7C-9104330D75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91" y="266834"/>
            <a:ext cx="2160000" cy="2171865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69D3E-56F3-40B8-A11A-240ECBF21A00}"/>
              </a:ext>
            </a:extLst>
          </p:cNvPr>
          <p:cNvGrpSpPr/>
          <p:nvPr/>
        </p:nvGrpSpPr>
        <p:grpSpPr>
          <a:xfrm>
            <a:off x="4836966" y="296574"/>
            <a:ext cx="2073725" cy="173597"/>
            <a:chOff x="8918075" y="4601740"/>
            <a:chExt cx="2073725" cy="173597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57079ECB-2484-4193-8CBC-744FF3D4801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2104D71F-90E1-4067-B060-DF95C652F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52D1EF34-2228-40BF-A3AA-8F883B29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7C9AE62-A5B6-40B9-8916-CFC8CDA6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7E0E1F45-FA7F-4FAC-BE3D-FF687DDB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C00ED195-8603-4501-B864-845B02BC4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CBC1977-6B49-4BBE-8B29-5992235DDE8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5555D85E-B434-4ED1-B4B4-D28E7AA7B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A4F83227-2A6F-42D1-9C28-973E335E2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187AFA76-4565-4E8A-A39B-C59F48BEB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43229620-0788-4043-B34B-2A499C8A6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13F01D1-6328-468E-BB3A-B29440D73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080BF50-DA77-4980-B8F7-220389BBA9EB}"/>
              </a:ext>
            </a:extLst>
          </p:cNvPr>
          <p:cNvGrpSpPr/>
          <p:nvPr/>
        </p:nvGrpSpPr>
        <p:grpSpPr>
          <a:xfrm>
            <a:off x="4836000" y="516654"/>
            <a:ext cx="2076900" cy="176772"/>
            <a:chOff x="8917109" y="4821820"/>
            <a:chExt cx="2076900" cy="176772"/>
          </a:xfrm>
        </p:grpSpPr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9E6C13AC-4515-4EF0-8C36-15902D4BAED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8F27BC7-0D27-491B-BDB7-1D98A572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872014B-583E-45A7-9162-67CE28C9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1E7C0B04-12AA-4699-8A41-23A5BCE72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FE45FBA0-E5D5-4D8F-87C3-19F0A43AF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B34B7906-7795-4776-8B72-5ABB7168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666A4921-CB9D-4D20-BA2A-BB54368271E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FBC58D5D-821A-4595-AD18-30B02FB4D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08701A42-EB6A-463D-BEE2-5B46143E9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CF76C7AD-B596-4D65-B369-4841275D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5D392AB6-F6DC-4C72-B3DF-4DEFEAE76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DBF4CD14-1ADF-4681-A20C-17075715F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440D21-DF67-4B4F-B3AE-66EF83BD779D}"/>
              </a:ext>
            </a:extLst>
          </p:cNvPr>
          <p:cNvGrpSpPr/>
          <p:nvPr/>
        </p:nvGrpSpPr>
        <p:grpSpPr>
          <a:xfrm>
            <a:off x="4836000" y="948971"/>
            <a:ext cx="2076900" cy="174328"/>
            <a:chOff x="8917109" y="5254137"/>
            <a:chExt cx="2076900" cy="174328"/>
          </a:xfrm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601814F5-4CFC-4C9C-82DE-F1418797615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05508CD-5517-4D8A-BC9D-5C80BE023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9604C9E-8A91-4F37-AAF1-BEDA1432B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C2F2B87B-20B1-4264-B2B3-2BFD1DAF4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BEE66E92-2EF4-434A-8714-2D96C5C6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86BF15E-F9E2-44FC-A2CD-DCDA17ED7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591C02C8-84E5-4186-892F-43CF8C7091C0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0B7E916-3BE2-4787-AC63-73B258E37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CFFA6D6F-386C-4E62-B822-97754838B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AD5FB7D9-8098-4B7A-85A3-CC1E6CD0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915DE33B-807D-4CBE-B77C-4F0A89A2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591FB897-D5D3-4476-8DA9-E5FDCFDB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78EE4256-5756-4F4A-8FD6-A53DE249F76E}"/>
              </a:ext>
            </a:extLst>
          </p:cNvPr>
          <p:cNvGrpSpPr/>
          <p:nvPr/>
        </p:nvGrpSpPr>
        <p:grpSpPr>
          <a:xfrm>
            <a:off x="4835034" y="1161459"/>
            <a:ext cx="2073725" cy="176772"/>
            <a:chOff x="8916143" y="5466625"/>
            <a:chExt cx="2073725" cy="176772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FFEDBAFF-10B7-4B5E-B886-DCFE3502660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DA2E7-442F-47D8-9228-B0D135B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AC32BC86-DCD1-4C43-94D8-E915C6A19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2307BC69-8A22-41B2-89F2-83396F09E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5DFFE537-512A-4F18-9000-DC9E6C48B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F004BCA9-E0F7-4AA5-B79A-B249FB190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153D087F-4F66-45D6-AEB9-9EB70509F478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9E8437CA-F4CC-4EBA-A6C2-D42BBA2C6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2AA9472E-9A53-43B2-8725-F845F19B7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62CFFBD-11E5-45DA-8779-306122292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5E5D824-E9FC-4E5D-BDEA-9D3C948B0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AADEC45-6CF1-418A-97C9-6B73E61BB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5BF0E320-D9A4-403D-938C-6DAC44E522F7}"/>
              </a:ext>
            </a:extLst>
          </p:cNvPr>
          <p:cNvGrpSpPr/>
          <p:nvPr/>
        </p:nvGrpSpPr>
        <p:grpSpPr>
          <a:xfrm>
            <a:off x="4836275" y="732106"/>
            <a:ext cx="2074416" cy="175550"/>
            <a:chOff x="8917384" y="5037272"/>
            <a:chExt cx="2074416" cy="175550"/>
          </a:xfrm>
        </p:grpSpPr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9143E2E5-18CB-4ACC-AA66-4B28675C080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19BAAA2-76D8-46A1-9370-3DD1487F3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1727A275-E81E-4795-B756-29A2B551E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1B78B13C-09A9-4939-83B8-4E733E784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64511CB-FAE8-4F02-A1B5-C8445EF47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F79AE2F-4CAC-410B-9224-15FD5AE7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DD2AE14E-7519-4CD8-85AC-9635C6FC41C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0AF5F8A8-406F-4758-961E-BD4A8B430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BCAAB8C-DE79-4FC0-B8EC-9103B4AE2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FB4C985-DEFD-471C-92B0-07BC99B16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C99CC5C1-3ED1-47D5-8DAE-3EA754C5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0F91351D-372E-4B2B-9228-6B3FB99EFA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EC668C0-1CC2-41AF-929F-A7DE0AE2D8BF}"/>
              </a:ext>
            </a:extLst>
          </p:cNvPr>
          <p:cNvGrpSpPr/>
          <p:nvPr/>
        </p:nvGrpSpPr>
        <p:grpSpPr>
          <a:xfrm>
            <a:off x="4835034" y="1376604"/>
            <a:ext cx="2070550" cy="173597"/>
            <a:chOff x="8920284" y="5682268"/>
            <a:chExt cx="2070550" cy="173597"/>
          </a:xfrm>
        </p:grpSpPr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0F97D669-2142-4FF0-8FA7-670936B3809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A3FB463-CE07-46D6-8DEB-FD6C8823A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C4BC71A6-96EF-42DC-8A31-598F72B4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4D617CCF-E3F7-48D3-99AB-DE61A804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AB4863C-E691-4386-9EC8-BE0AA9031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65A1FB4-AEC1-4DDF-9414-11DDB9747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167239AE-A38E-4457-9C3E-621CC46E1009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6FE8722-9825-464E-84EC-FF85E1A4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A9EC461-D779-43B2-B38C-DF0B83761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C2B4F68F-9160-4BB5-941B-15952C8A5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1352C71-2A8D-407A-A32A-D15608E24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E8F19943-9653-4548-851A-236533F7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8D41DF4A-DB55-4B09-85B4-23DA50584298}"/>
              </a:ext>
            </a:extLst>
          </p:cNvPr>
          <p:cNvGrpSpPr/>
          <p:nvPr/>
        </p:nvGrpSpPr>
        <p:grpSpPr>
          <a:xfrm>
            <a:off x="4840059" y="1589706"/>
            <a:ext cx="2072841" cy="172375"/>
            <a:chOff x="8919318" y="5895958"/>
            <a:chExt cx="2072841" cy="172375"/>
          </a:xfrm>
        </p:grpSpPr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BA9156D8-C592-4DD1-B181-1AF69BDDA20C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F4F22FC0-8A46-4A5F-B9C5-D8967A155B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97D294-A027-48FF-A8A9-C45505F63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0466E87-94E4-482D-B81E-CBC70545F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89765C10-D878-49C0-8297-3AFCFCCBC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20E79720-D5A1-42F8-9E6A-673BBC47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A8B70291-D070-4DCD-B437-D8691F1F52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FA414242-2B2A-49E5-B844-EF793EF05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29496F9-BFD0-46F9-B66D-1BEBCDBA1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5ECB8432-2AA6-4256-B278-F35A38A42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DEE43FC9-3678-4B96-8E8D-C74F34261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E3390C87-5321-43DC-9031-0B5C8B77A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193E2D-BF5B-48BE-8888-BC40707CAF96}"/>
              </a:ext>
            </a:extLst>
          </p:cNvPr>
          <p:cNvGrpSpPr/>
          <p:nvPr/>
        </p:nvGrpSpPr>
        <p:grpSpPr>
          <a:xfrm>
            <a:off x="4840157" y="1806458"/>
            <a:ext cx="2072841" cy="172375"/>
            <a:chOff x="8919318" y="5895958"/>
            <a:chExt cx="2072841" cy="172375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958C35D9-6EFD-4959-A646-C40E2C955A5E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36397076-E240-4A74-ADDF-8FF66E734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45BA70BA-6587-421A-BB49-ABD46AE7B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70D61A27-1051-4AEA-8633-ACE7A916A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94CDF38E-7486-4DEC-B684-FC7B07A39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5E9BEDE1-472E-4941-AC9A-B59DDEF8C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AFCC29DC-F23D-4177-90E4-B24A0D8A6BB0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BFFF854A-D2A0-43C9-BF96-803A1204E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E3C88B9E-793A-4D7D-9689-464AC8F2E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B02727C0-0BCF-4094-964F-57297A7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362941C1-14A2-462F-8FD7-FF31A204D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BD244EB-F6B6-404A-8CF4-BDF18AF31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B529439-679D-4CEB-BF8C-1DE0DE114DB4}"/>
              </a:ext>
            </a:extLst>
          </p:cNvPr>
          <p:cNvGrpSpPr/>
          <p:nvPr/>
        </p:nvGrpSpPr>
        <p:grpSpPr>
          <a:xfrm>
            <a:off x="4832332" y="2022407"/>
            <a:ext cx="987632" cy="172375"/>
            <a:chOff x="1195207" y="4594399"/>
            <a:chExt cx="987632" cy="172375"/>
          </a:xfrm>
        </p:grpSpPr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6AE223E5-0F50-4CCA-9C96-B8D3294AB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E3838B3F-B236-4D9B-9185-B8698DE5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E080BF1C-BD67-42EF-AD78-A349E8CF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094D1752-533A-433D-8570-74D4F219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60FE3625-1277-44B6-A940-0440B88D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62CC5FC2-0BEC-4ADC-A99E-FAE0AA6A7D74}"/>
              </a:ext>
            </a:extLst>
          </p:cNvPr>
          <p:cNvGrpSpPr/>
          <p:nvPr/>
        </p:nvGrpSpPr>
        <p:grpSpPr>
          <a:xfrm>
            <a:off x="5924293" y="2025582"/>
            <a:ext cx="987632" cy="172375"/>
            <a:chOff x="1195207" y="4594399"/>
            <a:chExt cx="987632" cy="172375"/>
          </a:xfrm>
        </p:grpSpPr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43F422E5-BDE9-45AF-BF28-08B396F1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315BB874-C111-488E-8A3C-EA93E7E4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DE63CB0E-5A25-4D0E-889F-A227E3DF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055D619A-1F3C-4404-A63F-8E3F8A14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5B971781-3BC1-4266-A6F9-41D3B176F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1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98309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02656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9" name="90">
            <a:hlinkClick r:id="" action="ppaction://media"/>
            <a:extLst>
              <a:ext uri="{FF2B5EF4-FFF2-40B4-BE49-F238E27FC236}">
                <a16:creationId xmlns:a16="http://schemas.microsoft.com/office/drawing/2014/main" id="{DC4096BB-BB89-4349-9266-222040C8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2592" y="2710751"/>
            <a:ext cx="529715" cy="529715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F9840920-5D03-4F77-88D7-07737BB19EB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241" y="271542"/>
            <a:ext cx="2160000" cy="2171865"/>
          </a:xfrm>
          <a:prstGeom prst="rect">
            <a:avLst/>
          </a:prstGeom>
        </p:spPr>
      </p:pic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363BFC6F-F1DE-4D0A-BBED-4E7ED55BEE9B}"/>
              </a:ext>
            </a:extLst>
          </p:cNvPr>
          <p:cNvGrpSpPr/>
          <p:nvPr/>
        </p:nvGrpSpPr>
        <p:grpSpPr>
          <a:xfrm>
            <a:off x="5058516" y="301282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B58EDAF7-7E11-41EF-A983-4E2FCC9A096D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D6636167-B2CF-476E-8572-16A439847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7C385276-C3A1-4921-B2A9-68B644753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C83A52-8D4B-445C-8828-9FC648A9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1DD9522-7B71-4299-8A65-7249262FC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6113A96-A667-42F0-B976-48262DC0C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BC1FFE4-6102-4099-A40A-12B0FDDD7034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146E3444-F678-4EE7-BD05-79C7D7C93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987098E-7A0E-4530-ACB5-C94F1D627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41A1198-1401-4CB2-95CD-617B96D13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6926B2C-B657-4711-82F6-B91B5370F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5B9E5B5D-9376-42ED-B341-3A8F5A55C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20B8CEE4-9683-4CA2-8F9B-25941FE218F1}"/>
              </a:ext>
            </a:extLst>
          </p:cNvPr>
          <p:cNvGrpSpPr/>
          <p:nvPr/>
        </p:nvGrpSpPr>
        <p:grpSpPr>
          <a:xfrm>
            <a:off x="5057550" y="521362"/>
            <a:ext cx="2076900" cy="176772"/>
            <a:chOff x="8917109" y="4821820"/>
            <a:chExt cx="2076900" cy="176772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111CC91-9126-43D7-81D7-E94E36A469A2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9292C150-9DBC-49A6-9A2C-AD374FC6D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E2FF5148-A652-4C59-9E37-F6DDC8864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C73D55D0-7CD0-4FA8-A15E-871D02B52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8E00C0BF-A8E8-4C10-AB0C-8D6582394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525CF095-8332-483D-A410-1065FB259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F921977E-CE71-43B7-A93B-AEDF8720FE6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99579B53-3F59-43C4-B94D-1806A805B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C812F5C-08F8-4517-9FBF-7470DE63C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D9CE3718-B8D7-4EE3-B906-FA5A95620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569F7751-6BCF-45A2-B6C5-BACE1872D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FF2546E-4C93-4E14-AAB5-8AD351CC6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E98E8201-B1D7-4030-9867-1FDCE2FE4698}"/>
              </a:ext>
            </a:extLst>
          </p:cNvPr>
          <p:cNvGrpSpPr/>
          <p:nvPr/>
        </p:nvGrpSpPr>
        <p:grpSpPr>
          <a:xfrm>
            <a:off x="5057550" y="953679"/>
            <a:ext cx="2076900" cy="174328"/>
            <a:chOff x="8917109" y="5254137"/>
            <a:chExt cx="2076900" cy="174328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4A68C03E-F101-4E66-B284-37D947913A04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49EFBCB6-51F5-4795-BDB2-E7F74A1DA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672FFD7-EE99-41A2-A439-6F19A0A36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207FB650-5E08-46CA-B58A-447E0B1B0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713BDC5D-84DC-447A-8A94-39A32C19E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B3B60FA1-6E43-4FF6-80C9-753D5FD9E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5C0A6B4B-96A8-45BD-827C-78738F553ED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1A7142D-2E2E-4690-B513-714228403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695F7C2-A245-4F1E-B41D-069DCA1B4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6012EA0C-CBE7-48A6-B8CF-0D5AAD2AE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2802B33F-C4E0-4A8D-912F-F51AE6957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7F47FE2C-A4E7-4DAB-914F-28D477CEC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5E6E98C0-C0C9-47CD-A817-0F7EF67C2603}"/>
              </a:ext>
            </a:extLst>
          </p:cNvPr>
          <p:cNvGrpSpPr/>
          <p:nvPr/>
        </p:nvGrpSpPr>
        <p:grpSpPr>
          <a:xfrm>
            <a:off x="5056584" y="1166167"/>
            <a:ext cx="2073725" cy="176772"/>
            <a:chOff x="8916143" y="5466625"/>
            <a:chExt cx="2073725" cy="176772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4BEE2E8A-54A6-47F1-805F-F335E6318EE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F88C777-ED28-4D64-A84E-FA70CD049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B20FCC40-290F-4341-920C-49FE53CB6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3B6EC704-6B69-493E-8A21-CB7EA5920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DBEFAC14-35AB-4B5F-AC76-9EAA73A07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22445962-125D-4BFE-8AFC-8223D00DE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906EF0D1-2B5C-4F8A-A11F-8D0ADA76324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156543F4-FBA5-47F5-9261-FC9E3F38E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6E7616B7-1BCE-4AD1-B4CB-6001AB530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023F824D-6D18-4D98-BAFF-3609E1ADE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EFEF29FC-F7D4-4633-922F-A5C56F6A5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1470C2BD-8754-4E3E-B4FD-F9F65D3BA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7A44ECD8-6BC4-485B-9BF6-768A8D0A7B14}"/>
              </a:ext>
            </a:extLst>
          </p:cNvPr>
          <p:cNvGrpSpPr/>
          <p:nvPr/>
        </p:nvGrpSpPr>
        <p:grpSpPr>
          <a:xfrm>
            <a:off x="5060725" y="1381810"/>
            <a:ext cx="2070550" cy="173597"/>
            <a:chOff x="8920284" y="5682268"/>
            <a:chExt cx="2070550" cy="173597"/>
          </a:xfrm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8936420B-99BD-4AC6-B9BA-5014A13E01EB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AAECB250-1864-41FD-83B7-68F8F7351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0A51A03D-9EB7-487A-A686-C719EBC57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1807B49-E587-4177-87A5-737B96668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12A52C4C-46E1-478A-893B-0440C22D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714B20D7-AFF8-4121-A18A-7A56FEE66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90A514FA-0D86-42D2-9532-4D06FCD0F88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2D0CDFB2-9F81-40DC-A0D4-1F70EDB0B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C410EA5F-D88D-40A2-A320-495E03551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9AB3929B-B5EF-4BED-A83E-3E03A6249B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604291CA-F215-4CA1-B7CE-847E5F6F5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B2EF8A5F-3D7F-4058-A652-117B29B74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9CBF6DA6-960E-47A0-B091-A5CE204E487D}"/>
              </a:ext>
            </a:extLst>
          </p:cNvPr>
          <p:cNvGrpSpPr/>
          <p:nvPr/>
        </p:nvGrpSpPr>
        <p:grpSpPr>
          <a:xfrm>
            <a:off x="5057825" y="736814"/>
            <a:ext cx="2074416" cy="175550"/>
            <a:chOff x="8917384" y="5037272"/>
            <a:chExt cx="2074416" cy="175550"/>
          </a:xfrm>
        </p:grpSpPr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4605117C-1654-478C-8C76-E8BF86F46304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C82C0FB0-90D4-42E3-89A6-E26F78B5E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7" name="Grafik 186">
                <a:extLst>
                  <a:ext uri="{FF2B5EF4-FFF2-40B4-BE49-F238E27FC236}">
                    <a16:creationId xmlns:a16="http://schemas.microsoft.com/office/drawing/2014/main" id="{0FD2822B-3F64-4650-8020-936E6C09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FE717AD2-E819-47E6-B64D-424781FFE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AE076A66-F456-4362-A67D-1BDFCFA61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E4B20A6-4EB4-49B6-97A5-15C74B667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D77E051D-EE75-4128-B8AC-597D5CF1519B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C71FF6FD-71FD-4A7E-8A7A-98BE9D2B9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C119E05C-BF90-45F4-BBD2-146348D0E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A4A552B6-F060-4678-B3C5-8D5760B4B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8A52DFB6-08BE-402F-B6F2-CF70FE370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E0AF1FDE-463A-43D0-81C1-23047C67A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231C5415-332F-4FAF-BB20-708F4846B48A}"/>
              </a:ext>
            </a:extLst>
          </p:cNvPr>
          <p:cNvGrpSpPr/>
          <p:nvPr/>
        </p:nvGrpSpPr>
        <p:grpSpPr>
          <a:xfrm>
            <a:off x="5059759" y="1595500"/>
            <a:ext cx="2072841" cy="172375"/>
            <a:chOff x="8919318" y="5895958"/>
            <a:chExt cx="2072841" cy="172375"/>
          </a:xfrm>
        </p:grpSpPr>
        <p:grpSp>
          <p:nvGrpSpPr>
            <p:cNvPr id="192" name="Gruppieren 191">
              <a:extLst>
                <a:ext uri="{FF2B5EF4-FFF2-40B4-BE49-F238E27FC236}">
                  <a16:creationId xmlns:a16="http://schemas.microsoft.com/office/drawing/2014/main" id="{FC57460C-7E0C-4C74-BD06-931B9B82C795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841D01B7-5E2A-4754-94C6-17B52B179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537CB6A3-017A-4E35-A854-59EC82C52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99CB702F-1E94-41CE-A71D-EF92A354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DD5F18C3-4C6F-4463-9BE8-F16D0E683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9FFAAB68-B6CE-43B0-B0AA-BFA0B232B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298213BA-DD5E-4AFA-B12E-9FD255AACE03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AB91E7F2-60CD-4B04-8883-EDA6C2A24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5AE83698-DFDD-433A-A419-FEEC2E9A2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87E955E8-9526-42C8-887F-785AFCCC5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04B5E9A4-0BDE-457D-8A4D-783D95C6C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C99A1C0C-3830-4B67-B666-0B628D236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F965D975-7FD1-4571-8198-22CB2C83E740}"/>
              </a:ext>
            </a:extLst>
          </p:cNvPr>
          <p:cNvGrpSpPr/>
          <p:nvPr/>
        </p:nvGrpSpPr>
        <p:grpSpPr>
          <a:xfrm>
            <a:off x="5058069" y="1810160"/>
            <a:ext cx="2076381" cy="172375"/>
            <a:chOff x="8917628" y="6110618"/>
            <a:chExt cx="2076381" cy="172375"/>
          </a:xfrm>
        </p:grpSpPr>
        <p:grpSp>
          <p:nvGrpSpPr>
            <p:cNvPr id="205" name="Gruppieren 204">
              <a:extLst>
                <a:ext uri="{FF2B5EF4-FFF2-40B4-BE49-F238E27FC236}">
                  <a16:creationId xmlns:a16="http://schemas.microsoft.com/office/drawing/2014/main" id="{5B50EC2E-FBEB-485A-8942-E7E9E1A2C69C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7F1F8AA3-9942-4025-AA15-F1D08CAA4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06149071-0A73-4ADA-89AC-A52988814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B7F0E7D4-E5D3-4266-B0BB-F1B73B2C3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38A78F23-B351-4E91-935C-F6DC01DD8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64345A5B-782D-4451-BEE3-D969091E4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6" name="Gruppieren 205">
              <a:extLst>
                <a:ext uri="{FF2B5EF4-FFF2-40B4-BE49-F238E27FC236}">
                  <a16:creationId xmlns:a16="http://schemas.microsoft.com/office/drawing/2014/main" id="{85FB14F5-FD9C-4055-84D1-B92226E13646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3B08423F-31D1-43BA-8893-ADE45B087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A573C9C9-DB00-4589-AC0C-0D41E4E14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B4D70E9E-B421-4B5F-9D83-3983105DF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47A885A4-DCE3-49CE-B9E1-6AFCFB9AC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4FB6EC9B-2421-40B1-B1C4-71DF3184B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731ABCC1-48B2-462C-8AAA-08920CB80DB3}"/>
              </a:ext>
            </a:extLst>
          </p:cNvPr>
          <p:cNvGrpSpPr/>
          <p:nvPr/>
        </p:nvGrpSpPr>
        <p:grpSpPr>
          <a:xfrm>
            <a:off x="5060725" y="2023445"/>
            <a:ext cx="987632" cy="172375"/>
            <a:chOff x="1195207" y="4594399"/>
            <a:chExt cx="987632" cy="172375"/>
          </a:xfrm>
        </p:grpSpPr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4939D118-B788-4144-B5A1-EFB5F9A02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0138F62F-5012-40D2-A91F-CF57253E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241C2F1E-D237-43D8-B95C-A8A6110ED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21" name="Grafik 220">
              <a:extLst>
                <a:ext uri="{FF2B5EF4-FFF2-40B4-BE49-F238E27FC236}">
                  <a16:creationId xmlns:a16="http://schemas.microsoft.com/office/drawing/2014/main" id="{12256B73-9599-4C92-BDED-A925C7013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50EF61A8-030B-439A-AD23-A8A93D7B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C1E2EFF0-6ACC-48D4-AF2C-7C1B4F7E8262}"/>
              </a:ext>
            </a:extLst>
          </p:cNvPr>
          <p:cNvGrpSpPr/>
          <p:nvPr/>
        </p:nvGrpSpPr>
        <p:grpSpPr>
          <a:xfrm>
            <a:off x="6146336" y="2026620"/>
            <a:ext cx="987632" cy="172375"/>
            <a:chOff x="1195207" y="4594399"/>
            <a:chExt cx="987632" cy="172375"/>
          </a:xfrm>
        </p:grpSpPr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40207C8D-2B2B-4F9B-95DF-A3E7F1CD5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1C81A2CA-FADC-4E6E-A0EF-DCAD444A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D0964B4F-3BF7-45EF-B2E2-31117155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C112CFFE-E7C1-43A4-9377-B207C87C0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2650E625-73D2-448E-8248-DC686102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223" name="Grafik 222">
            <a:extLst>
              <a:ext uri="{FF2B5EF4-FFF2-40B4-BE49-F238E27FC236}">
                <a16:creationId xmlns:a16="http://schemas.microsoft.com/office/drawing/2014/main" id="{38B76199-FC4A-C64D-BAB0-08DB040DB8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224" name="Textfeld 223">
            <a:extLst>
              <a:ext uri="{FF2B5EF4-FFF2-40B4-BE49-F238E27FC236}">
                <a16:creationId xmlns:a16="http://schemas.microsoft.com/office/drawing/2014/main" id="{026E2138-9793-834C-9767-B34CD366B986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2594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48</a:t>
            </a:r>
          </a:p>
        </p:txBody>
      </p:sp>
      <p:pic>
        <p:nvPicPr>
          <p:cNvPr id="9" name="84">
            <a:hlinkClick r:id="" action="ppaction://media"/>
            <a:extLst>
              <a:ext uri="{FF2B5EF4-FFF2-40B4-BE49-F238E27FC236}">
                <a16:creationId xmlns:a16="http://schemas.microsoft.com/office/drawing/2014/main" id="{BF5E153D-2B0E-40EC-A8B3-E836D1619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049" y="2708479"/>
            <a:ext cx="540000" cy="540000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7D0FE457-ADE9-4D95-B36F-6FDDB77294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902" y="356398"/>
            <a:ext cx="2160000" cy="2171865"/>
          </a:xfrm>
          <a:prstGeom prst="rect">
            <a:avLst/>
          </a:prstGeom>
        </p:spPr>
      </p:pic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021F283B-6449-4FA1-AAD6-E38C9FED153F}"/>
              </a:ext>
            </a:extLst>
          </p:cNvPr>
          <p:cNvGrpSpPr/>
          <p:nvPr/>
        </p:nvGrpSpPr>
        <p:grpSpPr>
          <a:xfrm>
            <a:off x="5065177" y="386138"/>
            <a:ext cx="2073725" cy="173597"/>
            <a:chOff x="8918075" y="4601740"/>
            <a:chExt cx="2073725" cy="173597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8F903EF7-341F-4A8F-8C61-CEC8AE5A0EA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AAF6BD1-6016-419E-BCE5-6695F5439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0D1EE01E-61C0-43EF-9C63-87F35604F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7155CB00-D021-4341-9D76-4EA1C9EB2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FD0A35EB-527C-4B31-94C2-271D56950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32DF6470-CC1E-4A44-A419-B7B8837A6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124976D4-71DF-4F31-AB93-2B06D1D87ACC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F5F80C0-8988-427C-99E5-592DBEFB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BD50C91-A4D7-4D1B-AD2F-94CEEE31D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20F3FF7E-AF8D-4F1C-B9B7-7E6D44EDD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EC6F9792-8DC9-4CEF-90FB-F560F56C3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0FCC664D-E31F-456A-86C2-AA43BB541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5A280A47-A830-4820-B3D1-59F1ECA4100E}"/>
              </a:ext>
            </a:extLst>
          </p:cNvPr>
          <p:cNvGrpSpPr/>
          <p:nvPr/>
        </p:nvGrpSpPr>
        <p:grpSpPr>
          <a:xfrm>
            <a:off x="5064211" y="606218"/>
            <a:ext cx="2076900" cy="176772"/>
            <a:chOff x="8917109" y="4821820"/>
            <a:chExt cx="2076900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9DACDE77-FBDC-4B43-A8F9-D7E6EDE9D8B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BB77CC7B-B719-4469-89B3-36C66D747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42035641-8670-4323-A757-5764F4D96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87DD647-712B-4046-985C-8918E4507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EDDC570C-BA92-472E-9A27-C98A9FFEC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0171F146-3C06-4A43-B0ED-8D4A26B30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C95979BA-25E1-42C1-909D-D800CBE7D0D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54F5C8F6-673C-441B-9532-5CDD24BF0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78779324-3BEA-4BDE-B7AF-B1B5539A0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0BCFFD38-0C80-46AD-8316-68398F67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2FC2D4F5-14BE-4EE6-8EAA-0BBAAA316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38C8DA70-FB51-46F1-AECD-F6AD043A0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73C0735-51D3-47E1-9529-F8230AE9AB42}"/>
              </a:ext>
            </a:extLst>
          </p:cNvPr>
          <p:cNvGrpSpPr/>
          <p:nvPr/>
        </p:nvGrpSpPr>
        <p:grpSpPr>
          <a:xfrm>
            <a:off x="5064211" y="1038535"/>
            <a:ext cx="2076900" cy="174328"/>
            <a:chOff x="8917109" y="5254137"/>
            <a:chExt cx="2076900" cy="174328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1FA9C4F5-2AE7-41D5-BD75-FA37748C5681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6D570CD6-2069-4EAB-9672-B651F5929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050CDBC2-C716-46B9-80AF-36BD3E4CD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A5FDF6E1-CD3D-4236-951C-6584FFC9E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56F963F5-D725-4C5F-A4F6-691FDCCAE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B5B0D675-EFCE-4D41-8B05-F5BC8858E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9E09D23A-ACD3-4E76-8F8C-C32C7E0D23A2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54E9DB74-EA27-404B-A1A4-700BD7505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F16194B9-CEF1-49F3-8974-8FED689C2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2A4978A8-A4E8-4D79-A21D-9FA72B07C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64ED0C43-1A02-46F9-A3E8-EBE33461C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ABA9E6EA-B1AB-421E-B260-7A66E7B4B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C1F2511-F32E-40F4-8452-A4B4571CB970}"/>
              </a:ext>
            </a:extLst>
          </p:cNvPr>
          <p:cNvGrpSpPr/>
          <p:nvPr/>
        </p:nvGrpSpPr>
        <p:grpSpPr>
          <a:xfrm>
            <a:off x="5063245" y="1251023"/>
            <a:ext cx="2073725" cy="176772"/>
            <a:chOff x="8916143" y="5466625"/>
            <a:chExt cx="2073725" cy="176772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F395171D-440E-4A0E-8EAC-F2B168D3F30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F0748D6-6683-4CF1-81EC-321CAB606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C91275B2-AEEC-4762-9AFE-CB507277D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99139CC-FA1E-4B61-A160-C01990D94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F148BE1E-BA39-4A50-AD75-3CC6AB980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A2283E71-3DA3-4156-83C3-037D4301E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F398CA83-1268-4A93-93A5-4C8027722949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54089712-5A9C-434F-9200-82037F150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192804F9-5FD0-4F26-A029-716497CE4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F49FB8B3-D55A-4A58-B176-A0951425F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9F252043-6AD0-481A-ACDB-D4B80FCF7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46253CF6-C582-4D7C-8F74-695F01807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D07CB7BF-62CE-46DA-92E0-532E5D753268}"/>
              </a:ext>
            </a:extLst>
          </p:cNvPr>
          <p:cNvGrpSpPr/>
          <p:nvPr/>
        </p:nvGrpSpPr>
        <p:grpSpPr>
          <a:xfrm>
            <a:off x="5064486" y="821670"/>
            <a:ext cx="2074416" cy="175550"/>
            <a:chOff x="8917384" y="5037272"/>
            <a:chExt cx="2074416" cy="175550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305FBFD9-6EE9-44E3-A4A2-647EBE7339F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C6DAD5F-4E4F-4A0C-BD61-6D9AAF8F5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F8807A61-6EDA-416E-83CE-DBD5BDABE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CE710A43-049A-4B48-B280-51DA7D895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3D9AE61-3229-44DE-BC59-CB6B0AFBF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CB53E954-5775-48AE-B898-DAFCC209FE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7BC2890A-E7BB-4E72-BE5D-EB0F8FA9548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D996B0CE-FECB-4324-99DA-CCD272D89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94E4FE0F-F4D6-41A3-B496-DBFE7A423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95DFEA38-DC62-4824-B653-379238ED2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A518F6D8-EBE0-4A34-A3A6-9D8B57274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700F14DD-1F9F-4E73-8700-437004991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8C369C00-0ABE-4B0A-9C9E-36BD2AD0C111}"/>
              </a:ext>
            </a:extLst>
          </p:cNvPr>
          <p:cNvGrpSpPr/>
          <p:nvPr/>
        </p:nvGrpSpPr>
        <p:grpSpPr>
          <a:xfrm>
            <a:off x="5066420" y="1680356"/>
            <a:ext cx="2072841" cy="172375"/>
            <a:chOff x="8919318" y="5895958"/>
            <a:chExt cx="2072841" cy="17237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23DBD9F3-686E-4D5F-83B6-2CC42A7B561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A45A61DA-9ECB-4623-926F-CECE0F738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57407F32-B8F2-4537-8037-61B482726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E3237F5-C4F3-45ED-9477-F26080133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AD2AF543-990D-4784-A736-FB63E1BBD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CFB00678-7A26-43AE-B68E-4CA69A808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B6F03033-1F45-4863-B77B-CD9C47B2E7D1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5924FBDA-E733-42FC-9959-324C54C0F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FB105C1A-E889-4502-A749-B8AF33A6F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259C9178-71FA-4462-A23C-FEF28FDA0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37AC647A-594B-4FED-81B9-27EACB01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783AB863-F8D6-48AE-8E9A-7AA626DE1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3BC4BB9-E1CF-4018-82B3-2A6898707F2A}"/>
              </a:ext>
            </a:extLst>
          </p:cNvPr>
          <p:cNvGrpSpPr/>
          <p:nvPr/>
        </p:nvGrpSpPr>
        <p:grpSpPr>
          <a:xfrm>
            <a:off x="5064730" y="2107488"/>
            <a:ext cx="781575" cy="172375"/>
            <a:chOff x="1195207" y="4594399"/>
            <a:chExt cx="781575" cy="172375"/>
          </a:xfrm>
        </p:grpSpPr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5DA1799A-067C-45EA-976D-B6B4F550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019F9CF4-B947-4240-8FE3-48D642BF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2167A842-253F-43DE-BD4A-1D671ABA7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E0CE041A-A674-49B6-A2C5-A69C64354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8287162-EA56-4B38-82DB-65F637CA5454}"/>
              </a:ext>
            </a:extLst>
          </p:cNvPr>
          <p:cNvGrpSpPr/>
          <p:nvPr/>
        </p:nvGrpSpPr>
        <p:grpSpPr>
          <a:xfrm>
            <a:off x="5066518" y="1465137"/>
            <a:ext cx="2070550" cy="173597"/>
            <a:chOff x="8920284" y="5682268"/>
            <a:chExt cx="2070550" cy="173597"/>
          </a:xfrm>
        </p:grpSpPr>
        <p:grpSp>
          <p:nvGrpSpPr>
            <p:cNvPr id="193" name="Gruppieren 192">
              <a:extLst>
                <a:ext uri="{FF2B5EF4-FFF2-40B4-BE49-F238E27FC236}">
                  <a16:creationId xmlns:a16="http://schemas.microsoft.com/office/drawing/2014/main" id="{9694B547-1417-452E-9F7E-CBB5FE432EB7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6B65D652-AF0F-410C-8AF0-3D92B58FE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ABE34CBB-6258-4BEC-AB95-E7CB4C88F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EC7B888-BFF0-4F25-9E62-AA15E5CB0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133932C7-47AB-4DA0-AF63-5CB539AF1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7CF1F0EB-2019-4414-BF64-CC1ED1518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4" name="Gruppieren 193">
              <a:extLst>
                <a:ext uri="{FF2B5EF4-FFF2-40B4-BE49-F238E27FC236}">
                  <a16:creationId xmlns:a16="http://schemas.microsoft.com/office/drawing/2014/main" id="{87075A77-3063-4D3B-9776-5C7750EBE9C5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EB31AEE1-40EA-4FF0-8129-385C41857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1A3A3FC-A0FC-43F6-BA34-C8479D20F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D2A793E4-1C15-4A61-AE73-5E5F1576B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2882024B-D219-4EA4-9AB4-E56729D38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C7912022-8866-4700-8F9B-B67DD654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9D14C1BB-5349-41F7-B1AC-3DD65C3810E1}"/>
              </a:ext>
            </a:extLst>
          </p:cNvPr>
          <p:cNvGrpSpPr/>
          <p:nvPr/>
        </p:nvGrpSpPr>
        <p:grpSpPr>
          <a:xfrm>
            <a:off x="5066518" y="1897108"/>
            <a:ext cx="2072841" cy="172375"/>
            <a:chOff x="8919318" y="5895958"/>
            <a:chExt cx="2072841" cy="172375"/>
          </a:xfrm>
        </p:grpSpPr>
        <p:grpSp>
          <p:nvGrpSpPr>
            <p:cNvPr id="206" name="Gruppieren 205">
              <a:extLst>
                <a:ext uri="{FF2B5EF4-FFF2-40B4-BE49-F238E27FC236}">
                  <a16:creationId xmlns:a16="http://schemas.microsoft.com/office/drawing/2014/main" id="{59A316D4-E074-4FB4-9115-891898285895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1DF4BBE5-F981-42EF-BE9C-3718ABD19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4087E0B4-8AA3-41B9-B487-FBB790B0C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8243E9C0-E361-4A0F-91E4-6C98F9642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FE2ACD6D-921E-47E0-AE26-B5DF3E8D2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325699C4-02E7-4E8B-BA81-8B265CD4A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7" name="Gruppieren 206">
              <a:extLst>
                <a:ext uri="{FF2B5EF4-FFF2-40B4-BE49-F238E27FC236}">
                  <a16:creationId xmlns:a16="http://schemas.microsoft.com/office/drawing/2014/main" id="{3B9E4D21-4364-47E8-9046-D291F33B3C92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F890D72B-D01E-459B-8D73-E7C74BB5B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D07521A9-EF70-442E-8C37-9EBABBDD2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92B8586A-752B-4386-A495-7A66A7BE8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26B760D-CDC8-4DD3-8AE4-142A0A30A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CFB42D79-66D3-4C3B-AE4C-FE50515C5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82" name="Grafik 181">
            <a:extLst>
              <a:ext uri="{FF2B5EF4-FFF2-40B4-BE49-F238E27FC236}">
                <a16:creationId xmlns:a16="http://schemas.microsoft.com/office/drawing/2014/main" id="{603D088F-7ACC-4648-8DC0-15D504655E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83" name="Textfeld 182">
            <a:extLst>
              <a:ext uri="{FF2B5EF4-FFF2-40B4-BE49-F238E27FC236}">
                <a16:creationId xmlns:a16="http://schemas.microsoft.com/office/drawing/2014/main" id="{01CCCA60-3B1A-4DAC-B6D1-B700FE5E1CC5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4298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22348F-9C6C-4205-A186-5F7265E9850E}"/>
              </a:ext>
            </a:extLst>
          </p:cNvPr>
          <p:cNvGrpSpPr/>
          <p:nvPr/>
        </p:nvGrpSpPr>
        <p:grpSpPr>
          <a:xfrm>
            <a:off x="5056309" y="485612"/>
            <a:ext cx="577450" cy="175550"/>
            <a:chOff x="1195207" y="4591224"/>
            <a:chExt cx="577450" cy="17555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6E42345-E60B-4B8C-B4E4-AA766261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9D27326-F2AA-43B8-ACDE-D785FADCB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CE196DD-5073-4B03-80AE-A027121D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694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2" name="31">
            <a:hlinkClick r:id="" action="ppaction://media"/>
            <a:extLst>
              <a:ext uri="{FF2B5EF4-FFF2-40B4-BE49-F238E27FC236}">
                <a16:creationId xmlns:a16="http://schemas.microsoft.com/office/drawing/2014/main" id="{853BF657-982E-4622-9E7D-820683A48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4559" y="2709283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EB187F-429D-4C27-B0AA-448D7629D1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C12D282-CDF9-4B01-A8E2-F98C99CCEBC3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486D4FFC-4375-4BE2-9398-2252C8A29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99958E82-61D1-4988-AEC9-9D75F6B05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C53AE71D-78FA-4492-9D0A-855DAACD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C69DA38F-F7F0-456E-90A1-8AB02D21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16819957-0806-4BAA-8071-DF7C584B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1D118DB-54EB-4A4B-80FF-A79B294C0B0B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50B844B6-4C5A-432A-AEA6-8F4AFE92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22B1A4B5-761C-4D0C-A77F-4E06023B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8CB125FD-B737-4126-A196-D86870CB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F5344B5F-C24E-49A3-AFE8-D9FC2C59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BC1EFB79-411B-4E73-97C5-62BA21DBF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C6507B5-D822-4A82-AF15-8BBE7A031C8D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F805C717-D314-471D-86BA-0DB884663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3A4F3D3F-C021-4A36-8B2B-BE2F9640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CDDA4653-591D-4DB0-AB7B-CF4CFCED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ECD3687A-272C-4A20-94B2-7CCA8F6AF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3FCA81A8-797F-4657-9CC6-2FABCA51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44445B41-2FAB-4835-82B9-DE5DC0AB13F9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A11C94C-8557-4863-879A-A7146BCC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3B885987-C7F3-487C-8E7B-46C488C4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D83F19C9-5AEE-4B00-BB3D-8A4738E4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D0069C2C-AC67-4DF2-956C-7A1A6592D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A9C126C1-C423-4B81-8260-028F0A7F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78B00A8-0F90-49C9-80AC-BCE1CA877F86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F8D750C7-38A1-4970-9708-84FD9FBDB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5BAE456C-5365-4648-8B13-2BA7B51F5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23EDB6DA-5417-4773-8E0A-9219C089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38F506C1-C680-483B-8298-12271E826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12C70F00-B6F2-4C6D-88C0-607C8C4F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A77C97E2-C5AC-4C58-AF64-EDFE1C5C9686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67865B7E-739B-49C4-9239-5C66E5DF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7F0C0076-C46F-4254-A906-EFE53B0A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8B5A0316-4D0B-440E-8740-6EF9E6BD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10" name="Grafik 109">
              <a:extLst>
                <a:ext uri="{FF2B5EF4-FFF2-40B4-BE49-F238E27FC236}">
                  <a16:creationId xmlns:a16="http://schemas.microsoft.com/office/drawing/2014/main" id="{AA07668E-3C19-479B-9279-FC3BDCE2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779FADE8-D434-40B2-860F-34BA558E9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119" name="Grafik 118">
            <a:extLst>
              <a:ext uri="{FF2B5EF4-FFF2-40B4-BE49-F238E27FC236}">
                <a16:creationId xmlns:a16="http://schemas.microsoft.com/office/drawing/2014/main" id="{C1E3DC2B-D2D7-4923-976C-54359533FD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309" y="5255847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22348F-9C6C-4205-A186-5F7265E9850E}"/>
              </a:ext>
            </a:extLst>
          </p:cNvPr>
          <p:cNvGrpSpPr/>
          <p:nvPr/>
        </p:nvGrpSpPr>
        <p:grpSpPr>
          <a:xfrm>
            <a:off x="5056309" y="485612"/>
            <a:ext cx="577450" cy="175550"/>
            <a:chOff x="1195207" y="4591224"/>
            <a:chExt cx="577450" cy="17555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6E42345-E60B-4B8C-B4E4-AA766261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9D27326-F2AA-43B8-ACDE-D785FADCB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CE196DD-5073-4B03-80AE-A027121D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9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137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2" name="30">
            <a:hlinkClick r:id="" action="ppaction://media"/>
            <a:extLst>
              <a:ext uri="{FF2B5EF4-FFF2-40B4-BE49-F238E27FC236}">
                <a16:creationId xmlns:a16="http://schemas.microsoft.com/office/drawing/2014/main" id="{8C0B4C6C-AF2D-48D4-A277-6E00F14A0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5359" y="2708625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B41FF53-AA81-4369-9711-77C585B511F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75AE4F9-F716-427B-826D-F5D2997ACBBF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F9504840-0FF3-4C3B-9B98-69D1A6817D09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B5618EE-62C5-4425-BDEB-0B3E15D57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5186B672-DA26-4717-AAF9-3F6534C42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1D6FD913-34E3-4CF4-A133-2075EA4C0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948DF51A-13DF-4EF9-8525-7E333DE2B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6" name="Grafik 55">
                <a:extLst>
                  <a:ext uri="{FF2B5EF4-FFF2-40B4-BE49-F238E27FC236}">
                    <a16:creationId xmlns:a16="http://schemas.microsoft.com/office/drawing/2014/main" id="{54455807-6463-457F-925E-BCE71CDA8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6CA507C-C955-4509-ABCC-E11671CD02D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59D6A235-7685-4A6F-8F7C-88B88EBD7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16ED5F96-042A-4FFD-9E14-04A1C29B3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17E81EA6-0677-4A09-82B8-BF8BFC77D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26386668-9F52-4748-A505-9DFEE7166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09AED478-15A5-4C03-9A38-E68F2D704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A80A58D-0423-4DF6-BC0C-DFA4BE9F4704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A6656EF7-458B-4658-B3A0-83CBF28DCD7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88F5E479-9486-4FE9-9228-17EAD9C3C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F8FCF92B-C893-4BC7-A2C1-07706534E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0AB96B71-0CE5-425C-9641-6F18C8A5A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370372E5-B798-46E6-821E-5C550BDD2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5975467D-7D7A-48A4-B7B3-7611C389B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1EE4E8B-93C4-4BCC-BABC-AA3691FE1BE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97F97091-DCEC-4614-B43E-ACD8550D5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0670B176-8808-482A-944C-95E985957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0941D1C-9713-499E-B994-5821B1273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F73781EC-454E-4476-8CAC-7B6FED3A1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797B8B7B-FA4D-4A5A-B3F9-09FB201FD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453650C-8B45-4420-BB29-378744EDA077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F5979D2E-4809-4FDB-9153-96D2D507A50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B0CB06E2-17E6-4610-ACC9-DC25AD9C6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3F02A6E5-0E77-4BAB-B89E-22750CC5B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E4ADE1E4-ED8C-4B63-BFAE-53F279B7A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282EE0C0-D29E-4484-80FE-B99035448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07C33FF-F592-4433-A8F4-F3C11896A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5A67C18C-FE8D-44F4-AC32-C4051F8862FB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DF914C47-C9B8-4881-87D8-CBE498B15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BF123C33-6BFB-453B-9B82-2924230C9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72EDCB1F-1590-4BBF-AFB3-E62C17DCE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C7B20ED1-1805-4839-AA02-00F575422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945AFA25-EC41-4E5C-8D12-3BD1B4EF0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84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2F32C00-3A68-48A8-8256-331AD9AC20A0}"/>
              </a:ext>
            </a:extLst>
          </p:cNvPr>
          <p:cNvGrpSpPr/>
          <p:nvPr/>
        </p:nvGrpSpPr>
        <p:grpSpPr>
          <a:xfrm>
            <a:off x="5057275" y="265532"/>
            <a:ext cx="2073725" cy="173597"/>
            <a:chOff x="8918075" y="4601740"/>
            <a:chExt cx="2073725" cy="173597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661F2E7-4523-427E-83CF-86AA2170F31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234D47C4-F2A0-4BD0-962B-E35C79DDE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1C447462-5BC8-41D6-8A53-7E4145F21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E6CB3F8-752D-4FAF-903B-21C48B526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4662C9B9-8F25-4245-BA46-A17CC3085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355692D5-4B2F-4212-AC31-AE4F07CD7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2C102B6D-E301-4D99-A24B-98A8042D6EAA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3697CAB0-AC3E-45B4-87A0-460CDFEC0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ED4F6083-DD4C-44A8-BA4E-446F5BD39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2FCB32E8-9F51-47DE-AFAF-12EBDFDF7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E805B57C-1358-4C0E-A83D-FAA687F10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B2E4827-3CF7-4D4D-A9F0-9556F5AE4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22348F-9C6C-4205-A186-5F7265E9850E}"/>
              </a:ext>
            </a:extLst>
          </p:cNvPr>
          <p:cNvGrpSpPr/>
          <p:nvPr/>
        </p:nvGrpSpPr>
        <p:grpSpPr>
          <a:xfrm>
            <a:off x="5056309" y="485612"/>
            <a:ext cx="577450" cy="175550"/>
            <a:chOff x="1195207" y="4591224"/>
            <a:chExt cx="577450" cy="17555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6E42345-E60B-4B8C-B4E4-AA766261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9D27326-F2AA-43B8-ACDE-D785FADCB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2CE196DD-5073-4B03-80AE-A027121D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1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23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30</a:t>
            </a:r>
          </a:p>
        </p:txBody>
      </p:sp>
      <p:pic>
        <p:nvPicPr>
          <p:cNvPr id="9" name="13">
            <a:hlinkClick r:id="" action="ppaction://media"/>
            <a:extLst>
              <a:ext uri="{FF2B5EF4-FFF2-40B4-BE49-F238E27FC236}">
                <a16:creationId xmlns:a16="http://schemas.microsoft.com/office/drawing/2014/main" id="{E0435209-6791-451A-B6AB-D65540E17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708" y="2718611"/>
            <a:ext cx="540000" cy="5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4F7BA0-CC36-4342-BBBB-350189ED4C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332226"/>
            <a:ext cx="2160000" cy="217186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89F1672-9AA5-4E71-A82E-B81B382B1F5E}"/>
              </a:ext>
            </a:extLst>
          </p:cNvPr>
          <p:cNvGrpSpPr/>
          <p:nvPr/>
        </p:nvGrpSpPr>
        <p:grpSpPr>
          <a:xfrm>
            <a:off x="5059207" y="354625"/>
            <a:ext cx="987632" cy="172375"/>
            <a:chOff x="1195207" y="4594399"/>
            <a:chExt cx="987632" cy="172375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07E136A-6035-45A0-92E6-99124338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D3286BD-C44E-492A-87E8-04C4A64E2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8CD7230-0497-4299-9615-83B8121F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DA3CAF1-6F07-4227-B6AB-6EDEE5139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38A3160-EF76-406B-A105-60DF7E5A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5AABD93-E86C-4FD2-A585-9A148C9B93D0}"/>
              </a:ext>
            </a:extLst>
          </p:cNvPr>
          <p:cNvGrpSpPr/>
          <p:nvPr/>
        </p:nvGrpSpPr>
        <p:grpSpPr>
          <a:xfrm>
            <a:off x="6145057" y="357800"/>
            <a:ext cx="987632" cy="172375"/>
            <a:chOff x="1195207" y="4594399"/>
            <a:chExt cx="987632" cy="172375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0385E4F-1014-41C8-8912-71FF7D79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10F4B3D-C50F-4725-9E3F-FBC1449E8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88D4C679-B98D-4B46-A2C8-125CFC76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4E93FEA-F51B-4042-8168-15C314152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A90406D0-78C8-4809-9A6A-E39EF3197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0F0885B-9E78-4C44-8608-CFA402906E21}"/>
              </a:ext>
            </a:extLst>
          </p:cNvPr>
          <p:cNvGrpSpPr/>
          <p:nvPr/>
        </p:nvGrpSpPr>
        <p:grpSpPr>
          <a:xfrm>
            <a:off x="5059207" y="582604"/>
            <a:ext cx="577450" cy="172375"/>
            <a:chOff x="1195207" y="4594399"/>
            <a:chExt cx="577450" cy="172375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47662075-ECC5-4459-9C1C-E5A9F1CA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1D81302C-E51A-4B59-A855-E9537EAE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E81A5B0-A659-49AD-BBD4-0A0AFB8B9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5E65278F-15A2-4AB8-8FCC-A7B36152C6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C743523C-6294-4F2B-AF89-D08A20B6A7DC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1172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5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849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91F874A2-17D0-43E6-8E84-66A612F79A9F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486325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73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2" name="27">
            <a:hlinkClick r:id="" action="ppaction://media"/>
            <a:extLst>
              <a:ext uri="{FF2B5EF4-FFF2-40B4-BE49-F238E27FC236}">
                <a16:creationId xmlns:a16="http://schemas.microsoft.com/office/drawing/2014/main" id="{1250A20E-419B-4F66-85F5-2A0627B6E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125" y="2737445"/>
            <a:ext cx="540000" cy="540000"/>
          </a:xfrm>
          <a:prstGeom prst="rect">
            <a:avLst/>
          </a:prstGeom>
        </p:spPr>
      </p:pic>
      <p:cxnSp>
        <p:nvCxnSpPr>
          <p:cNvPr id="45" name="Gerade Verbindung 17">
            <a:extLst>
              <a:ext uri="{FF2B5EF4-FFF2-40B4-BE49-F238E27FC236}">
                <a16:creationId xmlns:a16="http://schemas.microsoft.com/office/drawing/2014/main" id="{2FE94D27-D390-4222-A14A-FB5F1125D014}"/>
              </a:ext>
            </a:extLst>
          </p:cNvPr>
          <p:cNvCxnSpPr/>
          <p:nvPr/>
        </p:nvCxnSpPr>
        <p:spPr>
          <a:xfrm>
            <a:off x="2346816" y="352680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>
            <a:extLst>
              <a:ext uri="{FF2B5EF4-FFF2-40B4-BE49-F238E27FC236}">
                <a16:creationId xmlns:a16="http://schemas.microsoft.com/office/drawing/2014/main" id="{72939E56-BAA6-48F2-B6BD-337955B2CE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F0937BA-4246-4F11-9B71-723038F062AF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56197E3-86BC-4DA6-9C5F-ACBA2FF3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2A20698F-0B37-42D1-B360-D7A175AAC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E57B0B3-6132-4BED-9EAF-121D29B66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B1AD7ED-4A63-4171-BB7C-EB706776E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D3FDB71C-CEE9-4BB1-8360-5B3B9E10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0A574DD-152A-4DA9-AF6F-AD035E43F647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674B689C-BCC6-4B5A-8DF7-0D993F49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DBC68F4-2586-4955-81FB-7F5DAFE0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F13BDB2A-CA66-4F24-8C50-2D46417B3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AB9E648-C6F0-4E6F-9D1F-53B420C5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14A71B5-E5A3-4A62-BCCC-FF70F040A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766061F-65A6-4460-9ECF-05148F105404}"/>
              </a:ext>
            </a:extLst>
          </p:cNvPr>
          <p:cNvGrpSpPr/>
          <p:nvPr/>
        </p:nvGrpSpPr>
        <p:grpSpPr>
          <a:xfrm>
            <a:off x="1195207" y="4815503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5EEEB095-C5C2-40FA-BB2C-9F22D4E0C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023F3F22-B59A-40E6-8438-F5956EFE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5485C0D-29B2-4D71-9595-31712BA92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C2446F5C-DB07-42EE-A298-E24B019B0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2B4A9903-A477-40CD-B477-C7B3B994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EACAB69-4764-4A80-A158-6156702AB358}"/>
              </a:ext>
            </a:extLst>
          </p:cNvPr>
          <p:cNvGrpSpPr/>
          <p:nvPr/>
        </p:nvGrpSpPr>
        <p:grpSpPr>
          <a:xfrm>
            <a:off x="2281057" y="4818678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F409BA04-1FB0-418B-AAED-9685D5495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62449339-ACE9-42A2-B0E5-6362DC58D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2E11B786-4E6C-450E-AAA6-A5CAE7F8B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E39BFB6A-4244-4A25-A0C6-AD977FEED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B0C8AF7B-C445-4B4E-A453-B307B2B2C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A45BA62F-7FF1-4F56-9160-C7344A028BDD}"/>
              </a:ext>
            </a:extLst>
          </p:cNvPr>
          <p:cNvGrpSpPr/>
          <p:nvPr/>
        </p:nvGrpSpPr>
        <p:grpSpPr>
          <a:xfrm>
            <a:off x="2281057" y="5036401"/>
            <a:ext cx="373325" cy="169200"/>
            <a:chOff x="1195207" y="4594261"/>
            <a:chExt cx="373325" cy="169200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605605BA-9340-46F4-B68C-5D8696AF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4261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907017CD-7C9A-4E6E-85D4-113170DAD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4261"/>
              <a:ext cx="169200" cy="169200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345D069-7DE8-4DC0-9135-6F200E939765}"/>
              </a:ext>
            </a:extLst>
          </p:cNvPr>
          <p:cNvGrpSpPr/>
          <p:nvPr/>
        </p:nvGrpSpPr>
        <p:grpSpPr>
          <a:xfrm>
            <a:off x="1195207" y="5030257"/>
            <a:ext cx="987632" cy="172375"/>
            <a:chOff x="1195207" y="4594399"/>
            <a:chExt cx="987632" cy="17237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63E49EF6-CFC8-4FA5-B54D-335B6C58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07E32C3A-7D21-461E-AFEE-B290E5618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E1F118B9-19C7-40D9-BBB1-361992C1E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C566D29F-8D3B-4CEC-9EB9-119DD6106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782CA185-D839-4D65-AF0C-B1761179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1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0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91F874A2-17D0-43E6-8E84-66A612F79A9F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486325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3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5DC49CA5-2A01-46D3-B452-11C566135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5359" y="2708625"/>
            <a:ext cx="540000" cy="540000"/>
          </a:xfrm>
          <a:prstGeom prst="rect">
            <a:avLst/>
          </a:prstGeom>
        </p:spPr>
      </p:pic>
      <p:cxnSp>
        <p:nvCxnSpPr>
          <p:cNvPr id="35" name="Gerade Verbindung 17">
            <a:extLst>
              <a:ext uri="{FF2B5EF4-FFF2-40B4-BE49-F238E27FC236}">
                <a16:creationId xmlns:a16="http://schemas.microsoft.com/office/drawing/2014/main" id="{36B14B81-1A5F-446A-98FC-3C350CCB8BB7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>
            <a:extLst>
              <a:ext uri="{FF2B5EF4-FFF2-40B4-BE49-F238E27FC236}">
                <a16:creationId xmlns:a16="http://schemas.microsoft.com/office/drawing/2014/main" id="{71981780-FF10-415F-844E-CC3F081832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44C4321-6679-4936-BC10-5F19336955C9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0B6ABEF9-1E41-4F43-A404-6AE85124879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4AE40C00-59EA-4581-B55D-6716FD9C4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92AAABF3-C6D2-4B5F-AAB4-04279B65F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3A5E4B34-C584-47AB-BDBD-7C9FACB8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C6D9DEF2-1104-49B1-A00F-0B59D050E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9D05DCCE-727E-478A-8356-1A64C8F47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AF92CB6F-3A7A-4608-9005-F08F3F275A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9E039F5B-20A8-4A83-BD92-F75DB848C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6A848E3-A8D2-4DF8-A046-9741DA9BF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5E0315D8-A1AF-444F-ACC8-5DB9F2504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04B135FC-A549-4921-BBDD-9B74BB392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3C3F2034-D81D-4868-9AA0-25BF39C6EA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8AA43FB-B0AD-4B02-84A1-C8D57FB5B616}"/>
              </a:ext>
            </a:extLst>
          </p:cNvPr>
          <p:cNvGrpSpPr/>
          <p:nvPr/>
        </p:nvGrpSpPr>
        <p:grpSpPr>
          <a:xfrm>
            <a:off x="8917109" y="4821820"/>
            <a:ext cx="1462593" cy="176772"/>
            <a:chOff x="8917109" y="4821820"/>
            <a:chExt cx="1462593" cy="176772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DA6FE700-05D9-4EF8-878A-BAFD87A88144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0C4956D5-5AB3-429E-AA34-D2B45BA1D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3B39F69E-3577-45F5-BB50-DDD3A35AE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F2659186-420E-4F9B-BD13-1DA57DF72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21CA81D1-8BE3-4338-857F-9DC051050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6F529657-8388-455B-9BC1-3138D773D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CAD207AB-A639-4DC1-9E3D-B0E02F529581}"/>
                </a:ext>
              </a:extLst>
            </p:cNvPr>
            <p:cNvGrpSpPr/>
            <p:nvPr/>
          </p:nvGrpSpPr>
          <p:grpSpPr>
            <a:xfrm>
              <a:off x="10006377" y="4829392"/>
              <a:ext cx="373325" cy="169200"/>
              <a:chOff x="1195207" y="4597574"/>
              <a:chExt cx="373325" cy="169200"/>
            </a:xfrm>
          </p:grpSpPr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07CFB6FC-FEE2-4D12-A120-7D97E82A7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0219F1BD-C320-46CD-9211-E10CF522F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08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2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91F874A2-17D0-43E6-8E84-66A612F79A9F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486325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8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9" name="21">
            <a:hlinkClick r:id="" action="ppaction://media"/>
            <a:extLst>
              <a:ext uri="{FF2B5EF4-FFF2-40B4-BE49-F238E27FC236}">
                <a16:creationId xmlns:a16="http://schemas.microsoft.com/office/drawing/2014/main" id="{20FB5643-0169-415D-AA05-AEC7BC070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1337" y="2719294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83193B8B-4338-4560-9FD4-FF05671A7FBD}"/>
              </a:ext>
            </a:extLst>
          </p:cNvPr>
          <p:cNvCxnSpPr>
            <a:cxnSpLocks/>
          </p:cNvCxnSpPr>
          <p:nvPr/>
        </p:nvCxnSpPr>
        <p:spPr>
          <a:xfrm>
            <a:off x="2346816" y="3526809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53C1972B-5F33-40B5-9B61-D92A269FDFA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28" y="294677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2B2EAE4-3DFF-40DD-B704-596818E3A957}"/>
              </a:ext>
            </a:extLst>
          </p:cNvPr>
          <p:cNvGrpSpPr/>
          <p:nvPr/>
        </p:nvGrpSpPr>
        <p:grpSpPr>
          <a:xfrm>
            <a:off x="5075903" y="320999"/>
            <a:ext cx="987632" cy="172375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91F367E-4DF6-46E1-8850-1AE66E400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BD60009-B928-47CF-BC8F-B70EB7511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E73C6AB-338B-4CC9-8AFE-58C414BB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50758D8-CC16-4244-88AD-1CDDB624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98F971F-C093-4944-8656-84CF3A053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5D95AA7-93F8-4526-A1E1-E09937093071}"/>
              </a:ext>
            </a:extLst>
          </p:cNvPr>
          <p:cNvGrpSpPr/>
          <p:nvPr/>
        </p:nvGrpSpPr>
        <p:grpSpPr>
          <a:xfrm>
            <a:off x="5074937" y="544254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A57FA68-B6CC-464A-AA58-571050957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9C18E49-8BE0-4145-A9B0-49DFF79A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4B9CCD6B-32C0-4B91-B20D-82AA50041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49C331B3-96F1-4C61-A0F8-AE4374474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50028D4-9453-4C3E-81B7-BEA21E43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829BFE5F-0B4C-440C-9A3F-09AC791403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387" y="762881"/>
            <a:ext cx="169200" cy="169200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2414F77-4B84-4D17-9608-445F70FC83E1}"/>
              </a:ext>
            </a:extLst>
          </p:cNvPr>
          <p:cNvGrpSpPr/>
          <p:nvPr/>
        </p:nvGrpSpPr>
        <p:grpSpPr>
          <a:xfrm>
            <a:off x="6158821" y="322221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1FE9B0B-B428-413A-A95E-65DB96417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8768A364-81C1-49A2-8774-42095776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2D64B91-C26A-4974-B20A-15909A29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6756DE66-6E2F-4A13-9634-E05BE88C9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C5337ED4-F81C-40B3-B15A-677DCC47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D0BC885-635D-48D7-9C88-68245BD0FB42}"/>
              </a:ext>
            </a:extLst>
          </p:cNvPr>
          <p:cNvGrpSpPr/>
          <p:nvPr/>
        </p:nvGrpSpPr>
        <p:grpSpPr>
          <a:xfrm>
            <a:off x="6164205" y="545476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B555F43E-44C6-4AF6-AB30-7E097060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753A4FF6-C26F-47CA-86BA-DA6DA8EB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D07A256-2711-44C7-852A-FFFDD07A5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3D113E52-0B38-42AD-A3D0-0F477B23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58D37F4A-764F-4B47-9B44-B112CB941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7" name="Grafik 46">
            <a:extLst>
              <a:ext uri="{FF2B5EF4-FFF2-40B4-BE49-F238E27FC236}">
                <a16:creationId xmlns:a16="http://schemas.microsoft.com/office/drawing/2014/main" id="{8E36B83E-78BA-4F40-A5F2-73183E41C7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F86FF402-1892-4CA7-B1F0-636BF8148198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787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B56F7C9F-3B44-419B-A171-9A7118B773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9C8DED6-9D48-4D7C-A830-9631E2A28E9C}"/>
              </a:ext>
            </a:extLst>
          </p:cNvPr>
          <p:cNvGrpSpPr/>
          <p:nvPr/>
        </p:nvGrpSpPr>
        <p:grpSpPr>
          <a:xfrm>
            <a:off x="5199362" y="301282"/>
            <a:ext cx="2073725" cy="173597"/>
            <a:chOff x="8918075" y="4601740"/>
            <a:chExt cx="2073725" cy="17359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AB448557-E006-4CE2-A8B9-694B2C5A91D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45788919-E6D2-4EA7-A202-F62697F1C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612D865A-9347-496C-9DC4-9011B3F57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1E37E79-28C0-424E-9EDD-88747A599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DC6C9E23-F2D1-4320-8BD7-4F4C66018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51A49E3-1DCE-4E39-96D8-481B090F1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BDB8202-668B-4F31-A0D4-30C502571F0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1AEA7402-4CD3-421F-8B5B-25F7E2AC5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CA343AF0-EC26-443D-B6D5-CE6C523E1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E49064F7-68DF-458B-9E05-3A963314B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D45A3626-D28F-4F3B-9434-60A74E27B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FC6460DB-97E8-46FF-B61E-F92FC81F5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87BC4CB-4083-45FF-9CB1-CE3B5A9FFC3D}"/>
              </a:ext>
            </a:extLst>
          </p:cNvPr>
          <p:cNvGrpSpPr/>
          <p:nvPr/>
        </p:nvGrpSpPr>
        <p:grpSpPr>
          <a:xfrm>
            <a:off x="5198396" y="953679"/>
            <a:ext cx="2076900" cy="174328"/>
            <a:chOff x="8917109" y="5254137"/>
            <a:chExt cx="2076900" cy="174328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FE2BADC1-D18B-4767-AD4E-137F915A1FF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F3ED13B-49E8-4770-864A-6425FE3B4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B5E5E5E-F6BB-47ED-9158-861C87837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7496AA93-C1DE-40B6-A075-9FF853307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A24FF4E4-74E6-4111-BD09-53E91128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676C648-831F-4A5B-844D-262439FD2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A68509C0-F170-41E2-9090-CCC7E027229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4E80F7EF-2E79-49D1-B30E-332010DE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E4055719-7826-42EC-8565-38DDE609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CCD3C0ED-339F-4AB7-887A-24F8084D1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FBFDBBED-8DA1-49F6-805C-466A9A80A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6AD0E720-75C6-4F6A-BD2F-2EA557E6D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6905B356-3C20-43DB-B439-36F81A5F3BAE}"/>
              </a:ext>
            </a:extLst>
          </p:cNvPr>
          <p:cNvGrpSpPr/>
          <p:nvPr/>
        </p:nvGrpSpPr>
        <p:grpSpPr>
          <a:xfrm>
            <a:off x="5198671" y="736814"/>
            <a:ext cx="2074416" cy="175550"/>
            <a:chOff x="8917384" y="5037272"/>
            <a:chExt cx="2074416" cy="175550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3BB35F5-B9F3-4507-8DBA-D8CE4CEC6357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9B39D7EB-EBC3-41A0-9ECF-82FB78C2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0589B4D-2303-4803-949B-15D648830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0BE8BEAA-E260-42D1-8AAC-7A1AF42D5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032AD735-D383-4093-AE35-E33BA61FE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4E535EF3-ACC4-4D67-AFFD-FD2152B15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F1C2CAE0-46F8-462A-8F65-E00F2C96DA9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FA340E28-CBC8-49D5-BD1A-77FA46E1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C98236C-FCCD-4055-BFAE-F9A4E0FCE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82CA090-EF78-4D12-A176-C9457BF7D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833044FE-0EC6-4F9F-90B4-E4BF91CE5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E25F7031-F427-4A21-94D1-FD3BC369A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4815BCC-B745-4FC7-858F-6D4520F105CA}"/>
              </a:ext>
            </a:extLst>
          </p:cNvPr>
          <p:cNvGrpSpPr/>
          <p:nvPr/>
        </p:nvGrpSpPr>
        <p:grpSpPr>
          <a:xfrm>
            <a:off x="5198396" y="521362"/>
            <a:ext cx="2076900" cy="176772"/>
            <a:chOff x="8917109" y="4821820"/>
            <a:chExt cx="2076900" cy="176772"/>
          </a:xfrm>
        </p:grpSpPr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64DE56E6-6466-40B0-A387-554C5075E1D1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4FBC64D-C42A-4C54-AAF1-E246C6402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57ECAD7-AC6C-4E98-A0B7-4DC8F2C9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0B4D83ED-0836-4E77-8C18-2A67735CC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6E7A82D-352F-4795-ACEB-063D2A451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3750F7A9-CEAD-4D1D-9E6D-3D8AB1120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AA74AAE9-FB1F-4A75-BC04-412BF54AB41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93E7C686-356C-45C3-9CCB-AA204B26F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85767ED-43B5-4BF4-A02E-E4F398A9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BC8F4C36-8710-4CC7-A242-0EBB142F8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5042E763-AFEF-4BF1-AED1-646F1CC6B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86282588-2175-44EA-A6B7-3131D1807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6D47703-DB91-4F2C-AB76-D43BBD24E14A}"/>
              </a:ext>
            </a:extLst>
          </p:cNvPr>
          <p:cNvGrpSpPr/>
          <p:nvPr/>
        </p:nvGrpSpPr>
        <p:grpSpPr>
          <a:xfrm>
            <a:off x="5197430" y="1166167"/>
            <a:ext cx="1867668" cy="176772"/>
            <a:chOff x="8916143" y="5466625"/>
            <a:chExt cx="1867668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B027EC5-05D1-4CF5-A6AF-7BE7555D2F9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D6609142-F69F-4CAE-9B3A-62D4D0913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C8E04916-74AA-4E8A-A870-AECF03DF0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784A3D5-9DDE-4B0E-BE36-406CFC6BE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209D087E-754C-4ACE-8148-72CDCB000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34CC6EC4-0AE5-4020-82BF-CE4DBA210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A628AE57-45F0-4163-A0C8-F9224A9DD779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D6FD206-2E1B-4B2D-94A4-2BEA7FF62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E1CDFC73-DE54-497D-A21F-6E1AB782E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4361AD7-864A-400D-B588-3C6359466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D11B5721-F22C-4D8A-A9F2-EDE177CD8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68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4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id="{54B83BC8-CEBB-43DC-B46B-25EB2D736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457" y="2712700"/>
            <a:ext cx="540000" cy="5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5A9F6B-706B-434C-93D6-909D42617F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FED876-235D-48E8-AA7A-16E6C031E111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4C54C48-9463-4EA3-B7C4-F54BEDCC7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EA812DD-5B59-4B53-B8CB-C6EF1C20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E8786EB-67C5-44FC-A5FF-7B83A7F2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5BEFF70-877A-4F5E-9FB2-A91962014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342ADC4-739D-483C-AAAB-1DAF75D3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BBC9395-AAA5-44FE-A24B-CFE78DB475DD}"/>
              </a:ext>
            </a:extLst>
          </p:cNvPr>
          <p:cNvGrpSpPr/>
          <p:nvPr/>
        </p:nvGrpSpPr>
        <p:grpSpPr>
          <a:xfrm>
            <a:off x="2281057" y="4597574"/>
            <a:ext cx="781575" cy="172375"/>
            <a:chOff x="1195207" y="4594399"/>
            <a:chExt cx="781575" cy="172375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CC77513-B32B-4350-88EC-6F79C5846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F67F5B8-DBFB-4C0F-8C55-FC51A748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CB8A740-0790-4B66-8DE4-1D6D0544D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A2100CE-DD55-4329-AB15-0FE43841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8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64" name="46">
            <a:hlinkClick r:id="" action="ppaction://media"/>
            <a:extLst>
              <a:ext uri="{FF2B5EF4-FFF2-40B4-BE49-F238E27FC236}">
                <a16:creationId xmlns:a16="http://schemas.microsoft.com/office/drawing/2014/main" id="{4D3F3F2B-128B-44EF-93C4-C981C7B44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559" y="2713425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834773DA-E2B8-49DE-A92A-B67B253C32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2E34E93-3EDB-4E27-86E2-1811D55266A9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F57A1C69-0B0A-4E8D-9C41-E7E282EBEA1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D9CE0D2F-97D1-4919-B2A2-2511CD2B4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35C0B3C6-F443-4ABD-B244-DE79C7052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DDB79BC-73D1-4086-B827-913B19178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0B5A2E88-BE1F-4153-88A3-1F85A2B4F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2860DD0-4F7D-4F9B-92E0-9DC9C35D2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2DA20D4-4277-424E-A776-4A127AC2BA6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C4983980-6642-4974-9FA9-34AD0E76A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10AE90F7-354E-422E-B005-BB268D6AD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32D792F1-FC46-4871-ADE9-7B0E583B3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CCE22C9-423B-4F83-A5F9-035F2CCD0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71EBB20-5597-4EBB-A4D4-84128D6DE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A2F8FC4-DE11-4DB0-9C62-6BC9ABB5C464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0044D30E-057A-48DA-B1B7-5E2B756DA804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348E9A26-0851-48AA-A944-EDF42968C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13A6A77-2794-42C2-98CB-6051BE706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6D12799-6784-4C0F-A50D-0E4DFC934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647914AD-72F8-46CA-93CA-D2175A99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140ACE19-64C2-41E5-BABB-512E172D7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22C04A9B-2E67-4F23-BAF9-F320EE64A362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CD1E1058-608B-4A8C-AD32-C6FF10C17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0EC96E39-9513-454B-9AA2-B1F5D4EFF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59F921A-AE48-4C46-B34C-12E9D1123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0CDE9D09-B26A-45FA-9F77-0E60D960B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CA839E43-EE02-43DF-906B-ED3047BE9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A3F7A3E-F5F0-4F3A-A0CB-04B58832E16C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E82B9C03-42BA-4632-9636-DD7610B6F17F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87E89E17-8E69-414E-907D-E57704A6D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ED0D4B02-1DBC-4066-A9FF-210760FA2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3C28231C-4476-4684-BE95-1F03C225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F3CB9659-B1F3-489F-99FC-3FC49A3F3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5F8026DA-3B20-4824-8F9A-759EDA8DF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6D312120-9522-4C0B-A503-418EF4992AB2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4BE84CE0-4A1E-4299-90E7-8DF47449A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890FCE7-BD0E-4A9C-BF47-2E4F38D10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F75B668-E4CD-4B0E-A21C-FBB8BECD70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0802F89D-3748-46C7-8E3F-6D3D9CE4C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ED024B74-6D6E-4E8F-A26A-8A8B2DA85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3F3DDB72-4C39-46D6-B1CD-13CF1FA57BBA}"/>
              </a:ext>
            </a:extLst>
          </p:cNvPr>
          <p:cNvGrpSpPr/>
          <p:nvPr/>
        </p:nvGrpSpPr>
        <p:grpSpPr>
          <a:xfrm>
            <a:off x="1194518" y="5462892"/>
            <a:ext cx="1255293" cy="176772"/>
            <a:chOff x="8916143" y="5466625"/>
            <a:chExt cx="1255293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7B73DD12-1B92-489F-8F80-E5716405CD5E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76E9947F-D846-4C1F-9592-D5C0DB8A6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DB64C0EC-CC74-45F9-8F3D-4EA72C333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6939A24-4C43-46B8-9ACD-F9F73AFB2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F088607-6358-45E0-B774-CA295CB2E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255F596D-9D0D-4AEA-84BA-EF89936CC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F19F14ED-8719-4C46-91C7-84E84C9AC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7E35E262-41A3-4806-9CCC-C3F524A4CC3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CF2BA687-0707-402D-94D1-9F2EF25D7BCB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B732AF9C-2435-4CDA-A959-EAF6331C8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DAF7CFD2-DE10-4C6E-B2E9-AFE0D21F6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95C0BC83-1091-4312-B661-3F15D3993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058A2FA7-7C46-46CE-9F5F-DC2EBC19C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9355088-ACE2-41EB-BF99-658A4C85C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902D66E8-4AB3-4533-AE25-88EFE3E4EF1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D6F09AE6-64BA-43D4-BC5E-6DAC99554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2CB6CCE2-B10D-44F0-9A1E-9FAFFE436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618904E-CFF5-4503-B4C6-5FDB62E21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8F72A9E0-E83B-4ABC-9D14-ABC8EA765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EDA544D6-D14D-4B22-91B5-75AF9788A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72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B56F7C9F-3B44-419B-A171-9A7118B773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9C8DED6-9D48-4D7C-A830-9631E2A28E9C}"/>
              </a:ext>
            </a:extLst>
          </p:cNvPr>
          <p:cNvGrpSpPr/>
          <p:nvPr/>
        </p:nvGrpSpPr>
        <p:grpSpPr>
          <a:xfrm>
            <a:off x="5199362" y="301282"/>
            <a:ext cx="2073725" cy="173597"/>
            <a:chOff x="8918075" y="4601740"/>
            <a:chExt cx="2073725" cy="17359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AB448557-E006-4CE2-A8B9-694B2C5A91D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45788919-E6D2-4EA7-A202-F62697F1C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612D865A-9347-496C-9DC4-9011B3F57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1E37E79-28C0-424E-9EDD-88747A599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DC6C9E23-F2D1-4320-8BD7-4F4C66018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51A49E3-1DCE-4E39-96D8-481B090F1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BDB8202-668B-4F31-A0D4-30C502571F0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1AEA7402-4CD3-421F-8B5B-25F7E2AC5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CA343AF0-EC26-443D-B6D5-CE6C523E1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E49064F7-68DF-458B-9E05-3A963314B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D45A3626-D28F-4F3B-9434-60A74E27B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FC6460DB-97E8-46FF-B61E-F92FC81F5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87BC4CB-4083-45FF-9CB1-CE3B5A9FFC3D}"/>
              </a:ext>
            </a:extLst>
          </p:cNvPr>
          <p:cNvGrpSpPr/>
          <p:nvPr/>
        </p:nvGrpSpPr>
        <p:grpSpPr>
          <a:xfrm>
            <a:off x="5198396" y="953679"/>
            <a:ext cx="2076900" cy="174328"/>
            <a:chOff x="8917109" y="5254137"/>
            <a:chExt cx="2076900" cy="174328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FE2BADC1-D18B-4767-AD4E-137F915A1FF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F3ED13B-49E8-4770-864A-6425FE3B4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B5E5E5E-F6BB-47ED-9158-861C87837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7496AA93-C1DE-40B6-A075-9FF853307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A24FF4E4-74E6-4111-BD09-53E91128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676C648-831F-4A5B-844D-262439FD2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A68509C0-F170-41E2-9090-CCC7E027229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4E80F7EF-2E79-49D1-B30E-332010DE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E4055719-7826-42EC-8565-38DDE609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CCD3C0ED-339F-4AB7-887A-24F8084D1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FBFDBBED-8DA1-49F6-805C-466A9A80A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6AD0E720-75C6-4F6A-BD2F-2EA557E6D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6905B356-3C20-43DB-B439-36F81A5F3BAE}"/>
              </a:ext>
            </a:extLst>
          </p:cNvPr>
          <p:cNvGrpSpPr/>
          <p:nvPr/>
        </p:nvGrpSpPr>
        <p:grpSpPr>
          <a:xfrm>
            <a:off x="5198671" y="736814"/>
            <a:ext cx="2074416" cy="175550"/>
            <a:chOff x="8917384" y="5037272"/>
            <a:chExt cx="2074416" cy="175550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3BB35F5-B9F3-4507-8DBA-D8CE4CEC6357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9B39D7EB-EBC3-41A0-9ECF-82FB78C2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0589B4D-2303-4803-949B-15D648830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0BE8BEAA-E260-42D1-8AAC-7A1AF42D5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032AD735-D383-4093-AE35-E33BA61FE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4E535EF3-ACC4-4D67-AFFD-FD2152B15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F1C2CAE0-46F8-462A-8F65-E00F2C96DA9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FA340E28-CBC8-49D5-BD1A-77FA46E1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C98236C-FCCD-4055-BFAE-F9A4E0FCE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82CA090-EF78-4D12-A176-C9457BF7D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833044FE-0EC6-4F9F-90B4-E4BF91CE5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E25F7031-F427-4A21-94D1-FD3BC369A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4815BCC-B745-4FC7-858F-6D4520F105CA}"/>
              </a:ext>
            </a:extLst>
          </p:cNvPr>
          <p:cNvGrpSpPr/>
          <p:nvPr/>
        </p:nvGrpSpPr>
        <p:grpSpPr>
          <a:xfrm>
            <a:off x="5198396" y="521362"/>
            <a:ext cx="2076900" cy="176772"/>
            <a:chOff x="8917109" y="4821820"/>
            <a:chExt cx="2076900" cy="176772"/>
          </a:xfrm>
        </p:grpSpPr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64DE56E6-6466-40B0-A387-554C5075E1D1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4FBC64D-C42A-4C54-AAF1-E246C6402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57ECAD7-AC6C-4E98-A0B7-4DC8F2C9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0B4D83ED-0836-4E77-8C18-2A67735CC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6E7A82D-352F-4795-ACEB-063D2A451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3750F7A9-CEAD-4D1D-9E6D-3D8AB1120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AA74AAE9-FB1F-4A75-BC04-412BF54AB41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93E7C686-356C-45C3-9CCB-AA204B26F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85767ED-43B5-4BF4-A02E-E4F398A9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BC8F4C36-8710-4CC7-A242-0EBB142F8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5042E763-AFEF-4BF1-AED1-646F1CC6B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86282588-2175-44EA-A6B7-3131D1807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6D47703-DB91-4F2C-AB76-D43BBD24E14A}"/>
              </a:ext>
            </a:extLst>
          </p:cNvPr>
          <p:cNvGrpSpPr/>
          <p:nvPr/>
        </p:nvGrpSpPr>
        <p:grpSpPr>
          <a:xfrm>
            <a:off x="5197430" y="1166167"/>
            <a:ext cx="1867668" cy="176772"/>
            <a:chOff x="8916143" y="5466625"/>
            <a:chExt cx="1867668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B027EC5-05D1-4CF5-A6AF-7BE7555D2F9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D6609142-F69F-4CAE-9B3A-62D4D0913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C8E04916-74AA-4E8A-A870-AECF03DF0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784A3D5-9DDE-4B0E-BE36-406CFC6BE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209D087E-754C-4ACE-8148-72CDCB000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34CC6EC4-0AE5-4020-82BF-CE4DBA210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A628AE57-45F0-4163-A0C8-F9224A9DD779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D6FD206-2E1B-4B2D-94A4-2BEA7FF62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E1CDFC73-DE54-497D-A21F-6E1AB782E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4361AD7-864A-400D-B588-3C6359466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D11B5721-F22C-4D8A-A9F2-EDE177CD8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08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46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rafik 138">
            <a:extLst>
              <a:ext uri="{FF2B5EF4-FFF2-40B4-BE49-F238E27FC236}">
                <a16:creationId xmlns:a16="http://schemas.microsoft.com/office/drawing/2014/main" id="{830F28E7-97EA-4556-9C73-E797466002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50" y="4527510"/>
            <a:ext cx="2160000" cy="2171865"/>
          </a:xfrm>
          <a:prstGeom prst="rect">
            <a:avLst/>
          </a:prstGeom>
        </p:spPr>
      </p:pic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81" name="64">
            <a:hlinkClick r:id="" action="ppaction://media"/>
            <a:extLst>
              <a:ext uri="{FF2B5EF4-FFF2-40B4-BE49-F238E27FC236}">
                <a16:creationId xmlns:a16="http://schemas.microsoft.com/office/drawing/2014/main" id="{C79F4D9D-B295-4059-B587-66AD7252C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5809" y="2718567"/>
            <a:ext cx="540000" cy="540000"/>
          </a:xfrm>
          <a:prstGeom prst="rect">
            <a:avLst/>
          </a:prstGeom>
        </p:spPr>
      </p:pic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1897E1C2-39B3-4855-A082-DC074B3AD1B7}"/>
              </a:ext>
            </a:extLst>
          </p:cNvPr>
          <p:cNvGrpSpPr/>
          <p:nvPr/>
        </p:nvGrpSpPr>
        <p:grpSpPr>
          <a:xfrm>
            <a:off x="5048525" y="4557250"/>
            <a:ext cx="2073725" cy="173597"/>
            <a:chOff x="8918075" y="4601740"/>
            <a:chExt cx="2073725" cy="173597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7786C190-2707-41EF-BDE4-4F96723EBF9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988FCF53-1B73-4A66-8D4D-9F4F6D8F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579B912A-54AB-418F-95DB-830EFBAC4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1D54ACDE-9166-47C8-8C25-83B0032E9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2D352A31-1A5D-409A-9FC5-C17C86456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BC1F942B-8B50-455E-B566-A19CA23DC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D9D76BC0-DCE6-46A2-B961-C00F724B5552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CB547969-ACEA-4E6B-9E23-989906066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2E951AB6-A105-4279-BF15-972348FB4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C8DDA16B-0C36-4F81-8E36-A9CBFCA2C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F9F5A1C8-A844-49FD-8894-EE229BC22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95D348E1-CAE9-41D9-A6C6-08CA49E75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EF469E73-0527-40F0-9C92-9B39B8205B72}"/>
              </a:ext>
            </a:extLst>
          </p:cNvPr>
          <p:cNvGrpSpPr/>
          <p:nvPr/>
        </p:nvGrpSpPr>
        <p:grpSpPr>
          <a:xfrm>
            <a:off x="5047834" y="4992782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A78A9268-8928-4EC9-802C-40C2C7FB405D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C09194BA-93C5-4C76-A5FF-8C6BDFF3F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200DC648-E4C1-406A-BEDC-727CE069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E1F9C824-B5B6-4A98-88FC-5E555F24C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FD60C4C-30C3-46F7-A348-1F6455BE1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FA37F6B0-7B5D-4F8D-A6D8-9D59FCCA2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3C392765-3219-4BA8-8531-4B34588A7319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8A9D871B-BAB4-4787-8DC4-E8084C728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C12EE390-A104-4731-A624-D680410BE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00CAB00-DC07-47FE-A8A7-F9574B66E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4B5E00AE-6B88-4F5A-9083-D9A0303A3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AB5680E7-35BD-4463-9F15-B01158A60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4817492C-C18C-4569-B933-F27CB530D63B}"/>
              </a:ext>
            </a:extLst>
          </p:cNvPr>
          <p:cNvGrpSpPr/>
          <p:nvPr/>
        </p:nvGrpSpPr>
        <p:grpSpPr>
          <a:xfrm>
            <a:off x="5046593" y="5422135"/>
            <a:ext cx="2073725" cy="176772"/>
            <a:chOff x="8916143" y="5466625"/>
            <a:chExt cx="2073725" cy="17677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4DE72CBF-7E12-4D9F-B65F-1B9E3A8ECB73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2E20C8E1-25C8-4205-ADAB-7803BB01A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95B3C39-3D71-4196-840D-C0F83A598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9F6B96D2-5687-4852-8052-AB59E9D04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C657A200-3741-4AD5-AF2C-F588F88EB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9D480BE5-78E3-4D54-9D21-7A837536E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32B23C4A-DDC7-44CE-B40C-0D7EDF12F0D0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1D6B5DD-2728-49F9-9B5C-378C93A96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2B975BB-068B-490F-92F1-C0C897A06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AA0AFC2A-1A13-4A61-A4EF-9972AB0DD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26E9FA3-41F7-4E1B-9932-A74C629B0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90CB1A97-0C53-4B2E-B83B-E4E6FA527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B123A14-E162-43E9-A51E-391F6ADB2572}"/>
              </a:ext>
            </a:extLst>
          </p:cNvPr>
          <p:cNvGrpSpPr/>
          <p:nvPr/>
        </p:nvGrpSpPr>
        <p:grpSpPr>
          <a:xfrm>
            <a:off x="5049768" y="5851468"/>
            <a:ext cx="781575" cy="172375"/>
            <a:chOff x="1195207" y="4594399"/>
            <a:chExt cx="781575" cy="172375"/>
          </a:xfrm>
        </p:grpSpPr>
        <p:pic>
          <p:nvPicPr>
            <p:cNvPr id="122" name="Grafik 121">
              <a:extLst>
                <a:ext uri="{FF2B5EF4-FFF2-40B4-BE49-F238E27FC236}">
                  <a16:creationId xmlns:a16="http://schemas.microsoft.com/office/drawing/2014/main" id="{1E2C5800-11CA-45D1-AFE0-28E033996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ACA244D2-8F82-426B-A425-DAB023014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30E241E8-6B62-47B8-B6E4-24CDCCC6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515C5486-CEF4-4C81-B262-699F0B76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A1DD19B-44A2-447A-9A3A-024E2AF3E6EB}"/>
              </a:ext>
            </a:extLst>
          </p:cNvPr>
          <p:cNvGrpSpPr/>
          <p:nvPr/>
        </p:nvGrpSpPr>
        <p:grpSpPr>
          <a:xfrm>
            <a:off x="5050734" y="5637778"/>
            <a:ext cx="2070550" cy="173597"/>
            <a:chOff x="8920284" y="5682268"/>
            <a:chExt cx="2070550" cy="173597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30F633DB-2225-4180-B81B-699B22EC217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8B3C196-D76D-4386-A929-0491C90C2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31F37CDF-B662-40B7-82F3-3A64125AB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8F81D939-ECB7-4CB0-BB9B-212267604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7EF99259-3D07-4CA5-B338-35F8F1D6C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55DBEE3-0F67-4241-838D-4AE3E073B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51AA972D-3DB5-4320-8013-3A5D35A6A340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241ADE20-A7AE-4FD3-B413-7ACE45EF7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A3DBC59F-C08D-401C-9D05-3199E9007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577BA1ED-AA49-463F-8010-C1FC57BE1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4A11BED2-F571-4798-8026-CF99AAA63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66E6BCB3-F0EE-4CE2-81CF-E4D45CB18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C96A7B6-4896-4849-BD3E-40208B8BC15D}"/>
              </a:ext>
            </a:extLst>
          </p:cNvPr>
          <p:cNvGrpSpPr/>
          <p:nvPr/>
        </p:nvGrpSpPr>
        <p:grpSpPr>
          <a:xfrm>
            <a:off x="5047559" y="4777330"/>
            <a:ext cx="2076900" cy="176772"/>
            <a:chOff x="8917109" y="4821820"/>
            <a:chExt cx="2076900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8BCADDC0-C3E1-4E90-B3DC-E6B1AADBE76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6386D327-8242-43C4-97BC-DB8625A7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9CE607F3-806C-4F57-AC04-A021AFBE7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915E0C5C-3684-4B6C-9DFD-89734FD0D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76E755A9-670A-4CE5-8C1F-FFF04282F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E685161D-2673-426D-8B20-B357A80CC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AD716C8F-2133-4212-972E-F9141FC6111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43B71341-EA03-4C97-8630-7A1CE72F4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C62B6EEA-3427-4304-BF4B-7A91B815C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15403254-91E9-4314-8537-1BC054AD5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D0154839-CB6D-49D7-909D-4D4AD219A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A155466B-E504-4304-BD1E-C138E0F00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EBE30E92-AE4F-493D-9AD6-B1A984F970D9}"/>
              </a:ext>
            </a:extLst>
          </p:cNvPr>
          <p:cNvGrpSpPr/>
          <p:nvPr/>
        </p:nvGrpSpPr>
        <p:grpSpPr>
          <a:xfrm>
            <a:off x="5047559" y="5209647"/>
            <a:ext cx="2076900" cy="174328"/>
            <a:chOff x="8917109" y="5254137"/>
            <a:chExt cx="2076900" cy="174328"/>
          </a:xfrm>
        </p:grpSpPr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6F5ED7AD-1484-456E-883C-C1E7E5570B59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40909F00-ECE1-473F-93C4-E35654C86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8002924F-E1B3-4F00-9E06-E240A1190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21D5EE5D-C52E-4F35-91C4-C00BA0719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09DC6B5E-1A45-43ED-8A19-360991F35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3545AB2D-100F-4CDC-88D2-983A85F2C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8F4DA373-87B2-46C5-B1FC-14902B8558EA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DD5E4194-E255-45A2-AF0C-413FEE15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975AD50F-9A11-4571-BF78-82BC63372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625156BE-C49C-4CEC-9A77-54E153F65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1274B820-2110-4950-A8EE-BA73B4871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E0F28653-0C78-4820-951F-2ABB65C0C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40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EFB3E35-6644-4228-96CE-CE3F99F137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3AC8D6C-5F0B-4213-BFB3-A524F97F50AC}"/>
              </a:ext>
            </a:extLst>
          </p:cNvPr>
          <p:cNvGrpSpPr/>
          <p:nvPr/>
        </p:nvGrpSpPr>
        <p:grpSpPr>
          <a:xfrm>
            <a:off x="5199362" y="297864"/>
            <a:ext cx="987632" cy="172375"/>
            <a:chOff x="1195207" y="4594399"/>
            <a:chExt cx="987632" cy="172375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3057404-D47A-48E4-A5D5-E144075F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A67CD14-4D0C-4E7E-BF74-F24BADCE8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E69C9798-27FD-4DA9-9222-188D1574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85FCDCA-A652-4354-A10D-6C08D791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B7A84E1-77AF-4BB5-B054-99DB6B27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CF0F039E-B5BD-4F96-91EF-10DC7A886AA2}"/>
              </a:ext>
            </a:extLst>
          </p:cNvPr>
          <p:cNvGrpSpPr/>
          <p:nvPr/>
        </p:nvGrpSpPr>
        <p:grpSpPr>
          <a:xfrm>
            <a:off x="5198396" y="521119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DFF91BEC-313A-4B51-8784-6DD0A1AE0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4129063-B4E7-4C85-9AF4-AA47838B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04C89684-8400-4594-BC41-D00960C3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320AFC4-F5CF-4BFF-885F-4E2B70A8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BE2FEC7-CF23-4AC0-95F6-F027ECCE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60" name="Grafik 59">
            <a:extLst>
              <a:ext uri="{FF2B5EF4-FFF2-40B4-BE49-F238E27FC236}">
                <a16:creationId xmlns:a16="http://schemas.microsoft.com/office/drawing/2014/main" id="{05CC702C-382A-4F32-A05E-3F4272D226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846" y="739746"/>
            <a:ext cx="169200" cy="1692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74871F6-E79B-417A-95A8-CC886DF6398C}"/>
              </a:ext>
            </a:extLst>
          </p:cNvPr>
          <p:cNvGrpSpPr/>
          <p:nvPr/>
        </p:nvGrpSpPr>
        <p:grpSpPr>
          <a:xfrm>
            <a:off x="6282280" y="299086"/>
            <a:ext cx="987632" cy="172375"/>
            <a:chOff x="1195207" y="4594399"/>
            <a:chExt cx="987632" cy="172375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2DC482E6-0359-4137-8F2E-E5F8D493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82A765B-8CBE-4FCF-AC8D-1AF059CB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D9D5BF74-6733-4BCA-920C-FE86636C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42EA268-AB86-4E85-8A48-CE9EA376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6A349563-13B7-4B75-8F44-53876E4B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DFDD1D9-D3A9-48C1-BDF3-01B128937D8F}"/>
              </a:ext>
            </a:extLst>
          </p:cNvPr>
          <p:cNvGrpSpPr/>
          <p:nvPr/>
        </p:nvGrpSpPr>
        <p:grpSpPr>
          <a:xfrm>
            <a:off x="6287664" y="522341"/>
            <a:ext cx="987632" cy="172375"/>
            <a:chOff x="1195207" y="4594399"/>
            <a:chExt cx="987632" cy="172375"/>
          </a:xfrm>
        </p:grpSpPr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195DF971-2107-4C04-9344-9AF73367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C12EDF36-725C-4F8A-BD47-3E77DBD9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595EFDC5-8164-4B68-8F6C-86954124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177C732-1825-4A59-8921-6FC6A238A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98DD110-06A5-40B8-A170-F38C3F00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B56F7C9F-3B44-419B-A171-9A7118B773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087" y="271542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9C8DED6-9D48-4D7C-A830-9631E2A28E9C}"/>
              </a:ext>
            </a:extLst>
          </p:cNvPr>
          <p:cNvGrpSpPr/>
          <p:nvPr/>
        </p:nvGrpSpPr>
        <p:grpSpPr>
          <a:xfrm>
            <a:off x="5199362" y="301282"/>
            <a:ext cx="2073725" cy="173597"/>
            <a:chOff x="8918075" y="4601740"/>
            <a:chExt cx="2073725" cy="173597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AB448557-E006-4CE2-A8B9-694B2C5A91D8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45788919-E6D2-4EA7-A202-F62697F1C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612D865A-9347-496C-9DC4-9011B3F57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01E37E79-28C0-424E-9EDD-88747A599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DC6C9E23-F2D1-4320-8BD7-4F4C66018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651A49E3-1DCE-4E39-96D8-481B090F1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DBDB8202-668B-4F31-A0D4-30C502571F0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1AEA7402-4CD3-421F-8B5B-25F7E2AC5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CA343AF0-EC26-443D-B6D5-CE6C523E1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E49064F7-68DF-458B-9E05-3A963314B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D45A3626-D28F-4F3B-9434-60A74E27B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FC6460DB-97E8-46FF-B61E-F92FC81F5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87BC4CB-4083-45FF-9CB1-CE3B5A9FFC3D}"/>
              </a:ext>
            </a:extLst>
          </p:cNvPr>
          <p:cNvGrpSpPr/>
          <p:nvPr/>
        </p:nvGrpSpPr>
        <p:grpSpPr>
          <a:xfrm>
            <a:off x="5198396" y="953679"/>
            <a:ext cx="2076900" cy="174328"/>
            <a:chOff x="8917109" y="5254137"/>
            <a:chExt cx="2076900" cy="174328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FE2BADC1-D18B-4767-AD4E-137F915A1FF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F3ED13B-49E8-4770-864A-6425FE3B4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FB5E5E5E-F6BB-47ED-9158-861C87837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7496AA93-C1DE-40B6-A075-9FF853307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A24FF4E4-74E6-4111-BD09-53E91128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5676C648-831F-4A5B-844D-262439FD2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A68509C0-F170-41E2-9090-CCC7E027229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4E80F7EF-2E79-49D1-B30E-332010DE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E4055719-7826-42EC-8565-38DDE609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CCD3C0ED-339F-4AB7-887A-24F8084D1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FBFDBBED-8DA1-49F6-805C-466A9A80A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6AD0E720-75C6-4F6A-BD2F-2EA557E6D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6905B356-3C20-43DB-B439-36F81A5F3BAE}"/>
              </a:ext>
            </a:extLst>
          </p:cNvPr>
          <p:cNvGrpSpPr/>
          <p:nvPr/>
        </p:nvGrpSpPr>
        <p:grpSpPr>
          <a:xfrm>
            <a:off x="5198671" y="736814"/>
            <a:ext cx="2074416" cy="175550"/>
            <a:chOff x="8917384" y="5037272"/>
            <a:chExt cx="2074416" cy="175550"/>
          </a:xfrm>
        </p:grpSpPr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3BB35F5-B9F3-4507-8DBA-D8CE4CEC6357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9B39D7EB-EBC3-41A0-9ECF-82FB78C2A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0589B4D-2303-4803-949B-15D648830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0BE8BEAA-E260-42D1-8AAC-7A1AF42D5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032AD735-D383-4093-AE35-E33BA61FE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4E535EF3-ACC4-4D67-AFFD-FD2152B15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F1C2CAE0-46F8-462A-8F65-E00F2C96DA9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FA340E28-CBC8-49D5-BD1A-77FA46E1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C98236C-FCCD-4055-BFAE-F9A4E0FCE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82CA090-EF78-4D12-A176-C9457BF7D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833044FE-0EC6-4F9F-90B4-E4BF91CE5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E25F7031-F427-4A21-94D1-FD3BC369A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4815BCC-B745-4FC7-858F-6D4520F105CA}"/>
              </a:ext>
            </a:extLst>
          </p:cNvPr>
          <p:cNvGrpSpPr/>
          <p:nvPr/>
        </p:nvGrpSpPr>
        <p:grpSpPr>
          <a:xfrm>
            <a:off x="5198396" y="521362"/>
            <a:ext cx="2076900" cy="176772"/>
            <a:chOff x="8917109" y="4821820"/>
            <a:chExt cx="2076900" cy="176772"/>
          </a:xfrm>
        </p:grpSpPr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64DE56E6-6466-40B0-A387-554C5075E1D1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4FBC64D-C42A-4C54-AAF1-E246C6402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57ECAD7-AC6C-4E98-A0B7-4DC8F2C9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0B4D83ED-0836-4E77-8C18-2A67735CC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B6E7A82D-352F-4795-ACEB-063D2A451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3750F7A9-CEAD-4D1D-9E6D-3D8AB1120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AA74AAE9-FB1F-4A75-BC04-412BF54AB41B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93E7C686-356C-45C3-9CCB-AA204B26F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D85767ED-43B5-4BF4-A02E-E4F398A93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BC8F4C36-8710-4CC7-A242-0EBB142F8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5042E763-AFEF-4BF1-AED1-646F1CC6B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86282588-2175-44EA-A6B7-3131D1807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6D47703-DB91-4F2C-AB76-D43BBD24E14A}"/>
              </a:ext>
            </a:extLst>
          </p:cNvPr>
          <p:cNvGrpSpPr/>
          <p:nvPr/>
        </p:nvGrpSpPr>
        <p:grpSpPr>
          <a:xfrm>
            <a:off x="5197430" y="1166167"/>
            <a:ext cx="1867668" cy="176772"/>
            <a:chOff x="8916143" y="5466625"/>
            <a:chExt cx="1867668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B027EC5-05D1-4CF5-A6AF-7BE7555D2F9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D6609142-F69F-4CAE-9B3A-62D4D0913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C8E04916-74AA-4E8A-A870-AECF03DF0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B784A3D5-9DDE-4B0E-BE36-406CFC6BE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209D087E-754C-4ACE-8148-72CDCB000C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34CC6EC4-0AE5-4020-82BF-CE4DBA210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A628AE57-45F0-4163-A0C8-F9224A9DD779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D6FD206-2E1B-4B2D-94A4-2BEA7FF62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E1CDFC73-DE54-497D-A21F-6E1AB782E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34361AD7-864A-400D-B588-3C6359466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D11B5721-F22C-4D8A-A9F2-EDE177CD8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303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3677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9">
            <a:hlinkClick r:id="" action="ppaction://media"/>
            <a:extLst>
              <a:ext uri="{FF2B5EF4-FFF2-40B4-BE49-F238E27FC236}">
                <a16:creationId xmlns:a16="http://schemas.microsoft.com/office/drawing/2014/main" id="{1D1DA1C5-4A9D-44F5-827B-23BCC39B9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7876" y="2704025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7C1309AB-BE51-40B9-9984-2ABD54F96AE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71542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D394BF2-8CE7-4710-A88D-35524681F7CC}"/>
              </a:ext>
            </a:extLst>
          </p:cNvPr>
          <p:cNvGrpSpPr/>
          <p:nvPr/>
        </p:nvGrpSpPr>
        <p:grpSpPr>
          <a:xfrm>
            <a:off x="5059484" y="291237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8EA6F3E9-796C-4083-945E-C75A2EA89F15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4A5003CA-9682-4CF4-9194-30C03DBDB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7723B35A-0216-4D56-B240-F663BBE94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850B6F5D-C158-4E56-A686-70127E89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9D7DD91B-5ABF-4D63-B5A0-695B3B808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E2AEED6-419B-404A-8964-5F9A15336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A0C8E370-0482-456A-8B29-D450B501F0F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3286A72C-B85F-4172-AD60-7CA593903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399B9AB8-5279-4D12-9DCE-FDD507A8E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9EC9ABA7-9EA8-4270-9D8B-423120278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D3D09AFF-1315-45E1-8393-F96A7F92C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20654B04-8FCA-4C56-970C-AE9044CE4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A825117-8A50-48B9-ABF5-FDB7522002B2}"/>
              </a:ext>
            </a:extLst>
          </p:cNvPr>
          <p:cNvGrpSpPr/>
          <p:nvPr/>
        </p:nvGrpSpPr>
        <p:grpSpPr>
          <a:xfrm>
            <a:off x="5056309" y="953679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BBB51ECF-2032-4037-B596-0C589D2CD5FA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1420D3A-982C-4C36-90EF-C8373BFF6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AE027C3-F288-4337-8192-CB9BAEC82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77D9987-3403-4E4C-A7E4-FF6C51822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31AEF286-2D01-411A-9FDD-4162EDA7F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1BE73707-BA06-4AE9-A017-2E28C21B0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B433FB6-9393-4D97-AAA9-B34F0A7612FB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3C4A6D52-0CDF-47C0-9B1C-060663857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4B97271C-0E22-4653-A226-74B0D47F0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FA02E81A-9716-404C-B94C-62086BD78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153158BE-45E6-4070-A31F-01A8C5320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A678DC24-88BC-4340-9CCF-500F52668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12D4C89D-AA6F-42F1-9255-28FB7284C0CA}"/>
              </a:ext>
            </a:extLst>
          </p:cNvPr>
          <p:cNvGrpSpPr/>
          <p:nvPr/>
        </p:nvGrpSpPr>
        <p:grpSpPr>
          <a:xfrm>
            <a:off x="5056584" y="736814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AFED6AD6-A750-430D-9C77-8655275AB41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248AED97-8D16-41FA-9512-87C819DCA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86A723E1-13CF-4ACD-88F2-BE49CB8E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155DA475-D821-4065-972B-D5270A37C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B4575FD1-0049-48E1-9116-EAD7A39E3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9851959-2743-4381-8F8F-9E9E90EC6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B984B445-04F7-4225-9DA0-20ED04E1FF6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7C40D0BB-2FCC-4583-BA54-6CEE44560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E103CC69-91AA-464E-BDF8-AB737D51C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E7EE051-7E22-41D3-9599-6BC36BCED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A5B75D5C-06BE-4462-A9C9-FD0B85193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A40091BE-1EE1-4F53-A33C-058D37CA2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E7033CF-2532-412C-BF38-1F7BDDD94B00}"/>
              </a:ext>
            </a:extLst>
          </p:cNvPr>
          <p:cNvGrpSpPr/>
          <p:nvPr/>
        </p:nvGrpSpPr>
        <p:grpSpPr>
          <a:xfrm>
            <a:off x="5056309" y="521362"/>
            <a:ext cx="2076900" cy="176772"/>
            <a:chOff x="8917109" y="4821820"/>
            <a:chExt cx="2076900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CADEAC93-F54F-4B5F-B082-834CF24AE52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5E11E959-36E2-4E95-BD60-F18B796C7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05A60A19-5272-4C66-9DDC-22A76FF7C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E03415BD-1172-4612-8423-35F556A38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418FCB72-2CA7-4BEA-8099-23B386EA5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A3833151-6E44-434E-94D3-B774191307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044DE2E-4906-4434-8CD2-C71D86474627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7A62A678-8991-4B70-B000-233C24656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D4B8C79-4FD5-4A66-8533-FD3AE9539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D28DFB8C-E3A8-41E7-972D-A98D19087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331B61B8-4874-43E7-851D-06BB3A4A7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AFC01F63-D264-47A4-8AFD-A1EE15F29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D8ADD3C3-EF38-4C21-94F9-4FB414DA9AC9}"/>
              </a:ext>
            </a:extLst>
          </p:cNvPr>
          <p:cNvGrpSpPr/>
          <p:nvPr/>
        </p:nvGrpSpPr>
        <p:grpSpPr>
          <a:xfrm>
            <a:off x="5055343" y="1166167"/>
            <a:ext cx="1867668" cy="176772"/>
            <a:chOff x="8916143" y="5466625"/>
            <a:chExt cx="1867668" cy="176772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07552EBF-221D-44E4-A886-5B9143E7023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BD54F63-9595-4FA1-B3C1-5889268B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67D134FC-6646-4E08-B488-F0652B5A3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DAB9B2FD-6033-4645-AD85-3DE6B3575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6EAF46EA-C6BE-4A4B-B1E6-06ADF6527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E1073EA3-6CF9-4683-B679-7C6011D86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D16A2A2B-ADF5-46C6-AFE5-6CA8E9C27855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9C31380C-BE3F-4881-AC2D-48581348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53C6859A-9317-43DD-B57A-AB7321473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2EB8FB97-20BC-4F42-A838-CB5F51CBD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7EA7A4D-B3E2-4E05-8645-D31549C01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130" name="Grafik 129">
            <a:extLst>
              <a:ext uri="{FF2B5EF4-FFF2-40B4-BE49-F238E27FC236}">
                <a16:creationId xmlns:a16="http://schemas.microsoft.com/office/drawing/2014/main" id="{6658FF2A-8F58-49B6-9C17-1BDDBF8802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31" name="Textfeld 130">
            <a:extLst>
              <a:ext uri="{FF2B5EF4-FFF2-40B4-BE49-F238E27FC236}">
                <a16:creationId xmlns:a16="http://schemas.microsoft.com/office/drawing/2014/main" id="{047B59F0-F2C2-4161-8185-9FEDBD85694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234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3440E653-9DF5-4E37-9EFF-D375065C5D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892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A9F39B7B-9250-4439-ACA7-8F30BE1439BF}"/>
              </a:ext>
            </a:extLst>
          </p:cNvPr>
          <p:cNvGrpSpPr/>
          <p:nvPr/>
        </p:nvGrpSpPr>
        <p:grpSpPr>
          <a:xfrm>
            <a:off x="4968167" y="206521"/>
            <a:ext cx="2073725" cy="173597"/>
            <a:chOff x="8918075" y="4601740"/>
            <a:chExt cx="2073725" cy="173597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1D85A62A-DDAF-46A6-AE73-6F325BAA622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CCAA43C-5C55-49B2-9809-5034001DF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0E4BB62-3F67-4100-95B7-060A7F9A0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F30699EB-C5A3-48EC-92FF-D900E8039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9B01B189-6258-47E5-87E2-48C0FA57E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2B5F825-B338-4C13-8472-9272FA48B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2AF739A6-C247-4AEB-9E38-516D57564F26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E36585F3-85C0-4CE1-8BFB-7B85A11B2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70B75B9E-0900-400E-AA90-A0792B2BA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5F1B977-92B1-4057-A10F-445ACD9B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572315E-0E38-4127-96D0-C78F5970C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A8527663-F93D-406A-8481-04D6E8B60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6B8C704-7F9F-4629-8AE9-4CB9F1E35EAC}"/>
              </a:ext>
            </a:extLst>
          </p:cNvPr>
          <p:cNvGrpSpPr/>
          <p:nvPr/>
        </p:nvGrpSpPr>
        <p:grpSpPr>
          <a:xfrm>
            <a:off x="4967201" y="426601"/>
            <a:ext cx="2076900" cy="176772"/>
            <a:chOff x="8917109" y="4821820"/>
            <a:chExt cx="2076900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AD41A573-21B3-455F-B469-7F7E8AA6810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88DCFC26-C884-47B4-A802-A09D100B0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37B9566F-3FEA-43C9-9429-785BB7718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CDA0825-B6DF-4FF1-84E6-D302939A8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38357B48-3674-47FC-901D-9547CC980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3F82C4-0AFD-468D-A4DE-77771CFC5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8D2C5766-B012-4251-806A-958B21FA2CC2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3FB66AC1-68C7-4A35-B126-21754330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B06D6F76-2A9D-451E-A3DD-4D07C17ED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1A77D312-0716-4D53-A1FA-3F48F4657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17F952F-3F13-4F6C-A20B-ECBBD9CA4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5ADAAC2D-91E7-4312-9602-9A596526C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0BD4D5E-A313-4DB4-9194-2898E7D8CD63}"/>
              </a:ext>
            </a:extLst>
          </p:cNvPr>
          <p:cNvGrpSpPr/>
          <p:nvPr/>
        </p:nvGrpSpPr>
        <p:grpSpPr>
          <a:xfrm>
            <a:off x="4967476" y="642053"/>
            <a:ext cx="784750" cy="174195"/>
            <a:chOff x="1192032" y="4591224"/>
            <a:chExt cx="784750" cy="174195"/>
          </a:xfrm>
        </p:grpSpPr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2AD66167-608D-4177-8BC3-27DD1124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32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A0F61013-5C8E-4239-B712-F8AE640CA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157" y="459439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FB2680D9-EF9E-4D96-8A18-992677F3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21B39513-3611-4A9C-97AD-EE621783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5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2C4F1FD-918E-4B01-9EC6-920D2090B7A1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84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2" name="74">
            <a:hlinkClick r:id="" action="ppaction://media"/>
            <a:extLst>
              <a:ext uri="{FF2B5EF4-FFF2-40B4-BE49-F238E27FC236}">
                <a16:creationId xmlns:a16="http://schemas.microsoft.com/office/drawing/2014/main" id="{0E8874E1-2B7C-4FC8-AFD1-2AE405F98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028" y="2749515"/>
            <a:ext cx="540000" cy="540000"/>
          </a:xfrm>
          <a:prstGeom prst="rect">
            <a:avLst/>
          </a:prstGeom>
        </p:spPr>
      </p:pic>
      <p:cxnSp>
        <p:nvCxnSpPr>
          <p:cNvPr id="91" name="Gerade Verbindung 17">
            <a:extLst>
              <a:ext uri="{FF2B5EF4-FFF2-40B4-BE49-F238E27FC236}">
                <a16:creationId xmlns:a16="http://schemas.microsoft.com/office/drawing/2014/main" id="{AE567374-0A85-4228-8FBD-838E615819BE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Grafik 186">
            <a:extLst>
              <a:ext uri="{FF2B5EF4-FFF2-40B4-BE49-F238E27FC236}">
                <a16:creationId xmlns:a16="http://schemas.microsoft.com/office/drawing/2014/main" id="{49454043-34D0-4A8D-8011-386DD341AB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3577EBB6-BBA5-43C6-A954-AC18A2C31B52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0ED49B7E-1875-4B02-BD2C-C19CDCC233F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A0CACCAA-5C0A-421C-A5CA-80A8A592A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ADBB5DD5-BDE6-4A05-A6DE-8C7776C71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3817497D-1260-4ECC-95A8-5EF51D3FC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418B05A8-809B-4E21-8342-F315E73DD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1C489480-F23A-478F-878C-792DF5727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0" name="Gruppieren 189">
              <a:extLst>
                <a:ext uri="{FF2B5EF4-FFF2-40B4-BE49-F238E27FC236}">
                  <a16:creationId xmlns:a16="http://schemas.microsoft.com/office/drawing/2014/main" id="{7589946D-52D7-4EDC-9A97-F7CA81A05E6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485E9AC8-1B8D-4158-93F9-A8DA5EBD1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A211E78D-7A2A-4591-B780-8FF3F79F7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62FC4444-9753-4167-81F1-B37D507922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72217787-0C9A-4DB5-9A4D-3DD20C82F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2A8ADB00-A1C6-4980-B91B-470E34FEE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3B0CF224-73D2-486E-9298-42C9E144595F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ABCF2A90-1B9E-4B3B-B193-C120737D4EFB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5E7F1CBC-9737-46A8-A65E-FDADCAF1D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28F0D15D-F547-47D1-9E34-BE0FD4E7D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43CFCAD-72D7-4166-8F3F-DD10784CF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0E391543-90D3-47EA-9E68-FE733C4A8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3A9C7FF5-3FBF-4C52-B251-DCAF6AE42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3" name="Gruppieren 202">
              <a:extLst>
                <a:ext uri="{FF2B5EF4-FFF2-40B4-BE49-F238E27FC236}">
                  <a16:creationId xmlns:a16="http://schemas.microsoft.com/office/drawing/2014/main" id="{82981412-C683-4BF3-A355-4F3E2522DA3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BE0ED29F-31D4-48A0-AE9F-08F9ABCDC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FD26993A-B971-47E4-B7EE-B4F1F8434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86DE0CA8-F90C-41D1-A68F-6BE083015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FD486E22-CD39-4981-8E5B-332BA3964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CE21BC54-3B6E-4C0A-9DAB-AACA37581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2F37C472-CF43-43B3-AE05-EF9635C24B59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F05F9556-52FE-43C6-8606-2FA719F1C21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8A69599D-21CF-46F6-AD8E-408BE2F25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E6803E27-9E16-4285-8CD1-1E7486B28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67D1A5BE-A6C8-4F12-9D89-49C189183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76DC0A4D-F71B-4255-A4B7-25154709F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8FA06B83-2843-4B73-868B-0270A0C76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B9687749-199E-46F3-BE55-06C1DC05A92D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61D6B26F-2941-40FF-8E59-62AEFA5B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F0B7E644-BB9C-4207-B259-F4B15328D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09929199-43FF-4ED0-AF93-F99C1AB21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144CB82B-CA4F-45D5-900B-6FA239030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A9FD0926-5F9F-4CB3-8912-4B5669481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51B03002-569F-4C41-B0D0-7F39D604096A}"/>
              </a:ext>
            </a:extLst>
          </p:cNvPr>
          <p:cNvGrpSpPr/>
          <p:nvPr/>
        </p:nvGrpSpPr>
        <p:grpSpPr>
          <a:xfrm>
            <a:off x="1195484" y="5682268"/>
            <a:ext cx="2070550" cy="173597"/>
            <a:chOff x="8920284" y="5682268"/>
            <a:chExt cx="2070550" cy="173597"/>
          </a:xfrm>
        </p:grpSpPr>
        <p:grpSp>
          <p:nvGrpSpPr>
            <p:cNvPr id="228" name="Gruppieren 227">
              <a:extLst>
                <a:ext uri="{FF2B5EF4-FFF2-40B4-BE49-F238E27FC236}">
                  <a16:creationId xmlns:a16="http://schemas.microsoft.com/office/drawing/2014/main" id="{785DAC0B-2BE1-427E-816E-1603016EB79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35" name="Grafik 234">
                <a:extLst>
                  <a:ext uri="{FF2B5EF4-FFF2-40B4-BE49-F238E27FC236}">
                    <a16:creationId xmlns:a16="http://schemas.microsoft.com/office/drawing/2014/main" id="{423EDCF4-2CDF-4055-8166-589E57320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69697702-DC7B-4F07-AE3E-03AFCC351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7" name="Grafik 236">
                <a:extLst>
                  <a:ext uri="{FF2B5EF4-FFF2-40B4-BE49-F238E27FC236}">
                    <a16:creationId xmlns:a16="http://schemas.microsoft.com/office/drawing/2014/main" id="{8ECE70DE-9F39-4B85-9F2E-3A2983A3F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8" name="Grafik 237">
                <a:extLst>
                  <a:ext uri="{FF2B5EF4-FFF2-40B4-BE49-F238E27FC236}">
                    <a16:creationId xmlns:a16="http://schemas.microsoft.com/office/drawing/2014/main" id="{5039822A-A40E-4134-AF9B-8F14E479A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FF7BC308-108A-4B33-AD01-678C58D65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9" name="Gruppieren 228">
              <a:extLst>
                <a:ext uri="{FF2B5EF4-FFF2-40B4-BE49-F238E27FC236}">
                  <a16:creationId xmlns:a16="http://schemas.microsoft.com/office/drawing/2014/main" id="{883E4589-0B72-44F4-AACF-67B8A97FBBB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009208B3-FE0A-4B6C-8213-6D5573BEB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920E6CFF-5FC5-473F-9BC0-C9851E4DC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324E868A-1E6A-4538-85FC-AC9395F1E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3" name="Grafik 232">
                <a:extLst>
                  <a:ext uri="{FF2B5EF4-FFF2-40B4-BE49-F238E27FC236}">
                    <a16:creationId xmlns:a16="http://schemas.microsoft.com/office/drawing/2014/main" id="{A293635C-6A41-4688-864B-276BE8490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4" name="Grafik 233">
                <a:extLst>
                  <a:ext uri="{FF2B5EF4-FFF2-40B4-BE49-F238E27FC236}">
                    <a16:creationId xmlns:a16="http://schemas.microsoft.com/office/drawing/2014/main" id="{7B261069-E21B-4BDA-87E9-7D7B4AAD7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1ADDD705-1BDD-4370-B0B2-20E684C6F177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4024AA5C-0DCC-4ECD-A22A-944FE1CD2FA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248" name="Grafik 247">
                <a:extLst>
                  <a:ext uri="{FF2B5EF4-FFF2-40B4-BE49-F238E27FC236}">
                    <a16:creationId xmlns:a16="http://schemas.microsoft.com/office/drawing/2014/main" id="{FAA2BCCC-3D41-4D41-AD99-0565C8CDF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9" name="Grafik 248">
                <a:extLst>
                  <a:ext uri="{FF2B5EF4-FFF2-40B4-BE49-F238E27FC236}">
                    <a16:creationId xmlns:a16="http://schemas.microsoft.com/office/drawing/2014/main" id="{E4D75629-7B5F-488C-8E5D-6DC4D3E97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0" name="Grafik 249">
                <a:extLst>
                  <a:ext uri="{FF2B5EF4-FFF2-40B4-BE49-F238E27FC236}">
                    <a16:creationId xmlns:a16="http://schemas.microsoft.com/office/drawing/2014/main" id="{E945AD20-8C89-4A6F-993C-F4DEE65B7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1" name="Grafik 250">
                <a:extLst>
                  <a:ext uri="{FF2B5EF4-FFF2-40B4-BE49-F238E27FC236}">
                    <a16:creationId xmlns:a16="http://schemas.microsoft.com/office/drawing/2014/main" id="{728F252A-7038-41C0-92DA-299188A40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2" name="Grafik 251">
                <a:extLst>
                  <a:ext uri="{FF2B5EF4-FFF2-40B4-BE49-F238E27FC236}">
                    <a16:creationId xmlns:a16="http://schemas.microsoft.com/office/drawing/2014/main" id="{CB5F4FDB-83E9-4BB2-94B1-56D7EC9FF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FB22556D-891B-4F0B-AEBE-B6C891D899B6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243" name="Grafik 242">
                <a:extLst>
                  <a:ext uri="{FF2B5EF4-FFF2-40B4-BE49-F238E27FC236}">
                    <a16:creationId xmlns:a16="http://schemas.microsoft.com/office/drawing/2014/main" id="{A1C1DDB1-4D73-41C2-91FA-F7025F736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4" name="Grafik 243">
                <a:extLst>
                  <a:ext uri="{FF2B5EF4-FFF2-40B4-BE49-F238E27FC236}">
                    <a16:creationId xmlns:a16="http://schemas.microsoft.com/office/drawing/2014/main" id="{77BC5751-9D12-4776-8699-6A6B53C7BA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5" name="Grafik 244">
                <a:extLst>
                  <a:ext uri="{FF2B5EF4-FFF2-40B4-BE49-F238E27FC236}">
                    <a16:creationId xmlns:a16="http://schemas.microsoft.com/office/drawing/2014/main" id="{4F722715-E6CA-456F-A451-F2057E550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1DCF86C1-C7BA-41EA-BEB7-26E0B9FF4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7" name="Grafik 246">
                <a:extLst>
                  <a:ext uri="{FF2B5EF4-FFF2-40B4-BE49-F238E27FC236}">
                    <a16:creationId xmlns:a16="http://schemas.microsoft.com/office/drawing/2014/main" id="{53942E67-E67D-40E9-8227-77E8102D9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51B2B772-AC70-4CFE-AA32-82FAAF1B1446}"/>
              </a:ext>
            </a:extLst>
          </p:cNvPr>
          <p:cNvGrpSpPr/>
          <p:nvPr/>
        </p:nvGrpSpPr>
        <p:grpSpPr>
          <a:xfrm>
            <a:off x="1194518" y="5895958"/>
            <a:ext cx="2072841" cy="172375"/>
            <a:chOff x="8919318" y="5895958"/>
            <a:chExt cx="2072841" cy="172375"/>
          </a:xfrm>
        </p:grpSpPr>
        <p:grpSp>
          <p:nvGrpSpPr>
            <p:cNvPr id="254" name="Gruppieren 253">
              <a:extLst>
                <a:ext uri="{FF2B5EF4-FFF2-40B4-BE49-F238E27FC236}">
                  <a16:creationId xmlns:a16="http://schemas.microsoft.com/office/drawing/2014/main" id="{D5FC6EB8-2988-4168-9699-A8AB76800524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61" name="Grafik 260">
                <a:extLst>
                  <a:ext uri="{FF2B5EF4-FFF2-40B4-BE49-F238E27FC236}">
                    <a16:creationId xmlns:a16="http://schemas.microsoft.com/office/drawing/2014/main" id="{BDFF7661-CFE5-4F88-BD6E-A0806B1056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2" name="Grafik 261">
                <a:extLst>
                  <a:ext uri="{FF2B5EF4-FFF2-40B4-BE49-F238E27FC236}">
                    <a16:creationId xmlns:a16="http://schemas.microsoft.com/office/drawing/2014/main" id="{ADB1BE1B-E807-4AFA-A616-EC0C39F79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3" name="Grafik 262">
                <a:extLst>
                  <a:ext uri="{FF2B5EF4-FFF2-40B4-BE49-F238E27FC236}">
                    <a16:creationId xmlns:a16="http://schemas.microsoft.com/office/drawing/2014/main" id="{4DD84494-A826-4CEC-9E03-2DAE10A31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4" name="Grafik 263">
                <a:extLst>
                  <a:ext uri="{FF2B5EF4-FFF2-40B4-BE49-F238E27FC236}">
                    <a16:creationId xmlns:a16="http://schemas.microsoft.com/office/drawing/2014/main" id="{BF525D6E-7533-4A92-8D33-3688A5905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5" name="Grafik 264">
                <a:extLst>
                  <a:ext uri="{FF2B5EF4-FFF2-40B4-BE49-F238E27FC236}">
                    <a16:creationId xmlns:a16="http://schemas.microsoft.com/office/drawing/2014/main" id="{50542B3E-81C9-4BEA-902E-E720562F5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55" name="Gruppieren 254">
              <a:extLst>
                <a:ext uri="{FF2B5EF4-FFF2-40B4-BE49-F238E27FC236}">
                  <a16:creationId xmlns:a16="http://schemas.microsoft.com/office/drawing/2014/main" id="{1886FCB1-95AD-4786-9C98-2EB6987290FC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56" name="Grafik 255">
                <a:extLst>
                  <a:ext uri="{FF2B5EF4-FFF2-40B4-BE49-F238E27FC236}">
                    <a16:creationId xmlns:a16="http://schemas.microsoft.com/office/drawing/2014/main" id="{92F9B5ED-1E44-4CC6-BDAA-49C9E7873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7" name="Grafik 256">
                <a:extLst>
                  <a:ext uri="{FF2B5EF4-FFF2-40B4-BE49-F238E27FC236}">
                    <a16:creationId xmlns:a16="http://schemas.microsoft.com/office/drawing/2014/main" id="{07D371C5-A831-4802-9F4D-57FB09DF1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8" name="Grafik 257">
                <a:extLst>
                  <a:ext uri="{FF2B5EF4-FFF2-40B4-BE49-F238E27FC236}">
                    <a16:creationId xmlns:a16="http://schemas.microsoft.com/office/drawing/2014/main" id="{17E6B0EC-756B-432D-B283-22B694101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9" name="Grafik 258">
                <a:extLst>
                  <a:ext uri="{FF2B5EF4-FFF2-40B4-BE49-F238E27FC236}">
                    <a16:creationId xmlns:a16="http://schemas.microsoft.com/office/drawing/2014/main" id="{C605E528-5BE0-440B-8DF8-88A672AD9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0" name="Grafik 259">
                <a:extLst>
                  <a:ext uri="{FF2B5EF4-FFF2-40B4-BE49-F238E27FC236}">
                    <a16:creationId xmlns:a16="http://schemas.microsoft.com/office/drawing/2014/main" id="{DB5415B5-1F1D-40BE-A3B6-0596CAA2D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B711BC1F-C24F-444A-A443-972AF06BE119}"/>
              </a:ext>
            </a:extLst>
          </p:cNvPr>
          <p:cNvGrpSpPr/>
          <p:nvPr/>
        </p:nvGrpSpPr>
        <p:grpSpPr>
          <a:xfrm>
            <a:off x="1199703" y="6110618"/>
            <a:ext cx="781575" cy="172375"/>
            <a:chOff x="1195207" y="4594399"/>
            <a:chExt cx="781575" cy="172375"/>
          </a:xfrm>
        </p:grpSpPr>
        <p:pic>
          <p:nvPicPr>
            <p:cNvPr id="269" name="Grafik 268">
              <a:extLst>
                <a:ext uri="{FF2B5EF4-FFF2-40B4-BE49-F238E27FC236}">
                  <a16:creationId xmlns:a16="http://schemas.microsoft.com/office/drawing/2014/main" id="{4C5BEB56-7DB1-4A74-B191-928740726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70" name="Grafik 269">
              <a:extLst>
                <a:ext uri="{FF2B5EF4-FFF2-40B4-BE49-F238E27FC236}">
                  <a16:creationId xmlns:a16="http://schemas.microsoft.com/office/drawing/2014/main" id="{D8C110D1-894A-48B3-8AF9-A3608781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71" name="Grafik 270">
              <a:extLst>
                <a:ext uri="{FF2B5EF4-FFF2-40B4-BE49-F238E27FC236}">
                  <a16:creationId xmlns:a16="http://schemas.microsoft.com/office/drawing/2014/main" id="{B8EB443C-B8FD-4AF8-9FA0-4448C450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72" name="Grafik 271">
              <a:extLst>
                <a:ext uri="{FF2B5EF4-FFF2-40B4-BE49-F238E27FC236}">
                  <a16:creationId xmlns:a16="http://schemas.microsoft.com/office/drawing/2014/main" id="{248B68D5-5FBA-41E9-B78D-0CD2A5A3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FD63E395-1FB9-427D-9BED-9BCCFA3883A6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280" name="Gruppieren 279">
              <a:extLst>
                <a:ext uri="{FF2B5EF4-FFF2-40B4-BE49-F238E27FC236}">
                  <a16:creationId xmlns:a16="http://schemas.microsoft.com/office/drawing/2014/main" id="{236F0303-0303-4E33-B588-1AB0E32C95F1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287" name="Grafik 286">
                <a:extLst>
                  <a:ext uri="{FF2B5EF4-FFF2-40B4-BE49-F238E27FC236}">
                    <a16:creationId xmlns:a16="http://schemas.microsoft.com/office/drawing/2014/main" id="{F9EEBEF5-24A8-4BED-B63D-108116A40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8" name="Grafik 287">
                <a:extLst>
                  <a:ext uri="{FF2B5EF4-FFF2-40B4-BE49-F238E27FC236}">
                    <a16:creationId xmlns:a16="http://schemas.microsoft.com/office/drawing/2014/main" id="{C9505D3B-250D-4DCD-9ED7-5CB6451A5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9" name="Grafik 288">
                <a:extLst>
                  <a:ext uri="{FF2B5EF4-FFF2-40B4-BE49-F238E27FC236}">
                    <a16:creationId xmlns:a16="http://schemas.microsoft.com/office/drawing/2014/main" id="{CEA8FEC6-B3A6-4818-B333-3734D4A3B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0" name="Grafik 289">
                <a:extLst>
                  <a:ext uri="{FF2B5EF4-FFF2-40B4-BE49-F238E27FC236}">
                    <a16:creationId xmlns:a16="http://schemas.microsoft.com/office/drawing/2014/main" id="{47095159-155B-41F5-AAA9-A9F11B6E4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1" name="Grafik 290">
                <a:extLst>
                  <a:ext uri="{FF2B5EF4-FFF2-40B4-BE49-F238E27FC236}">
                    <a16:creationId xmlns:a16="http://schemas.microsoft.com/office/drawing/2014/main" id="{B0E70D1C-4B2D-43CA-A9E5-0FC02D12C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81" name="Gruppieren 280">
              <a:extLst>
                <a:ext uri="{FF2B5EF4-FFF2-40B4-BE49-F238E27FC236}">
                  <a16:creationId xmlns:a16="http://schemas.microsoft.com/office/drawing/2014/main" id="{92C861A4-C8B8-4591-B689-C7915C5C4BAC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282" name="Grafik 281">
                <a:extLst>
                  <a:ext uri="{FF2B5EF4-FFF2-40B4-BE49-F238E27FC236}">
                    <a16:creationId xmlns:a16="http://schemas.microsoft.com/office/drawing/2014/main" id="{CC11372A-9167-44BD-B522-43D7AF600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3" name="Grafik 282">
                <a:extLst>
                  <a:ext uri="{FF2B5EF4-FFF2-40B4-BE49-F238E27FC236}">
                    <a16:creationId xmlns:a16="http://schemas.microsoft.com/office/drawing/2014/main" id="{873E05B1-F73D-4F8A-9D89-E717061D8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4" name="Grafik 283">
                <a:extLst>
                  <a:ext uri="{FF2B5EF4-FFF2-40B4-BE49-F238E27FC236}">
                    <a16:creationId xmlns:a16="http://schemas.microsoft.com/office/drawing/2014/main" id="{44D274D9-5C08-4EA6-8AEF-A4E15F81D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5" name="Grafik 284">
                <a:extLst>
                  <a:ext uri="{FF2B5EF4-FFF2-40B4-BE49-F238E27FC236}">
                    <a16:creationId xmlns:a16="http://schemas.microsoft.com/office/drawing/2014/main" id="{24372124-F8BB-4B49-902E-157D53E53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6" name="Grafik 285">
                <a:extLst>
                  <a:ext uri="{FF2B5EF4-FFF2-40B4-BE49-F238E27FC236}">
                    <a16:creationId xmlns:a16="http://schemas.microsoft.com/office/drawing/2014/main" id="{BEF97E47-5FAF-4AD4-96F9-378F94677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08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3440E653-9DF5-4E37-9EFF-D375065C5D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892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A9F39B7B-9250-4439-ACA7-8F30BE1439BF}"/>
              </a:ext>
            </a:extLst>
          </p:cNvPr>
          <p:cNvGrpSpPr/>
          <p:nvPr/>
        </p:nvGrpSpPr>
        <p:grpSpPr>
          <a:xfrm>
            <a:off x="4968167" y="206521"/>
            <a:ext cx="2073725" cy="173597"/>
            <a:chOff x="8918075" y="4601740"/>
            <a:chExt cx="2073725" cy="173597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1D85A62A-DDAF-46A6-AE73-6F325BAA622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CCAA43C-5C55-49B2-9809-5034001DF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0E4BB62-3F67-4100-95B7-060A7F9A0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F30699EB-C5A3-48EC-92FF-D900E8039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9B01B189-6258-47E5-87E2-48C0FA57E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2B5F825-B338-4C13-8472-9272FA48B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2AF739A6-C247-4AEB-9E38-516D57564F26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E36585F3-85C0-4CE1-8BFB-7B85A11B2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70B75B9E-0900-400E-AA90-A0792B2BA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5F1B977-92B1-4057-A10F-445ACD9B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572315E-0E38-4127-96D0-C78F5970C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A8527663-F93D-406A-8481-04D6E8B60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6B8C704-7F9F-4629-8AE9-4CB9F1E35EAC}"/>
              </a:ext>
            </a:extLst>
          </p:cNvPr>
          <p:cNvGrpSpPr/>
          <p:nvPr/>
        </p:nvGrpSpPr>
        <p:grpSpPr>
          <a:xfrm>
            <a:off x="4967201" y="426601"/>
            <a:ext cx="2076900" cy="176772"/>
            <a:chOff x="8917109" y="4821820"/>
            <a:chExt cx="2076900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AD41A573-21B3-455F-B469-7F7E8AA6810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88DCFC26-C884-47B4-A802-A09D100B0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37B9566F-3FEA-43C9-9429-785BB7718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CDA0825-B6DF-4FF1-84E6-D302939A8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38357B48-3674-47FC-901D-9547CC980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3F82C4-0AFD-468D-A4DE-77771CFC5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8D2C5766-B012-4251-806A-958B21FA2CC2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3FB66AC1-68C7-4A35-B126-21754330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B06D6F76-2A9D-451E-A3DD-4D07C17ED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1A77D312-0716-4D53-A1FA-3F48F4657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17F952F-3F13-4F6C-A20B-ECBBD9CA4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5ADAAC2D-91E7-4312-9602-9A596526C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0BD4D5E-A313-4DB4-9194-2898E7D8CD63}"/>
              </a:ext>
            </a:extLst>
          </p:cNvPr>
          <p:cNvGrpSpPr/>
          <p:nvPr/>
        </p:nvGrpSpPr>
        <p:grpSpPr>
          <a:xfrm>
            <a:off x="4967476" y="642053"/>
            <a:ext cx="784750" cy="174195"/>
            <a:chOff x="1192032" y="4591224"/>
            <a:chExt cx="784750" cy="174195"/>
          </a:xfrm>
        </p:grpSpPr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2AD66167-608D-4177-8BC3-27DD1124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32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A0F61013-5C8E-4239-B712-F8AE640CA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157" y="459439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FB2680D9-EF9E-4D96-8A18-992677F3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21B39513-3611-4A9C-97AD-EE621783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4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2C4F1FD-918E-4B01-9EC6-920D2090B7A1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89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2" name="42">
            <a:hlinkClick r:id="" action="ppaction://media"/>
            <a:extLst>
              <a:ext uri="{FF2B5EF4-FFF2-40B4-BE49-F238E27FC236}">
                <a16:creationId xmlns:a16="http://schemas.microsoft.com/office/drawing/2014/main" id="{E9652F46-F052-4FD6-98E3-1FA0CC1FDF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4559" y="2713966"/>
            <a:ext cx="540000" cy="540000"/>
          </a:xfrm>
          <a:prstGeom prst="rect">
            <a:avLst/>
          </a:prstGeom>
        </p:spPr>
      </p:pic>
      <p:cxnSp>
        <p:nvCxnSpPr>
          <p:cNvPr id="57" name="Gerade Verbindung 17">
            <a:extLst>
              <a:ext uri="{FF2B5EF4-FFF2-40B4-BE49-F238E27FC236}">
                <a16:creationId xmlns:a16="http://schemas.microsoft.com/office/drawing/2014/main" id="{7431724A-4393-4C50-B121-C7463EB5DBCC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2C4B3D8B-D653-4216-846F-278A921A3C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4572000"/>
            <a:ext cx="2160000" cy="2171865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D6FD1903-B102-4B54-9902-144C3B5B7284}"/>
              </a:ext>
            </a:extLst>
          </p:cNvPr>
          <p:cNvGrpSpPr/>
          <p:nvPr/>
        </p:nvGrpSpPr>
        <p:grpSpPr>
          <a:xfrm>
            <a:off x="5057275" y="4598322"/>
            <a:ext cx="987632" cy="172375"/>
            <a:chOff x="1195207" y="4594399"/>
            <a:chExt cx="987632" cy="172375"/>
          </a:xfrm>
        </p:grpSpPr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3063A5B-5063-4228-972B-61F3B7B9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D6543490-C130-40B8-A36B-E5DB78EA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BD379F2B-2172-409F-80FE-3F352503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CBFD521A-3F02-49E5-8527-4CFA68ADD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8D0F213-C30F-449B-8575-DD689F7E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D0FA959-E9C1-41D1-8D4B-3DB2C733CD42}"/>
              </a:ext>
            </a:extLst>
          </p:cNvPr>
          <p:cNvGrpSpPr/>
          <p:nvPr/>
        </p:nvGrpSpPr>
        <p:grpSpPr>
          <a:xfrm>
            <a:off x="5056309" y="4821577"/>
            <a:ext cx="987632" cy="172375"/>
            <a:chOff x="1195207" y="4594399"/>
            <a:chExt cx="987632" cy="172375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B6261375-C413-4DEE-9DB4-FF453C817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F94FA843-D800-4DEF-87D1-25402795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9100A3C8-6E36-458A-9F77-5F6396A6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4261DD6A-52BD-40A2-A1EB-E610C0C70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E0315CCA-ABD8-40A9-9A41-A2D9F5E83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38870A50-E56B-4E88-9146-9FF383E917FA}"/>
              </a:ext>
            </a:extLst>
          </p:cNvPr>
          <p:cNvGrpSpPr/>
          <p:nvPr/>
        </p:nvGrpSpPr>
        <p:grpSpPr>
          <a:xfrm>
            <a:off x="5059759" y="5037029"/>
            <a:ext cx="987632" cy="172375"/>
            <a:chOff x="1195207" y="4594399"/>
            <a:chExt cx="987632" cy="172375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0BACBA59-09A9-43E7-925C-A3F8700C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83DB7D4F-C596-41F0-BFF3-5A437373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5E5DF42E-E31E-4068-AA8E-BE4CA512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098B5A06-1282-4253-9736-A4BF8E9BD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CA731B2E-3147-42EA-AE9F-C162B7D79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95FD942-121D-4CEF-A1E1-996A9FF1DFD9}"/>
              </a:ext>
            </a:extLst>
          </p:cNvPr>
          <p:cNvGrpSpPr/>
          <p:nvPr/>
        </p:nvGrpSpPr>
        <p:grpSpPr>
          <a:xfrm>
            <a:off x="5063184" y="5469629"/>
            <a:ext cx="373325" cy="169200"/>
            <a:chOff x="1195207" y="4597574"/>
            <a:chExt cx="373325" cy="169200"/>
          </a:xfrm>
        </p:grpSpPr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AEDA5DCA-9926-4503-9240-7A2FF68A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412D9BA2-6317-4CC8-B56A-26F5B3B88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D4482F04-C9BF-425D-A89A-67351091EEC5}"/>
              </a:ext>
            </a:extLst>
          </p:cNvPr>
          <p:cNvGrpSpPr/>
          <p:nvPr/>
        </p:nvGrpSpPr>
        <p:grpSpPr>
          <a:xfrm>
            <a:off x="6140193" y="4599544"/>
            <a:ext cx="987632" cy="172375"/>
            <a:chOff x="1195207" y="4594399"/>
            <a:chExt cx="987632" cy="172375"/>
          </a:xfrm>
        </p:grpSpPr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058C677E-334B-465E-A89B-4FD56C1F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1BB614F4-DA0B-44E8-B404-82ACBCFD2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E7310EBD-DBC9-4FFF-AF43-04114009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66704083-EB5F-4216-8725-57C6D602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A4DDFD2E-37B2-4B60-968E-1D27044C3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C1EC96F3-9883-4673-8D0C-328847B26327}"/>
              </a:ext>
            </a:extLst>
          </p:cNvPr>
          <p:cNvGrpSpPr/>
          <p:nvPr/>
        </p:nvGrpSpPr>
        <p:grpSpPr>
          <a:xfrm>
            <a:off x="6145577" y="4822799"/>
            <a:ext cx="987632" cy="172375"/>
            <a:chOff x="1195207" y="4594399"/>
            <a:chExt cx="987632" cy="172375"/>
          </a:xfrm>
        </p:grpSpPr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E9B792BF-6717-4A04-95CF-DBF422E7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E7185588-578C-49C2-8407-B20D6C5B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328238ED-02D2-42B8-9C20-635B1FF5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6D4B0838-10E6-4DE4-ADAB-408F364E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985ABC8C-43D8-4CAF-8DB0-D674F4E19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8291136-FB86-4638-8082-FE2761473C6C}"/>
              </a:ext>
            </a:extLst>
          </p:cNvPr>
          <p:cNvGrpSpPr/>
          <p:nvPr/>
        </p:nvGrpSpPr>
        <p:grpSpPr>
          <a:xfrm>
            <a:off x="6142677" y="5038251"/>
            <a:ext cx="987632" cy="172375"/>
            <a:chOff x="1195207" y="4594399"/>
            <a:chExt cx="987632" cy="172375"/>
          </a:xfrm>
        </p:grpSpPr>
        <p:pic>
          <p:nvPicPr>
            <p:cNvPr id="96" name="Grafik 95">
              <a:extLst>
                <a:ext uri="{FF2B5EF4-FFF2-40B4-BE49-F238E27FC236}">
                  <a16:creationId xmlns:a16="http://schemas.microsoft.com/office/drawing/2014/main" id="{6C0BC94F-F9B4-4B2F-8A35-07D9AD65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92F39FDA-D269-43FB-88F7-800FAEE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58E78913-A737-4242-905F-74F17BAD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D9C524A-ED17-4E50-816E-8F0792620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00" name="Grafik 99">
              <a:extLst>
                <a:ext uri="{FF2B5EF4-FFF2-40B4-BE49-F238E27FC236}">
                  <a16:creationId xmlns:a16="http://schemas.microsoft.com/office/drawing/2014/main" id="{27257003-EE4B-43B7-ABFD-DCDB4DC1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4EA48BE-D5A6-3B4F-853C-0D1FC45602E5}"/>
              </a:ext>
            </a:extLst>
          </p:cNvPr>
          <p:cNvGrpSpPr/>
          <p:nvPr/>
        </p:nvGrpSpPr>
        <p:grpSpPr>
          <a:xfrm>
            <a:off x="5061867" y="5253456"/>
            <a:ext cx="987632" cy="172375"/>
            <a:chOff x="1195207" y="4594399"/>
            <a:chExt cx="987632" cy="172375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868B35E2-02D0-DA43-A2D4-5E3081D9E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C3F8DD8B-B28F-ED48-BBED-DD1FA576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980F2F4C-1475-9540-9A5D-33A627D2C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65F7A117-54D9-8B42-A368-746B2A27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7552759-C683-CD4B-874C-8371E392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7BE221-5D84-8349-A727-5FDB8155D2F3}"/>
              </a:ext>
            </a:extLst>
          </p:cNvPr>
          <p:cNvGrpSpPr/>
          <p:nvPr/>
        </p:nvGrpSpPr>
        <p:grpSpPr>
          <a:xfrm>
            <a:off x="6144785" y="5254678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5458AECF-FE1F-C54D-A1BC-61542127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1431D58-52DD-AF44-B4CC-91A9E157A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57B0C0F-9BFC-C943-86D4-E6D48CB5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1E761CB2-C09D-2141-9FCE-3E617AF5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252A1C96-A6AB-4D44-A114-F95E84B7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1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3440E653-9DF5-4E37-9EFF-D375065C5D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892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A9F39B7B-9250-4439-ACA7-8F30BE1439BF}"/>
              </a:ext>
            </a:extLst>
          </p:cNvPr>
          <p:cNvGrpSpPr/>
          <p:nvPr/>
        </p:nvGrpSpPr>
        <p:grpSpPr>
          <a:xfrm>
            <a:off x="4968167" y="206521"/>
            <a:ext cx="2073725" cy="173597"/>
            <a:chOff x="8918075" y="4601740"/>
            <a:chExt cx="2073725" cy="173597"/>
          </a:xfrm>
        </p:grpSpPr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1D85A62A-DDAF-46A6-AE73-6F325BAA622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CCAA43C-5C55-49B2-9809-5034001DF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0E4BB62-3F67-4100-95B7-060A7F9A0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F30699EB-C5A3-48EC-92FF-D900E8039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9B01B189-6258-47E5-87E2-48C0FA57E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B2B5F825-B338-4C13-8472-9272FA48B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2AF739A6-C247-4AEB-9E38-516D57564F26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E36585F3-85C0-4CE1-8BFB-7B85A11B2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70B75B9E-0900-400E-AA90-A0792B2BA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65F1B977-92B1-4057-A10F-445ACD9B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E572315E-0E38-4127-96D0-C78F5970C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A8527663-F93D-406A-8481-04D6E8B60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66B8C704-7F9F-4629-8AE9-4CB9F1E35EAC}"/>
              </a:ext>
            </a:extLst>
          </p:cNvPr>
          <p:cNvGrpSpPr/>
          <p:nvPr/>
        </p:nvGrpSpPr>
        <p:grpSpPr>
          <a:xfrm>
            <a:off x="4967201" y="426601"/>
            <a:ext cx="2076900" cy="176772"/>
            <a:chOff x="8917109" y="4821820"/>
            <a:chExt cx="2076900" cy="176772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AD41A573-21B3-455F-B469-7F7E8AA6810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88DCFC26-C884-47B4-A802-A09D100B0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37B9566F-3FEA-43C9-9429-785BB7718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BCDA0825-B6DF-4FF1-84E6-D302939A8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38357B48-3674-47FC-901D-9547CC980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483F82C4-0AFD-468D-A4DE-77771CFC5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8D2C5766-B012-4251-806A-958B21FA2CC2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3FB66AC1-68C7-4A35-B126-21754330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B06D6F76-2A9D-451E-A3DD-4D07C17ED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1A77D312-0716-4D53-A1FA-3F48F4657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17F952F-3F13-4F6C-A20B-ECBBD9CA4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5ADAAC2D-91E7-4312-9602-9A596526C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40BD4D5E-A313-4DB4-9194-2898E7D8CD63}"/>
              </a:ext>
            </a:extLst>
          </p:cNvPr>
          <p:cNvGrpSpPr/>
          <p:nvPr/>
        </p:nvGrpSpPr>
        <p:grpSpPr>
          <a:xfrm>
            <a:off x="4967476" y="642053"/>
            <a:ext cx="784750" cy="174195"/>
            <a:chOff x="1192032" y="4591224"/>
            <a:chExt cx="784750" cy="174195"/>
          </a:xfrm>
        </p:grpSpPr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2AD66167-608D-4177-8BC3-27DD1124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32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A0F61013-5C8E-4239-B712-F8AE640CA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157" y="459439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FB2680D9-EF9E-4D96-8A18-992677F3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21B39513-3611-4A9C-97AD-EE621783E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5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2C4F1FD-918E-4B01-9EC6-920D2090B7A1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525924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66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762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24</a:t>
            </a:r>
          </a:p>
        </p:txBody>
      </p:sp>
      <p:pic>
        <p:nvPicPr>
          <p:cNvPr id="10" name="24">
            <a:hlinkClick r:id="" action="ppaction://media"/>
            <a:extLst>
              <a:ext uri="{FF2B5EF4-FFF2-40B4-BE49-F238E27FC236}">
                <a16:creationId xmlns:a16="http://schemas.microsoft.com/office/drawing/2014/main" id="{117E4596-4944-4F59-8615-AD94DD645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0558" y="2705775"/>
            <a:ext cx="540000" cy="540000"/>
          </a:xfrm>
          <a:prstGeom prst="rect">
            <a:avLst/>
          </a:prstGeom>
        </p:spPr>
      </p:pic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BF4D740C-D0DE-4993-8AE4-81152B338265}"/>
              </a:ext>
            </a:extLst>
          </p:cNvPr>
          <p:cNvCxnSpPr>
            <a:cxnSpLocks/>
          </p:cNvCxnSpPr>
          <p:nvPr/>
        </p:nvCxnSpPr>
        <p:spPr>
          <a:xfrm>
            <a:off x="1634616" y="350269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5F7AD0B2-7D41-49C4-8615-0244C76E7C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063" y="271542"/>
            <a:ext cx="2160000" cy="2171865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22B014F-0AC7-404F-8BD8-C7181B2AB235}"/>
              </a:ext>
            </a:extLst>
          </p:cNvPr>
          <p:cNvGrpSpPr/>
          <p:nvPr/>
        </p:nvGrpSpPr>
        <p:grpSpPr>
          <a:xfrm>
            <a:off x="5018688" y="301282"/>
            <a:ext cx="2073725" cy="173597"/>
            <a:chOff x="8918075" y="4601740"/>
            <a:chExt cx="2073725" cy="173597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A0DF6491-7A2D-499C-B112-FECA39BA0ED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DDE5A69E-E8D8-4488-AAE0-BB39DB300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A16A39C7-5851-4B6A-B9BB-FFA11FC35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9F0BDC69-BB60-44C3-A4DC-56B5EDA4E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4" name="Grafik 53">
                <a:extLst>
                  <a:ext uri="{FF2B5EF4-FFF2-40B4-BE49-F238E27FC236}">
                    <a16:creationId xmlns:a16="http://schemas.microsoft.com/office/drawing/2014/main" id="{F2E9F381-FE70-4C8F-BB94-0BA9B059D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5" name="Grafik 54">
                <a:extLst>
                  <a:ext uri="{FF2B5EF4-FFF2-40B4-BE49-F238E27FC236}">
                    <a16:creationId xmlns:a16="http://schemas.microsoft.com/office/drawing/2014/main" id="{7EE9B94B-53CE-4259-89CF-AE8F46F53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9239DC2D-3E6A-4EDD-A3E4-4DB4D999721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E7D06B05-E6E2-467F-8596-8BA5656FF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C768A90D-37C8-471E-86FE-C71B24EB2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10BBEB72-7BAF-475C-8C91-F5046A706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1712B973-127C-4B01-813F-A65C616F1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188A13D2-2020-4349-A783-183531C18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C4FC1AB-8CB9-489D-8676-B78C2D31082A}"/>
              </a:ext>
            </a:extLst>
          </p:cNvPr>
          <p:cNvGrpSpPr/>
          <p:nvPr/>
        </p:nvGrpSpPr>
        <p:grpSpPr>
          <a:xfrm>
            <a:off x="5017722" y="521362"/>
            <a:ext cx="2076900" cy="176772"/>
            <a:chOff x="8917109" y="4821820"/>
            <a:chExt cx="2076900" cy="176772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9B20AF24-8A8C-4B25-9E25-D588F80AC16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E0D1BFE7-7712-4A01-AE7F-3D396014E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BA4EB618-8992-4B43-809D-B9B328A80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045B6747-930D-47F4-B9C3-7BE14E313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41D3443D-8C14-4970-A4D4-3D08B80E9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CD06944A-51E0-455B-AAF4-C59B9883C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0D78EAA7-6C31-4716-9E0F-FAF9863E788F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0341EC6C-9261-4314-95E9-4E271CC0A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7553A670-BF9F-4A16-A11F-F2F8A04F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10AA930C-628C-4DF5-A653-2A036C48C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3F70D81-218F-4065-AF66-F0BF26B55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60008C84-4D33-44CD-9294-49CD17826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152A9B3-9053-4844-A58F-974A279F6700}"/>
              </a:ext>
            </a:extLst>
          </p:cNvPr>
          <p:cNvGrpSpPr/>
          <p:nvPr/>
        </p:nvGrpSpPr>
        <p:grpSpPr>
          <a:xfrm>
            <a:off x="5017997" y="736814"/>
            <a:ext cx="784750" cy="174195"/>
            <a:chOff x="1192032" y="4591224"/>
            <a:chExt cx="784750" cy="174195"/>
          </a:xfrm>
        </p:grpSpPr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E6E6A567-5BCA-432A-8F79-E184561A1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32" y="4594399"/>
              <a:ext cx="169200" cy="169200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948208F8-9488-4B96-B629-33F15E91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6157" y="4594399"/>
              <a:ext cx="169200" cy="169200"/>
            </a:xfrm>
            <a:prstGeom prst="rect">
              <a:avLst/>
            </a:prstGeom>
          </p:spPr>
        </p:pic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11438E04-10F8-4946-85A2-80E5FD5B5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21A9B5F1-C697-433C-8161-D59FA0269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AC8657D5-DF8A-455E-B128-10191C65EF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853AA903-1B16-41EC-9C27-5132D9951A1D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302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2076900" cy="176772"/>
            <a:chOff x="8917109" y="4821820"/>
            <a:chExt cx="2076900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38AEDC1-5279-4E47-907A-2F7305140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67FF9E5-F59A-4AF1-9A9E-1E2F7FEBF010}"/>
              </a:ext>
            </a:extLst>
          </p:cNvPr>
          <p:cNvGrpSpPr/>
          <p:nvPr/>
        </p:nvGrpSpPr>
        <p:grpSpPr>
          <a:xfrm>
            <a:off x="4911559" y="894107"/>
            <a:ext cx="2076900" cy="174328"/>
            <a:chOff x="8917109" y="5254137"/>
            <a:chExt cx="2076900" cy="174328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B8E2BB-C24F-4A29-B780-51807507959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A7108A7A-63BA-40CB-8E04-2255F3267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85404CA-2B02-4ADF-AFA7-D89F42A16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368765E8-5772-4BC0-B793-8F446D825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371B8ED2-F7DA-4015-87E2-BF484B01C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77F19377-D542-4B54-B778-C3246BD8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ADA7D0FD-C3EA-464C-9A5C-699BCA670D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AD274711-0989-4EDF-BC32-9519E4EC5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19688859-F542-4783-BF49-6A43B0A2C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82FC9FA-CF9C-4055-A54C-A0366B346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852E42B2-B4F5-4CD0-A0A8-A9427AE5E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7B574067-59AD-4C2F-B35C-0035E31B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4BF64D8-B7AD-475F-8CD8-C58F07914BDD}"/>
              </a:ext>
            </a:extLst>
          </p:cNvPr>
          <p:cNvGrpSpPr/>
          <p:nvPr/>
        </p:nvGrpSpPr>
        <p:grpSpPr>
          <a:xfrm>
            <a:off x="4910593" y="1106595"/>
            <a:ext cx="2073725" cy="176772"/>
            <a:chOff x="8916143" y="5466625"/>
            <a:chExt cx="2073725" cy="176772"/>
          </a:xfrm>
        </p:grpSpPr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93027687-D864-451B-8519-D233C8A7EE76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4967D0A7-D1EC-4DA2-AA10-282A119C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F67ED141-DED9-4A3E-B712-6BD673ABA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86CE792B-B70D-4511-93AE-5CF48836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DFF8F16D-3C56-48FA-8CDD-66166F6FF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C1A3B5DF-405D-4D77-8E66-EFA0FCF94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0E40D443-A730-42BB-9374-96428AD24FA1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187EF64-7974-4219-8565-46A98969D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970C1FBF-20AE-4ACB-AF08-CE82CA256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5C00CE7-A829-4B2D-9D9F-2999A481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67C4E718-63D8-494D-BBC1-B1A260BD4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C09F0DA6-4DFD-4400-8434-F9B466535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648D9A92-872A-469D-A6B8-13C229C6BA2C}"/>
              </a:ext>
            </a:extLst>
          </p:cNvPr>
          <p:cNvGrpSpPr/>
          <p:nvPr/>
        </p:nvGrpSpPr>
        <p:grpSpPr>
          <a:xfrm>
            <a:off x="4911834" y="677242"/>
            <a:ext cx="2074416" cy="175550"/>
            <a:chOff x="8917384" y="5037272"/>
            <a:chExt cx="2074416" cy="175550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DD8B9B83-1DDF-4D3D-B66B-0E9261073CD3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3B080E4B-B1E5-488B-A119-E978C1F2A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C8C9FFAA-F9C0-47C4-B866-E7681DEE4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67C3EB20-7244-426F-BA38-7638D5CCE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28093E93-31EF-4FE3-889A-1F397350F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5B724365-5E8C-4AF0-A7BF-279E71E7E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EE58F199-26C0-4CCD-BAB7-4F0202D24C9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41BEB044-20F7-47C5-B826-3383E4994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D467783-859D-4A53-936F-BDE50D05C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B10AE298-B6F0-4D91-89D3-EF7707C60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EA3BAE9-DBF3-4694-A277-77ED8E4D8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5C5F01DD-84C1-43D5-AEB9-27A018BFA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A82FF0C-9CF3-4E49-B6FD-D01490D11287}"/>
              </a:ext>
            </a:extLst>
          </p:cNvPr>
          <p:cNvGrpSpPr/>
          <p:nvPr/>
        </p:nvGrpSpPr>
        <p:grpSpPr>
          <a:xfrm>
            <a:off x="4913768" y="1535928"/>
            <a:ext cx="2072841" cy="172375"/>
            <a:chOff x="8919318" y="5895958"/>
            <a:chExt cx="2072841" cy="172375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63A3343-D820-4877-95DF-F9E7D6EADDCA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2864FE5D-32CC-42EB-B5EA-CCC2D8C7A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43F1686F-5669-4A99-9031-E3663CF40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2438528-22BC-42F3-BAA2-35A0FF9D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6774F58-33C0-42CF-B08F-0A73B1DBE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7A5C044-8181-4638-9FC7-2EB43563A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E36B2BC0-748B-41F3-B48E-05E307F8011F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370DE45-9DE4-491A-99BE-2ED09EBF1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E371E81-BE4E-4296-A037-65389AE1F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F2DC786-CB05-41BD-BB2A-602357D6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0812FF43-28AB-4527-A247-A03483D3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573675E-D801-4D87-89A9-5B310E1C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5C7472D-76FC-4D61-9870-30106B0FC6CE}"/>
              </a:ext>
            </a:extLst>
          </p:cNvPr>
          <p:cNvGrpSpPr/>
          <p:nvPr/>
        </p:nvGrpSpPr>
        <p:grpSpPr>
          <a:xfrm>
            <a:off x="4912078" y="1750588"/>
            <a:ext cx="1462074" cy="172375"/>
            <a:chOff x="8917628" y="6110618"/>
            <a:chExt cx="1462074" cy="17237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F746246A-2023-4966-B45A-11B8346AEF2A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185C0E2-4714-4210-BA1D-282D44218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149A226B-EFC7-4938-A435-E9E861FCF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764E22E9-CC57-4777-AE79-0E829C735664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A98B83F7-9174-4CCC-B514-F2A5614CD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6D3BFF32-86C6-462A-B8A3-1EF6F257B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CFB1917-01D7-4F6F-85BA-A9C78B50C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22737627-BBBE-4C63-810A-79AD94B81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C1FE9F1F-6801-4625-8EBC-2B272FBF0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2DE9420-3A62-4521-917C-7C44BA2BD3EF}"/>
              </a:ext>
            </a:extLst>
          </p:cNvPr>
          <p:cNvGrpSpPr/>
          <p:nvPr/>
        </p:nvGrpSpPr>
        <p:grpSpPr>
          <a:xfrm>
            <a:off x="4913866" y="1320709"/>
            <a:ext cx="2070550" cy="173597"/>
            <a:chOff x="8920284" y="5682268"/>
            <a:chExt cx="2070550" cy="173597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DC191395-F8FE-4CFF-AEE0-30463FA9D6C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C90C6D9E-3B52-43B9-83DC-1AF0A4D1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0805276F-ECA9-46DF-AC55-A7623F2DC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C79F4666-3D8A-46A3-B84C-E7289184D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EF7DCF2F-CA91-4586-9ABB-C5BBF4D76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5E761D8-979D-43A4-9C06-AEA35A308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7F8F62E1-1A62-4DFE-9020-58D14EA7A2DC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895EE885-7A06-4FC7-871D-9829826A9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1AB133B-9472-46DA-837B-AE72B4CE1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F0E1489-EB99-45DF-83C4-E23E347E2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A9A5009A-8FEF-4366-B56A-D02A3691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76DE7E9A-A822-4375-840F-D2D96577E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0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D9A7FF32-7884-4426-9E98-AADF2C33E144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55E34EC-CE87-4E8E-A977-04D540965D04}"/>
              </a:ext>
            </a:extLst>
          </p:cNvPr>
          <p:cNvCxnSpPr>
            <a:cxnSpLocks/>
          </p:cNvCxnSpPr>
          <p:nvPr/>
        </p:nvCxnSpPr>
        <p:spPr>
          <a:xfrm>
            <a:off x="9393632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516AD42D-DC3A-4BBA-8CEF-BEB7EB574E6A}"/>
              </a:ext>
            </a:extLst>
          </p:cNvPr>
          <p:cNvCxnSpPr>
            <a:cxnSpLocks/>
          </p:cNvCxnSpPr>
          <p:nvPr/>
        </p:nvCxnSpPr>
        <p:spPr>
          <a:xfrm>
            <a:off x="10108163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63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22454336-F44A-4339-B2DB-169B3AC1D5D2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F85BE2BA-4A85-4BBA-ABFB-04997022689F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A1E9879-F3F4-4DE6-BFE7-F1EC3FF57AFA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1">
            <a:hlinkClick r:id="" action="ppaction://media"/>
            <a:extLst>
              <a:ext uri="{FF2B5EF4-FFF2-40B4-BE49-F238E27FC236}">
                <a16:creationId xmlns:a16="http://schemas.microsoft.com/office/drawing/2014/main" id="{E84B4123-D7C2-4035-9AEC-E577B684B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0259" y="2721983"/>
            <a:ext cx="540000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EC8ACD0-6A62-4E18-BB3D-88C4201E6CB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50" y="4557464"/>
            <a:ext cx="2160000" cy="2171865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612DDA-9600-4A8F-8283-0BFD71962D93}"/>
              </a:ext>
            </a:extLst>
          </p:cNvPr>
          <p:cNvGrpSpPr/>
          <p:nvPr/>
        </p:nvGrpSpPr>
        <p:grpSpPr>
          <a:xfrm>
            <a:off x="1172025" y="4587204"/>
            <a:ext cx="2073725" cy="173597"/>
            <a:chOff x="8918075" y="4601740"/>
            <a:chExt cx="2073725" cy="173597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D9B189A3-FE57-4CDF-A93A-49F6995248C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DEBF94E7-A9B2-4D09-AE18-2BDA59C0E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A871823A-FBCE-4BC1-8336-F07850EF7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E015864F-F2C7-479A-A19B-86496DA83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A57641E1-85C3-497B-82DC-CE298F594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3A4E8380-2976-4C89-8D79-3830173EB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42526F9-3191-4C53-8F24-634467DEF8D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0052E363-03FC-4600-B782-38F4C975F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4402BD67-C9CC-4CC5-B714-191CBF693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8104E3F8-8CF4-4CCD-91FC-65C2E5747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32A31E11-DC85-4C87-A4CC-620FCEC97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4DFE18A7-31EC-4D53-BAEB-505E9037B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B96D693E-2374-4FE0-86F7-67E4482AFA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59" y="4813634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2076900" cy="176772"/>
            <a:chOff x="8917109" y="4821820"/>
            <a:chExt cx="2076900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38AEDC1-5279-4E47-907A-2F7305140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67FF9E5-F59A-4AF1-9A9E-1E2F7FEBF010}"/>
              </a:ext>
            </a:extLst>
          </p:cNvPr>
          <p:cNvGrpSpPr/>
          <p:nvPr/>
        </p:nvGrpSpPr>
        <p:grpSpPr>
          <a:xfrm>
            <a:off x="4911559" y="894107"/>
            <a:ext cx="2076900" cy="174328"/>
            <a:chOff x="8917109" y="5254137"/>
            <a:chExt cx="2076900" cy="174328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B8E2BB-C24F-4A29-B780-51807507959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A7108A7A-63BA-40CB-8E04-2255F3267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85404CA-2B02-4ADF-AFA7-D89F42A16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368765E8-5772-4BC0-B793-8F446D825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371B8ED2-F7DA-4015-87E2-BF484B01C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77F19377-D542-4B54-B778-C3246BD8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ADA7D0FD-C3EA-464C-9A5C-699BCA670D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AD274711-0989-4EDF-BC32-9519E4EC5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19688859-F542-4783-BF49-6A43B0A2C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82FC9FA-CF9C-4055-A54C-A0366B346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852E42B2-B4F5-4CD0-A0A8-A9427AE5E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7B574067-59AD-4C2F-B35C-0035E31B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4BF64D8-B7AD-475F-8CD8-C58F07914BDD}"/>
              </a:ext>
            </a:extLst>
          </p:cNvPr>
          <p:cNvGrpSpPr/>
          <p:nvPr/>
        </p:nvGrpSpPr>
        <p:grpSpPr>
          <a:xfrm>
            <a:off x="4910593" y="1106595"/>
            <a:ext cx="2073725" cy="176772"/>
            <a:chOff x="8916143" y="5466625"/>
            <a:chExt cx="2073725" cy="176772"/>
          </a:xfrm>
        </p:grpSpPr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93027687-D864-451B-8519-D233C8A7EE76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4967D0A7-D1EC-4DA2-AA10-282A119C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F67ED141-DED9-4A3E-B712-6BD673ABA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86CE792B-B70D-4511-93AE-5CF48836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DFF8F16D-3C56-48FA-8CDD-66166F6FF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C1A3B5DF-405D-4D77-8E66-EFA0FCF94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0E40D443-A730-42BB-9374-96428AD24FA1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187EF64-7974-4219-8565-46A98969D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970C1FBF-20AE-4ACB-AF08-CE82CA256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5C00CE7-A829-4B2D-9D9F-2999A481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67C4E718-63D8-494D-BBC1-B1A260BD4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C09F0DA6-4DFD-4400-8434-F9B466535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648D9A92-872A-469D-A6B8-13C229C6BA2C}"/>
              </a:ext>
            </a:extLst>
          </p:cNvPr>
          <p:cNvGrpSpPr/>
          <p:nvPr/>
        </p:nvGrpSpPr>
        <p:grpSpPr>
          <a:xfrm>
            <a:off x="4911834" y="677242"/>
            <a:ext cx="2074416" cy="175550"/>
            <a:chOff x="8917384" y="5037272"/>
            <a:chExt cx="2074416" cy="175550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DD8B9B83-1DDF-4D3D-B66B-0E9261073CD3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3B080E4B-B1E5-488B-A119-E978C1F2A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C8C9FFAA-F9C0-47C4-B866-E7681DEE4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67C3EB20-7244-426F-BA38-7638D5CCE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28093E93-31EF-4FE3-889A-1F397350F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5B724365-5E8C-4AF0-A7BF-279E71E7E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EE58F199-26C0-4CCD-BAB7-4F0202D24C9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41BEB044-20F7-47C5-B826-3383E4994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D467783-859D-4A53-936F-BDE50D05C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B10AE298-B6F0-4D91-89D3-EF7707C60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EA3BAE9-DBF3-4694-A277-77ED8E4D8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5C5F01DD-84C1-43D5-AEB9-27A018BFA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A82FF0C-9CF3-4E49-B6FD-D01490D11287}"/>
              </a:ext>
            </a:extLst>
          </p:cNvPr>
          <p:cNvGrpSpPr/>
          <p:nvPr/>
        </p:nvGrpSpPr>
        <p:grpSpPr>
          <a:xfrm>
            <a:off x="4913768" y="1535928"/>
            <a:ext cx="2072841" cy="172375"/>
            <a:chOff x="8919318" y="5895958"/>
            <a:chExt cx="2072841" cy="172375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63A3343-D820-4877-95DF-F9E7D6EADDCA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2864FE5D-32CC-42EB-B5EA-CCC2D8C7A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43F1686F-5669-4A99-9031-E3663CF40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2438528-22BC-42F3-BAA2-35A0FF9D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6774F58-33C0-42CF-B08F-0A73B1DBE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7A5C044-8181-4638-9FC7-2EB43563A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E36B2BC0-748B-41F3-B48E-05E307F8011F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370DE45-9DE4-491A-99BE-2ED09EBF1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E371E81-BE4E-4296-A037-65389AE1F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F2DC786-CB05-41BD-BB2A-602357D6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0812FF43-28AB-4527-A247-A03483D3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573675E-D801-4D87-89A9-5B310E1C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5C7472D-76FC-4D61-9870-30106B0FC6CE}"/>
              </a:ext>
            </a:extLst>
          </p:cNvPr>
          <p:cNvGrpSpPr/>
          <p:nvPr/>
        </p:nvGrpSpPr>
        <p:grpSpPr>
          <a:xfrm>
            <a:off x="4912078" y="1750588"/>
            <a:ext cx="1462074" cy="172375"/>
            <a:chOff x="8917628" y="6110618"/>
            <a:chExt cx="1462074" cy="17237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F746246A-2023-4966-B45A-11B8346AEF2A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185C0E2-4714-4210-BA1D-282D44218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149A226B-EFC7-4938-A435-E9E861FCF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764E22E9-CC57-4777-AE79-0E829C735664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A98B83F7-9174-4CCC-B514-F2A5614CD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6D3BFF32-86C6-462A-B8A3-1EF6F257B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CFB1917-01D7-4F6F-85BA-A9C78B50C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22737627-BBBE-4C63-810A-79AD94B81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C1FE9F1F-6801-4625-8EBC-2B272FBF0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2DE9420-3A62-4521-917C-7C44BA2BD3EF}"/>
              </a:ext>
            </a:extLst>
          </p:cNvPr>
          <p:cNvGrpSpPr/>
          <p:nvPr/>
        </p:nvGrpSpPr>
        <p:grpSpPr>
          <a:xfrm>
            <a:off x="4913866" y="1320709"/>
            <a:ext cx="2070550" cy="173597"/>
            <a:chOff x="8920284" y="5682268"/>
            <a:chExt cx="2070550" cy="173597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DC191395-F8FE-4CFF-AEE0-30463FA9D6C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C90C6D9E-3B52-43B9-83DC-1AF0A4D1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0805276F-ECA9-46DF-AC55-A7623F2DC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C79F4666-3D8A-46A3-B84C-E7289184D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EF7DCF2F-CA91-4586-9ABB-C5BBF4D76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5E761D8-979D-43A4-9C06-AEA35A308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7F8F62E1-1A62-4DFE-9020-58D14EA7A2DC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895EE885-7A06-4FC7-871D-9829826A9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1AB133B-9472-46DA-837B-AE72B4CE1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F0E1489-EB99-45DF-83C4-E23E347E2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A9A5009A-8FEF-4366-B56A-D02A3691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76DE7E9A-A822-4375-840F-D2D96577E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136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56792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D9A7FF32-7884-4426-9E98-AADF2C33E144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55E34EC-CE87-4E8E-A977-04D540965D04}"/>
              </a:ext>
            </a:extLst>
          </p:cNvPr>
          <p:cNvCxnSpPr>
            <a:cxnSpLocks/>
          </p:cNvCxnSpPr>
          <p:nvPr/>
        </p:nvCxnSpPr>
        <p:spPr>
          <a:xfrm>
            <a:off x="9393632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516AD42D-DC3A-4BBA-8CEF-BEB7EB574E6A}"/>
              </a:ext>
            </a:extLst>
          </p:cNvPr>
          <p:cNvCxnSpPr>
            <a:cxnSpLocks/>
          </p:cNvCxnSpPr>
          <p:nvPr/>
        </p:nvCxnSpPr>
        <p:spPr>
          <a:xfrm>
            <a:off x="10108163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1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2AAC686E-63AA-4036-8D7B-CB7FD8B16091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7">
            <a:extLst>
              <a:ext uri="{FF2B5EF4-FFF2-40B4-BE49-F238E27FC236}">
                <a16:creationId xmlns:a16="http://schemas.microsoft.com/office/drawing/2014/main" id="{98686660-8C25-4A94-B895-3590C30100CB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7">
            <a:extLst>
              <a:ext uri="{FF2B5EF4-FFF2-40B4-BE49-F238E27FC236}">
                <a16:creationId xmlns:a16="http://schemas.microsoft.com/office/drawing/2014/main" id="{DC55B036-FCA8-4036-B8EE-0F43BA3FCD0C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70">
            <a:hlinkClick r:id="" action="ppaction://media"/>
            <a:extLst>
              <a:ext uri="{FF2B5EF4-FFF2-40B4-BE49-F238E27FC236}">
                <a16:creationId xmlns:a16="http://schemas.microsoft.com/office/drawing/2014/main" id="{95054B75-2A96-44F9-AAC8-98BF883E2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BBBCA5E4-7CA9-4799-A453-C9C682B1CA4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161" y="4549892"/>
            <a:ext cx="2160000" cy="2171865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C02D213-7F82-4643-A03F-CCD653A2A7A5}"/>
              </a:ext>
            </a:extLst>
          </p:cNvPr>
          <p:cNvGrpSpPr/>
          <p:nvPr/>
        </p:nvGrpSpPr>
        <p:grpSpPr>
          <a:xfrm>
            <a:off x="5073436" y="4579632"/>
            <a:ext cx="2073725" cy="173597"/>
            <a:chOff x="8918075" y="4601740"/>
            <a:chExt cx="2073725" cy="173597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E92ACAD3-22BC-4B84-BE5A-19EBB5A8F7DC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3E8114C-CB54-4AA3-930F-F07220788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C9E70A8-343B-4862-ADA2-B1BA7F73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0EB8CD55-F9BE-4EFB-AE96-489C66C6D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4C2AFE46-26A4-4AA1-87E7-4A610F3E3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024F6EDC-DFA0-4C04-8CBD-A473F92EE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43EAAB01-D97E-4733-9E05-810FCD470CF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4C9F0A45-EC63-4DDD-A559-AED3185A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57629B26-A8DD-4440-BDD2-17112D820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4690E614-FE88-4C2F-AB2A-AE2DE0186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F41F9A5-3737-409B-B8DC-69D3AEEAC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FA694E79-7A1A-495F-A181-00B607C68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83A5570-08F9-4FAC-BCAC-828EB97037DA}"/>
              </a:ext>
            </a:extLst>
          </p:cNvPr>
          <p:cNvGrpSpPr/>
          <p:nvPr/>
        </p:nvGrpSpPr>
        <p:grpSpPr>
          <a:xfrm>
            <a:off x="5072470" y="4799712"/>
            <a:ext cx="2076900" cy="176772"/>
            <a:chOff x="8917109" y="4821820"/>
            <a:chExt cx="2076900" cy="176772"/>
          </a:xfrm>
        </p:grpSpPr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14316142-D152-48F7-A51D-38965BB6BB15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2B653090-25B5-4509-B989-C9D09F30D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810EAD86-5BFB-4235-9858-F13417542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1636E365-0BCF-44F3-BA8A-CC2600FCD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103F5FBF-8A74-48FC-9453-2DA1A419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EC596D36-7688-4D0A-B1F6-7661C9197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0C194F37-E46F-4C50-B1E0-D99D22155CB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7976F2C-96E9-4F09-976F-2E7E2F5BEE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620CEB27-E865-455D-AE7E-836AEFE33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BE1F95C-D9AB-46E8-9878-1960A40E5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0360E14D-BD84-4C43-B518-E07F79CC0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E653B4E4-F701-4A80-A2CE-9A54F9369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BFFAB5F9-C7BE-4ACC-9AD8-F96C0310430E}"/>
              </a:ext>
            </a:extLst>
          </p:cNvPr>
          <p:cNvGrpSpPr/>
          <p:nvPr/>
        </p:nvGrpSpPr>
        <p:grpSpPr>
          <a:xfrm>
            <a:off x="5072470" y="5232029"/>
            <a:ext cx="2076900" cy="174328"/>
            <a:chOff x="8917109" y="5254137"/>
            <a:chExt cx="2076900" cy="174328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300DBF87-2500-4944-BAB3-2F6636486C5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C1FF9774-0EEB-46A0-B5B8-6276C74E7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0A6BA8FC-95D4-4981-B35C-B975628B0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E69325E4-6C46-4470-8708-E9C66B5DB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9BE76F7E-9FE4-48A2-B2FF-8A3C4C22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D77B9C28-40AE-4D5D-B22E-E4BA6A6A7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CF9999ED-A88D-486F-AA8C-BAC90F6E2506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B70C67F-FD36-4FB3-9FD5-3E714FEE8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05F54F18-166C-42EC-A012-83BEAD379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E4C32FCA-48C8-40A3-B708-7A8F48683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9460B94B-6793-437C-A36D-7B9494A9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603B69C4-D1B5-4B16-B4D5-5ACDFA848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C43B0BF-1533-4C42-AD6A-FD98245AF9E9}"/>
              </a:ext>
            </a:extLst>
          </p:cNvPr>
          <p:cNvGrpSpPr/>
          <p:nvPr/>
        </p:nvGrpSpPr>
        <p:grpSpPr>
          <a:xfrm>
            <a:off x="5071504" y="5444517"/>
            <a:ext cx="2073725" cy="176772"/>
            <a:chOff x="8916143" y="5466625"/>
            <a:chExt cx="2073725" cy="176772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BC411F0D-63CF-4EFF-B565-7B215CAD88C0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14CB6F49-EE91-442E-A014-A53C083CE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55347EDE-7535-4A85-A5C8-5BA6295A6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4015F1FF-3802-4F9D-92A3-838A82A696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1161B01D-48B9-4EC6-8E9F-C62865339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A2134CFF-B3E3-434E-86AD-276B17546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2" name="Gruppieren 131">
              <a:extLst>
                <a:ext uri="{FF2B5EF4-FFF2-40B4-BE49-F238E27FC236}">
                  <a16:creationId xmlns:a16="http://schemas.microsoft.com/office/drawing/2014/main" id="{6C12A8D8-ABAB-4FE7-9A90-1FDCDDB59A4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0B8306CA-E43A-4FBB-A897-1961DD2D1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1A2BDCFE-AB8B-40D0-9744-86D21B731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14D8ECE1-9A4A-4255-B229-FC1413D93A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86D077B-4FDF-4384-83D8-14F5B6404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CD231501-EAC4-44A0-9F47-3775255E1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E4132F4A-1AD8-4DD6-81DC-7CCE7F36E8AE}"/>
              </a:ext>
            </a:extLst>
          </p:cNvPr>
          <p:cNvGrpSpPr/>
          <p:nvPr/>
        </p:nvGrpSpPr>
        <p:grpSpPr>
          <a:xfrm>
            <a:off x="5072745" y="5015164"/>
            <a:ext cx="2074416" cy="175550"/>
            <a:chOff x="8917384" y="5037272"/>
            <a:chExt cx="2074416" cy="175550"/>
          </a:xfrm>
        </p:grpSpPr>
        <p:grpSp>
          <p:nvGrpSpPr>
            <p:cNvPr id="157" name="Gruppieren 156">
              <a:extLst>
                <a:ext uri="{FF2B5EF4-FFF2-40B4-BE49-F238E27FC236}">
                  <a16:creationId xmlns:a16="http://schemas.microsoft.com/office/drawing/2014/main" id="{AB0430ED-260C-487F-A9FB-633EF7A68085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D03F426E-7EAE-4227-A3BE-A27249F18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7051045C-10E7-4E1B-A770-DF98401C5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AE5C2435-A6AB-46C1-A2D8-AAFE89CBD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297575EF-5B0B-421B-8560-9B2B5C0AB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E8BC6268-900A-40FB-8AE9-920C163CF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8" name="Gruppieren 157">
              <a:extLst>
                <a:ext uri="{FF2B5EF4-FFF2-40B4-BE49-F238E27FC236}">
                  <a16:creationId xmlns:a16="http://schemas.microsoft.com/office/drawing/2014/main" id="{C84EFC38-9330-468D-98D1-8613FB50B5F4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65719AC5-AF7D-4B7D-B45D-9DDE6CBB2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0C96570C-1ACC-4182-A9BB-6DAED5361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13DA187-FCED-4C62-AA76-9570C44E4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98C7E39E-7880-4E8D-894F-2D2E9A24B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B8086939-3939-4A0A-A0E6-5FA990539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E02D8E14-FF26-4878-8F70-5F76E93B81C9}"/>
              </a:ext>
            </a:extLst>
          </p:cNvPr>
          <p:cNvGrpSpPr/>
          <p:nvPr/>
        </p:nvGrpSpPr>
        <p:grpSpPr>
          <a:xfrm>
            <a:off x="5074679" y="5873850"/>
            <a:ext cx="2072841" cy="172375"/>
            <a:chOff x="8919318" y="5895958"/>
            <a:chExt cx="2072841" cy="172375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AF07D03A-B11C-41C6-8550-6BD42EE02649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E11889F-1D8C-4DD0-91ED-54B540C65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6121099A-844F-4A3B-BCEB-04B20DD4F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2AF01937-630A-4603-81D2-CD40EEE84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7E57ACDA-C03D-4F43-8ADA-AA940ACDF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7587E9BE-4A28-4ED0-BFFA-FC39BBF55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DE160123-FE7C-4FDD-8D13-8CE303DDE057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D6D85A72-2EA4-4FD8-A026-4482EF0A8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C7824DBF-5426-4997-AD6F-9248CE386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BE5ABF8-6E53-4F79-A6F6-AD7238DB5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C7A29F9-5E94-4C03-8BB9-43D1030E8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3ED3DD70-5311-4344-A672-AD0AEFA0E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F8CC6EB1-BF71-4516-9844-8852F3675266}"/>
              </a:ext>
            </a:extLst>
          </p:cNvPr>
          <p:cNvGrpSpPr/>
          <p:nvPr/>
        </p:nvGrpSpPr>
        <p:grpSpPr>
          <a:xfrm>
            <a:off x="5074777" y="5658631"/>
            <a:ext cx="2070550" cy="173597"/>
            <a:chOff x="8920284" y="5682268"/>
            <a:chExt cx="2070550" cy="173597"/>
          </a:xfrm>
        </p:grpSpPr>
        <p:grpSp>
          <p:nvGrpSpPr>
            <p:cNvPr id="197" name="Gruppieren 196">
              <a:extLst>
                <a:ext uri="{FF2B5EF4-FFF2-40B4-BE49-F238E27FC236}">
                  <a16:creationId xmlns:a16="http://schemas.microsoft.com/office/drawing/2014/main" id="{6DDB3C23-01A7-4511-95B3-440017A9997A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C6A181AE-2D77-46DD-9986-5CFC1D43E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631A64EA-819E-4E5B-B1E2-08CD0F690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16ABF599-0D87-4E0F-8063-EE2607C8E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5457E296-F068-428A-A43D-53861E32D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8E8194E0-7725-4E3B-B65E-8CA7E66FB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A686C32C-CD5C-4524-8AF3-11E6B637166C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1E388B03-F725-4107-AD3C-941F3BF60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0" name="Grafik 199">
                <a:extLst>
                  <a:ext uri="{FF2B5EF4-FFF2-40B4-BE49-F238E27FC236}">
                    <a16:creationId xmlns:a16="http://schemas.microsoft.com/office/drawing/2014/main" id="{228DA71D-1ABA-4CDE-A125-68966AFD7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D3A337BA-EBCC-4BF7-BFE8-D14523A38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85818F2B-0617-4E18-B183-40C0C7599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C390036C-6D76-4884-90DE-8E9FDA285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895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2076900" cy="176772"/>
            <a:chOff x="8917109" y="4821820"/>
            <a:chExt cx="2076900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838AEDC1-5279-4E47-907A-2F7305140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67FF9E5-F59A-4AF1-9A9E-1E2F7FEBF010}"/>
              </a:ext>
            </a:extLst>
          </p:cNvPr>
          <p:cNvGrpSpPr/>
          <p:nvPr/>
        </p:nvGrpSpPr>
        <p:grpSpPr>
          <a:xfrm>
            <a:off x="4911559" y="894107"/>
            <a:ext cx="2076900" cy="174328"/>
            <a:chOff x="8917109" y="5254137"/>
            <a:chExt cx="2076900" cy="174328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B8E2BB-C24F-4A29-B780-518075079598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A7108A7A-63BA-40CB-8E04-2255F3267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285404CA-2B02-4ADF-AFA7-D89F42A16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368765E8-5772-4BC0-B793-8F446D8254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371B8ED2-F7DA-4015-87E2-BF484B01C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77F19377-D542-4B54-B778-C3246BD80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ADA7D0FD-C3EA-464C-9A5C-699BCA670D7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AD274711-0989-4EDF-BC32-9519E4EC5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19688859-F542-4783-BF49-6A43B0A2C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82FC9FA-CF9C-4055-A54C-A0366B346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852E42B2-B4F5-4CD0-A0A8-A9427AE5E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7B574067-59AD-4C2F-B35C-0035E31B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4BF64D8-B7AD-475F-8CD8-C58F07914BDD}"/>
              </a:ext>
            </a:extLst>
          </p:cNvPr>
          <p:cNvGrpSpPr/>
          <p:nvPr/>
        </p:nvGrpSpPr>
        <p:grpSpPr>
          <a:xfrm>
            <a:off x="4910593" y="1106595"/>
            <a:ext cx="2073725" cy="176772"/>
            <a:chOff x="8916143" y="5466625"/>
            <a:chExt cx="2073725" cy="176772"/>
          </a:xfrm>
        </p:grpSpPr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93027687-D864-451B-8519-D233C8A7EE76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4967D0A7-D1EC-4DA2-AA10-282A119C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F67ED141-DED9-4A3E-B712-6BD673ABA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86CE792B-B70D-4511-93AE-5CF488365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DFF8F16D-3C56-48FA-8CDD-66166F6FF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C1A3B5DF-405D-4D77-8E66-EFA0FCF94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0E40D443-A730-42BB-9374-96428AD24FA1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187EF64-7974-4219-8565-46A98969D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970C1FBF-20AE-4ACB-AF08-CE82CA256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5C00CE7-A829-4B2D-9D9F-2999A481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67C4E718-63D8-494D-BBC1-B1A260BD4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C09F0DA6-4DFD-4400-8434-F9B466535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648D9A92-872A-469D-A6B8-13C229C6BA2C}"/>
              </a:ext>
            </a:extLst>
          </p:cNvPr>
          <p:cNvGrpSpPr/>
          <p:nvPr/>
        </p:nvGrpSpPr>
        <p:grpSpPr>
          <a:xfrm>
            <a:off x="4911834" y="677242"/>
            <a:ext cx="2074416" cy="175550"/>
            <a:chOff x="8917384" y="5037272"/>
            <a:chExt cx="2074416" cy="175550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DD8B9B83-1DDF-4D3D-B66B-0E9261073CD3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3B080E4B-B1E5-488B-A119-E978C1F2A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C8C9FFAA-F9C0-47C4-B866-E7681DEE4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67C3EB20-7244-426F-BA38-7638D5CCE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28093E93-31EF-4FE3-889A-1F397350F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5B724365-5E8C-4AF0-A7BF-279E71E7E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EE58F199-26C0-4CCD-BAB7-4F0202D24C9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41BEB044-20F7-47C5-B826-3383E4994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9D467783-859D-4A53-936F-BDE50D05C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B10AE298-B6F0-4D91-89D3-EF7707C60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EA3BAE9-DBF3-4694-A277-77ED8E4D8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5C5F01DD-84C1-43D5-AEB9-27A018BFA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A82FF0C-9CF3-4E49-B6FD-D01490D11287}"/>
              </a:ext>
            </a:extLst>
          </p:cNvPr>
          <p:cNvGrpSpPr/>
          <p:nvPr/>
        </p:nvGrpSpPr>
        <p:grpSpPr>
          <a:xfrm>
            <a:off x="4913768" y="1535928"/>
            <a:ext cx="2072841" cy="172375"/>
            <a:chOff x="8919318" y="5895958"/>
            <a:chExt cx="2072841" cy="172375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763A3343-D820-4877-95DF-F9E7D6EADDCA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2864FE5D-32CC-42EB-B5EA-CCC2D8C7A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43F1686F-5669-4A99-9031-E3663CF40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2438528-22BC-42F3-BAA2-35A0FF9D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46774F58-33C0-42CF-B08F-0A73B1DBE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E7A5C044-8181-4638-9FC7-2EB43563A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E36B2BC0-748B-41F3-B48E-05E307F8011F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370DE45-9DE4-491A-99BE-2ED09EBF1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E371E81-BE4E-4296-A037-65389AE1F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7F2DC786-CB05-41BD-BB2A-602357D6B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0812FF43-28AB-4527-A247-A03483D3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573675E-D801-4D87-89A9-5B310E1C6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5C7472D-76FC-4D61-9870-30106B0FC6CE}"/>
              </a:ext>
            </a:extLst>
          </p:cNvPr>
          <p:cNvGrpSpPr/>
          <p:nvPr/>
        </p:nvGrpSpPr>
        <p:grpSpPr>
          <a:xfrm>
            <a:off x="4912078" y="1750588"/>
            <a:ext cx="1462074" cy="172375"/>
            <a:chOff x="8917628" y="6110618"/>
            <a:chExt cx="1462074" cy="172375"/>
          </a:xfrm>
        </p:grpSpPr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F746246A-2023-4966-B45A-11B8346AEF2A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8185C0E2-4714-4210-BA1D-282D44218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149A226B-EFC7-4938-A435-E9E861FCF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764E22E9-CC57-4777-AE79-0E829C735664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A98B83F7-9174-4CCC-B514-F2A5614CD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6D3BFF32-86C6-462A-B8A3-1EF6F257B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6CFB1917-01D7-4F6F-85BA-A9C78B50C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22737627-BBBE-4C63-810A-79AD94B81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C1FE9F1F-6801-4625-8EBC-2B272FBF0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D2DE9420-3A62-4521-917C-7C44BA2BD3EF}"/>
              </a:ext>
            </a:extLst>
          </p:cNvPr>
          <p:cNvGrpSpPr/>
          <p:nvPr/>
        </p:nvGrpSpPr>
        <p:grpSpPr>
          <a:xfrm>
            <a:off x="4913866" y="1320709"/>
            <a:ext cx="2070550" cy="173597"/>
            <a:chOff x="8920284" y="5682268"/>
            <a:chExt cx="2070550" cy="173597"/>
          </a:xfrm>
        </p:grpSpPr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DC191395-F8FE-4CFF-AEE0-30463FA9D6C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C90C6D9E-3B52-43B9-83DC-1AF0A4D1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0805276F-ECA9-46DF-AC55-A7623F2DC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C79F4666-3D8A-46A3-B84C-E7289184D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EF7DCF2F-CA91-4586-9ABB-C5BBF4D76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F5E761D8-979D-43A4-9C06-AEA35A308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7F8F62E1-1A62-4DFE-9020-58D14EA7A2DC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895EE885-7A06-4FC7-871D-9829826A94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D1AB133B-9472-46DA-837B-AE72B4CE1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FF0E1489-EB99-45DF-83C4-E23E347E2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A9A5009A-8FEF-4366-B56A-D02A3691A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76DE7E9A-A822-4375-840F-D2D96577E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09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D9A7FF32-7884-4426-9E98-AADF2C33E144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55E34EC-CE87-4E8E-A977-04D540965D04}"/>
              </a:ext>
            </a:extLst>
          </p:cNvPr>
          <p:cNvCxnSpPr>
            <a:cxnSpLocks/>
          </p:cNvCxnSpPr>
          <p:nvPr/>
        </p:nvCxnSpPr>
        <p:spPr>
          <a:xfrm>
            <a:off x="9393632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17">
            <a:extLst>
              <a:ext uri="{FF2B5EF4-FFF2-40B4-BE49-F238E27FC236}">
                <a16:creationId xmlns:a16="http://schemas.microsoft.com/office/drawing/2014/main" id="{516AD42D-DC3A-4BBA-8CEF-BEB7EB574E6A}"/>
              </a:ext>
            </a:extLst>
          </p:cNvPr>
          <p:cNvCxnSpPr>
            <a:cxnSpLocks/>
          </p:cNvCxnSpPr>
          <p:nvPr/>
        </p:nvCxnSpPr>
        <p:spPr>
          <a:xfrm>
            <a:off x="10108163" y="3513930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14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77</a:t>
            </a:r>
          </a:p>
        </p:txBody>
      </p:sp>
      <p:pic>
        <p:nvPicPr>
          <p:cNvPr id="9" name="77">
            <a:hlinkClick r:id="" action="ppaction://media"/>
            <a:extLst>
              <a:ext uri="{FF2B5EF4-FFF2-40B4-BE49-F238E27FC236}">
                <a16:creationId xmlns:a16="http://schemas.microsoft.com/office/drawing/2014/main" id="{64BCE8A3-006A-4AE0-9410-22D8B4A3A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1991" y="2701531"/>
            <a:ext cx="540000" cy="540000"/>
          </a:xfrm>
          <a:prstGeom prst="rect">
            <a:avLst/>
          </a:prstGeom>
        </p:spPr>
      </p:pic>
      <p:cxnSp>
        <p:nvCxnSpPr>
          <p:cNvPr id="10" name="Gerade Verbindung 17">
            <a:extLst>
              <a:ext uri="{FF2B5EF4-FFF2-40B4-BE49-F238E27FC236}">
                <a16:creationId xmlns:a16="http://schemas.microsoft.com/office/drawing/2014/main" id="{033AB7C0-C998-4CFC-A399-F9640C6F6393}"/>
              </a:ext>
            </a:extLst>
          </p:cNvPr>
          <p:cNvCxnSpPr>
            <a:cxnSpLocks/>
          </p:cNvCxnSpPr>
          <p:nvPr/>
        </p:nvCxnSpPr>
        <p:spPr>
          <a:xfrm>
            <a:off x="5486196" y="3538296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CE1EBF8F-2A02-4549-A04A-F9292826DF11}"/>
              </a:ext>
            </a:extLst>
          </p:cNvPr>
          <p:cNvCxnSpPr>
            <a:cxnSpLocks/>
          </p:cNvCxnSpPr>
          <p:nvPr/>
        </p:nvCxnSpPr>
        <p:spPr>
          <a:xfrm>
            <a:off x="9399396" y="3548532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24786DEF-235F-4CAF-9A59-E6E225CC0C61}"/>
              </a:ext>
            </a:extLst>
          </p:cNvPr>
          <p:cNvCxnSpPr>
            <a:cxnSpLocks/>
          </p:cNvCxnSpPr>
          <p:nvPr/>
        </p:nvCxnSpPr>
        <p:spPr>
          <a:xfrm>
            <a:off x="10138536" y="3566388"/>
            <a:ext cx="442302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Grafik 203">
            <a:extLst>
              <a:ext uri="{FF2B5EF4-FFF2-40B4-BE49-F238E27FC236}">
                <a16:creationId xmlns:a16="http://schemas.microsoft.com/office/drawing/2014/main" id="{D8FD0F2C-2E6A-4B3B-8969-99584C7F5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205" name="Textfeld 204">
            <a:extLst>
              <a:ext uri="{FF2B5EF4-FFF2-40B4-BE49-F238E27FC236}">
                <a16:creationId xmlns:a16="http://schemas.microsoft.com/office/drawing/2014/main" id="{0C12ACC8-CEE2-4FAB-9D0C-B4AC41921B02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06" name="Grafik 205">
            <a:extLst>
              <a:ext uri="{FF2B5EF4-FFF2-40B4-BE49-F238E27FC236}">
                <a16:creationId xmlns:a16="http://schemas.microsoft.com/office/drawing/2014/main" id="{8202C525-FAA5-4FBD-81F4-AB1D598759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71542"/>
            <a:ext cx="2160000" cy="2171865"/>
          </a:xfrm>
          <a:prstGeom prst="rect">
            <a:avLst/>
          </a:prstGeom>
        </p:spPr>
      </p:pic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2B303E7D-461B-442D-8CC9-BEBE782C27B5}"/>
              </a:ext>
            </a:extLst>
          </p:cNvPr>
          <p:cNvGrpSpPr/>
          <p:nvPr/>
        </p:nvGrpSpPr>
        <p:grpSpPr>
          <a:xfrm>
            <a:off x="5057275" y="301282"/>
            <a:ext cx="2073725" cy="173597"/>
            <a:chOff x="8918075" y="4601740"/>
            <a:chExt cx="2073725" cy="173597"/>
          </a:xfrm>
        </p:grpSpPr>
        <p:grpSp>
          <p:nvGrpSpPr>
            <p:cNvPr id="208" name="Gruppieren 207">
              <a:extLst>
                <a:ext uri="{FF2B5EF4-FFF2-40B4-BE49-F238E27FC236}">
                  <a16:creationId xmlns:a16="http://schemas.microsoft.com/office/drawing/2014/main" id="{A92E2336-7E13-43D6-83AC-55902C32BA7E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817729A2-CE30-43B7-B8B0-DCA5589EF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1DE6576A-B210-443B-A9C0-4CF231F26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10901C90-C784-4FAE-B1A1-6276C7294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BF34E5D5-35CB-407C-910D-E9338B3E1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2F112459-BC97-427B-B91D-6F941728C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9" name="Gruppieren 208">
              <a:extLst>
                <a:ext uri="{FF2B5EF4-FFF2-40B4-BE49-F238E27FC236}">
                  <a16:creationId xmlns:a16="http://schemas.microsoft.com/office/drawing/2014/main" id="{3610DB4E-F8CC-4D9E-8F51-D002A9CE9EB4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45A4E667-F8EF-40F5-9C84-43B9A0F40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E606793C-3C36-4092-8EF9-11616B5B6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0713B4FF-4B2F-42FF-921D-79D9E679C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3" name="Grafik 212">
                <a:extLst>
                  <a:ext uri="{FF2B5EF4-FFF2-40B4-BE49-F238E27FC236}">
                    <a16:creationId xmlns:a16="http://schemas.microsoft.com/office/drawing/2014/main" id="{7B023B2E-BCBC-443B-90C1-861006C6D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7AFEAD0D-5EA7-4C9C-A776-A0822BE3A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BB9CB540-5953-4E5A-B50D-52EFA7C8C3B6}"/>
              </a:ext>
            </a:extLst>
          </p:cNvPr>
          <p:cNvGrpSpPr/>
          <p:nvPr/>
        </p:nvGrpSpPr>
        <p:grpSpPr>
          <a:xfrm>
            <a:off x="5056309" y="521362"/>
            <a:ext cx="2076900" cy="176772"/>
            <a:chOff x="8917109" y="4821820"/>
            <a:chExt cx="2076900" cy="176772"/>
          </a:xfrm>
        </p:grpSpPr>
        <p:grpSp>
          <p:nvGrpSpPr>
            <p:cNvPr id="221" name="Gruppieren 220">
              <a:extLst>
                <a:ext uri="{FF2B5EF4-FFF2-40B4-BE49-F238E27FC236}">
                  <a16:creationId xmlns:a16="http://schemas.microsoft.com/office/drawing/2014/main" id="{19A05FDB-163E-4ED8-9A0D-D40095A76A6C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228" name="Grafik 227">
                <a:extLst>
                  <a:ext uri="{FF2B5EF4-FFF2-40B4-BE49-F238E27FC236}">
                    <a16:creationId xmlns:a16="http://schemas.microsoft.com/office/drawing/2014/main" id="{35AB1AB0-5A25-4D60-9B0A-5721BA432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9" name="Grafik 228">
                <a:extLst>
                  <a:ext uri="{FF2B5EF4-FFF2-40B4-BE49-F238E27FC236}">
                    <a16:creationId xmlns:a16="http://schemas.microsoft.com/office/drawing/2014/main" id="{F3EBF1EF-7446-497F-87FD-DE74939D5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0" name="Grafik 229">
                <a:extLst>
                  <a:ext uri="{FF2B5EF4-FFF2-40B4-BE49-F238E27FC236}">
                    <a16:creationId xmlns:a16="http://schemas.microsoft.com/office/drawing/2014/main" id="{991781B0-577E-4DF8-9D0E-C6086E20A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1" name="Grafik 230">
                <a:extLst>
                  <a:ext uri="{FF2B5EF4-FFF2-40B4-BE49-F238E27FC236}">
                    <a16:creationId xmlns:a16="http://schemas.microsoft.com/office/drawing/2014/main" id="{D1CB516B-98B1-4C12-A7E1-37211A45E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EDDF9AD5-07EA-4455-973D-00BE484D0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9F569D9F-212D-4F07-9462-81E3E7536731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C28436F3-D969-4BAA-9B84-AAB90C8DD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4" name="Grafik 223">
                <a:extLst>
                  <a:ext uri="{FF2B5EF4-FFF2-40B4-BE49-F238E27FC236}">
                    <a16:creationId xmlns:a16="http://schemas.microsoft.com/office/drawing/2014/main" id="{16B747D6-D4A4-4F9B-9AF1-EC5EC6BE6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5" name="Grafik 224">
                <a:extLst>
                  <a:ext uri="{FF2B5EF4-FFF2-40B4-BE49-F238E27FC236}">
                    <a16:creationId xmlns:a16="http://schemas.microsoft.com/office/drawing/2014/main" id="{E513D899-0F3D-41A7-B99B-CB47EC8F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6" name="Grafik 225">
                <a:extLst>
                  <a:ext uri="{FF2B5EF4-FFF2-40B4-BE49-F238E27FC236}">
                    <a16:creationId xmlns:a16="http://schemas.microsoft.com/office/drawing/2014/main" id="{03EF89B1-C29A-46C8-B75B-9DAB6CA80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7" name="Grafik 226">
                <a:extLst>
                  <a:ext uri="{FF2B5EF4-FFF2-40B4-BE49-F238E27FC236}">
                    <a16:creationId xmlns:a16="http://schemas.microsoft.com/office/drawing/2014/main" id="{DEAAF619-95DC-4248-B897-05172A508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637E5CE0-F64B-4306-A003-A844207AA621}"/>
              </a:ext>
            </a:extLst>
          </p:cNvPr>
          <p:cNvGrpSpPr/>
          <p:nvPr/>
        </p:nvGrpSpPr>
        <p:grpSpPr>
          <a:xfrm>
            <a:off x="5056309" y="953679"/>
            <a:ext cx="2076900" cy="174328"/>
            <a:chOff x="8917109" y="5254137"/>
            <a:chExt cx="2076900" cy="174328"/>
          </a:xfrm>
        </p:grpSpPr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B8146721-23BE-41F4-B02B-6A639ECD56E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41" name="Grafik 240">
                <a:extLst>
                  <a:ext uri="{FF2B5EF4-FFF2-40B4-BE49-F238E27FC236}">
                    <a16:creationId xmlns:a16="http://schemas.microsoft.com/office/drawing/2014/main" id="{EACE92F1-6733-472C-B18C-8D01AB296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2" name="Grafik 241">
                <a:extLst>
                  <a:ext uri="{FF2B5EF4-FFF2-40B4-BE49-F238E27FC236}">
                    <a16:creationId xmlns:a16="http://schemas.microsoft.com/office/drawing/2014/main" id="{DE820F67-D0F3-42EB-95BA-CEC240D54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3" name="Grafik 242">
                <a:extLst>
                  <a:ext uri="{FF2B5EF4-FFF2-40B4-BE49-F238E27FC236}">
                    <a16:creationId xmlns:a16="http://schemas.microsoft.com/office/drawing/2014/main" id="{8FB000DE-B783-4B85-9E9C-E236A3A3E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4" name="Grafik 243">
                <a:extLst>
                  <a:ext uri="{FF2B5EF4-FFF2-40B4-BE49-F238E27FC236}">
                    <a16:creationId xmlns:a16="http://schemas.microsoft.com/office/drawing/2014/main" id="{B78DEAFC-199C-42E9-B5A2-8E979B407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5" name="Grafik 244">
                <a:extLst>
                  <a:ext uri="{FF2B5EF4-FFF2-40B4-BE49-F238E27FC236}">
                    <a16:creationId xmlns:a16="http://schemas.microsoft.com/office/drawing/2014/main" id="{3CAAD88C-D54E-4E41-87D4-DD6BF2626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35" name="Gruppieren 234">
              <a:extLst>
                <a:ext uri="{FF2B5EF4-FFF2-40B4-BE49-F238E27FC236}">
                  <a16:creationId xmlns:a16="http://schemas.microsoft.com/office/drawing/2014/main" id="{94A88CB7-98B2-4A71-9F47-C0CEE8A565B9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2C2BF3DA-DA7E-4EF8-8C0C-A19B2AD09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7" name="Grafik 236">
                <a:extLst>
                  <a:ext uri="{FF2B5EF4-FFF2-40B4-BE49-F238E27FC236}">
                    <a16:creationId xmlns:a16="http://schemas.microsoft.com/office/drawing/2014/main" id="{F43CD79A-D85E-40CD-BDB7-F9D28A186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8" name="Grafik 237">
                <a:extLst>
                  <a:ext uri="{FF2B5EF4-FFF2-40B4-BE49-F238E27FC236}">
                    <a16:creationId xmlns:a16="http://schemas.microsoft.com/office/drawing/2014/main" id="{4992124A-6873-4CA2-8BF7-9FF4BDE42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D5F2FFA8-9AD4-42FE-824F-00E7F3A7F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40" name="Grafik 239">
                <a:extLst>
                  <a:ext uri="{FF2B5EF4-FFF2-40B4-BE49-F238E27FC236}">
                    <a16:creationId xmlns:a16="http://schemas.microsoft.com/office/drawing/2014/main" id="{74C4C4D7-49ED-4954-BB4C-E1575C6CB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EF203FB8-9A94-444E-BF31-936B81BBE039}"/>
              </a:ext>
            </a:extLst>
          </p:cNvPr>
          <p:cNvGrpSpPr/>
          <p:nvPr/>
        </p:nvGrpSpPr>
        <p:grpSpPr>
          <a:xfrm>
            <a:off x="5055343" y="1166167"/>
            <a:ext cx="2073725" cy="176772"/>
            <a:chOff x="8916143" y="5466625"/>
            <a:chExt cx="2073725" cy="176772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C1EB16DD-A07B-4691-BA09-48E51B45D15B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254" name="Grafik 253">
                <a:extLst>
                  <a:ext uri="{FF2B5EF4-FFF2-40B4-BE49-F238E27FC236}">
                    <a16:creationId xmlns:a16="http://schemas.microsoft.com/office/drawing/2014/main" id="{40D89751-0E95-402E-A286-4A388956E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5" name="Grafik 254">
                <a:extLst>
                  <a:ext uri="{FF2B5EF4-FFF2-40B4-BE49-F238E27FC236}">
                    <a16:creationId xmlns:a16="http://schemas.microsoft.com/office/drawing/2014/main" id="{DE268C27-DDAB-45BF-9858-949579EA0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6" name="Grafik 255">
                <a:extLst>
                  <a:ext uri="{FF2B5EF4-FFF2-40B4-BE49-F238E27FC236}">
                    <a16:creationId xmlns:a16="http://schemas.microsoft.com/office/drawing/2014/main" id="{610C83AB-4FD3-4A9D-B908-1AC4F145B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7" name="Grafik 256">
                <a:extLst>
                  <a:ext uri="{FF2B5EF4-FFF2-40B4-BE49-F238E27FC236}">
                    <a16:creationId xmlns:a16="http://schemas.microsoft.com/office/drawing/2014/main" id="{8F25E916-A49E-4A65-911B-C6F6B2A6D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8" name="Grafik 257">
                <a:extLst>
                  <a:ext uri="{FF2B5EF4-FFF2-40B4-BE49-F238E27FC236}">
                    <a16:creationId xmlns:a16="http://schemas.microsoft.com/office/drawing/2014/main" id="{2A81CB55-B4E5-4207-B0E5-F2E4A1070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48" name="Gruppieren 247">
              <a:extLst>
                <a:ext uri="{FF2B5EF4-FFF2-40B4-BE49-F238E27FC236}">
                  <a16:creationId xmlns:a16="http://schemas.microsoft.com/office/drawing/2014/main" id="{CF110F0C-0AEC-4C9D-A585-C0604A5A151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249" name="Grafik 248">
                <a:extLst>
                  <a:ext uri="{FF2B5EF4-FFF2-40B4-BE49-F238E27FC236}">
                    <a16:creationId xmlns:a16="http://schemas.microsoft.com/office/drawing/2014/main" id="{7B338FD4-19A2-4C26-B008-1936FD798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0" name="Grafik 249">
                <a:extLst>
                  <a:ext uri="{FF2B5EF4-FFF2-40B4-BE49-F238E27FC236}">
                    <a16:creationId xmlns:a16="http://schemas.microsoft.com/office/drawing/2014/main" id="{FF8670BF-09C3-41EE-8EFB-5F042389E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1" name="Grafik 250">
                <a:extLst>
                  <a:ext uri="{FF2B5EF4-FFF2-40B4-BE49-F238E27FC236}">
                    <a16:creationId xmlns:a16="http://schemas.microsoft.com/office/drawing/2014/main" id="{9ACDF476-6BD7-4EB6-B682-BA05B4943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2" name="Grafik 251">
                <a:extLst>
                  <a:ext uri="{FF2B5EF4-FFF2-40B4-BE49-F238E27FC236}">
                    <a16:creationId xmlns:a16="http://schemas.microsoft.com/office/drawing/2014/main" id="{F02DA089-ADA3-4964-99A2-D09A13707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53" name="Grafik 252">
                <a:extLst>
                  <a:ext uri="{FF2B5EF4-FFF2-40B4-BE49-F238E27FC236}">
                    <a16:creationId xmlns:a16="http://schemas.microsoft.com/office/drawing/2014/main" id="{48294FB7-C63A-4015-9CE9-E2D2E651C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667D9FCA-1515-4F5E-8E4F-F50CE9BEDEF9}"/>
              </a:ext>
            </a:extLst>
          </p:cNvPr>
          <p:cNvGrpSpPr/>
          <p:nvPr/>
        </p:nvGrpSpPr>
        <p:grpSpPr>
          <a:xfrm>
            <a:off x="5056584" y="736814"/>
            <a:ext cx="2074416" cy="175550"/>
            <a:chOff x="8917384" y="5037272"/>
            <a:chExt cx="2074416" cy="175550"/>
          </a:xfrm>
        </p:grpSpPr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5C3C62AD-8B4B-4C67-8426-52A848608A83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267" name="Grafik 266">
                <a:extLst>
                  <a:ext uri="{FF2B5EF4-FFF2-40B4-BE49-F238E27FC236}">
                    <a16:creationId xmlns:a16="http://schemas.microsoft.com/office/drawing/2014/main" id="{542F6F09-4178-4CFE-8E4C-FE4954FA6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8" name="Grafik 267">
                <a:extLst>
                  <a:ext uri="{FF2B5EF4-FFF2-40B4-BE49-F238E27FC236}">
                    <a16:creationId xmlns:a16="http://schemas.microsoft.com/office/drawing/2014/main" id="{ABCE9616-0485-4FED-AFF2-E3757010B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9" name="Grafik 268">
                <a:extLst>
                  <a:ext uri="{FF2B5EF4-FFF2-40B4-BE49-F238E27FC236}">
                    <a16:creationId xmlns:a16="http://schemas.microsoft.com/office/drawing/2014/main" id="{1676915B-6E63-40EC-AFB9-75A4FFF94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0" name="Grafik 269">
                <a:extLst>
                  <a:ext uri="{FF2B5EF4-FFF2-40B4-BE49-F238E27FC236}">
                    <a16:creationId xmlns:a16="http://schemas.microsoft.com/office/drawing/2014/main" id="{EE955496-B16D-4312-965E-7B13D895A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1" name="Grafik 270">
                <a:extLst>
                  <a:ext uri="{FF2B5EF4-FFF2-40B4-BE49-F238E27FC236}">
                    <a16:creationId xmlns:a16="http://schemas.microsoft.com/office/drawing/2014/main" id="{E330C01A-6624-4182-8CE1-C04696628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61" name="Gruppieren 260">
              <a:extLst>
                <a:ext uri="{FF2B5EF4-FFF2-40B4-BE49-F238E27FC236}">
                  <a16:creationId xmlns:a16="http://schemas.microsoft.com/office/drawing/2014/main" id="{A32ABEEF-ACCD-4A96-9C46-468D4D660FDF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262" name="Grafik 261">
                <a:extLst>
                  <a:ext uri="{FF2B5EF4-FFF2-40B4-BE49-F238E27FC236}">
                    <a16:creationId xmlns:a16="http://schemas.microsoft.com/office/drawing/2014/main" id="{030710FB-9EB1-45BB-AC99-20AF5338A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3" name="Grafik 262">
                <a:extLst>
                  <a:ext uri="{FF2B5EF4-FFF2-40B4-BE49-F238E27FC236}">
                    <a16:creationId xmlns:a16="http://schemas.microsoft.com/office/drawing/2014/main" id="{8F86D5DA-AC26-430D-9AA6-7B621FC90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4" name="Grafik 263">
                <a:extLst>
                  <a:ext uri="{FF2B5EF4-FFF2-40B4-BE49-F238E27FC236}">
                    <a16:creationId xmlns:a16="http://schemas.microsoft.com/office/drawing/2014/main" id="{46DC4179-925E-4BA4-8E9B-12E2BC379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5" name="Grafik 264">
                <a:extLst>
                  <a:ext uri="{FF2B5EF4-FFF2-40B4-BE49-F238E27FC236}">
                    <a16:creationId xmlns:a16="http://schemas.microsoft.com/office/drawing/2014/main" id="{96A09715-0A66-4A93-97F8-C008A4704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66" name="Grafik 265">
                <a:extLst>
                  <a:ext uri="{FF2B5EF4-FFF2-40B4-BE49-F238E27FC236}">
                    <a16:creationId xmlns:a16="http://schemas.microsoft.com/office/drawing/2014/main" id="{A443870C-D766-478B-8002-FA2480C01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E008F950-9F01-433B-A0BE-12EB1C67CD58}"/>
              </a:ext>
            </a:extLst>
          </p:cNvPr>
          <p:cNvGrpSpPr/>
          <p:nvPr/>
        </p:nvGrpSpPr>
        <p:grpSpPr>
          <a:xfrm>
            <a:off x="5058518" y="1595500"/>
            <a:ext cx="2072841" cy="172375"/>
            <a:chOff x="8919318" y="5895958"/>
            <a:chExt cx="2072841" cy="172375"/>
          </a:xfrm>
        </p:grpSpPr>
        <p:grpSp>
          <p:nvGrpSpPr>
            <p:cNvPr id="273" name="Gruppieren 272">
              <a:extLst>
                <a:ext uri="{FF2B5EF4-FFF2-40B4-BE49-F238E27FC236}">
                  <a16:creationId xmlns:a16="http://schemas.microsoft.com/office/drawing/2014/main" id="{1EA49BAA-7FC3-4426-BD61-5B3EE05533A3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80" name="Grafik 279">
                <a:extLst>
                  <a:ext uri="{FF2B5EF4-FFF2-40B4-BE49-F238E27FC236}">
                    <a16:creationId xmlns:a16="http://schemas.microsoft.com/office/drawing/2014/main" id="{9212012B-BEDA-441C-A415-7DECEEF32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1" name="Grafik 280">
                <a:extLst>
                  <a:ext uri="{FF2B5EF4-FFF2-40B4-BE49-F238E27FC236}">
                    <a16:creationId xmlns:a16="http://schemas.microsoft.com/office/drawing/2014/main" id="{2A152C2F-510B-4DC3-8181-184FE5719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2" name="Grafik 281">
                <a:extLst>
                  <a:ext uri="{FF2B5EF4-FFF2-40B4-BE49-F238E27FC236}">
                    <a16:creationId xmlns:a16="http://schemas.microsoft.com/office/drawing/2014/main" id="{22BE25C5-73F4-4A29-9436-BA9168224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3" name="Grafik 282">
                <a:extLst>
                  <a:ext uri="{FF2B5EF4-FFF2-40B4-BE49-F238E27FC236}">
                    <a16:creationId xmlns:a16="http://schemas.microsoft.com/office/drawing/2014/main" id="{3EAB02B9-DBBE-4738-96EB-A301D9B29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4" name="Grafik 283">
                <a:extLst>
                  <a:ext uri="{FF2B5EF4-FFF2-40B4-BE49-F238E27FC236}">
                    <a16:creationId xmlns:a16="http://schemas.microsoft.com/office/drawing/2014/main" id="{E393D011-06F1-4485-8DB9-DD169C68F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74" name="Gruppieren 273">
              <a:extLst>
                <a:ext uri="{FF2B5EF4-FFF2-40B4-BE49-F238E27FC236}">
                  <a16:creationId xmlns:a16="http://schemas.microsoft.com/office/drawing/2014/main" id="{D3C6302E-574F-4FD0-A5EF-B6520DD806E2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75" name="Grafik 274">
                <a:extLst>
                  <a:ext uri="{FF2B5EF4-FFF2-40B4-BE49-F238E27FC236}">
                    <a16:creationId xmlns:a16="http://schemas.microsoft.com/office/drawing/2014/main" id="{1D1E50E3-2C2B-43AB-AC89-ADB3E85C3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6" name="Grafik 275">
                <a:extLst>
                  <a:ext uri="{FF2B5EF4-FFF2-40B4-BE49-F238E27FC236}">
                    <a16:creationId xmlns:a16="http://schemas.microsoft.com/office/drawing/2014/main" id="{D1364833-0517-4A3B-8968-76B2EB2FA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7" name="Grafik 276">
                <a:extLst>
                  <a:ext uri="{FF2B5EF4-FFF2-40B4-BE49-F238E27FC236}">
                    <a16:creationId xmlns:a16="http://schemas.microsoft.com/office/drawing/2014/main" id="{AF0D2EC3-8B45-42B6-A457-F059EA86D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8" name="Grafik 277">
                <a:extLst>
                  <a:ext uri="{FF2B5EF4-FFF2-40B4-BE49-F238E27FC236}">
                    <a16:creationId xmlns:a16="http://schemas.microsoft.com/office/drawing/2014/main" id="{0AA79E1D-41A9-439F-BCAD-C8F883ECD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79" name="Grafik 278">
                <a:extLst>
                  <a:ext uri="{FF2B5EF4-FFF2-40B4-BE49-F238E27FC236}">
                    <a16:creationId xmlns:a16="http://schemas.microsoft.com/office/drawing/2014/main" id="{E97D9A80-1A5A-4599-8B18-AFE9A5E0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7AD8D10D-AE90-444E-9037-8E50ADF0B90C}"/>
              </a:ext>
            </a:extLst>
          </p:cNvPr>
          <p:cNvGrpSpPr/>
          <p:nvPr/>
        </p:nvGrpSpPr>
        <p:grpSpPr>
          <a:xfrm>
            <a:off x="5056828" y="1810160"/>
            <a:ext cx="1462074" cy="172375"/>
            <a:chOff x="8917628" y="6110618"/>
            <a:chExt cx="1462074" cy="172375"/>
          </a:xfrm>
        </p:grpSpPr>
        <p:grpSp>
          <p:nvGrpSpPr>
            <p:cNvPr id="286" name="Gruppieren 285">
              <a:extLst>
                <a:ext uri="{FF2B5EF4-FFF2-40B4-BE49-F238E27FC236}">
                  <a16:creationId xmlns:a16="http://schemas.microsoft.com/office/drawing/2014/main" id="{F549269C-5E90-455A-98D2-DFF8A23F01AC}"/>
                </a:ext>
              </a:extLst>
            </p:cNvPr>
            <p:cNvGrpSpPr/>
            <p:nvPr/>
          </p:nvGrpSpPr>
          <p:grpSpPr>
            <a:xfrm>
              <a:off x="10006377" y="6113793"/>
              <a:ext cx="373325" cy="169200"/>
              <a:chOff x="1195207" y="4597574"/>
              <a:chExt cx="373325" cy="169200"/>
            </a:xfrm>
          </p:grpSpPr>
          <p:pic>
            <p:nvPicPr>
              <p:cNvPr id="293" name="Grafik 292">
                <a:extLst>
                  <a:ext uri="{FF2B5EF4-FFF2-40B4-BE49-F238E27FC236}">
                    <a16:creationId xmlns:a16="http://schemas.microsoft.com/office/drawing/2014/main" id="{18C48636-92CC-4FC6-AD3D-FFFCA5A4E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4" name="Grafik 293">
                <a:extLst>
                  <a:ext uri="{FF2B5EF4-FFF2-40B4-BE49-F238E27FC236}">
                    <a16:creationId xmlns:a16="http://schemas.microsoft.com/office/drawing/2014/main" id="{CC247FFF-F897-4412-B3B5-248C30856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87" name="Gruppieren 286">
              <a:extLst>
                <a:ext uri="{FF2B5EF4-FFF2-40B4-BE49-F238E27FC236}">
                  <a16:creationId xmlns:a16="http://schemas.microsoft.com/office/drawing/2014/main" id="{AD6A2DF5-B633-4C2C-9919-C2CE477CA01A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88" name="Grafik 287">
                <a:extLst>
                  <a:ext uri="{FF2B5EF4-FFF2-40B4-BE49-F238E27FC236}">
                    <a16:creationId xmlns:a16="http://schemas.microsoft.com/office/drawing/2014/main" id="{D50E9E53-7497-46CE-A8DA-691298234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89" name="Grafik 288">
                <a:extLst>
                  <a:ext uri="{FF2B5EF4-FFF2-40B4-BE49-F238E27FC236}">
                    <a16:creationId xmlns:a16="http://schemas.microsoft.com/office/drawing/2014/main" id="{AD992CF5-E1C6-4A71-96AB-14070233D4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0" name="Grafik 289">
                <a:extLst>
                  <a:ext uri="{FF2B5EF4-FFF2-40B4-BE49-F238E27FC236}">
                    <a16:creationId xmlns:a16="http://schemas.microsoft.com/office/drawing/2014/main" id="{5A13801A-10D1-442D-8C54-8BB40F2BA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1" name="Grafik 290">
                <a:extLst>
                  <a:ext uri="{FF2B5EF4-FFF2-40B4-BE49-F238E27FC236}">
                    <a16:creationId xmlns:a16="http://schemas.microsoft.com/office/drawing/2014/main" id="{342C9902-BCA9-4827-8151-D14C1063F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2" name="Grafik 291">
                <a:extLst>
                  <a:ext uri="{FF2B5EF4-FFF2-40B4-BE49-F238E27FC236}">
                    <a16:creationId xmlns:a16="http://schemas.microsoft.com/office/drawing/2014/main" id="{9ADCA34C-BDED-47E3-BE86-EB2465BAD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D95D90B3-CFDF-4671-A890-6242BAF8E059}"/>
              </a:ext>
            </a:extLst>
          </p:cNvPr>
          <p:cNvGrpSpPr/>
          <p:nvPr/>
        </p:nvGrpSpPr>
        <p:grpSpPr>
          <a:xfrm>
            <a:off x="5058616" y="1380281"/>
            <a:ext cx="2070550" cy="173597"/>
            <a:chOff x="8920284" y="5682268"/>
            <a:chExt cx="2070550" cy="173597"/>
          </a:xfrm>
        </p:grpSpPr>
        <p:grpSp>
          <p:nvGrpSpPr>
            <p:cNvPr id="296" name="Gruppieren 295">
              <a:extLst>
                <a:ext uri="{FF2B5EF4-FFF2-40B4-BE49-F238E27FC236}">
                  <a16:creationId xmlns:a16="http://schemas.microsoft.com/office/drawing/2014/main" id="{F0858FD9-F187-4593-BF61-C669D8293FE8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303" name="Grafik 302">
                <a:extLst>
                  <a:ext uri="{FF2B5EF4-FFF2-40B4-BE49-F238E27FC236}">
                    <a16:creationId xmlns:a16="http://schemas.microsoft.com/office/drawing/2014/main" id="{F908BCE6-1C71-4DDB-826F-81E6487F8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4" name="Grafik 303">
                <a:extLst>
                  <a:ext uri="{FF2B5EF4-FFF2-40B4-BE49-F238E27FC236}">
                    <a16:creationId xmlns:a16="http://schemas.microsoft.com/office/drawing/2014/main" id="{FE07DBC4-3AFE-43E0-9E42-59EC2615F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5" name="Grafik 304">
                <a:extLst>
                  <a:ext uri="{FF2B5EF4-FFF2-40B4-BE49-F238E27FC236}">
                    <a16:creationId xmlns:a16="http://schemas.microsoft.com/office/drawing/2014/main" id="{3C6F5557-EB62-407D-A298-E3C227763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6" name="Grafik 305">
                <a:extLst>
                  <a:ext uri="{FF2B5EF4-FFF2-40B4-BE49-F238E27FC236}">
                    <a16:creationId xmlns:a16="http://schemas.microsoft.com/office/drawing/2014/main" id="{E8A5F57F-75FC-4D6F-895F-200C32309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7" name="Grafik 306">
                <a:extLst>
                  <a:ext uri="{FF2B5EF4-FFF2-40B4-BE49-F238E27FC236}">
                    <a16:creationId xmlns:a16="http://schemas.microsoft.com/office/drawing/2014/main" id="{6E9BB482-FFD8-4002-82AD-78E793404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97" name="Gruppieren 296">
              <a:extLst>
                <a:ext uri="{FF2B5EF4-FFF2-40B4-BE49-F238E27FC236}">
                  <a16:creationId xmlns:a16="http://schemas.microsoft.com/office/drawing/2014/main" id="{992346A3-E6B6-4DE8-ADC3-FEA25DF73741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98" name="Grafik 297">
                <a:extLst>
                  <a:ext uri="{FF2B5EF4-FFF2-40B4-BE49-F238E27FC236}">
                    <a16:creationId xmlns:a16="http://schemas.microsoft.com/office/drawing/2014/main" id="{2AB75A40-7145-46FF-8DC1-C946AF1D4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99" name="Grafik 298">
                <a:extLst>
                  <a:ext uri="{FF2B5EF4-FFF2-40B4-BE49-F238E27FC236}">
                    <a16:creationId xmlns:a16="http://schemas.microsoft.com/office/drawing/2014/main" id="{6B299348-B69F-4293-AEFD-CE2A2714F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0" name="Grafik 299">
                <a:extLst>
                  <a:ext uri="{FF2B5EF4-FFF2-40B4-BE49-F238E27FC236}">
                    <a16:creationId xmlns:a16="http://schemas.microsoft.com/office/drawing/2014/main" id="{C5769C22-1CC1-4774-824B-FDE7AC747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1" name="Grafik 300">
                <a:extLst>
                  <a:ext uri="{FF2B5EF4-FFF2-40B4-BE49-F238E27FC236}">
                    <a16:creationId xmlns:a16="http://schemas.microsoft.com/office/drawing/2014/main" id="{223430D2-10E5-4EC0-8AAF-2AD19A329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02" name="Grafik 301">
                <a:extLst>
                  <a:ext uri="{FF2B5EF4-FFF2-40B4-BE49-F238E27FC236}">
                    <a16:creationId xmlns:a16="http://schemas.microsoft.com/office/drawing/2014/main" id="{ABA178E0-1988-4DE0-8540-1D2D98296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53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1870843" cy="176772"/>
            <a:chOff x="8917109" y="4821820"/>
            <a:chExt cx="1870843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781575" cy="172375"/>
              <a:chOff x="1195207" y="4594399"/>
              <a:chExt cx="781575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33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5160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2" name="16">
            <a:hlinkClick r:id="" action="ppaction://media"/>
            <a:extLst>
              <a:ext uri="{FF2B5EF4-FFF2-40B4-BE49-F238E27FC236}">
                <a16:creationId xmlns:a16="http://schemas.microsoft.com/office/drawing/2014/main" id="{3B35A63A-C7EC-4342-87CF-56A5814D2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457" y="2698776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65B6AD-73D1-42F8-8174-C3C7C399BF8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65094E6-512D-44E2-9D6D-D8D5ECA42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6F0ED31-C840-4E96-827D-E2A09B921790}"/>
              </a:ext>
            </a:extLst>
          </p:cNvPr>
          <p:cNvGrpSpPr/>
          <p:nvPr/>
        </p:nvGrpSpPr>
        <p:grpSpPr>
          <a:xfrm>
            <a:off x="1195207" y="4594399"/>
            <a:ext cx="987632" cy="172375"/>
            <a:chOff x="1195207" y="4594399"/>
            <a:chExt cx="987632" cy="172375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572459E-F85E-4743-AC0D-610FA4D0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0619F70-C631-4876-AD60-87E3E8201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46BEA0B-6C8A-4447-9F35-5D928986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4CC1B05-3B73-4E5E-A27D-9719AA978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111A35F-DA2B-4DA4-9FFF-CA8C6A3D1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F58E467-1FC6-4D97-818F-BD4353F65524}"/>
              </a:ext>
            </a:extLst>
          </p:cNvPr>
          <p:cNvGrpSpPr/>
          <p:nvPr/>
        </p:nvGrpSpPr>
        <p:grpSpPr>
          <a:xfrm>
            <a:off x="2281057" y="4597574"/>
            <a:ext cx="987632" cy="172375"/>
            <a:chOff x="1195207" y="4594399"/>
            <a:chExt cx="987632" cy="17237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55A1100-F8CC-432F-A8EC-853205AE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6FC3413-01D0-4318-9576-D74CC1E4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9348921-0459-4F06-A08C-BC933322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6653754-E2A4-439B-9796-352255CA5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586BDD1-CC16-468B-A9C0-35D42B0E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344E6FF4-3BEF-4E92-9B56-34BEF10027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057" y="4821853"/>
            <a:ext cx="169200" cy="169200"/>
          </a:xfrm>
          <a:prstGeom prst="rect">
            <a:avLst/>
          </a:prstGeom>
        </p:spPr>
      </p:pic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3C7931C-DF79-4A61-9E61-538495224E7B}"/>
              </a:ext>
            </a:extLst>
          </p:cNvPr>
          <p:cNvGrpSpPr/>
          <p:nvPr/>
        </p:nvGrpSpPr>
        <p:grpSpPr>
          <a:xfrm>
            <a:off x="1195207" y="4829253"/>
            <a:ext cx="987632" cy="172375"/>
            <a:chOff x="1195207" y="4594399"/>
            <a:chExt cx="987632" cy="172375"/>
          </a:xfrm>
        </p:grpSpPr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B756EF7-6ADA-4B45-B4B2-4792FA385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B4836379-EBD9-4548-9714-73AD914A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6FE05ECB-B22D-436D-82A6-56D41999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506D531C-B152-4958-A91A-B599DCCCC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D448323-1F89-4CA4-825E-A4D93A07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67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1870843" cy="176772"/>
            <a:chOff x="8917109" y="4821820"/>
            <a:chExt cx="1870843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781575" cy="172375"/>
              <a:chOff x="1195207" y="4594399"/>
              <a:chExt cx="781575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0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14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445D1E4F-6B0C-4D53-872A-AEAD3D75B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2392" y="2713267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970E06-42F3-434F-9107-D20BDA53F1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2" name="90">
            <a:hlinkClick r:id="" action="ppaction://media"/>
            <a:extLst>
              <a:ext uri="{FF2B5EF4-FFF2-40B4-BE49-F238E27FC236}">
                <a16:creationId xmlns:a16="http://schemas.microsoft.com/office/drawing/2014/main" id="{54C8DC8A-3F9A-41B0-BC64-D9F9DC2D9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4360" y="2703984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569A7594-B5CD-44F8-9F5C-F6D409E143E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047E6152-F6D5-4CE2-AFAA-10BEFE9EBECD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52F2114E-7953-4A82-99ED-47AD97D3A2E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6A1EDEE7-8B30-46D2-A05B-6B2B67081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FE450C0A-0264-4248-95D4-9B19754CF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5C639166-706D-41F3-ADA3-689658E7B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04955E59-316C-42A1-A0F8-1BA5135D1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7D0D7311-5990-4F28-B488-F44C1B90D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5B94BBE6-4741-4C3A-89F5-3BBDC060BDB7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5CC1ADD-63FD-4B84-9E09-2F07E42A6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96D2C541-370F-433A-90BC-4337EAE0E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050E72CD-35AB-4115-A948-DE1D92958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7B034E40-AFFD-4E0D-8A37-FD991DCC5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F8F9F4E8-BEEB-448C-B279-E0FC06EEF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5ADB5A92-B842-4B4F-9B82-08DE86427A91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17B2A99A-89F3-4BFD-A8A8-206065477A1D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E5942941-A23E-4D48-B6B5-0242E08D7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0A37F776-2EF7-43EA-B1B9-98BA96E43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62AC0EF1-7FD2-471B-B08B-837137B05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560BCBB3-B16B-493A-B370-51BA2D8DF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280182A1-6779-4D63-8BE7-9C5AC3364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4045FDBF-ED3B-4AFD-84FB-F0A2B8620235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07229DCC-0F43-43D2-868A-8CA7124AE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060DC3FF-4EC6-4BD1-BA53-C27D029F8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B211D542-E9B9-4EFB-ACB5-FF7ABCEEB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B29C0621-A17A-42D8-AD72-152876402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F0CE8B2-025C-4503-96DC-CBD9CF1BE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2F7FCE1-62E1-4795-869F-83E52A08AF6F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9C2D2298-B70F-48AF-8EF9-F238D30C2492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484ACEC8-0034-48BD-9196-FC5D2AC86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E1C4A55A-EDBE-40D1-B9F3-50BD01224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C04CE526-7E38-459E-8210-651C52AD0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AC1C03CE-BFEE-4677-9F3D-0360D7317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3B6A1F5C-45C5-4B23-8F82-A16AB70E9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88BC980B-0E5E-42D7-AFA6-10721DCFD2E7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6BF0A8C-D639-45F4-982A-9D90314AF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80CC5BB3-7494-41A6-B9EF-6822C09DE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69B8A027-2280-4311-860E-0CF82DCB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E412B82F-11DF-42FF-82D2-F88049A6D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D11FEFCF-D7C3-464A-A96B-716D13272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F1BA3859-E677-4ADB-8FA0-FDE3211D6D40}"/>
              </a:ext>
            </a:extLst>
          </p:cNvPr>
          <p:cNvGrpSpPr/>
          <p:nvPr/>
        </p:nvGrpSpPr>
        <p:grpSpPr>
          <a:xfrm>
            <a:off x="8917628" y="6110618"/>
            <a:ext cx="2076381" cy="172375"/>
            <a:chOff x="8917628" y="6110618"/>
            <a:chExt cx="2076381" cy="172375"/>
          </a:xfrm>
        </p:grpSpPr>
        <p:grpSp>
          <p:nvGrpSpPr>
            <p:cNvPr id="151" name="Gruppieren 150">
              <a:extLst>
                <a:ext uri="{FF2B5EF4-FFF2-40B4-BE49-F238E27FC236}">
                  <a16:creationId xmlns:a16="http://schemas.microsoft.com/office/drawing/2014/main" id="{B67F77F8-3029-4565-B089-E1C4791E3DE7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98305A74-6069-403A-96C5-C7F86A6CF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2161AD1E-DBA7-4926-AE99-3B4CF4981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47347313-5789-48F2-8A21-C6CB934C4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7BFD9E3E-A62F-4441-A47A-AEAF33663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D665896B-244A-4AF1-ADA7-F3E446ABA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2" name="Gruppieren 151">
              <a:extLst>
                <a:ext uri="{FF2B5EF4-FFF2-40B4-BE49-F238E27FC236}">
                  <a16:creationId xmlns:a16="http://schemas.microsoft.com/office/drawing/2014/main" id="{248742AE-5B25-4214-AE2B-27B8CE680937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AC3257A3-A8FD-4F9A-AE3E-B014106CF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84998A47-8608-493C-B3F8-19B0F8CD3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9EFE354D-C8C7-4729-A6B7-4DCC960F1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0CC20207-EEDC-4EE5-BA4F-52CB42AE5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FD231229-6B31-4104-8C11-4CE842E7B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772C3A2-B17D-4F4C-8AD3-B5308BE800BE}"/>
              </a:ext>
            </a:extLst>
          </p:cNvPr>
          <p:cNvGrpSpPr/>
          <p:nvPr/>
        </p:nvGrpSpPr>
        <p:grpSpPr>
          <a:xfrm>
            <a:off x="8920284" y="6323903"/>
            <a:ext cx="987632" cy="172375"/>
            <a:chOff x="1195207" y="4594399"/>
            <a:chExt cx="987632" cy="172375"/>
          </a:xfrm>
        </p:grpSpPr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9DFAA1D4-86C8-46B5-8616-6453D309B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417C44E6-B27B-465D-943A-C3DD14B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EB3E5B03-A19E-4F99-AB55-9BF211D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B5CADB0E-5C0B-4411-AB00-BAD0F06AC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A304986C-2BC0-4824-9F8F-FC5BD8B9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AA0576ED-7198-4D27-8A95-FADBC62D630C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73" name="Gruppieren 172">
              <a:extLst>
                <a:ext uri="{FF2B5EF4-FFF2-40B4-BE49-F238E27FC236}">
                  <a16:creationId xmlns:a16="http://schemas.microsoft.com/office/drawing/2014/main" id="{705E5140-B72D-472A-9FB4-BE6ECB39FF0E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93BF6742-0C67-4B58-96AD-67150EF02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1256F547-9DC6-4FF6-B1EC-B34DC3757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81115238-8416-4E3B-AB65-4585625AB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3E2432AE-447F-4B17-96E0-976F9FDA6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836BA889-37B7-4735-9E45-7E85A23CD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id="{F2821408-237C-482C-9469-86AAB5E19443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1A79F0AE-3B68-4C07-9BB7-9812D8272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96AFAE4E-19A2-4F79-BBB4-993877D1E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522C5196-5A08-4F4E-B7AC-B134A857E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54DFDA72-2121-45F0-A456-C73E0945D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EA569274-072C-41C7-A4DB-46A0F174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8AE7C5E-D0C1-4BC6-B163-3B8830B27AD9}"/>
              </a:ext>
            </a:extLst>
          </p:cNvPr>
          <p:cNvGrpSpPr/>
          <p:nvPr/>
        </p:nvGrpSpPr>
        <p:grpSpPr>
          <a:xfrm>
            <a:off x="8916143" y="5466625"/>
            <a:ext cx="2073725" cy="176772"/>
            <a:chOff x="8916143" y="5466625"/>
            <a:chExt cx="2073725" cy="176772"/>
          </a:xfrm>
        </p:grpSpPr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F1A017A4-6B0A-49E9-86FE-E3709F09D8AB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E6B0BCA4-2B25-4B71-86A3-5AB13BCAF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F1A69D26-1D76-4DCD-AA2D-7B23461B0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678FA4B9-6C93-4E9E-A93D-45818636DA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41C1805E-AC67-4369-AF31-7AE6A059F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B477883A-796B-4190-AD5C-2341C29DF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A6A45F01-3B10-418E-B392-3CA5B371D0F4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E2CB7BED-2B04-4AAA-A0F7-916B64032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C7AD6E00-B5D3-4FB6-B6A0-09C9E050F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B0CE3230-603C-43F3-B759-B0CD240F5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A5D7F3F4-256D-46D9-83EE-D947A9E74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FE80E58A-8784-46EA-B97E-4DDEB4EE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4C5A1D0B-39D5-4487-9F80-B5255EDA14F6}"/>
              </a:ext>
            </a:extLst>
          </p:cNvPr>
          <p:cNvGrpSpPr/>
          <p:nvPr/>
        </p:nvGrpSpPr>
        <p:grpSpPr>
          <a:xfrm>
            <a:off x="8920284" y="5682268"/>
            <a:ext cx="2070550" cy="173597"/>
            <a:chOff x="8920284" y="5682268"/>
            <a:chExt cx="2070550" cy="173597"/>
          </a:xfrm>
        </p:grpSpPr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866E038B-C67E-43F5-8D79-743B59960A8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EB7AD4A5-475E-4EA1-B3E2-870BFF1AD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CB02E664-D44A-4646-B9FF-E7DCB31BF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0B897376-F682-421A-A047-0810495A8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068CE407-50C1-49ED-8A36-AA0BBF06F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0379B3F-175A-41BF-9006-D2323DB3D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0" name="Gruppieren 199">
              <a:extLst>
                <a:ext uri="{FF2B5EF4-FFF2-40B4-BE49-F238E27FC236}">
                  <a16:creationId xmlns:a16="http://schemas.microsoft.com/office/drawing/2014/main" id="{0E2DCAFF-6E77-4EDF-ADD1-EA932247571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10C94060-A154-41ED-A2BD-DC29B86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242F1313-0D83-4B1F-828F-C63898E6D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60802AFA-6D9F-440F-9037-15AB9E0D96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D83AFEB2-C6A0-4676-95F0-7C4AD89F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A5EDE368-3A8B-4DA7-8ABB-444FBBA47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B9E637D5-F051-4D52-8123-F9C6B4BB58D2}"/>
              </a:ext>
            </a:extLst>
          </p:cNvPr>
          <p:cNvGrpSpPr/>
          <p:nvPr/>
        </p:nvGrpSpPr>
        <p:grpSpPr>
          <a:xfrm>
            <a:off x="8919318" y="5895958"/>
            <a:ext cx="2072841" cy="172375"/>
            <a:chOff x="8919318" y="5895958"/>
            <a:chExt cx="2072841" cy="172375"/>
          </a:xfrm>
        </p:grpSpPr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D3574F6A-C04F-4F51-955F-480D8EAFCA3D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219" name="Grafik 218">
                <a:extLst>
                  <a:ext uri="{FF2B5EF4-FFF2-40B4-BE49-F238E27FC236}">
                    <a16:creationId xmlns:a16="http://schemas.microsoft.com/office/drawing/2014/main" id="{58829B33-1EFC-4961-A3CD-70FA1E3B6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0" name="Grafik 219">
                <a:extLst>
                  <a:ext uri="{FF2B5EF4-FFF2-40B4-BE49-F238E27FC236}">
                    <a16:creationId xmlns:a16="http://schemas.microsoft.com/office/drawing/2014/main" id="{F10F970B-1131-4135-83CA-8952BD7CD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1" name="Grafik 220">
                <a:extLst>
                  <a:ext uri="{FF2B5EF4-FFF2-40B4-BE49-F238E27FC236}">
                    <a16:creationId xmlns:a16="http://schemas.microsoft.com/office/drawing/2014/main" id="{F589AED8-7A6C-41CB-9645-4C5FE5514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2" name="Grafik 221">
                <a:extLst>
                  <a:ext uri="{FF2B5EF4-FFF2-40B4-BE49-F238E27FC236}">
                    <a16:creationId xmlns:a16="http://schemas.microsoft.com/office/drawing/2014/main" id="{9012903A-C04E-44DC-AE08-ADA891D6E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23" name="Grafik 222">
                <a:extLst>
                  <a:ext uri="{FF2B5EF4-FFF2-40B4-BE49-F238E27FC236}">
                    <a16:creationId xmlns:a16="http://schemas.microsoft.com/office/drawing/2014/main" id="{08E9AA63-D740-4F03-AECC-56D92D75C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13" name="Gruppieren 212">
              <a:extLst>
                <a:ext uri="{FF2B5EF4-FFF2-40B4-BE49-F238E27FC236}">
                  <a16:creationId xmlns:a16="http://schemas.microsoft.com/office/drawing/2014/main" id="{3738D183-0121-4D0B-95CF-A152D26470A2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214" name="Grafik 213">
                <a:extLst>
                  <a:ext uri="{FF2B5EF4-FFF2-40B4-BE49-F238E27FC236}">
                    <a16:creationId xmlns:a16="http://schemas.microsoft.com/office/drawing/2014/main" id="{DB6A54A3-0F3B-4073-90FD-54FADFF8C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5" name="Grafik 214">
                <a:extLst>
                  <a:ext uri="{FF2B5EF4-FFF2-40B4-BE49-F238E27FC236}">
                    <a16:creationId xmlns:a16="http://schemas.microsoft.com/office/drawing/2014/main" id="{57F38A4E-6229-4DD6-A0BF-3260B23FC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6" name="Grafik 215">
                <a:extLst>
                  <a:ext uri="{FF2B5EF4-FFF2-40B4-BE49-F238E27FC236}">
                    <a16:creationId xmlns:a16="http://schemas.microsoft.com/office/drawing/2014/main" id="{58300D9B-B461-48CE-8815-11FDE713E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7" name="Grafik 216">
                <a:extLst>
                  <a:ext uri="{FF2B5EF4-FFF2-40B4-BE49-F238E27FC236}">
                    <a16:creationId xmlns:a16="http://schemas.microsoft.com/office/drawing/2014/main" id="{D72B3CAD-40CB-40E7-89FA-82B13684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8" name="Grafik 217">
                <a:extLst>
                  <a:ext uri="{FF2B5EF4-FFF2-40B4-BE49-F238E27FC236}">
                    <a16:creationId xmlns:a16="http://schemas.microsoft.com/office/drawing/2014/main" id="{863B6BE6-65E4-4DCC-BC4D-971353B5B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E453A59D-631D-4C60-8BF4-FE944D03B387}"/>
              </a:ext>
            </a:extLst>
          </p:cNvPr>
          <p:cNvGrpSpPr/>
          <p:nvPr/>
        </p:nvGrpSpPr>
        <p:grpSpPr>
          <a:xfrm>
            <a:off x="10007343" y="6328666"/>
            <a:ext cx="987632" cy="172375"/>
            <a:chOff x="1195207" y="4594399"/>
            <a:chExt cx="987632" cy="172375"/>
          </a:xfrm>
        </p:grpSpPr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4CA2902F-E554-48F5-B9AA-DD5A0C5FC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A21E5F2F-A53A-474D-8FA3-FAA72152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A8C13142-5241-4E3C-940A-125D4CCB1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A75CB045-1591-4E08-B456-87B464E92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6CE7A8A0-B966-4D5B-B69D-C27A1F9E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8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C823AB4-841E-491C-A94C-C252A2EAA6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250" y="211970"/>
            <a:ext cx="2160000" cy="217186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A13E1D7-D2D4-4B02-B303-311681C28E7C}"/>
              </a:ext>
            </a:extLst>
          </p:cNvPr>
          <p:cNvGrpSpPr/>
          <p:nvPr/>
        </p:nvGrpSpPr>
        <p:grpSpPr>
          <a:xfrm>
            <a:off x="4912525" y="241710"/>
            <a:ext cx="2073725" cy="173597"/>
            <a:chOff x="8918075" y="4601740"/>
            <a:chExt cx="2073725" cy="17359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0B7E942-A3D6-4B0B-91CC-C9B80B0CF51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49" name="Grafik 48">
                <a:extLst>
                  <a:ext uri="{FF2B5EF4-FFF2-40B4-BE49-F238E27FC236}">
                    <a16:creationId xmlns:a16="http://schemas.microsoft.com/office/drawing/2014/main" id="{DCED8BC7-0480-4628-B067-5015FD6B2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79F4EE7F-D74D-407E-A68B-5AD6E4696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1" name="Grafik 50">
                <a:extLst>
                  <a:ext uri="{FF2B5EF4-FFF2-40B4-BE49-F238E27FC236}">
                    <a16:creationId xmlns:a16="http://schemas.microsoft.com/office/drawing/2014/main" id="{8F8361C7-D856-413E-B2EA-1C09FC979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2" name="Grafik 51">
                <a:extLst>
                  <a:ext uri="{FF2B5EF4-FFF2-40B4-BE49-F238E27FC236}">
                    <a16:creationId xmlns:a16="http://schemas.microsoft.com/office/drawing/2014/main" id="{C23E278C-890E-4F4B-BC0E-5EE9C9D3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3" name="Grafik 52">
                <a:extLst>
                  <a:ext uri="{FF2B5EF4-FFF2-40B4-BE49-F238E27FC236}">
                    <a16:creationId xmlns:a16="http://schemas.microsoft.com/office/drawing/2014/main" id="{766EB2E2-E101-4BC4-8BD9-502A8BD27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D12D421-AF6F-4FF0-9844-E698E64FBC03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022B2DD0-2DB7-4736-ABDE-944397705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A3B9CCBE-78A3-4F3E-A038-B53B1A3C4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1DD0E514-F9AD-4317-B522-26FB37A9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7" name="Grafik 46">
                <a:extLst>
                  <a:ext uri="{FF2B5EF4-FFF2-40B4-BE49-F238E27FC236}">
                    <a16:creationId xmlns:a16="http://schemas.microsoft.com/office/drawing/2014/main" id="{D7464366-579B-40E7-BC10-0C167125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8" name="Grafik 47">
                <a:extLst>
                  <a:ext uri="{FF2B5EF4-FFF2-40B4-BE49-F238E27FC236}">
                    <a16:creationId xmlns:a16="http://schemas.microsoft.com/office/drawing/2014/main" id="{7A860679-DF80-4FA2-A895-78E80F2B7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C570288-A4C8-4DD9-A3CE-37B9CD2EEFA3}"/>
              </a:ext>
            </a:extLst>
          </p:cNvPr>
          <p:cNvGrpSpPr/>
          <p:nvPr/>
        </p:nvGrpSpPr>
        <p:grpSpPr>
          <a:xfrm>
            <a:off x="4911559" y="461790"/>
            <a:ext cx="1870843" cy="176772"/>
            <a:chOff x="8917109" y="4821820"/>
            <a:chExt cx="1870843" cy="176772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566EF412-5443-4A79-8F1C-ED1ADA6247A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8C78A756-3C07-4762-A700-276EFC5F0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56286833-8814-431D-AD5E-4219CA03D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B947962-B838-4DD0-B17F-9D3392C49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CFC15B50-C3CC-4BDE-8FB5-4ED415E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98227B90-8BFC-4432-97D6-9748BE25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B372A695-C60B-4287-8E6E-4ACABF37F52A}"/>
                </a:ext>
              </a:extLst>
            </p:cNvPr>
            <p:cNvGrpSpPr/>
            <p:nvPr/>
          </p:nvGrpSpPr>
          <p:grpSpPr>
            <a:xfrm>
              <a:off x="10006377" y="4826217"/>
              <a:ext cx="781575" cy="172375"/>
              <a:chOff x="1195207" y="4594399"/>
              <a:chExt cx="781575" cy="172375"/>
            </a:xfrm>
          </p:grpSpPr>
          <p:pic>
            <p:nvPicPr>
              <p:cNvPr id="57" name="Grafik 56">
                <a:extLst>
                  <a:ext uri="{FF2B5EF4-FFF2-40B4-BE49-F238E27FC236}">
                    <a16:creationId xmlns:a16="http://schemas.microsoft.com/office/drawing/2014/main" id="{EF592A1C-03EF-4888-9335-BD07DB7FF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8" name="Grafik 57">
                <a:extLst>
                  <a:ext uri="{FF2B5EF4-FFF2-40B4-BE49-F238E27FC236}">
                    <a16:creationId xmlns:a16="http://schemas.microsoft.com/office/drawing/2014/main" id="{5E147C6D-21C3-4EC8-88FF-0DE40293F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A1F9E11F-70A6-4597-8B24-6B0DFB9D4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3B746C58-9C39-40DC-AA87-713AEF7A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56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38826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90</a:t>
            </a:r>
          </a:p>
        </p:txBody>
      </p:sp>
      <p:pic>
        <p:nvPicPr>
          <p:cNvPr id="10" name="19">
            <a:hlinkClick r:id="" action="ppaction://media"/>
            <a:extLst>
              <a:ext uri="{FF2B5EF4-FFF2-40B4-BE49-F238E27FC236}">
                <a16:creationId xmlns:a16="http://schemas.microsoft.com/office/drawing/2014/main" id="{DDB60488-505E-47AC-8E58-09290640F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5026" y="2719369"/>
            <a:ext cx="540000" cy="54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E0383BE-DDDF-464E-BF2F-14A7F293A0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392" y="271542"/>
            <a:ext cx="2160000" cy="2171865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9B1D1EC-24F1-42F4-AAE7-E84B21C20800}"/>
              </a:ext>
            </a:extLst>
          </p:cNvPr>
          <p:cNvGrpSpPr/>
          <p:nvPr/>
        </p:nvGrpSpPr>
        <p:grpSpPr>
          <a:xfrm>
            <a:off x="5062667" y="297864"/>
            <a:ext cx="987632" cy="172375"/>
            <a:chOff x="1195207" y="4594399"/>
            <a:chExt cx="987632" cy="17237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08FFDF1-CD3C-4E50-AE2C-CDA8D5303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48ED66C7-4936-4B57-97D1-71E73C0A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3DDE77F-0092-4FCB-A57B-5D0A907E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E63A56E-E1E5-448C-9B21-DFB0F5C23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8BC863FC-9326-4557-9044-FA2581CB3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494967A-92A1-4B56-BC05-842C1C4BE73D}"/>
              </a:ext>
            </a:extLst>
          </p:cNvPr>
          <p:cNvGrpSpPr/>
          <p:nvPr/>
        </p:nvGrpSpPr>
        <p:grpSpPr>
          <a:xfrm>
            <a:off x="5061701" y="521119"/>
            <a:ext cx="987632" cy="172375"/>
            <a:chOff x="1195207" y="4594399"/>
            <a:chExt cx="987632" cy="17237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BB09EFB-A828-44EC-9D43-F5D4A8633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ED701B59-1D91-4A72-9281-1FFC79C85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04A6B1B9-7D41-4366-9CDB-DA81F2245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54C7BE4-3B4B-4ADB-8316-33BA878AC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5D2E781-D487-4B7E-9C89-88C669EB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2C8BB5F-4D39-4554-8E0C-7AEA72ACDBC0}"/>
              </a:ext>
            </a:extLst>
          </p:cNvPr>
          <p:cNvGrpSpPr/>
          <p:nvPr/>
        </p:nvGrpSpPr>
        <p:grpSpPr>
          <a:xfrm>
            <a:off x="6145585" y="299086"/>
            <a:ext cx="987632" cy="172375"/>
            <a:chOff x="1195207" y="4594399"/>
            <a:chExt cx="987632" cy="17237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F152585A-E068-4EB8-982F-262286AF0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9A563CA-5FE1-422E-AEBA-4553DA4E9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A006E61-4492-4560-ACE2-EB2278BE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A62BBE9B-C8B8-4AD9-BEDB-9F95FB55C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28D6E995-1703-4E6D-9D7D-6F1E140F1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5FCE063-667F-4C2E-9B7A-0600D0A1DF03}"/>
              </a:ext>
            </a:extLst>
          </p:cNvPr>
          <p:cNvGrpSpPr/>
          <p:nvPr/>
        </p:nvGrpSpPr>
        <p:grpSpPr>
          <a:xfrm>
            <a:off x="6150969" y="522341"/>
            <a:ext cx="781575" cy="172375"/>
            <a:chOff x="1195207" y="4594399"/>
            <a:chExt cx="781575" cy="172375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400A234-61ED-4C52-84F0-86FA2AC69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83B0FDAD-46B9-45C7-9A8B-421061AB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F858A14C-7452-4E04-8BDB-8017A0296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03682C30-7B7A-4864-82A0-D570A5FFF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F7778812-2DA0-424E-9957-5CEF9B2E2F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163ECA33-C000-420C-BB2C-C324A007B56D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8807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741E673C-AFC8-461B-BA1F-C44D21D8FF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00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5859A38-BAF6-45D5-8FE4-47B43F7912C6}"/>
              </a:ext>
            </a:extLst>
          </p:cNvPr>
          <p:cNvGrpSpPr/>
          <p:nvPr/>
        </p:nvGrpSpPr>
        <p:grpSpPr>
          <a:xfrm>
            <a:off x="5122675" y="203103"/>
            <a:ext cx="987632" cy="172375"/>
            <a:chOff x="1195207" y="4594399"/>
            <a:chExt cx="987632" cy="172375"/>
          </a:xfrm>
        </p:grpSpPr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E45B851B-CE80-4339-8463-FAB622A8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F4DC10D7-74F5-4D4E-9F31-D8062E940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7F294F7E-459A-483E-9CBC-748A51C4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781D96CC-9B7B-4477-B7E4-C7FB6518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09DFADDD-C768-4896-9D91-0C91069A3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C4BAB061-5440-4353-8CBB-BD32B4EE392E}"/>
              </a:ext>
            </a:extLst>
          </p:cNvPr>
          <p:cNvGrpSpPr/>
          <p:nvPr/>
        </p:nvGrpSpPr>
        <p:grpSpPr>
          <a:xfrm>
            <a:off x="5128584" y="426358"/>
            <a:ext cx="987632" cy="172375"/>
            <a:chOff x="1195207" y="4594399"/>
            <a:chExt cx="987632" cy="172375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A0694362-C133-41B1-ABA4-825D2181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AB1821CB-7F0B-490D-87F8-CCE45B2E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199F117A-FCA1-49AB-BD92-80D7EF5FE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942640A7-29EE-4161-906F-CCFCC8C6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080B5FC0-EE23-4D13-9F49-608741BB3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6051409-C106-49CC-9C66-5ED0C7259F8E}"/>
              </a:ext>
            </a:extLst>
          </p:cNvPr>
          <p:cNvGrpSpPr/>
          <p:nvPr/>
        </p:nvGrpSpPr>
        <p:grpSpPr>
          <a:xfrm>
            <a:off x="5125159" y="641810"/>
            <a:ext cx="987632" cy="172375"/>
            <a:chOff x="1195207" y="4594399"/>
            <a:chExt cx="987632" cy="17237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A5ACAEA-81E4-4584-BEE9-7F76796A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DD8532B9-7491-4A76-9E11-10FA87552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CE52723A-AA16-4CDB-B9A7-41B83E18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068EE90-8ED3-48FF-8CD2-939F4BB6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1A9AAD1E-FF60-4158-B8E4-659B464C2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D43D4C2-9632-4CD1-A9FC-9E09745508FF}"/>
              </a:ext>
            </a:extLst>
          </p:cNvPr>
          <p:cNvGrpSpPr/>
          <p:nvPr/>
        </p:nvGrpSpPr>
        <p:grpSpPr>
          <a:xfrm>
            <a:off x="6205593" y="204325"/>
            <a:ext cx="987632" cy="172375"/>
            <a:chOff x="1195207" y="4594399"/>
            <a:chExt cx="987632" cy="172375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7235F26C-1850-40A9-A436-D827EFECD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31D3C380-F09E-4FEE-83F9-307EAD1FF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93FF8203-9E34-49E9-997A-8B70BDF35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D0DF36DC-85B7-45B5-B744-A372DE20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BEDA66A0-661A-42D0-8246-3C84C5C7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96215BA9-77ED-4346-82EB-CBB07A199BBE}"/>
              </a:ext>
            </a:extLst>
          </p:cNvPr>
          <p:cNvGrpSpPr/>
          <p:nvPr/>
        </p:nvGrpSpPr>
        <p:grpSpPr>
          <a:xfrm>
            <a:off x="6210977" y="427580"/>
            <a:ext cx="987632" cy="172375"/>
            <a:chOff x="1195207" y="4594399"/>
            <a:chExt cx="987632" cy="172375"/>
          </a:xfrm>
        </p:grpSpPr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370561EE-07B9-4056-82C9-D0AC2263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8C901272-7F71-405A-8F31-35024BF5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66F9BAED-BE30-433A-9934-ECD84C0FF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862FDBBC-60EE-4A34-B396-9FDC5EC2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9707E8B9-48F5-402E-80F2-3C0E9785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E3CB2EDF-6DFC-4638-B36F-4706E0FC2073}"/>
              </a:ext>
            </a:extLst>
          </p:cNvPr>
          <p:cNvGrpSpPr/>
          <p:nvPr/>
        </p:nvGrpSpPr>
        <p:grpSpPr>
          <a:xfrm>
            <a:off x="6208077" y="643032"/>
            <a:ext cx="987632" cy="172375"/>
            <a:chOff x="1195207" y="4594399"/>
            <a:chExt cx="987632" cy="172375"/>
          </a:xfrm>
        </p:grpSpPr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5CE7DCEA-5F66-43E8-86B5-434CC76F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10E750A7-EE9F-4073-94CE-4111594E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12DE0249-81CF-4697-891A-6218EB2E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96026042-59DB-4F4B-ACD8-8F1049B4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2DDAD4BC-4B73-4DAD-B28F-2230C6841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DB25EAEA-876C-4AD2-921F-A733516E2B37}"/>
              </a:ext>
            </a:extLst>
          </p:cNvPr>
          <p:cNvGrpSpPr/>
          <p:nvPr/>
        </p:nvGrpSpPr>
        <p:grpSpPr>
          <a:xfrm>
            <a:off x="5128584" y="857453"/>
            <a:ext cx="987632" cy="172375"/>
            <a:chOff x="1195207" y="4594399"/>
            <a:chExt cx="987632" cy="172375"/>
          </a:xfrm>
        </p:grpSpPr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C8A9AB2C-50DA-4FAB-AA0E-35CE9DB4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E4253DB9-EE8F-4885-A2CA-7B90EAB8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C7368876-BCEF-43D6-850C-D6DC2AA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564190F-366D-410D-9060-5710FCD3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60EF85E-C840-43C1-92AF-583BEEC42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BF1B38B9-8854-4398-9DC8-BA779F0EDE61}"/>
              </a:ext>
            </a:extLst>
          </p:cNvPr>
          <p:cNvGrpSpPr/>
          <p:nvPr/>
        </p:nvGrpSpPr>
        <p:grpSpPr>
          <a:xfrm>
            <a:off x="6210977" y="855500"/>
            <a:ext cx="577450" cy="172375"/>
            <a:chOff x="1195207" y="4594399"/>
            <a:chExt cx="577450" cy="172375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33C43D43-FB66-4A1E-99E9-182DBC07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BC8F43AC-5DC0-487D-A79F-FC9C31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52F81C7F-CB7E-4C2E-AF9A-ED4442E79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58829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5" name="83">
            <a:hlinkClick r:id="" action="ppaction://media"/>
            <a:extLst>
              <a:ext uri="{FF2B5EF4-FFF2-40B4-BE49-F238E27FC236}">
                <a16:creationId xmlns:a16="http://schemas.microsoft.com/office/drawing/2014/main" id="{D0FD080F-1F18-4723-B361-17BA5D4F6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634" y="2664000"/>
            <a:ext cx="540000" cy="540000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D409F5B9-BC4E-4B9E-8120-1432CC36D0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00" y="4572000"/>
            <a:ext cx="2160000" cy="2171865"/>
          </a:xfrm>
          <a:prstGeom prst="rect">
            <a:avLst/>
          </a:prstGeom>
        </p:spPr>
      </p:pic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632EEA3E-65DF-4571-AEEC-326411778353}"/>
              </a:ext>
            </a:extLst>
          </p:cNvPr>
          <p:cNvGrpSpPr/>
          <p:nvPr/>
        </p:nvGrpSpPr>
        <p:grpSpPr>
          <a:xfrm>
            <a:off x="1193275" y="4601740"/>
            <a:ext cx="2073725" cy="173597"/>
            <a:chOff x="8918075" y="4601740"/>
            <a:chExt cx="2073725" cy="173597"/>
          </a:xfrm>
        </p:grpSpPr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3097FDA6-852A-4635-A12A-D91BA278F003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FCAEB0CA-3D43-488B-BC20-26EFBB59E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C603C76A-AE4F-492E-B2EA-DDD803581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ED03591-4704-49BB-9447-C0FE6672B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295CCEA-9EDD-4CED-BFAE-0CA7027C6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C7F4C0C8-1F8D-4D90-9D8B-A7230870A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FB55276D-8E60-4C55-8808-A33C1E16641B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3FE54C9D-3F5E-46FB-8C66-12064619E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223D494-79C9-41D6-BAE7-7F313B67E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4E5B5DD1-FD63-4BCB-90B1-EFB0AE01A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8E2A6DB9-BB14-4F60-9909-4CB528D36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7293B243-04BB-41AD-9588-B64B020C2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B80515E-609D-4F22-B71B-482474996CFC}"/>
              </a:ext>
            </a:extLst>
          </p:cNvPr>
          <p:cNvGrpSpPr/>
          <p:nvPr/>
        </p:nvGrpSpPr>
        <p:grpSpPr>
          <a:xfrm>
            <a:off x="1192309" y="4821820"/>
            <a:ext cx="2076900" cy="176772"/>
            <a:chOff x="8917109" y="4821820"/>
            <a:chExt cx="2076900" cy="176772"/>
          </a:xfrm>
        </p:grpSpPr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4355910B-B696-4D0E-BD3D-804BC7C653E0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14C8DE52-6196-4749-886E-782BC0448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B8E3B57-4DD6-4764-A548-7C38D3916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591FB1E-8321-4691-98D0-CD02427A0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19D1FE86-D0CB-4786-A7EF-18C09D033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BEE5F14F-172D-420F-8AF4-2DBF034D5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2328B1A9-6A8B-43B8-9FCA-6920BDE3FE86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5C322938-8565-457C-A1F0-E6B267709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26433E31-9BF8-4D60-A153-E903A6C75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46609DD3-68A5-4830-A386-555DC85C1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89112CC7-6F45-4945-A785-B3AB776AB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E4C97369-F597-49A7-9053-76412A634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D361D0D5-EF7E-42F9-9636-DB86858D961D}"/>
              </a:ext>
            </a:extLst>
          </p:cNvPr>
          <p:cNvGrpSpPr/>
          <p:nvPr/>
        </p:nvGrpSpPr>
        <p:grpSpPr>
          <a:xfrm>
            <a:off x="1192309" y="5254137"/>
            <a:ext cx="2076900" cy="174328"/>
            <a:chOff x="8917109" y="5254137"/>
            <a:chExt cx="2076900" cy="174328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C4FB70F9-BE04-4B12-984A-BE60483BBF9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7C6A57F8-B1F2-46C8-9375-477A26ED8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7" name="Grafik 136">
                <a:extLst>
                  <a:ext uri="{FF2B5EF4-FFF2-40B4-BE49-F238E27FC236}">
                    <a16:creationId xmlns:a16="http://schemas.microsoft.com/office/drawing/2014/main" id="{32D26682-BE82-4547-8021-A3AEDFA66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F2A751FE-626B-4EFF-9040-492F9DD9E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0332296B-4E73-4AF0-8B64-057A6AF47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C1E52399-1279-44B0-88DB-02D55BBC9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AECEB4FE-70E0-4976-928C-7A9D69CEBCDC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576091DD-930F-4C25-9517-DA52DC5B0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226D8241-D25E-4812-92CA-E365DB67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590689A7-762A-466E-A8A2-38E05D054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83BCDAEF-0A9D-41FC-905C-DEE6BE6CA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D34142A7-9B71-4546-AD53-D93DB4CA3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9A5F681C-8623-47E9-AE32-F5897364130B}"/>
              </a:ext>
            </a:extLst>
          </p:cNvPr>
          <p:cNvGrpSpPr/>
          <p:nvPr/>
        </p:nvGrpSpPr>
        <p:grpSpPr>
          <a:xfrm>
            <a:off x="1195484" y="5682268"/>
            <a:ext cx="2070550" cy="173597"/>
            <a:chOff x="8920284" y="5682268"/>
            <a:chExt cx="2070550" cy="173597"/>
          </a:xfrm>
        </p:grpSpPr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12D621A3-C39D-4698-B132-141814E831FF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7A18BD2C-F642-4CFF-BD5B-775ACEBB9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0" name="Grafik 149">
                <a:extLst>
                  <a:ext uri="{FF2B5EF4-FFF2-40B4-BE49-F238E27FC236}">
                    <a16:creationId xmlns:a16="http://schemas.microsoft.com/office/drawing/2014/main" id="{F1A42BFF-773E-4ADF-847D-19F24DE83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B85725C1-EED7-4AA5-AAED-607DC517B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323C8B13-204A-4074-8DAE-CDB1971A9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EDD8453F-463A-4A39-B6E3-85F3780CF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43" name="Gruppieren 142">
              <a:extLst>
                <a:ext uri="{FF2B5EF4-FFF2-40B4-BE49-F238E27FC236}">
                  <a16:creationId xmlns:a16="http://schemas.microsoft.com/office/drawing/2014/main" id="{139223C5-BF1B-488A-A820-F33A643DBF3D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AFD981E4-93F7-4CC9-AFA7-C67BDAA28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B0BFDAD3-4BE2-45BD-87EA-9BE83E461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F17CE002-AC35-41F7-B91C-A30BFFEB6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9088CD1F-331A-40B5-B6D0-176587423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E01F637C-E7A6-4C52-9C49-0E7A6D414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415D834F-8AC6-4A39-8A5B-1CCA0F34D3A9}"/>
              </a:ext>
            </a:extLst>
          </p:cNvPr>
          <p:cNvGrpSpPr/>
          <p:nvPr/>
        </p:nvGrpSpPr>
        <p:grpSpPr>
          <a:xfrm>
            <a:off x="1192584" y="5037272"/>
            <a:ext cx="2074416" cy="175550"/>
            <a:chOff x="8917384" y="5037272"/>
            <a:chExt cx="2074416" cy="175550"/>
          </a:xfrm>
        </p:grpSpPr>
        <p:grpSp>
          <p:nvGrpSpPr>
            <p:cNvPr id="155" name="Gruppieren 154">
              <a:extLst>
                <a:ext uri="{FF2B5EF4-FFF2-40B4-BE49-F238E27FC236}">
                  <a16:creationId xmlns:a16="http://schemas.microsoft.com/office/drawing/2014/main" id="{D85B15A1-3325-4173-B1B8-615D4E153D68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62" name="Grafik 161">
                <a:extLst>
                  <a:ext uri="{FF2B5EF4-FFF2-40B4-BE49-F238E27FC236}">
                    <a16:creationId xmlns:a16="http://schemas.microsoft.com/office/drawing/2014/main" id="{CBB8985A-7AED-423C-B63E-24CA56F9F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3" name="Grafik 162">
                <a:extLst>
                  <a:ext uri="{FF2B5EF4-FFF2-40B4-BE49-F238E27FC236}">
                    <a16:creationId xmlns:a16="http://schemas.microsoft.com/office/drawing/2014/main" id="{E3696A17-6C46-42EF-9CE7-81F45105D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609BC128-DE25-414C-BB12-2D5B22E3C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4A8B2278-A39B-4E4B-8783-00ECC4273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334587C5-F80A-4158-861C-501488A8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6" name="Gruppieren 155">
              <a:extLst>
                <a:ext uri="{FF2B5EF4-FFF2-40B4-BE49-F238E27FC236}">
                  <a16:creationId xmlns:a16="http://schemas.microsoft.com/office/drawing/2014/main" id="{B527773A-76A7-4825-9E73-C2660A299B15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E1151A6A-A33A-46EB-95CF-362C8420B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A8B9EB02-3390-48BD-9A16-8ED249550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85ABDD3E-12B3-4255-978D-9471995D2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70ACCD56-2413-4EFD-BD1E-C8524DD3F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1" name="Grafik 160">
                <a:extLst>
                  <a:ext uri="{FF2B5EF4-FFF2-40B4-BE49-F238E27FC236}">
                    <a16:creationId xmlns:a16="http://schemas.microsoft.com/office/drawing/2014/main" id="{E4219285-5786-4A4F-B542-91120B66A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94AA707-22A1-42F2-844A-72371565EEF9}"/>
              </a:ext>
            </a:extLst>
          </p:cNvPr>
          <p:cNvGrpSpPr/>
          <p:nvPr/>
        </p:nvGrpSpPr>
        <p:grpSpPr>
          <a:xfrm>
            <a:off x="1194518" y="5895958"/>
            <a:ext cx="2072841" cy="172375"/>
            <a:chOff x="8919318" y="5895958"/>
            <a:chExt cx="2072841" cy="172375"/>
          </a:xfrm>
        </p:grpSpPr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8E9CD5DA-92A3-4F81-A1A1-BE7FEAA1E526}"/>
                </a:ext>
              </a:extLst>
            </p:cNvPr>
            <p:cNvGrpSpPr/>
            <p:nvPr/>
          </p:nvGrpSpPr>
          <p:grpSpPr>
            <a:xfrm>
              <a:off x="10004527" y="5895958"/>
              <a:ext cx="987632" cy="172375"/>
              <a:chOff x="1195207" y="4594399"/>
              <a:chExt cx="987632" cy="172375"/>
            </a:xfrm>
          </p:grpSpPr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0FB6213E-0EBC-483E-AA29-E266B32E3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6" name="Grafik 175">
                <a:extLst>
                  <a:ext uri="{FF2B5EF4-FFF2-40B4-BE49-F238E27FC236}">
                    <a16:creationId xmlns:a16="http://schemas.microsoft.com/office/drawing/2014/main" id="{38C11BC6-5787-4E1D-A305-B913A8FC9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52374E9-9EE4-48B4-AE15-B906AAD03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7E66008F-30A5-47B5-8DAD-66C23BE6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F20E27B8-D8B0-4580-B462-FD75DCA73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85645F2C-F787-417E-BA1A-A80C9846586A}"/>
                </a:ext>
              </a:extLst>
            </p:cNvPr>
            <p:cNvGrpSpPr/>
            <p:nvPr/>
          </p:nvGrpSpPr>
          <p:grpSpPr>
            <a:xfrm>
              <a:off x="8919318" y="5895958"/>
              <a:ext cx="987632" cy="172375"/>
              <a:chOff x="1195207" y="4594399"/>
              <a:chExt cx="987632" cy="172375"/>
            </a:xfrm>
          </p:grpSpPr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EF447788-A3B4-41F2-AE8B-21C487A93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398DC40-D8D3-440D-B7FA-E6804609F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9C8E323-659D-43C6-BF2D-75496933A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1F85537-8F00-458B-B37D-A31E83A1F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4B94CD22-D60B-47C9-8934-7D259811D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4542B34D-833E-41E1-8F13-30DF77F60F96}"/>
              </a:ext>
            </a:extLst>
          </p:cNvPr>
          <p:cNvGrpSpPr/>
          <p:nvPr/>
        </p:nvGrpSpPr>
        <p:grpSpPr>
          <a:xfrm>
            <a:off x="1196449" y="6329084"/>
            <a:ext cx="577450" cy="172375"/>
            <a:chOff x="1195207" y="4594399"/>
            <a:chExt cx="577450" cy="172375"/>
          </a:xfrm>
        </p:grpSpPr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1862BCD4-F7C6-41FA-974D-307EA3FA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DD2402DB-B6B8-4F07-9A26-9CFBD075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1CBA04EB-55A5-4E69-92A0-1BAE4349A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D1EF5DEC-6685-40E4-9795-EF3A58FBB400}"/>
              </a:ext>
            </a:extLst>
          </p:cNvPr>
          <p:cNvGrpSpPr/>
          <p:nvPr/>
        </p:nvGrpSpPr>
        <p:grpSpPr>
          <a:xfrm>
            <a:off x="1194518" y="5456017"/>
            <a:ext cx="2073725" cy="176772"/>
            <a:chOff x="8916143" y="5466625"/>
            <a:chExt cx="2073725" cy="176772"/>
          </a:xfrm>
        </p:grpSpPr>
        <p:grpSp>
          <p:nvGrpSpPr>
            <p:cNvPr id="186" name="Gruppieren 185">
              <a:extLst>
                <a:ext uri="{FF2B5EF4-FFF2-40B4-BE49-F238E27FC236}">
                  <a16:creationId xmlns:a16="http://schemas.microsoft.com/office/drawing/2014/main" id="{BEB0A5DF-EDE2-4D03-AC7A-6700BB7E0BF1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6C0F81C0-D9CE-4F85-ADEE-013B14909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F4C323CB-74C5-4A7E-AC30-A56DF094E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D4B8D407-53A8-4C6B-B1BB-EC08E5E02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06B7496-44E1-4AFF-B8C3-BF6494D8F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3663A5EA-C0B3-42C0-92C6-5151F7BD2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7" name="Gruppieren 186">
              <a:extLst>
                <a:ext uri="{FF2B5EF4-FFF2-40B4-BE49-F238E27FC236}">
                  <a16:creationId xmlns:a16="http://schemas.microsoft.com/office/drawing/2014/main" id="{6870B89C-34FE-4331-99EC-92B261CAAE06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88" name="Grafik 187">
                <a:extLst>
                  <a:ext uri="{FF2B5EF4-FFF2-40B4-BE49-F238E27FC236}">
                    <a16:creationId xmlns:a16="http://schemas.microsoft.com/office/drawing/2014/main" id="{14F737B0-B260-42FF-B564-F5F825164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9" name="Grafik 188">
                <a:extLst>
                  <a:ext uri="{FF2B5EF4-FFF2-40B4-BE49-F238E27FC236}">
                    <a16:creationId xmlns:a16="http://schemas.microsoft.com/office/drawing/2014/main" id="{F739B7BD-80FB-4144-B34C-3E9A6B0B6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2F5C1904-B27C-42F2-9FC1-13345ED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5BE2B63B-28A1-49B1-A589-B434BDDE9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9EDE4E45-0F3D-4D3E-B6A8-A69E5D173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B17F47F-F602-4D9B-86A0-739C993A2E63}"/>
              </a:ext>
            </a:extLst>
          </p:cNvPr>
          <p:cNvGrpSpPr/>
          <p:nvPr/>
        </p:nvGrpSpPr>
        <p:grpSpPr>
          <a:xfrm>
            <a:off x="1195484" y="6102833"/>
            <a:ext cx="2076381" cy="172375"/>
            <a:chOff x="8917628" y="6110618"/>
            <a:chExt cx="2076381" cy="172375"/>
          </a:xfrm>
        </p:grpSpPr>
        <p:grpSp>
          <p:nvGrpSpPr>
            <p:cNvPr id="199" name="Gruppieren 198">
              <a:extLst>
                <a:ext uri="{FF2B5EF4-FFF2-40B4-BE49-F238E27FC236}">
                  <a16:creationId xmlns:a16="http://schemas.microsoft.com/office/drawing/2014/main" id="{422645BC-B63D-457A-AB1E-052F98752A5B}"/>
                </a:ext>
              </a:extLst>
            </p:cNvPr>
            <p:cNvGrpSpPr/>
            <p:nvPr/>
          </p:nvGrpSpPr>
          <p:grpSpPr>
            <a:xfrm>
              <a:off x="10006377" y="6110618"/>
              <a:ext cx="987632" cy="172375"/>
              <a:chOff x="1195207" y="4594399"/>
              <a:chExt cx="987632" cy="172375"/>
            </a:xfrm>
          </p:grpSpPr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6EDD1038-2F8A-49C1-ABD2-A93808B3C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B58F47FC-FFAA-48CE-8DEB-501B337F6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A6BFC9DF-22F6-4B44-9B84-C8A023781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8B3E0B09-CC15-4B12-82CD-C8D25C4AC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BC25EAEE-C09D-40BC-A638-7976C0CF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0" name="Gruppieren 199">
              <a:extLst>
                <a:ext uri="{FF2B5EF4-FFF2-40B4-BE49-F238E27FC236}">
                  <a16:creationId xmlns:a16="http://schemas.microsoft.com/office/drawing/2014/main" id="{498ED21C-B14B-459E-BEDB-3D556A765C31}"/>
                </a:ext>
              </a:extLst>
            </p:cNvPr>
            <p:cNvGrpSpPr/>
            <p:nvPr/>
          </p:nvGrpSpPr>
          <p:grpSpPr>
            <a:xfrm>
              <a:off x="8917628" y="6110618"/>
              <a:ext cx="987632" cy="172375"/>
              <a:chOff x="1195207" y="4594399"/>
              <a:chExt cx="987632" cy="172375"/>
            </a:xfrm>
          </p:grpSpPr>
          <p:pic>
            <p:nvPicPr>
              <p:cNvPr id="201" name="Grafik 200">
                <a:extLst>
                  <a:ext uri="{FF2B5EF4-FFF2-40B4-BE49-F238E27FC236}">
                    <a16:creationId xmlns:a16="http://schemas.microsoft.com/office/drawing/2014/main" id="{6E9C5722-2532-438B-869A-688459D61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2" name="Grafik 201">
                <a:extLst>
                  <a:ext uri="{FF2B5EF4-FFF2-40B4-BE49-F238E27FC236}">
                    <a16:creationId xmlns:a16="http://schemas.microsoft.com/office/drawing/2014/main" id="{13C47052-86E1-4EC3-942D-8E852B7C5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7E9A3A3E-923B-43C0-9914-1EAC69AB4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02A0DB29-688E-4DF8-AB8D-9B501DE32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038931EB-9483-4FED-9BCF-B712229A3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2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741E673C-AFC8-461B-BA1F-C44D21D8FF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00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5859A38-BAF6-45D5-8FE4-47B43F7912C6}"/>
              </a:ext>
            </a:extLst>
          </p:cNvPr>
          <p:cNvGrpSpPr/>
          <p:nvPr/>
        </p:nvGrpSpPr>
        <p:grpSpPr>
          <a:xfrm>
            <a:off x="5122675" y="203103"/>
            <a:ext cx="987632" cy="172375"/>
            <a:chOff x="1195207" y="4594399"/>
            <a:chExt cx="987632" cy="172375"/>
          </a:xfrm>
        </p:grpSpPr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E45B851B-CE80-4339-8463-FAB622A8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F4DC10D7-74F5-4D4E-9F31-D8062E940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7F294F7E-459A-483E-9CBC-748A51C4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781D96CC-9B7B-4477-B7E4-C7FB6518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09DFADDD-C768-4896-9D91-0C91069A3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C4BAB061-5440-4353-8CBB-BD32B4EE392E}"/>
              </a:ext>
            </a:extLst>
          </p:cNvPr>
          <p:cNvGrpSpPr/>
          <p:nvPr/>
        </p:nvGrpSpPr>
        <p:grpSpPr>
          <a:xfrm>
            <a:off x="5128584" y="426358"/>
            <a:ext cx="987632" cy="172375"/>
            <a:chOff x="1195207" y="4594399"/>
            <a:chExt cx="987632" cy="172375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A0694362-C133-41B1-ABA4-825D2181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AB1821CB-7F0B-490D-87F8-CCE45B2E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199F117A-FCA1-49AB-BD92-80D7EF5FE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942640A7-29EE-4161-906F-CCFCC8C6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080B5FC0-EE23-4D13-9F49-608741BB3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6051409-C106-49CC-9C66-5ED0C7259F8E}"/>
              </a:ext>
            </a:extLst>
          </p:cNvPr>
          <p:cNvGrpSpPr/>
          <p:nvPr/>
        </p:nvGrpSpPr>
        <p:grpSpPr>
          <a:xfrm>
            <a:off x="5125159" y="641810"/>
            <a:ext cx="987632" cy="172375"/>
            <a:chOff x="1195207" y="4594399"/>
            <a:chExt cx="987632" cy="17237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A5ACAEA-81E4-4584-BEE9-7F76796A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DD8532B9-7491-4A76-9E11-10FA87552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CE52723A-AA16-4CDB-B9A7-41B83E18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068EE90-8ED3-48FF-8CD2-939F4BB6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1A9AAD1E-FF60-4158-B8E4-659B464C2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D43D4C2-9632-4CD1-A9FC-9E09745508FF}"/>
              </a:ext>
            </a:extLst>
          </p:cNvPr>
          <p:cNvGrpSpPr/>
          <p:nvPr/>
        </p:nvGrpSpPr>
        <p:grpSpPr>
          <a:xfrm>
            <a:off x="6205593" y="204325"/>
            <a:ext cx="987632" cy="172375"/>
            <a:chOff x="1195207" y="4594399"/>
            <a:chExt cx="987632" cy="172375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7235F26C-1850-40A9-A436-D827EFECD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31D3C380-F09E-4FEE-83F9-307EAD1FF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93FF8203-9E34-49E9-997A-8B70BDF35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D0DF36DC-85B7-45B5-B744-A372DE20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BEDA66A0-661A-42D0-8246-3C84C5C7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96215BA9-77ED-4346-82EB-CBB07A199BBE}"/>
              </a:ext>
            </a:extLst>
          </p:cNvPr>
          <p:cNvGrpSpPr/>
          <p:nvPr/>
        </p:nvGrpSpPr>
        <p:grpSpPr>
          <a:xfrm>
            <a:off x="6210977" y="427580"/>
            <a:ext cx="987632" cy="172375"/>
            <a:chOff x="1195207" y="4594399"/>
            <a:chExt cx="987632" cy="172375"/>
          </a:xfrm>
        </p:grpSpPr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370561EE-07B9-4056-82C9-D0AC2263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8C901272-7F71-405A-8F31-35024BF5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66F9BAED-BE30-433A-9934-ECD84C0FF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862FDBBC-60EE-4A34-B396-9FDC5EC2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9707E8B9-48F5-402E-80F2-3C0E9785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E3CB2EDF-6DFC-4638-B36F-4706E0FC2073}"/>
              </a:ext>
            </a:extLst>
          </p:cNvPr>
          <p:cNvGrpSpPr/>
          <p:nvPr/>
        </p:nvGrpSpPr>
        <p:grpSpPr>
          <a:xfrm>
            <a:off x="6208077" y="643032"/>
            <a:ext cx="987632" cy="172375"/>
            <a:chOff x="1195207" y="4594399"/>
            <a:chExt cx="987632" cy="172375"/>
          </a:xfrm>
        </p:grpSpPr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5CE7DCEA-5F66-43E8-86B5-434CC76F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10E750A7-EE9F-4073-94CE-4111594E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12DE0249-81CF-4697-891A-6218EB2E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96026042-59DB-4F4B-ACD8-8F1049B4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2DDAD4BC-4B73-4DAD-B28F-2230C6841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DB25EAEA-876C-4AD2-921F-A733516E2B37}"/>
              </a:ext>
            </a:extLst>
          </p:cNvPr>
          <p:cNvGrpSpPr/>
          <p:nvPr/>
        </p:nvGrpSpPr>
        <p:grpSpPr>
          <a:xfrm>
            <a:off x="5128584" y="857453"/>
            <a:ext cx="987632" cy="172375"/>
            <a:chOff x="1195207" y="4594399"/>
            <a:chExt cx="987632" cy="172375"/>
          </a:xfrm>
        </p:grpSpPr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C8A9AB2C-50DA-4FAB-AA0E-35CE9DB4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E4253DB9-EE8F-4885-A2CA-7B90EAB8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C7368876-BCEF-43D6-850C-D6DC2AA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564190F-366D-410D-9060-5710FCD3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60EF85E-C840-43C1-92AF-583BEEC42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BF1B38B9-8854-4398-9DC8-BA779F0EDE61}"/>
              </a:ext>
            </a:extLst>
          </p:cNvPr>
          <p:cNvGrpSpPr/>
          <p:nvPr/>
        </p:nvGrpSpPr>
        <p:grpSpPr>
          <a:xfrm>
            <a:off x="6210977" y="855500"/>
            <a:ext cx="577450" cy="172375"/>
            <a:chOff x="1195207" y="4594399"/>
            <a:chExt cx="577450" cy="172375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33C43D43-FB66-4A1E-99E9-182DBC07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BC8F43AC-5DC0-487D-A79F-FC9C31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52F81C7F-CB7E-4C2E-AF9A-ED4442E79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2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4221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2" name="36">
            <a:hlinkClick r:id="" action="ppaction://media"/>
            <a:extLst>
              <a:ext uri="{FF2B5EF4-FFF2-40B4-BE49-F238E27FC236}">
                <a16:creationId xmlns:a16="http://schemas.microsoft.com/office/drawing/2014/main" id="{D6884D56-8DB9-402E-861F-9AC183F18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0434" y="2713425"/>
            <a:ext cx="540000" cy="5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AB05FC-9103-4AE8-9FB6-82D11AD5B23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420E484-019C-4902-BDDC-E72588F258C8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ED1C421-69BD-4D21-B280-4BF113220A86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84988101-3F2F-4359-BEC0-FDC2997DA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8BBD0CC-9FA6-41C2-8A4C-0927F170E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9D4DD189-82EB-4C43-B8E9-B8BFCC9C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F93065B0-9DDB-4FD0-8C35-9EEF7E184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B242C89-F7C7-4304-8FED-382C7D355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82FBAC1A-A135-4C42-B014-520E6D72A0B1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2AEE1706-AFFD-48E0-ACDE-7E09D5F06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E0FD62BA-A626-4771-B4A5-0472D271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117810F7-DB3A-4503-A138-CFDB4FFE5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6C85B630-CE1C-4BF2-84EE-083EEDDFA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C17613D6-7F08-4E7E-99B6-10914D06D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79E14B8-5CB4-4CDB-9CE4-269839375210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0B0214FD-663D-490C-82E7-2504CA495886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7A233CA0-7148-439A-9997-1074B59EC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D27763-8ABC-425F-AC0B-A29A50345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4BF3A0BC-AF09-4A2F-8414-CC6AF251F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2C9CEBBE-DDE3-4EEA-AAB6-6507446E0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748D75E1-54AD-4CF1-ACA3-B3E35E4B8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E806D2AA-DA81-404B-A105-FA9227E7A858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30C41961-089F-4EF7-A95F-953390A29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A8EE258F-094B-4DEA-96E1-6DEE359DE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A53CEE35-9B8F-4225-AA1D-3CBC0DABB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4B027D5-248B-4183-82DF-82D3ED742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48DDA171-2909-4D74-B81F-2C1758127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1760BDB7-0469-4160-ADE5-396B39F3CF20}"/>
              </a:ext>
            </a:extLst>
          </p:cNvPr>
          <p:cNvGrpSpPr/>
          <p:nvPr/>
        </p:nvGrpSpPr>
        <p:grpSpPr>
          <a:xfrm>
            <a:off x="8917109" y="5256090"/>
            <a:ext cx="1258468" cy="172375"/>
            <a:chOff x="8917109" y="5256090"/>
            <a:chExt cx="1258468" cy="172375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87098AF9-C74F-43D9-B51A-8BB892FD5D99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9C4B302-D748-4A63-993E-9B2E3E47B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0A1C133-56E2-4C33-914E-31861BF21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D1D08875-28ED-46B4-894B-12A09D879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FD5D311E-F33D-454A-BEA0-03E6A3341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C63206F6-D029-40BA-9923-5F99DD434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8EA1643D-0C4F-4CFE-9601-49EBEF37A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6377" y="5257312"/>
              <a:ext cx="169200" cy="169200"/>
            </a:xfrm>
            <a:prstGeom prst="rect">
              <a:avLst/>
            </a:prstGeom>
          </p:spPr>
        </p:pic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A2AC2B55-F693-4F69-ACB8-D54B7D44EE5B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F45133D0-3274-4BFC-A9D5-504027008A7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27AFDA70-D3DD-4406-B27E-C2B751F4C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F2604F3A-9578-4A7F-B333-0A3402B8B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6E8B8F43-6E85-42DC-960C-813FC2C9D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60D37215-8D0F-45D5-83C2-0BB4D1AA0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72D92C2E-A860-4DBE-93DF-3810E7727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08E88D80-D42B-44AA-AC16-D6AE46F8EAE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9101CB57-2CE3-45F9-BF44-ACB86C56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D313ABC9-F055-4BCC-8A9F-E6FC4DF59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42C7CDDD-77F0-436B-BCE9-3B3BC0D92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00BC82AC-1540-4358-9FB9-9D6D427EE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DF561C88-BC8F-4BD7-8BE9-437805C59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2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126" name="Grafik 125">
            <a:extLst>
              <a:ext uri="{FF2B5EF4-FFF2-40B4-BE49-F238E27FC236}">
                <a16:creationId xmlns:a16="http://schemas.microsoft.com/office/drawing/2014/main" id="{741E673C-AFC8-461B-BA1F-C44D21D8FF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00" y="176781"/>
            <a:ext cx="2160000" cy="2171865"/>
          </a:xfrm>
          <a:prstGeom prst="rect">
            <a:avLst/>
          </a:prstGeom>
        </p:spPr>
      </p:pic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5859A38-BAF6-45D5-8FE4-47B43F7912C6}"/>
              </a:ext>
            </a:extLst>
          </p:cNvPr>
          <p:cNvGrpSpPr/>
          <p:nvPr/>
        </p:nvGrpSpPr>
        <p:grpSpPr>
          <a:xfrm>
            <a:off x="5122675" y="203103"/>
            <a:ext cx="987632" cy="172375"/>
            <a:chOff x="1195207" y="4594399"/>
            <a:chExt cx="987632" cy="172375"/>
          </a:xfrm>
        </p:grpSpPr>
        <p:pic>
          <p:nvPicPr>
            <p:cNvPr id="128" name="Grafik 127">
              <a:extLst>
                <a:ext uri="{FF2B5EF4-FFF2-40B4-BE49-F238E27FC236}">
                  <a16:creationId xmlns:a16="http://schemas.microsoft.com/office/drawing/2014/main" id="{E45B851B-CE80-4339-8463-FAB622A8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F4DC10D7-74F5-4D4E-9F31-D8062E940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7F294F7E-459A-483E-9CBC-748A51C4C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781D96CC-9B7B-4477-B7E4-C7FB6518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2" name="Grafik 131">
              <a:extLst>
                <a:ext uri="{FF2B5EF4-FFF2-40B4-BE49-F238E27FC236}">
                  <a16:creationId xmlns:a16="http://schemas.microsoft.com/office/drawing/2014/main" id="{09DFADDD-C768-4896-9D91-0C91069A3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C4BAB061-5440-4353-8CBB-BD32B4EE392E}"/>
              </a:ext>
            </a:extLst>
          </p:cNvPr>
          <p:cNvGrpSpPr/>
          <p:nvPr/>
        </p:nvGrpSpPr>
        <p:grpSpPr>
          <a:xfrm>
            <a:off x="5128584" y="426358"/>
            <a:ext cx="987632" cy="172375"/>
            <a:chOff x="1195207" y="4594399"/>
            <a:chExt cx="987632" cy="172375"/>
          </a:xfrm>
        </p:grpSpPr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A0694362-C133-41B1-ABA4-825D21819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AB1821CB-7F0B-490D-87F8-CCE45B2EA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36" name="Grafik 135">
              <a:extLst>
                <a:ext uri="{FF2B5EF4-FFF2-40B4-BE49-F238E27FC236}">
                  <a16:creationId xmlns:a16="http://schemas.microsoft.com/office/drawing/2014/main" id="{199F117A-FCA1-49AB-BD92-80D7EF5FE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942640A7-29EE-4161-906F-CCFCC8C6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38" name="Grafik 137">
              <a:extLst>
                <a:ext uri="{FF2B5EF4-FFF2-40B4-BE49-F238E27FC236}">
                  <a16:creationId xmlns:a16="http://schemas.microsoft.com/office/drawing/2014/main" id="{080B5FC0-EE23-4D13-9F49-608741BB3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6051409-C106-49CC-9C66-5ED0C7259F8E}"/>
              </a:ext>
            </a:extLst>
          </p:cNvPr>
          <p:cNvGrpSpPr/>
          <p:nvPr/>
        </p:nvGrpSpPr>
        <p:grpSpPr>
          <a:xfrm>
            <a:off x="5125159" y="641810"/>
            <a:ext cx="987632" cy="172375"/>
            <a:chOff x="1195207" y="4594399"/>
            <a:chExt cx="987632" cy="172375"/>
          </a:xfrm>
        </p:grpSpPr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CA5ACAEA-81E4-4584-BEE9-7F76796A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DD8532B9-7491-4A76-9E11-10FA87552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CE52723A-AA16-4CDB-B9A7-41B83E18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6068EE90-8ED3-48FF-8CD2-939F4BB6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1A9AAD1E-FF60-4158-B8E4-659B464C2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BD43D4C2-9632-4CD1-A9FC-9E09745508FF}"/>
              </a:ext>
            </a:extLst>
          </p:cNvPr>
          <p:cNvGrpSpPr/>
          <p:nvPr/>
        </p:nvGrpSpPr>
        <p:grpSpPr>
          <a:xfrm>
            <a:off x="6205593" y="204325"/>
            <a:ext cx="987632" cy="172375"/>
            <a:chOff x="1195207" y="4594399"/>
            <a:chExt cx="987632" cy="172375"/>
          </a:xfrm>
        </p:grpSpPr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7235F26C-1850-40A9-A436-D827EFECD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31D3C380-F09E-4FEE-83F9-307EAD1FF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93FF8203-9E34-49E9-997A-8B70BDF35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D0DF36DC-85B7-45B5-B744-A372DE20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BEDA66A0-661A-42D0-8246-3C84C5C7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96215BA9-77ED-4346-82EB-CBB07A199BBE}"/>
              </a:ext>
            </a:extLst>
          </p:cNvPr>
          <p:cNvGrpSpPr/>
          <p:nvPr/>
        </p:nvGrpSpPr>
        <p:grpSpPr>
          <a:xfrm>
            <a:off x="6210977" y="427580"/>
            <a:ext cx="987632" cy="172375"/>
            <a:chOff x="1195207" y="4594399"/>
            <a:chExt cx="987632" cy="172375"/>
          </a:xfrm>
        </p:grpSpPr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370561EE-07B9-4056-82C9-D0AC22636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8C901272-7F71-405A-8F31-35024BF5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66F9BAED-BE30-433A-9934-ECD84C0FF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862FDBBC-60EE-4A34-B396-9FDC5EC2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9707E8B9-48F5-402E-80F2-3C0E9785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E3CB2EDF-6DFC-4638-B36F-4706E0FC2073}"/>
              </a:ext>
            </a:extLst>
          </p:cNvPr>
          <p:cNvGrpSpPr/>
          <p:nvPr/>
        </p:nvGrpSpPr>
        <p:grpSpPr>
          <a:xfrm>
            <a:off x="6208077" y="643032"/>
            <a:ext cx="987632" cy="172375"/>
            <a:chOff x="1195207" y="4594399"/>
            <a:chExt cx="987632" cy="172375"/>
          </a:xfrm>
        </p:grpSpPr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5CE7DCEA-5F66-43E8-86B5-434CC76F0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10E750A7-EE9F-4073-94CE-4111594E6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12DE0249-81CF-4697-891A-6218EB2E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78" name="Grafik 177">
              <a:extLst>
                <a:ext uri="{FF2B5EF4-FFF2-40B4-BE49-F238E27FC236}">
                  <a16:creationId xmlns:a16="http://schemas.microsoft.com/office/drawing/2014/main" id="{96026042-59DB-4F4B-ACD8-8F1049B4B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79" name="Grafik 178">
              <a:extLst>
                <a:ext uri="{FF2B5EF4-FFF2-40B4-BE49-F238E27FC236}">
                  <a16:creationId xmlns:a16="http://schemas.microsoft.com/office/drawing/2014/main" id="{2DDAD4BC-4B73-4DAD-B28F-2230C6841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DB25EAEA-876C-4AD2-921F-A733516E2B37}"/>
              </a:ext>
            </a:extLst>
          </p:cNvPr>
          <p:cNvGrpSpPr/>
          <p:nvPr/>
        </p:nvGrpSpPr>
        <p:grpSpPr>
          <a:xfrm>
            <a:off x="5128584" y="857453"/>
            <a:ext cx="987632" cy="172375"/>
            <a:chOff x="1195207" y="4594399"/>
            <a:chExt cx="987632" cy="172375"/>
          </a:xfrm>
        </p:grpSpPr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C8A9AB2C-50DA-4FAB-AA0E-35CE9DB4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2" name="Grafik 181">
              <a:extLst>
                <a:ext uri="{FF2B5EF4-FFF2-40B4-BE49-F238E27FC236}">
                  <a16:creationId xmlns:a16="http://schemas.microsoft.com/office/drawing/2014/main" id="{E4253DB9-EE8F-4885-A2CA-7B90EAB8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3" name="Grafik 182">
              <a:extLst>
                <a:ext uri="{FF2B5EF4-FFF2-40B4-BE49-F238E27FC236}">
                  <a16:creationId xmlns:a16="http://schemas.microsoft.com/office/drawing/2014/main" id="{C7368876-BCEF-43D6-850C-D6DC2AA9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84" name="Grafik 183">
              <a:extLst>
                <a:ext uri="{FF2B5EF4-FFF2-40B4-BE49-F238E27FC236}">
                  <a16:creationId xmlns:a16="http://schemas.microsoft.com/office/drawing/2014/main" id="{F564190F-366D-410D-9060-5710FCD3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185" name="Grafik 184">
              <a:extLst>
                <a:ext uri="{FF2B5EF4-FFF2-40B4-BE49-F238E27FC236}">
                  <a16:creationId xmlns:a16="http://schemas.microsoft.com/office/drawing/2014/main" id="{260EF85E-C840-43C1-92AF-583BEEC42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BF1B38B9-8854-4398-9DC8-BA779F0EDE61}"/>
              </a:ext>
            </a:extLst>
          </p:cNvPr>
          <p:cNvGrpSpPr/>
          <p:nvPr/>
        </p:nvGrpSpPr>
        <p:grpSpPr>
          <a:xfrm>
            <a:off x="6210977" y="855500"/>
            <a:ext cx="577450" cy="172375"/>
            <a:chOff x="1195207" y="4594399"/>
            <a:chExt cx="577450" cy="172375"/>
          </a:xfrm>
        </p:grpSpPr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33C43D43-FB66-4A1E-99E9-182DBC07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88" name="Grafik 187">
              <a:extLst>
                <a:ext uri="{FF2B5EF4-FFF2-40B4-BE49-F238E27FC236}">
                  <a16:creationId xmlns:a16="http://schemas.microsoft.com/office/drawing/2014/main" id="{BC8F43AC-5DC0-487D-A79F-FC9C31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89" name="Grafik 188">
              <a:extLst>
                <a:ext uri="{FF2B5EF4-FFF2-40B4-BE49-F238E27FC236}">
                  <a16:creationId xmlns:a16="http://schemas.microsoft.com/office/drawing/2014/main" id="{52F81C7F-CB7E-4C2E-AF9A-ED4442E79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2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416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83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36</a:t>
            </a:r>
          </a:p>
        </p:txBody>
      </p:sp>
      <p:pic>
        <p:nvPicPr>
          <p:cNvPr id="9" name="38">
            <a:hlinkClick r:id="" action="ppaction://media"/>
            <a:extLst>
              <a:ext uri="{FF2B5EF4-FFF2-40B4-BE49-F238E27FC236}">
                <a16:creationId xmlns:a16="http://schemas.microsoft.com/office/drawing/2014/main" id="{BA9774FF-1D55-4DE9-A719-B0B0A2DC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07866" y="2690379"/>
            <a:ext cx="540000" cy="540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467C379D-F903-4377-A997-A9A9F8E8CA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07" y="291284"/>
            <a:ext cx="2160000" cy="2171865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5168458-52EF-4F33-8ACB-844E2E1F4D6C}"/>
              </a:ext>
            </a:extLst>
          </p:cNvPr>
          <p:cNvGrpSpPr/>
          <p:nvPr/>
        </p:nvGrpSpPr>
        <p:grpSpPr>
          <a:xfrm>
            <a:off x="5012091" y="315653"/>
            <a:ext cx="987632" cy="172375"/>
            <a:chOff x="1195207" y="4594399"/>
            <a:chExt cx="987632" cy="172375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3756D62-54DB-4158-B3F8-C0E6B87B9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7EEF752-24B5-4AC9-ACED-D8A174A38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E8E16C8A-C7C1-4ED3-BC54-D47032C9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21FB486-F61B-43E2-9554-8DF637FB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DF629061-74C4-4ECA-9D5C-2E9F2C1A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6CE7EFA-3FBF-4389-B686-FF192B3550B9}"/>
              </a:ext>
            </a:extLst>
          </p:cNvPr>
          <p:cNvGrpSpPr/>
          <p:nvPr/>
        </p:nvGrpSpPr>
        <p:grpSpPr>
          <a:xfrm>
            <a:off x="5012091" y="540861"/>
            <a:ext cx="987632" cy="172375"/>
            <a:chOff x="1195207" y="4594399"/>
            <a:chExt cx="987632" cy="172375"/>
          </a:xfrm>
        </p:grpSpPr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4A8F149-D121-4A53-84E0-52147EB6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8D691942-1FFA-4349-8411-44E68993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B300F35F-E0A2-4DBE-BA88-57A6F071F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1615B540-57FB-4097-A33F-2CCEC4D3E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7E6662E4-C68A-486A-92DD-43FC47C8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8D76916-552C-4128-872D-1BAC98288FBC}"/>
              </a:ext>
            </a:extLst>
          </p:cNvPr>
          <p:cNvGrpSpPr/>
          <p:nvPr/>
        </p:nvGrpSpPr>
        <p:grpSpPr>
          <a:xfrm>
            <a:off x="5008666" y="756313"/>
            <a:ext cx="987632" cy="172375"/>
            <a:chOff x="1195207" y="4594399"/>
            <a:chExt cx="987632" cy="172375"/>
          </a:xfrm>
        </p:grpSpPr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DE7711CC-5CB9-4D76-963B-0CFFC817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ABBB0977-07C6-48AD-BBEF-EDED06AC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DF5E578A-26CE-419E-82A6-5443ED67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A6D36DB4-CD72-4BAA-9F33-CF7BF898B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199CA521-7A66-48C0-B0EA-0DA0FC0A4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A0AA3E55-B491-4844-9EFB-D499F1087FA2}"/>
              </a:ext>
            </a:extLst>
          </p:cNvPr>
          <p:cNvGrpSpPr/>
          <p:nvPr/>
        </p:nvGrpSpPr>
        <p:grpSpPr>
          <a:xfrm>
            <a:off x="6089100" y="318828"/>
            <a:ext cx="987632" cy="172375"/>
            <a:chOff x="1195207" y="4594399"/>
            <a:chExt cx="987632" cy="172375"/>
          </a:xfrm>
        </p:grpSpPr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D4565BD9-499C-4362-BD98-3441F49A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1BE115A8-9E5C-4AFF-9B87-BCBE0DED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AEF65815-892D-4428-ACE3-ED2B0E7E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C3998393-0B03-431C-BBE6-59AD9615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0484CCE3-BE97-45E9-B076-28057D7D0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31FAD54C-E0C2-489A-8C22-D13F1ED287D7}"/>
              </a:ext>
            </a:extLst>
          </p:cNvPr>
          <p:cNvGrpSpPr/>
          <p:nvPr/>
        </p:nvGrpSpPr>
        <p:grpSpPr>
          <a:xfrm>
            <a:off x="6094484" y="542083"/>
            <a:ext cx="987632" cy="172375"/>
            <a:chOff x="1195207" y="4594399"/>
            <a:chExt cx="987632" cy="172375"/>
          </a:xfrm>
        </p:grpSpPr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B455AC96-CCCD-43AE-896E-34153B03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0" name="Grafik 79">
              <a:extLst>
                <a:ext uri="{FF2B5EF4-FFF2-40B4-BE49-F238E27FC236}">
                  <a16:creationId xmlns:a16="http://schemas.microsoft.com/office/drawing/2014/main" id="{B84B7B65-B66C-487E-9A5F-B94F939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74B8315A-B3DF-4FD3-8BCC-359774BFA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88054970-17AA-436D-97F3-B0F00D0B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DFA41038-C579-497B-B46D-52885A43A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2783C89-AFD9-4037-8F19-74ADCACAE243}"/>
              </a:ext>
            </a:extLst>
          </p:cNvPr>
          <p:cNvGrpSpPr/>
          <p:nvPr/>
        </p:nvGrpSpPr>
        <p:grpSpPr>
          <a:xfrm>
            <a:off x="6091584" y="757535"/>
            <a:ext cx="987632" cy="172375"/>
            <a:chOff x="1195207" y="4594399"/>
            <a:chExt cx="987632" cy="172375"/>
          </a:xfrm>
        </p:grpSpPr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07B791D7-C925-45A7-8E79-B180BB08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9A7E4868-E4F4-482C-8AFA-D318A55BE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D5CFB28-AE96-4D77-B2A7-DFF46E25F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1B1FE4E0-4E3B-4795-900E-F5172DDC8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5E36739D-2CAF-42C2-9A1D-929152789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2F2573C-44A3-422E-A0B7-94941B83696C}"/>
              </a:ext>
            </a:extLst>
          </p:cNvPr>
          <p:cNvGrpSpPr/>
          <p:nvPr/>
        </p:nvGrpSpPr>
        <p:grpSpPr>
          <a:xfrm>
            <a:off x="5012091" y="971956"/>
            <a:ext cx="987632" cy="172375"/>
            <a:chOff x="1195207" y="4594399"/>
            <a:chExt cx="987632" cy="172375"/>
          </a:xfrm>
        </p:grpSpPr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93D736DB-D02D-4BA2-9788-A18AE506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83684133-6280-47CF-8A5E-9AE48764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45A6779D-9F0C-4F63-9805-3533E0CEE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3F177574-00D9-4E9B-B807-CCDEDF9F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D63AE239-01E0-456F-A194-52A4A734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1962517D-F6E0-474B-8E16-38978228F4D3}"/>
              </a:ext>
            </a:extLst>
          </p:cNvPr>
          <p:cNvGrpSpPr/>
          <p:nvPr/>
        </p:nvGrpSpPr>
        <p:grpSpPr>
          <a:xfrm>
            <a:off x="6094484" y="970003"/>
            <a:ext cx="577450" cy="172375"/>
            <a:chOff x="1195207" y="4594399"/>
            <a:chExt cx="577450" cy="172375"/>
          </a:xfrm>
        </p:grpSpPr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77979CE-EC9E-4C2C-9662-D0EEC057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1EF01DBF-FEF9-4D05-85AB-B468A3CB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D5DE77D2-330D-44E5-90A6-F9E9174A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</p:grpSp>
      <p:pic>
        <p:nvPicPr>
          <p:cNvPr id="100" name="Grafik 99">
            <a:extLst>
              <a:ext uri="{FF2B5EF4-FFF2-40B4-BE49-F238E27FC236}">
                <a16:creationId xmlns:a16="http://schemas.microsoft.com/office/drawing/2014/main" id="{47870952-A9B9-4979-8E54-E24381F84F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01" name="Textfeld 100">
            <a:extLst>
              <a:ext uri="{FF2B5EF4-FFF2-40B4-BE49-F238E27FC236}">
                <a16:creationId xmlns:a16="http://schemas.microsoft.com/office/drawing/2014/main" id="{B98A3476-C586-413B-B5F3-FFD9EC09FBA2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6831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5BF3747-CD52-4ED3-8A39-7A4D1861534E}"/>
              </a:ext>
            </a:extLst>
          </p:cNvPr>
          <p:cNvGrpSpPr/>
          <p:nvPr/>
        </p:nvGrpSpPr>
        <p:grpSpPr>
          <a:xfrm>
            <a:off x="5114446" y="1162434"/>
            <a:ext cx="1255293" cy="176772"/>
            <a:chOff x="8916143" y="5466625"/>
            <a:chExt cx="1255293" cy="17677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47CD4165-35E8-4AE2-A53F-EB9B61ABC05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5CDE07E4-47F0-45F0-9BE5-4E92EFE02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D052E53D-EA7C-4CE7-A784-064814B51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C9A5C5A2-886D-4D77-8803-0CADA4741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8E8CEA10-631A-4CA2-9980-90EC41C5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BD3FCC57-1E7A-4D14-9912-F33B8BF2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6211F4E5-A5D3-4972-AB99-7B621EA8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2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16941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2" name="64">
            <a:hlinkClick r:id="" action="ppaction://media"/>
            <a:extLst>
              <a:ext uri="{FF2B5EF4-FFF2-40B4-BE49-F238E27FC236}">
                <a16:creationId xmlns:a16="http://schemas.microsoft.com/office/drawing/2014/main" id="{3EA40418-CFD0-40F3-80CF-59AF9875F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9284"/>
            <a:ext cx="540000" cy="540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E0F62DA-CDF0-4413-AE1D-B4EA6A3DCA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600" y="4527510"/>
            <a:ext cx="2160000" cy="2171865"/>
          </a:xfrm>
          <a:prstGeom prst="rect">
            <a:avLst/>
          </a:prstGeom>
        </p:spPr>
      </p:pic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771F2EDD-97EB-4A4F-B35B-3ACFF8E83F03}"/>
              </a:ext>
            </a:extLst>
          </p:cNvPr>
          <p:cNvGrpSpPr/>
          <p:nvPr/>
        </p:nvGrpSpPr>
        <p:grpSpPr>
          <a:xfrm>
            <a:off x="5054875" y="4557250"/>
            <a:ext cx="2073725" cy="173597"/>
            <a:chOff x="8918075" y="4601740"/>
            <a:chExt cx="2073725" cy="173597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A624EB19-F252-4A3D-A988-C959AC7B099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4B795058-C4A4-47E3-B83F-0A9DCB809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DC4DAD1B-CD60-456A-97E7-5FD89B47C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69F57EA2-2C3B-4D6E-A878-81C1C6C26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B4910742-DEDA-44CA-AE95-0298DD664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6A504FDC-AF8F-44D7-858E-158E30DCD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F09CBBD4-979C-41C3-9A7F-6FA88415E81E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46D6527F-54A1-4C15-BE19-58D4E5B18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6247B18A-8BA6-4BA1-8DCA-59684AB72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0FDE1346-773A-46AA-97B0-C6F21D8EE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9975A053-3D4D-493F-A2A7-1650CD8C6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BB026A7E-2F4C-43B1-A036-2AD470480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1DEB8609-1E77-4C40-BB18-6FF5E9F7EB32}"/>
              </a:ext>
            </a:extLst>
          </p:cNvPr>
          <p:cNvGrpSpPr/>
          <p:nvPr/>
        </p:nvGrpSpPr>
        <p:grpSpPr>
          <a:xfrm>
            <a:off x="5053909" y="4777330"/>
            <a:ext cx="2076900" cy="176772"/>
            <a:chOff x="8917109" y="4821820"/>
            <a:chExt cx="2076900" cy="176772"/>
          </a:xfrm>
        </p:grpSpPr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A5613A66-FD34-4C6D-AD0C-864458D28D67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C06FB84-0767-4AFA-8FF6-37E1A5F03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08826F40-91EB-43BA-BC3D-3EE69E1EE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37B599B5-A592-4197-98B0-D28E2111C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47234394-4D9A-467A-BCE2-886DB2989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5B8BDEA1-F1AB-4135-AEFC-BED0A2DC0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AC104491-1C2E-4992-9DBD-43AE16C80835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791F6151-2B74-4513-A057-ABC5D3E56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8827D228-767A-441D-8F70-72CF376A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17CDAA24-108B-485B-A53B-312D0B7E3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D4AF7BD-DD17-41D0-A22F-0B047B852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E3EF6841-C670-43DE-A1AC-7597508BB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B0A966AA-D3DD-4549-9811-9489814A7235}"/>
              </a:ext>
            </a:extLst>
          </p:cNvPr>
          <p:cNvGrpSpPr/>
          <p:nvPr/>
        </p:nvGrpSpPr>
        <p:grpSpPr>
          <a:xfrm>
            <a:off x="5053909" y="5209647"/>
            <a:ext cx="2076900" cy="174328"/>
            <a:chOff x="8917109" y="5254137"/>
            <a:chExt cx="2076900" cy="174328"/>
          </a:xfrm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0BB05875-7E8D-44B8-A7D9-DB5261999E9C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45E0677A-4563-4769-A142-ED5C22BD1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00DAD997-04D9-454C-9D21-C210C6196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F473001-3024-412C-B69E-359838E7F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8E878345-09FD-407B-B5A1-94BBDC3D4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AA03065-E71C-4942-8435-4922893A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A26DC508-B2F6-46D4-BA7E-C733347ACF07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FF40A55D-C100-4C36-A913-7BB097A71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A73EC834-94E3-4ACD-BF1D-09138374C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BBDC21CC-E1A3-48B0-B2D5-6F0269DED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99E0F68A-DCD0-49AD-9DE7-A4D3688B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536A0A88-6E74-4106-8ECA-65700CE80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20C35E75-1D85-4B7D-A715-9B6A6E9932D3}"/>
              </a:ext>
            </a:extLst>
          </p:cNvPr>
          <p:cNvGrpSpPr/>
          <p:nvPr/>
        </p:nvGrpSpPr>
        <p:grpSpPr>
          <a:xfrm>
            <a:off x="5054184" y="4992782"/>
            <a:ext cx="2074416" cy="175550"/>
            <a:chOff x="8917384" y="5037272"/>
            <a:chExt cx="2074416" cy="175550"/>
          </a:xfrm>
        </p:grpSpPr>
        <p:grpSp>
          <p:nvGrpSpPr>
            <p:cNvPr id="125" name="Gruppieren 124">
              <a:extLst>
                <a:ext uri="{FF2B5EF4-FFF2-40B4-BE49-F238E27FC236}">
                  <a16:creationId xmlns:a16="http://schemas.microsoft.com/office/drawing/2014/main" id="{DE7E997F-4A24-4AF3-A3EE-09EFFFABFB3A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32" name="Grafik 131">
                <a:extLst>
                  <a:ext uri="{FF2B5EF4-FFF2-40B4-BE49-F238E27FC236}">
                    <a16:creationId xmlns:a16="http://schemas.microsoft.com/office/drawing/2014/main" id="{981C5447-C7CD-4800-A38E-D0E8AEFAE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3" name="Grafik 132">
                <a:extLst>
                  <a:ext uri="{FF2B5EF4-FFF2-40B4-BE49-F238E27FC236}">
                    <a16:creationId xmlns:a16="http://schemas.microsoft.com/office/drawing/2014/main" id="{2EC33595-BE8A-4F36-8963-2F19D78148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4" name="Grafik 133">
                <a:extLst>
                  <a:ext uri="{FF2B5EF4-FFF2-40B4-BE49-F238E27FC236}">
                    <a16:creationId xmlns:a16="http://schemas.microsoft.com/office/drawing/2014/main" id="{38A75999-33EE-455E-A717-F33199F96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5" name="Grafik 134">
                <a:extLst>
                  <a:ext uri="{FF2B5EF4-FFF2-40B4-BE49-F238E27FC236}">
                    <a16:creationId xmlns:a16="http://schemas.microsoft.com/office/drawing/2014/main" id="{C8C9ABC9-9E37-4D49-AD34-C1AA39363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6" name="Grafik 135">
                <a:extLst>
                  <a:ext uri="{FF2B5EF4-FFF2-40B4-BE49-F238E27FC236}">
                    <a16:creationId xmlns:a16="http://schemas.microsoft.com/office/drawing/2014/main" id="{F40FFA07-C511-40A9-B2D8-DA87383C0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28745FE5-9B11-44BF-B06C-18C2949FAB53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34487308-FD6D-4252-92FE-2BC07A795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51FE74DE-1D49-4C1F-A2A6-FA60A96C6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5CE378F0-669F-4238-BDA5-F65F9CA3F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A33FAE6F-D442-40F1-9CE0-66EED1B8E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1" name="Grafik 130">
                <a:extLst>
                  <a:ext uri="{FF2B5EF4-FFF2-40B4-BE49-F238E27FC236}">
                    <a16:creationId xmlns:a16="http://schemas.microsoft.com/office/drawing/2014/main" id="{FD3DBB23-6979-4D5F-B419-C4F86F4A4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16DBD85B-110E-418D-BDBB-24BECD942154}"/>
              </a:ext>
            </a:extLst>
          </p:cNvPr>
          <p:cNvGrpSpPr/>
          <p:nvPr/>
        </p:nvGrpSpPr>
        <p:grpSpPr>
          <a:xfrm>
            <a:off x="5052943" y="5422135"/>
            <a:ext cx="2073725" cy="176772"/>
            <a:chOff x="8916143" y="5466625"/>
            <a:chExt cx="2073725" cy="176772"/>
          </a:xfrm>
        </p:grpSpPr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FF463EA9-0F3D-45F5-8CEE-650DFEC44DA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CC7D780B-C0FF-4486-BED7-477D84A9E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26BBC3B9-A29C-4F85-B0BE-EE78CE5F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2B16EB99-5F0F-44FF-BF78-7188848E4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8" name="Grafik 147">
                <a:extLst>
                  <a:ext uri="{FF2B5EF4-FFF2-40B4-BE49-F238E27FC236}">
                    <a16:creationId xmlns:a16="http://schemas.microsoft.com/office/drawing/2014/main" id="{0B48983F-51EE-4F59-B5A1-D7F3C107F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9" name="Grafik 148">
                <a:extLst>
                  <a:ext uri="{FF2B5EF4-FFF2-40B4-BE49-F238E27FC236}">
                    <a16:creationId xmlns:a16="http://schemas.microsoft.com/office/drawing/2014/main" id="{FF6DC3D0-1E9E-460F-BFCB-566D0460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DA7221FB-DEA9-424D-990C-6CEF38E7CBCE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BBC42615-5B7C-4AEC-8110-D885926E2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AABD21EB-5455-4DDB-8991-A326D538F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EC767BD1-0538-403F-ACD4-BD0BCEF0C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7159D718-CFEF-46D7-8C20-923BF1569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52CB8059-B923-4AD7-A676-5C24881DE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81FEB75D-A767-438D-B459-350700EE8508}"/>
              </a:ext>
            </a:extLst>
          </p:cNvPr>
          <p:cNvGrpSpPr/>
          <p:nvPr/>
        </p:nvGrpSpPr>
        <p:grpSpPr>
          <a:xfrm>
            <a:off x="5056118" y="5851468"/>
            <a:ext cx="781575" cy="172375"/>
            <a:chOff x="1195207" y="4594399"/>
            <a:chExt cx="781575" cy="172375"/>
          </a:xfrm>
        </p:grpSpPr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F5F45751-F9FE-4B8F-B466-021908FF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33CDD054-ED5D-4B28-A49B-BA28A234F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EF936FFA-C1D5-4185-9BB9-CEABE68F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6C5834DA-5FDD-48A8-93E5-A6DDFFBD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19515C34-A6FC-4A22-A1AA-16B53772C70C}"/>
              </a:ext>
            </a:extLst>
          </p:cNvPr>
          <p:cNvGrpSpPr/>
          <p:nvPr/>
        </p:nvGrpSpPr>
        <p:grpSpPr>
          <a:xfrm>
            <a:off x="5057084" y="5637778"/>
            <a:ext cx="2070550" cy="173597"/>
            <a:chOff x="8920284" y="5682268"/>
            <a:chExt cx="2070550" cy="173597"/>
          </a:xfrm>
        </p:grpSpPr>
        <p:grpSp>
          <p:nvGrpSpPr>
            <p:cNvPr id="164" name="Gruppieren 163">
              <a:extLst>
                <a:ext uri="{FF2B5EF4-FFF2-40B4-BE49-F238E27FC236}">
                  <a16:creationId xmlns:a16="http://schemas.microsoft.com/office/drawing/2014/main" id="{985DC7C8-FE7B-43DD-BB85-6291576B2272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47808FD3-FD15-40B5-A96C-09C3D8651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8A629FAC-60DB-4051-A56D-F74626762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1C58DB29-56C1-43DC-9319-0691D3CCE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C5566240-B426-4241-8F3D-90B4E5C85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5" name="Grafik 174">
                <a:extLst>
                  <a:ext uri="{FF2B5EF4-FFF2-40B4-BE49-F238E27FC236}">
                    <a16:creationId xmlns:a16="http://schemas.microsoft.com/office/drawing/2014/main" id="{55B50768-DC0E-4B6F-82D4-A546C415D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5" name="Gruppieren 164">
              <a:extLst>
                <a:ext uri="{FF2B5EF4-FFF2-40B4-BE49-F238E27FC236}">
                  <a16:creationId xmlns:a16="http://schemas.microsoft.com/office/drawing/2014/main" id="{F0B9A2D1-070C-4A03-A1CC-7836609AF36A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C0EB6C4-411D-4690-A540-68F92F367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58316914-7BD7-443E-B067-7D20F8BCB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6C353992-3A87-4E4A-ACC3-56C860287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1846D395-4B3C-4326-8F5C-12EDB452A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7AD1EB31-78CE-4706-9A3D-AFF1E924F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91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5BF3747-CD52-4ED3-8A39-7A4D1861534E}"/>
              </a:ext>
            </a:extLst>
          </p:cNvPr>
          <p:cNvGrpSpPr/>
          <p:nvPr/>
        </p:nvGrpSpPr>
        <p:grpSpPr>
          <a:xfrm>
            <a:off x="5114446" y="1162434"/>
            <a:ext cx="1255293" cy="176772"/>
            <a:chOff x="8916143" y="5466625"/>
            <a:chExt cx="1255293" cy="17677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47CD4165-35E8-4AE2-A53F-EB9B61ABC05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5CDE07E4-47F0-45F0-9BE5-4E92EFE02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D052E53D-EA7C-4CE7-A784-064814B51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C9A5C5A2-886D-4D77-8803-0CADA4741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8E8CEA10-631A-4CA2-9980-90EC41C5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BD3FCC57-1E7A-4D14-9912-F33B8BF2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6211F4E5-A5D3-4972-AB99-7B621EA8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1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1498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2" name="49">
            <a:hlinkClick r:id="" action="ppaction://media"/>
            <a:extLst>
              <a:ext uri="{FF2B5EF4-FFF2-40B4-BE49-F238E27FC236}">
                <a16:creationId xmlns:a16="http://schemas.microsoft.com/office/drawing/2014/main" id="{12E6E0FA-4211-4471-A6A1-1644A6363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9468" y="2716600"/>
            <a:ext cx="540000" cy="540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E1B01E8D-5035-424A-9876-07900EF022A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6FC9E18-A667-4ABC-A1C0-2B292F021E72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1920C11A-BD09-4A6B-91D2-11BBE18F925F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B868EA3-8087-4389-B288-7A12E34BF5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E9793EC9-0061-4015-954F-A3D184367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91521626-A630-4A2E-9663-85047ED0F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B85C2CB5-3293-475D-8135-29DC3C8D7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77744793-4177-4418-BB9A-94DE96EE7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3D9734B6-FC08-4036-B2CB-86CA3F3285B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75F029BB-0869-4E56-845A-80EACF790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4E380175-27BD-405F-8E1A-7644902FF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F62A4242-402D-41E8-9F59-C0257AA97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3C2BE5E3-6F06-41E4-89E9-0BD2CCA5E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8C375D20-7B09-434D-A647-59FD3D814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7E2C6AF-ED2C-4956-AC87-1793C673233E}"/>
              </a:ext>
            </a:extLst>
          </p:cNvPr>
          <p:cNvGrpSpPr/>
          <p:nvPr/>
        </p:nvGrpSpPr>
        <p:grpSpPr>
          <a:xfrm>
            <a:off x="8917109" y="5254137"/>
            <a:ext cx="2076900" cy="174328"/>
            <a:chOff x="8917109" y="5254137"/>
            <a:chExt cx="2076900" cy="174328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A0EF57FB-0FAF-4444-90E4-03968AC9B6BF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EC600F6-0967-44AF-908E-CD13A56A3A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6FF17619-D4E8-4FCF-A3C1-16589A718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B294BA16-B075-42DC-AB6D-0797CE456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57C68460-686C-48E5-935C-397DC3BB1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E70FCF2A-6897-405C-BFA8-305989CD1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3110C806-F29A-414D-8E64-3343728616DB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5C44A08E-9D00-4D57-BBBF-0EAEEFC3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12B694F0-9CDE-471C-A652-B4C100463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DB36CDB9-7EC4-4C41-AEAE-E0AA8FEA7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AC0F3B23-EE60-4E4F-AD60-7DB84A637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8DAB6640-BB48-4863-8644-CEE51EF1A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1EBCC31A-84DD-4D8F-A28E-FFC139B500B4}"/>
              </a:ext>
            </a:extLst>
          </p:cNvPr>
          <p:cNvGrpSpPr/>
          <p:nvPr/>
        </p:nvGrpSpPr>
        <p:grpSpPr>
          <a:xfrm>
            <a:off x="8917384" y="5037272"/>
            <a:ext cx="2074416" cy="175550"/>
            <a:chOff x="8917384" y="5037272"/>
            <a:chExt cx="2074416" cy="175550"/>
          </a:xfrm>
        </p:grpSpPr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15C0D55D-4DDD-429B-85A8-4851039F8C6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E31B1768-0A05-4CF5-8E2F-832EAD117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4C90199C-DD59-4C7F-A7C0-592646150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2FF6AC39-26EC-4BB4-896D-60F65DE02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B82CEBE5-20A3-47B0-81A4-5FF27ED89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8EE59B4B-D9F0-48C6-A4F2-E4282AF4D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C540A742-ED22-4838-82A2-C732C5B52D0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FB6F638C-7F5A-433E-98A2-7511D6C31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79CAE24A-CE1C-47EB-87BA-A8D30A8B6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80CCD89F-16EB-4CD7-8674-138EC4863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AADEC03D-55EE-45D0-BB84-ED9B08FD9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B9F8F37F-10A2-4EC3-B623-71430B8BC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7059CD10-3EDE-4CA1-AAD5-C1CBA9CA98F6}"/>
              </a:ext>
            </a:extLst>
          </p:cNvPr>
          <p:cNvGrpSpPr/>
          <p:nvPr/>
        </p:nvGrpSpPr>
        <p:grpSpPr>
          <a:xfrm>
            <a:off x="8917109" y="4821820"/>
            <a:ext cx="2076900" cy="176772"/>
            <a:chOff x="8917109" y="4821820"/>
            <a:chExt cx="2076900" cy="176772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929E8D84-3752-42F5-9FEA-D1508A8A0F79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91DE3B30-D717-445B-94A2-5DAC8DB08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9263D413-A71D-468E-949A-F91CE4A23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488C2AF1-E788-4590-84D0-ACEF3163A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C4CFA66E-2CAA-431B-A45B-975927EAF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B1DB8E37-3929-4599-AB24-5BB853974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C19A760F-073D-4DDF-9D17-C1939FC95087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C959B0C6-C595-4DCA-9576-A449B4183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BB592D7A-C6AC-4DDA-A838-9ED5BE2BD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861FA05B-AD4B-4EA8-982B-64576FE43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ADEE63CE-D385-454C-8C65-6991CFA13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094713DD-AEB8-4263-946E-A017A9797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AACAA2B-306A-492D-B30C-4A0020060128}"/>
              </a:ext>
            </a:extLst>
          </p:cNvPr>
          <p:cNvGrpSpPr/>
          <p:nvPr/>
        </p:nvGrpSpPr>
        <p:grpSpPr>
          <a:xfrm>
            <a:off x="8916143" y="5466625"/>
            <a:ext cx="1867668" cy="176772"/>
            <a:chOff x="8916143" y="5466625"/>
            <a:chExt cx="1867668" cy="176772"/>
          </a:xfrm>
        </p:grpSpPr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17F8501F-3BDE-4CE7-89DB-9217B555F63F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468D0488-07A7-4B44-920C-C082FC582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1A76CCD3-14F8-4695-A3FB-46C558B68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D3ADD2AE-69D6-4761-84F8-1A02E7604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3DB4B607-CF0E-4CE0-8CFE-B2A3402F0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0" name="Grafik 129">
                <a:extLst>
                  <a:ext uri="{FF2B5EF4-FFF2-40B4-BE49-F238E27FC236}">
                    <a16:creationId xmlns:a16="http://schemas.microsoft.com/office/drawing/2014/main" id="{9B1258E9-32C4-4503-917D-3270D51A9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20" name="Gruppieren 119">
              <a:extLst>
                <a:ext uri="{FF2B5EF4-FFF2-40B4-BE49-F238E27FC236}">
                  <a16:creationId xmlns:a16="http://schemas.microsoft.com/office/drawing/2014/main" id="{881E0F44-5AF5-4787-8246-D0624CF749D8}"/>
                </a:ext>
              </a:extLst>
            </p:cNvPr>
            <p:cNvGrpSpPr/>
            <p:nvPr/>
          </p:nvGrpSpPr>
          <p:grpSpPr>
            <a:xfrm>
              <a:off x="10002236" y="5471022"/>
              <a:ext cx="781575" cy="172375"/>
              <a:chOff x="1195207" y="4594399"/>
              <a:chExt cx="781575" cy="172375"/>
            </a:xfrm>
          </p:grpSpPr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1CD454C3-9F13-48C2-8EC4-718CCE358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A17179AF-A9BA-4018-916A-DBE941FD5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678FD169-A014-495F-9D03-78F7D967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F73A87E8-B52F-4593-A3B7-BEA4E555B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4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5BF3747-CD52-4ED3-8A39-7A4D1861534E}"/>
              </a:ext>
            </a:extLst>
          </p:cNvPr>
          <p:cNvGrpSpPr/>
          <p:nvPr/>
        </p:nvGrpSpPr>
        <p:grpSpPr>
          <a:xfrm>
            <a:off x="5114446" y="1162434"/>
            <a:ext cx="1255293" cy="176772"/>
            <a:chOff x="8916143" y="5466625"/>
            <a:chExt cx="1255293" cy="17677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47CD4165-35E8-4AE2-A53F-EB9B61ABC055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5CDE07E4-47F0-45F0-9BE5-4E92EFE02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D052E53D-EA7C-4CE7-A784-064814B51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4" name="Grafik 113">
                <a:extLst>
                  <a:ext uri="{FF2B5EF4-FFF2-40B4-BE49-F238E27FC236}">
                    <a16:creationId xmlns:a16="http://schemas.microsoft.com/office/drawing/2014/main" id="{C9A5C5A2-886D-4D77-8803-0CADA4741C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5" name="Grafik 114">
                <a:extLst>
                  <a:ext uri="{FF2B5EF4-FFF2-40B4-BE49-F238E27FC236}">
                    <a16:creationId xmlns:a16="http://schemas.microsoft.com/office/drawing/2014/main" id="{8E8CEA10-631A-4CA2-9980-90EC41C57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BD3FCC57-1E7A-4D14-9912-F33B8BF24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6211F4E5-A5D3-4972-AB99-7B621EA89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71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4488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3066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49</a:t>
            </a:r>
          </a:p>
        </p:txBody>
      </p:sp>
      <p:pic>
        <p:nvPicPr>
          <p:cNvPr id="9" name="46">
            <a:hlinkClick r:id="" action="ppaction://media"/>
            <a:extLst>
              <a:ext uri="{FF2B5EF4-FFF2-40B4-BE49-F238E27FC236}">
                <a16:creationId xmlns:a16="http://schemas.microsoft.com/office/drawing/2014/main" id="{58743113-A82D-45A3-9BAA-04D01992B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909" y="2714034"/>
            <a:ext cx="540000" cy="540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BE46AE3-E45A-41F8-9D4E-49F0C62A86B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261" y="332226"/>
            <a:ext cx="2160000" cy="2171865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669809D-721F-4195-9DD3-1D33C9252A4E}"/>
              </a:ext>
            </a:extLst>
          </p:cNvPr>
          <p:cNvGrpSpPr/>
          <p:nvPr/>
        </p:nvGrpSpPr>
        <p:grpSpPr>
          <a:xfrm>
            <a:off x="5044536" y="361966"/>
            <a:ext cx="2073725" cy="173597"/>
            <a:chOff x="8918075" y="4601740"/>
            <a:chExt cx="2073725" cy="173597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133EACCC-2897-4048-8B40-641805BF8437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70" name="Grafik 69">
                <a:extLst>
                  <a:ext uri="{FF2B5EF4-FFF2-40B4-BE49-F238E27FC236}">
                    <a16:creationId xmlns:a16="http://schemas.microsoft.com/office/drawing/2014/main" id="{1E366EE1-86F5-4219-AEE0-7AAF12E0D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1" name="Grafik 70">
                <a:extLst>
                  <a:ext uri="{FF2B5EF4-FFF2-40B4-BE49-F238E27FC236}">
                    <a16:creationId xmlns:a16="http://schemas.microsoft.com/office/drawing/2014/main" id="{C4B3F8C0-0498-4E88-8958-CDA203AF2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40A82AD-269A-4F6F-8AB0-C7E67079D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0454BA09-558E-407E-8628-E983F739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36E3A598-53B2-4501-9AD7-1ECDF530F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0303E2B2-CA28-43D1-B393-67DB72A84179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7095DCB-ADA5-4AD8-8AB1-C1D167044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CD1B7A76-0884-4B1F-A97E-B84ABCA5A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9D533B75-402C-4E70-91DA-1975A2DA5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4F54C4B4-DFAC-4D38-BF74-0CD8A07B6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9" name="Grafik 68">
                <a:extLst>
                  <a:ext uri="{FF2B5EF4-FFF2-40B4-BE49-F238E27FC236}">
                    <a16:creationId xmlns:a16="http://schemas.microsoft.com/office/drawing/2014/main" id="{10602F51-71A8-421A-81C9-4CC9153AC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29738ED-722C-4C97-925A-68528DB93615}"/>
              </a:ext>
            </a:extLst>
          </p:cNvPr>
          <p:cNvGrpSpPr/>
          <p:nvPr/>
        </p:nvGrpSpPr>
        <p:grpSpPr>
          <a:xfrm>
            <a:off x="5043570" y="586443"/>
            <a:ext cx="2076900" cy="172375"/>
            <a:chOff x="8917109" y="4826217"/>
            <a:chExt cx="2076900" cy="172375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1F691447-311C-4F36-BDC1-BAA05E35B70D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83" name="Grafik 82">
                <a:extLst>
                  <a:ext uri="{FF2B5EF4-FFF2-40B4-BE49-F238E27FC236}">
                    <a16:creationId xmlns:a16="http://schemas.microsoft.com/office/drawing/2014/main" id="{CF605FA3-B7F6-498E-8B28-079F0065A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4" name="Grafik 83">
                <a:extLst>
                  <a:ext uri="{FF2B5EF4-FFF2-40B4-BE49-F238E27FC236}">
                    <a16:creationId xmlns:a16="http://schemas.microsoft.com/office/drawing/2014/main" id="{8571731F-F0C0-4805-9E65-F309966C3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237CFDC4-1DDC-42A1-AB20-E1485156B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C4696E1-40D2-44E4-B2BD-8ECEE7C7A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E33ADBEA-CCF8-46C6-AC9D-4F816F804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E7455C0D-9604-4A42-8214-787C2EE30F9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4F05607B-B810-4BBC-854A-43D096AB9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0FA2E1FD-3213-4025-93FD-C2B59B490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6BFAD749-F062-4616-9D9C-EDBF6E83F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7A5EDCC-DEF9-48F6-8CE4-0AE20F0C0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2" name="Grafik 81">
                <a:extLst>
                  <a:ext uri="{FF2B5EF4-FFF2-40B4-BE49-F238E27FC236}">
                    <a16:creationId xmlns:a16="http://schemas.microsoft.com/office/drawing/2014/main" id="{B3F0C2FA-C64A-4E75-B2D1-C49AE136B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C50FC87-B40C-46D4-BF18-E9B91F2E998C}"/>
              </a:ext>
            </a:extLst>
          </p:cNvPr>
          <p:cNvGrpSpPr/>
          <p:nvPr/>
        </p:nvGrpSpPr>
        <p:grpSpPr>
          <a:xfrm>
            <a:off x="5043570" y="1014363"/>
            <a:ext cx="2076900" cy="174328"/>
            <a:chOff x="8917109" y="5254137"/>
            <a:chExt cx="2076900" cy="174328"/>
          </a:xfrm>
        </p:grpSpPr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D566E3E6-6D81-4F1B-81FD-166AC9D6F806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6" name="Grafik 95">
                <a:extLst>
                  <a:ext uri="{FF2B5EF4-FFF2-40B4-BE49-F238E27FC236}">
                    <a16:creationId xmlns:a16="http://schemas.microsoft.com/office/drawing/2014/main" id="{D71DCBD3-0077-44AF-A2C8-893246544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E35C088E-731D-4873-9618-1A3DEE9AE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933D67A8-92A8-456C-BC06-985154571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0F27A41E-7AAE-43E5-9733-7DC674504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B6A7148-C5E4-4354-BDBB-3434A7487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81FDE089-2DDE-4E2C-B169-848CF8EADEFE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4C91B0E-D9F7-4A57-B6DC-DA86043D1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544C7C05-DB55-481C-BC25-A4D08E8EF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6F7F107B-2F17-4A9B-B3F2-FF2D5E4A7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89FB934F-952E-4294-903E-152B7ECA2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C6A65B66-CEA8-48CA-9989-C2E1909F8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743ABD5-6E23-47CC-9A78-932EA844C7BB}"/>
              </a:ext>
            </a:extLst>
          </p:cNvPr>
          <p:cNvGrpSpPr/>
          <p:nvPr/>
        </p:nvGrpSpPr>
        <p:grpSpPr>
          <a:xfrm>
            <a:off x="5043845" y="797498"/>
            <a:ext cx="2074416" cy="175550"/>
            <a:chOff x="8917384" y="5037272"/>
            <a:chExt cx="2074416" cy="175550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7131DF83-07B6-4AD0-90C2-8C8809E3ED7B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9" name="Grafik 108">
                <a:extLst>
                  <a:ext uri="{FF2B5EF4-FFF2-40B4-BE49-F238E27FC236}">
                    <a16:creationId xmlns:a16="http://schemas.microsoft.com/office/drawing/2014/main" id="{68242449-F77E-4EF8-AB95-A7DF826DA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0" name="Grafik 109">
                <a:extLst>
                  <a:ext uri="{FF2B5EF4-FFF2-40B4-BE49-F238E27FC236}">
                    <a16:creationId xmlns:a16="http://schemas.microsoft.com/office/drawing/2014/main" id="{7705F82C-2969-48DA-B710-1B876CBBA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1" name="Grafik 110">
                <a:extLst>
                  <a:ext uri="{FF2B5EF4-FFF2-40B4-BE49-F238E27FC236}">
                    <a16:creationId xmlns:a16="http://schemas.microsoft.com/office/drawing/2014/main" id="{4160591E-8864-4F44-BDF4-66C7B28DF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951A85DB-C619-4BE5-9CE1-F05672CF6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13" name="Grafik 112">
                <a:extLst>
                  <a:ext uri="{FF2B5EF4-FFF2-40B4-BE49-F238E27FC236}">
                    <a16:creationId xmlns:a16="http://schemas.microsoft.com/office/drawing/2014/main" id="{6D9594E0-243C-434A-ACE0-484576C60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30FD42D6-21B0-4C80-9362-53BC778D3070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BA7E1D8A-A7A4-4A97-9522-9B3C548B5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24D37B2B-3825-4929-9F6A-3BF26CE75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3B49BC94-CB82-4860-B752-50186EF9D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11D96E97-F6F1-4BD5-BC35-F765CBBC3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8" name="Grafik 107">
                <a:extLst>
                  <a:ext uri="{FF2B5EF4-FFF2-40B4-BE49-F238E27FC236}">
                    <a16:creationId xmlns:a16="http://schemas.microsoft.com/office/drawing/2014/main" id="{AC163ABE-603D-4544-B3C6-8C70B6E1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9A0067D8-EFAD-448C-B30B-14BAFD44C928}"/>
              </a:ext>
            </a:extLst>
          </p:cNvPr>
          <p:cNvGrpSpPr/>
          <p:nvPr/>
        </p:nvGrpSpPr>
        <p:grpSpPr>
          <a:xfrm>
            <a:off x="5045779" y="1223118"/>
            <a:ext cx="1255293" cy="176772"/>
            <a:chOff x="8916143" y="5466625"/>
            <a:chExt cx="1255293" cy="176772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0DB81BA9-4864-4933-871D-52BC90BCFD3C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B784B03F-AB6A-49A7-A13A-243EB8533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FD554D3D-A312-438B-8DE9-75D2E22FD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A5276DE3-4750-4F0A-98E3-6E906234B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169B31E9-D1A4-490B-8099-5BB0693E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57E4D3D6-CBC9-4B18-B95F-0E50D25ED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5AFB4B53-77D7-425C-8F8B-A74AB973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36" y="5474197"/>
              <a:ext cx="169200" cy="169200"/>
            </a:xfrm>
            <a:prstGeom prst="rect">
              <a:avLst/>
            </a:prstGeom>
          </p:spPr>
        </p:pic>
      </p:grpSp>
      <p:pic>
        <p:nvPicPr>
          <p:cNvPr id="116" name="Grafik 115">
            <a:extLst>
              <a:ext uri="{FF2B5EF4-FFF2-40B4-BE49-F238E27FC236}">
                <a16:creationId xmlns:a16="http://schemas.microsoft.com/office/drawing/2014/main" id="{B48B2BF8-A02C-41BF-BD27-F31A8E0677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8" name="Textfeld 117">
            <a:extLst>
              <a:ext uri="{FF2B5EF4-FFF2-40B4-BE49-F238E27FC236}">
                <a16:creationId xmlns:a16="http://schemas.microsoft.com/office/drawing/2014/main" id="{7722E2FB-94F2-4E5C-8EFB-61DD9B833D1F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105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37239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3267B0AD-CAB0-4A8E-A21E-90757F1BCFAF}"/>
              </a:ext>
            </a:extLst>
          </p:cNvPr>
          <p:cNvGrpSpPr/>
          <p:nvPr/>
        </p:nvGrpSpPr>
        <p:grpSpPr>
          <a:xfrm>
            <a:off x="5112237" y="1164209"/>
            <a:ext cx="2073725" cy="176772"/>
            <a:chOff x="8916143" y="5466625"/>
            <a:chExt cx="2073725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AE92D4CB-BBE5-46C9-BB4E-78038E648F4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E999839-C276-434E-B74A-DAA08E69D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5766E957-E291-45DF-A5C7-1F319637A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8877C86-8F2D-436E-9FB8-EB27140F7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8F96527C-BEE7-4D5F-8F87-2D8085AEE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40F1F2EC-6E51-43C4-904A-A0575728D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42A6F693-56E0-4CE4-B3BE-964EDD6B4D7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A88FC84-7E15-4822-A26F-A27A78A60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3640D037-0AAD-4A77-91E7-2B874E35C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528CDFD2-5D2E-4113-BA4E-D02145F92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FAFF4DD-4741-4E93-84BB-50ECE244B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CDCD6D2-7427-438D-86DA-F1EA611A0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073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26583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2" name="60">
            <a:hlinkClick r:id="" action="ppaction://media"/>
            <a:extLst>
              <a:ext uri="{FF2B5EF4-FFF2-40B4-BE49-F238E27FC236}">
                <a16:creationId xmlns:a16="http://schemas.microsoft.com/office/drawing/2014/main" id="{E3092123-A83B-4274-B002-6BB8F718F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000" y="2700000"/>
            <a:ext cx="540000" cy="540000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E6394C76-C697-4B1C-BCEE-700ECB6A46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50" y="4527510"/>
            <a:ext cx="2160000" cy="2171865"/>
          </a:xfrm>
          <a:prstGeom prst="rect">
            <a:avLst/>
          </a:prstGeom>
        </p:spPr>
      </p:pic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DCFBA4A-2894-49A4-ABE5-DE669EE1AB62}"/>
              </a:ext>
            </a:extLst>
          </p:cNvPr>
          <p:cNvGrpSpPr/>
          <p:nvPr/>
        </p:nvGrpSpPr>
        <p:grpSpPr>
          <a:xfrm>
            <a:off x="5061225" y="4557250"/>
            <a:ext cx="2073725" cy="173597"/>
            <a:chOff x="8918075" y="4601740"/>
            <a:chExt cx="2073725" cy="173597"/>
          </a:xfrm>
        </p:grpSpPr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191EA4CC-DF8A-4696-AB02-0C6F2B3CC510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9DB2294D-D77E-40B8-9B06-29F51209F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4" name="Grafik 143">
                <a:extLst>
                  <a:ext uri="{FF2B5EF4-FFF2-40B4-BE49-F238E27FC236}">
                    <a16:creationId xmlns:a16="http://schemas.microsoft.com/office/drawing/2014/main" id="{3DDEBDA3-452D-4C64-A253-E081E4950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5" name="Grafik 144">
                <a:extLst>
                  <a:ext uri="{FF2B5EF4-FFF2-40B4-BE49-F238E27FC236}">
                    <a16:creationId xmlns:a16="http://schemas.microsoft.com/office/drawing/2014/main" id="{7C920E5C-6AD5-4054-8B0F-E544C6372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6" name="Grafik 145">
                <a:extLst>
                  <a:ext uri="{FF2B5EF4-FFF2-40B4-BE49-F238E27FC236}">
                    <a16:creationId xmlns:a16="http://schemas.microsoft.com/office/drawing/2014/main" id="{6ABED99B-DBAE-4EB6-AA8B-4342EB37D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7" name="Grafik 146">
                <a:extLst>
                  <a:ext uri="{FF2B5EF4-FFF2-40B4-BE49-F238E27FC236}">
                    <a16:creationId xmlns:a16="http://schemas.microsoft.com/office/drawing/2014/main" id="{84B731AC-D548-478A-AB53-91A7208DE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8CFFAAE2-3B67-4D2A-9118-5DB9806D6F4F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138" name="Grafik 137">
                <a:extLst>
                  <a:ext uri="{FF2B5EF4-FFF2-40B4-BE49-F238E27FC236}">
                    <a16:creationId xmlns:a16="http://schemas.microsoft.com/office/drawing/2014/main" id="{9534266C-623F-4B38-A2B3-FE280ECDE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39" name="Grafik 138">
                <a:extLst>
                  <a:ext uri="{FF2B5EF4-FFF2-40B4-BE49-F238E27FC236}">
                    <a16:creationId xmlns:a16="http://schemas.microsoft.com/office/drawing/2014/main" id="{D866E59C-6C0A-4978-AA36-D47C2F633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0" name="Grafik 139">
                <a:extLst>
                  <a:ext uri="{FF2B5EF4-FFF2-40B4-BE49-F238E27FC236}">
                    <a16:creationId xmlns:a16="http://schemas.microsoft.com/office/drawing/2014/main" id="{26A9F5C3-CD83-47CD-AAB3-804DE5A1F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1" name="Grafik 140">
                <a:extLst>
                  <a:ext uri="{FF2B5EF4-FFF2-40B4-BE49-F238E27FC236}">
                    <a16:creationId xmlns:a16="http://schemas.microsoft.com/office/drawing/2014/main" id="{251EF3BD-3652-4A47-829A-FE929D5E9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42" name="Grafik 141">
                <a:extLst>
                  <a:ext uri="{FF2B5EF4-FFF2-40B4-BE49-F238E27FC236}">
                    <a16:creationId xmlns:a16="http://schemas.microsoft.com/office/drawing/2014/main" id="{ACD09351-F238-49B1-A9D2-30B8568B2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5FB8C8F-377F-44EF-B254-E891DF7F522B}"/>
              </a:ext>
            </a:extLst>
          </p:cNvPr>
          <p:cNvGrpSpPr/>
          <p:nvPr/>
        </p:nvGrpSpPr>
        <p:grpSpPr>
          <a:xfrm>
            <a:off x="5060534" y="4992782"/>
            <a:ext cx="2074416" cy="175550"/>
            <a:chOff x="8917384" y="5037272"/>
            <a:chExt cx="2074416" cy="175550"/>
          </a:xfrm>
        </p:grpSpPr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53AD2283-D1ED-4CF7-B65A-453158270ED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56" name="Grafik 155">
                <a:extLst>
                  <a:ext uri="{FF2B5EF4-FFF2-40B4-BE49-F238E27FC236}">
                    <a16:creationId xmlns:a16="http://schemas.microsoft.com/office/drawing/2014/main" id="{724B6EAD-A122-4C4C-A650-673A31B61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7" name="Grafik 156">
                <a:extLst>
                  <a:ext uri="{FF2B5EF4-FFF2-40B4-BE49-F238E27FC236}">
                    <a16:creationId xmlns:a16="http://schemas.microsoft.com/office/drawing/2014/main" id="{8B9D054F-A075-4113-A414-680B4351B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8" name="Grafik 157">
                <a:extLst>
                  <a:ext uri="{FF2B5EF4-FFF2-40B4-BE49-F238E27FC236}">
                    <a16:creationId xmlns:a16="http://schemas.microsoft.com/office/drawing/2014/main" id="{4D7C0E02-5B91-4D50-BC98-0FCDC48D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9" name="Grafik 158">
                <a:extLst>
                  <a:ext uri="{FF2B5EF4-FFF2-40B4-BE49-F238E27FC236}">
                    <a16:creationId xmlns:a16="http://schemas.microsoft.com/office/drawing/2014/main" id="{E6BF8384-C6A9-4C42-B1ED-FA0476DED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0" name="Grafik 159">
                <a:extLst>
                  <a:ext uri="{FF2B5EF4-FFF2-40B4-BE49-F238E27FC236}">
                    <a16:creationId xmlns:a16="http://schemas.microsoft.com/office/drawing/2014/main" id="{A51AC59B-7B6B-4012-8391-D54F6B9BA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C1531FCF-38F2-4734-915C-6CF1E913137C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151" name="Grafik 150">
                <a:extLst>
                  <a:ext uri="{FF2B5EF4-FFF2-40B4-BE49-F238E27FC236}">
                    <a16:creationId xmlns:a16="http://schemas.microsoft.com/office/drawing/2014/main" id="{CF2AA7B9-F615-4F39-BB82-25C13610D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2" name="Grafik 151">
                <a:extLst>
                  <a:ext uri="{FF2B5EF4-FFF2-40B4-BE49-F238E27FC236}">
                    <a16:creationId xmlns:a16="http://schemas.microsoft.com/office/drawing/2014/main" id="{FD483632-A91B-4BEE-A965-78797D10B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3" name="Grafik 152">
                <a:extLst>
                  <a:ext uri="{FF2B5EF4-FFF2-40B4-BE49-F238E27FC236}">
                    <a16:creationId xmlns:a16="http://schemas.microsoft.com/office/drawing/2014/main" id="{559F834C-68EC-4548-9AFA-1EEB46FDD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4" name="Grafik 153">
                <a:extLst>
                  <a:ext uri="{FF2B5EF4-FFF2-40B4-BE49-F238E27FC236}">
                    <a16:creationId xmlns:a16="http://schemas.microsoft.com/office/drawing/2014/main" id="{EEA40F59-A530-4256-B22C-A400CF3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55" name="Grafik 154">
                <a:extLst>
                  <a:ext uri="{FF2B5EF4-FFF2-40B4-BE49-F238E27FC236}">
                    <a16:creationId xmlns:a16="http://schemas.microsoft.com/office/drawing/2014/main" id="{57F3CB4B-11BA-481B-87D0-3C702AEE1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BF65082-3022-43E9-9896-740CD5A9612B}"/>
              </a:ext>
            </a:extLst>
          </p:cNvPr>
          <p:cNvGrpSpPr/>
          <p:nvPr/>
        </p:nvGrpSpPr>
        <p:grpSpPr>
          <a:xfrm>
            <a:off x="5059293" y="5422135"/>
            <a:ext cx="2073725" cy="176772"/>
            <a:chOff x="8916143" y="5466625"/>
            <a:chExt cx="2073725" cy="176772"/>
          </a:xfrm>
        </p:grpSpPr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B93861D0-8E86-4BE9-8303-903861B1C074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69" name="Grafik 168">
                <a:extLst>
                  <a:ext uri="{FF2B5EF4-FFF2-40B4-BE49-F238E27FC236}">
                    <a16:creationId xmlns:a16="http://schemas.microsoft.com/office/drawing/2014/main" id="{D4C611C9-7A18-48FE-B757-E4023053A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0" name="Grafik 169">
                <a:extLst>
                  <a:ext uri="{FF2B5EF4-FFF2-40B4-BE49-F238E27FC236}">
                    <a16:creationId xmlns:a16="http://schemas.microsoft.com/office/drawing/2014/main" id="{875C9845-ED5F-497E-B398-0FA690345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1" name="Grafik 170">
                <a:extLst>
                  <a:ext uri="{FF2B5EF4-FFF2-40B4-BE49-F238E27FC236}">
                    <a16:creationId xmlns:a16="http://schemas.microsoft.com/office/drawing/2014/main" id="{3B84F188-DA08-4C9B-8A3E-C35A9C5AD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2" name="Grafik 171">
                <a:extLst>
                  <a:ext uri="{FF2B5EF4-FFF2-40B4-BE49-F238E27FC236}">
                    <a16:creationId xmlns:a16="http://schemas.microsoft.com/office/drawing/2014/main" id="{64C245D5-0379-41D6-9ED8-F52AC922D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3" name="Grafik 172">
                <a:extLst>
                  <a:ext uri="{FF2B5EF4-FFF2-40B4-BE49-F238E27FC236}">
                    <a16:creationId xmlns:a16="http://schemas.microsoft.com/office/drawing/2014/main" id="{DDB72FB8-959A-4CEE-8351-E7DB2582F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63" name="Gruppieren 162">
              <a:extLst>
                <a:ext uri="{FF2B5EF4-FFF2-40B4-BE49-F238E27FC236}">
                  <a16:creationId xmlns:a16="http://schemas.microsoft.com/office/drawing/2014/main" id="{C9109B20-80E2-4D95-8D73-E8963F9D7153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64" name="Grafik 163">
                <a:extLst>
                  <a:ext uri="{FF2B5EF4-FFF2-40B4-BE49-F238E27FC236}">
                    <a16:creationId xmlns:a16="http://schemas.microsoft.com/office/drawing/2014/main" id="{901782DF-418E-4A21-94E1-8310EE8F3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5" name="Grafik 164">
                <a:extLst>
                  <a:ext uri="{FF2B5EF4-FFF2-40B4-BE49-F238E27FC236}">
                    <a16:creationId xmlns:a16="http://schemas.microsoft.com/office/drawing/2014/main" id="{0CFD0602-1FA8-427E-AD58-11AFDA98F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6" name="Grafik 165">
                <a:extLst>
                  <a:ext uri="{FF2B5EF4-FFF2-40B4-BE49-F238E27FC236}">
                    <a16:creationId xmlns:a16="http://schemas.microsoft.com/office/drawing/2014/main" id="{5DEC5D02-FD10-4C50-A029-D9AC62618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7" name="Grafik 166">
                <a:extLst>
                  <a:ext uri="{FF2B5EF4-FFF2-40B4-BE49-F238E27FC236}">
                    <a16:creationId xmlns:a16="http://schemas.microsoft.com/office/drawing/2014/main" id="{B48178EF-5013-43D3-A6CB-5295F6992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68" name="Grafik 167">
                <a:extLst>
                  <a:ext uri="{FF2B5EF4-FFF2-40B4-BE49-F238E27FC236}">
                    <a16:creationId xmlns:a16="http://schemas.microsoft.com/office/drawing/2014/main" id="{16B3BA7A-92D5-468D-A23C-DB6614DD2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FEFB552-108A-4D2F-90CE-7A65F81DBAC8}"/>
              </a:ext>
            </a:extLst>
          </p:cNvPr>
          <p:cNvGrpSpPr/>
          <p:nvPr/>
        </p:nvGrpSpPr>
        <p:grpSpPr>
          <a:xfrm>
            <a:off x="5063434" y="5637778"/>
            <a:ext cx="2070550" cy="173597"/>
            <a:chOff x="8920284" y="5682268"/>
            <a:chExt cx="2070550" cy="173597"/>
          </a:xfrm>
        </p:grpSpPr>
        <p:grpSp>
          <p:nvGrpSpPr>
            <p:cNvPr id="175" name="Gruppieren 174">
              <a:extLst>
                <a:ext uri="{FF2B5EF4-FFF2-40B4-BE49-F238E27FC236}">
                  <a16:creationId xmlns:a16="http://schemas.microsoft.com/office/drawing/2014/main" id="{84CD09BF-EB28-4290-A9CA-5A09C4A8467C}"/>
                </a:ext>
              </a:extLst>
            </p:cNvPr>
            <p:cNvGrpSpPr/>
            <p:nvPr/>
          </p:nvGrpSpPr>
          <p:grpSpPr>
            <a:xfrm>
              <a:off x="8920284" y="5682268"/>
              <a:ext cx="987632" cy="172375"/>
              <a:chOff x="1195207" y="4594399"/>
              <a:chExt cx="987632" cy="172375"/>
            </a:xfrm>
          </p:grpSpPr>
          <p:pic>
            <p:nvPicPr>
              <p:cNvPr id="182" name="Grafik 181">
                <a:extLst>
                  <a:ext uri="{FF2B5EF4-FFF2-40B4-BE49-F238E27FC236}">
                    <a16:creationId xmlns:a16="http://schemas.microsoft.com/office/drawing/2014/main" id="{B20DBFC2-430C-4D60-904F-E92FB4639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3" name="Grafik 182">
                <a:extLst>
                  <a:ext uri="{FF2B5EF4-FFF2-40B4-BE49-F238E27FC236}">
                    <a16:creationId xmlns:a16="http://schemas.microsoft.com/office/drawing/2014/main" id="{A89635B3-4F2E-418F-AF27-9EC5D5E7D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4" name="Grafik 183">
                <a:extLst>
                  <a:ext uri="{FF2B5EF4-FFF2-40B4-BE49-F238E27FC236}">
                    <a16:creationId xmlns:a16="http://schemas.microsoft.com/office/drawing/2014/main" id="{13A940B8-9CBD-404D-A3D7-7AF36ACDF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5" name="Grafik 184">
                <a:extLst>
                  <a:ext uri="{FF2B5EF4-FFF2-40B4-BE49-F238E27FC236}">
                    <a16:creationId xmlns:a16="http://schemas.microsoft.com/office/drawing/2014/main" id="{8C72CAE1-D165-4605-A90D-D50AC779D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6" name="Grafik 185">
                <a:extLst>
                  <a:ext uri="{FF2B5EF4-FFF2-40B4-BE49-F238E27FC236}">
                    <a16:creationId xmlns:a16="http://schemas.microsoft.com/office/drawing/2014/main" id="{34D7BEA6-4873-4F37-A700-3CEB13D01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5005A3A1-56D8-4BB8-9DDE-0067282A8E96}"/>
                </a:ext>
              </a:extLst>
            </p:cNvPr>
            <p:cNvGrpSpPr/>
            <p:nvPr/>
          </p:nvGrpSpPr>
          <p:grpSpPr>
            <a:xfrm>
              <a:off x="10003202" y="5683490"/>
              <a:ext cx="987632" cy="172375"/>
              <a:chOff x="1195207" y="4594399"/>
              <a:chExt cx="987632" cy="172375"/>
            </a:xfrm>
          </p:grpSpPr>
          <p:pic>
            <p:nvPicPr>
              <p:cNvPr id="177" name="Grafik 176">
                <a:extLst>
                  <a:ext uri="{FF2B5EF4-FFF2-40B4-BE49-F238E27FC236}">
                    <a16:creationId xmlns:a16="http://schemas.microsoft.com/office/drawing/2014/main" id="{3BDF09EB-EDA6-4116-AD3A-2508E54F8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8" name="Grafik 177">
                <a:extLst>
                  <a:ext uri="{FF2B5EF4-FFF2-40B4-BE49-F238E27FC236}">
                    <a16:creationId xmlns:a16="http://schemas.microsoft.com/office/drawing/2014/main" id="{E189BD3E-F0FC-4F52-BB6F-5DD0F7943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79" name="Grafik 178">
                <a:extLst>
                  <a:ext uri="{FF2B5EF4-FFF2-40B4-BE49-F238E27FC236}">
                    <a16:creationId xmlns:a16="http://schemas.microsoft.com/office/drawing/2014/main" id="{844EF3F7-A22A-4CFA-8EAA-A47F11540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0" name="Grafik 179">
                <a:extLst>
                  <a:ext uri="{FF2B5EF4-FFF2-40B4-BE49-F238E27FC236}">
                    <a16:creationId xmlns:a16="http://schemas.microsoft.com/office/drawing/2014/main" id="{8AA00695-4107-4B13-89C6-CC67E3665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81" name="Grafik 180">
                <a:extLst>
                  <a:ext uri="{FF2B5EF4-FFF2-40B4-BE49-F238E27FC236}">
                    <a16:creationId xmlns:a16="http://schemas.microsoft.com/office/drawing/2014/main" id="{D96B2A30-59E9-430A-BF60-FF1130920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E35AFC21-1F11-40EF-9BF2-8A824752262C}"/>
              </a:ext>
            </a:extLst>
          </p:cNvPr>
          <p:cNvGrpSpPr/>
          <p:nvPr/>
        </p:nvGrpSpPr>
        <p:grpSpPr>
          <a:xfrm>
            <a:off x="5060259" y="4777330"/>
            <a:ext cx="2076900" cy="176772"/>
            <a:chOff x="8917109" y="4821820"/>
            <a:chExt cx="2076900" cy="176772"/>
          </a:xfrm>
        </p:grpSpPr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14FEACE9-ACE0-4BB9-A5FB-4CB1E1749A33}"/>
                </a:ext>
              </a:extLst>
            </p:cNvPr>
            <p:cNvGrpSpPr/>
            <p:nvPr/>
          </p:nvGrpSpPr>
          <p:grpSpPr>
            <a:xfrm>
              <a:off x="8917109" y="4821820"/>
              <a:ext cx="987632" cy="175550"/>
              <a:chOff x="1195207" y="4591224"/>
              <a:chExt cx="987632" cy="175550"/>
            </a:xfrm>
          </p:grpSpPr>
          <p:pic>
            <p:nvPicPr>
              <p:cNvPr id="195" name="Grafik 194">
                <a:extLst>
                  <a:ext uri="{FF2B5EF4-FFF2-40B4-BE49-F238E27FC236}">
                    <a16:creationId xmlns:a16="http://schemas.microsoft.com/office/drawing/2014/main" id="{2FE9DBDA-AF8F-49B1-A47B-9DAC95B32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3DFB2A5B-AD31-4455-81BE-93E804F6F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7" name="Grafik 196">
                <a:extLst>
                  <a:ext uri="{FF2B5EF4-FFF2-40B4-BE49-F238E27FC236}">
                    <a16:creationId xmlns:a16="http://schemas.microsoft.com/office/drawing/2014/main" id="{4FE8364E-366B-43D5-B318-911F9781E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8" name="Grafik 197">
                <a:extLst>
                  <a:ext uri="{FF2B5EF4-FFF2-40B4-BE49-F238E27FC236}">
                    <a16:creationId xmlns:a16="http://schemas.microsoft.com/office/drawing/2014/main" id="{BD145277-E66D-40CD-A840-C95D06C03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9" name="Grafik 198">
                <a:extLst>
                  <a:ext uri="{FF2B5EF4-FFF2-40B4-BE49-F238E27FC236}">
                    <a16:creationId xmlns:a16="http://schemas.microsoft.com/office/drawing/2014/main" id="{02F6EB1E-EE17-4C92-BB6B-D3FF47D78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89" name="Gruppieren 188">
              <a:extLst>
                <a:ext uri="{FF2B5EF4-FFF2-40B4-BE49-F238E27FC236}">
                  <a16:creationId xmlns:a16="http://schemas.microsoft.com/office/drawing/2014/main" id="{064B5BDB-D1BE-495A-A98A-C90573D90854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190" name="Grafik 189">
                <a:extLst>
                  <a:ext uri="{FF2B5EF4-FFF2-40B4-BE49-F238E27FC236}">
                    <a16:creationId xmlns:a16="http://schemas.microsoft.com/office/drawing/2014/main" id="{450FDBF9-1421-495D-BFD0-14A82F924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1" name="Grafik 190">
                <a:extLst>
                  <a:ext uri="{FF2B5EF4-FFF2-40B4-BE49-F238E27FC236}">
                    <a16:creationId xmlns:a16="http://schemas.microsoft.com/office/drawing/2014/main" id="{F47FB6B5-359F-4E1E-929D-D75398D63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2" name="Grafik 191">
                <a:extLst>
                  <a:ext uri="{FF2B5EF4-FFF2-40B4-BE49-F238E27FC236}">
                    <a16:creationId xmlns:a16="http://schemas.microsoft.com/office/drawing/2014/main" id="{61564BEA-442C-469D-B1DE-1A4107FCC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3" name="Grafik 192">
                <a:extLst>
                  <a:ext uri="{FF2B5EF4-FFF2-40B4-BE49-F238E27FC236}">
                    <a16:creationId xmlns:a16="http://schemas.microsoft.com/office/drawing/2014/main" id="{87769700-CB56-451D-8EAC-EB4928F89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94" name="Grafik 193">
                <a:extLst>
                  <a:ext uri="{FF2B5EF4-FFF2-40B4-BE49-F238E27FC236}">
                    <a16:creationId xmlns:a16="http://schemas.microsoft.com/office/drawing/2014/main" id="{99F2E220-128E-451D-9C53-D0FD84AFD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2D044062-EF6B-4E72-90B3-A0D427910ED1}"/>
              </a:ext>
            </a:extLst>
          </p:cNvPr>
          <p:cNvGrpSpPr/>
          <p:nvPr/>
        </p:nvGrpSpPr>
        <p:grpSpPr>
          <a:xfrm>
            <a:off x="5060259" y="5209647"/>
            <a:ext cx="2076900" cy="174328"/>
            <a:chOff x="8917109" y="5254137"/>
            <a:chExt cx="2076900" cy="174328"/>
          </a:xfrm>
        </p:grpSpPr>
        <p:grpSp>
          <p:nvGrpSpPr>
            <p:cNvPr id="201" name="Gruppieren 200">
              <a:extLst>
                <a:ext uri="{FF2B5EF4-FFF2-40B4-BE49-F238E27FC236}">
                  <a16:creationId xmlns:a16="http://schemas.microsoft.com/office/drawing/2014/main" id="{4292925D-E01D-400D-9197-A13B47BB5312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208" name="Grafik 207">
                <a:extLst>
                  <a:ext uri="{FF2B5EF4-FFF2-40B4-BE49-F238E27FC236}">
                    <a16:creationId xmlns:a16="http://schemas.microsoft.com/office/drawing/2014/main" id="{94A20DE7-A272-452C-94F4-E1EAF48C7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9" name="Grafik 208">
                <a:extLst>
                  <a:ext uri="{FF2B5EF4-FFF2-40B4-BE49-F238E27FC236}">
                    <a16:creationId xmlns:a16="http://schemas.microsoft.com/office/drawing/2014/main" id="{60101B18-D348-4B87-9C33-FE90E3C63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0" name="Grafik 209">
                <a:extLst>
                  <a:ext uri="{FF2B5EF4-FFF2-40B4-BE49-F238E27FC236}">
                    <a16:creationId xmlns:a16="http://schemas.microsoft.com/office/drawing/2014/main" id="{7BF12095-28C0-4EC2-9C9B-E8C54E374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1" name="Grafik 210">
                <a:extLst>
                  <a:ext uri="{FF2B5EF4-FFF2-40B4-BE49-F238E27FC236}">
                    <a16:creationId xmlns:a16="http://schemas.microsoft.com/office/drawing/2014/main" id="{CBD31058-3BF2-4E44-8B9D-B5CF00960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12" name="Grafik 211">
                <a:extLst>
                  <a:ext uri="{FF2B5EF4-FFF2-40B4-BE49-F238E27FC236}">
                    <a16:creationId xmlns:a16="http://schemas.microsoft.com/office/drawing/2014/main" id="{5783BDC9-FC37-4C84-AEC5-027A6018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4B91C921-798A-40F9-89CE-EDB1CEA4A438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203" name="Grafik 202">
                <a:extLst>
                  <a:ext uri="{FF2B5EF4-FFF2-40B4-BE49-F238E27FC236}">
                    <a16:creationId xmlns:a16="http://schemas.microsoft.com/office/drawing/2014/main" id="{780C0354-825F-41C3-A2F0-CE20037E6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4" name="Grafik 203">
                <a:extLst>
                  <a:ext uri="{FF2B5EF4-FFF2-40B4-BE49-F238E27FC236}">
                    <a16:creationId xmlns:a16="http://schemas.microsoft.com/office/drawing/2014/main" id="{5BE5A77C-7ADC-4107-8590-F29362755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ACF27BB6-687E-42F6-B230-4F23A5532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6" name="Grafik 205">
                <a:extLst>
                  <a:ext uri="{FF2B5EF4-FFF2-40B4-BE49-F238E27FC236}">
                    <a16:creationId xmlns:a16="http://schemas.microsoft.com/office/drawing/2014/main" id="{37DAC797-C62D-4968-987F-57C10C495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207" name="Grafik 206">
                <a:extLst>
                  <a:ext uri="{FF2B5EF4-FFF2-40B4-BE49-F238E27FC236}">
                    <a16:creationId xmlns:a16="http://schemas.microsoft.com/office/drawing/2014/main" id="{209FFD2D-403F-4954-AFC8-4FADD3043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73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3267B0AD-CAB0-4A8E-A21E-90757F1BCFAF}"/>
              </a:ext>
            </a:extLst>
          </p:cNvPr>
          <p:cNvGrpSpPr/>
          <p:nvPr/>
        </p:nvGrpSpPr>
        <p:grpSpPr>
          <a:xfrm>
            <a:off x="5112237" y="1164209"/>
            <a:ext cx="2073725" cy="176772"/>
            <a:chOff x="8916143" y="5466625"/>
            <a:chExt cx="2073725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AE92D4CB-BBE5-46C9-BB4E-78038E648F4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E999839-C276-434E-B74A-DAA08E69D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5766E957-E291-45DF-A5C7-1F319637A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8877C86-8F2D-436E-9FB8-EB27140F7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8F96527C-BEE7-4D5F-8F87-2D8085AEE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40F1F2EC-6E51-43C4-904A-A0575728D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42A6F693-56E0-4CE4-B3BE-964EDD6B4D7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A88FC84-7E15-4822-A26F-A27A78A60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3640D037-0AAD-4A77-91E7-2B874E35C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528CDFD2-5D2E-4113-BA4E-D02145F92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FAFF4DD-4741-4E93-84BB-50ECE244B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CDCD6D2-7427-438D-86DA-F1EA611A0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14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62709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2" name="15">
            <a:hlinkClick r:id="" action="ppaction://media"/>
            <a:extLst>
              <a:ext uri="{FF2B5EF4-FFF2-40B4-BE49-F238E27FC236}">
                <a16:creationId xmlns:a16="http://schemas.microsoft.com/office/drawing/2014/main" id="{74A610E1-C613-4F09-A290-09F061C77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0934" y="2713267"/>
            <a:ext cx="540000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54C1E10-4379-4933-8302-EAB8A5BAD44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800" y="4572000"/>
            <a:ext cx="2160000" cy="217186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564E7D9-196E-4F94-BC70-B507BD693630}"/>
              </a:ext>
            </a:extLst>
          </p:cNvPr>
          <p:cNvGrpSpPr/>
          <p:nvPr/>
        </p:nvGrpSpPr>
        <p:grpSpPr>
          <a:xfrm>
            <a:off x="8918075" y="4601740"/>
            <a:ext cx="2073725" cy="173597"/>
            <a:chOff x="8918075" y="4601740"/>
            <a:chExt cx="2073725" cy="173597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E8529A8-4721-4860-AE0A-CCD199FA2ADE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F7F275BF-A684-4743-83ED-07900A8D4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281CBD9E-4AC8-4519-98BF-1B838D567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19B6975E-3972-437D-BB9A-B2962C194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BB627D26-9443-4362-8CA6-F2A6BD43E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0D7190B8-686C-43DF-A573-886EABD4E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30E03F3-35C4-4A17-A145-769237AAE71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2FC76494-9195-43D6-A789-A31BA21DD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74F6F2C8-6B61-494A-9488-5283077A3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ADC2EE3E-2077-4FE6-BF0A-655A5A4B3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47BC8DF9-0022-4C02-9E93-4FBFB6D18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40A0F6AC-248C-4857-BFBA-17AE43FFA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238173A-5C81-441B-A36E-EAF7F7CAE6F7}"/>
              </a:ext>
            </a:extLst>
          </p:cNvPr>
          <p:cNvGrpSpPr/>
          <p:nvPr/>
        </p:nvGrpSpPr>
        <p:grpSpPr>
          <a:xfrm>
            <a:off x="8917109" y="4821820"/>
            <a:ext cx="987632" cy="175550"/>
            <a:chOff x="1195207" y="4591224"/>
            <a:chExt cx="987632" cy="175550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2F35746-3B7B-4B5E-8F2F-2EDC13BF2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3C41EF7-7A52-4F20-94E4-3DEBCED0C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70E80B-E19B-468A-96AE-D49EAE522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1224"/>
              <a:ext cx="169200" cy="169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271BCFD0-3793-4DB8-B997-40480D9A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F923B17-8D6B-4625-B3C6-4052FDB0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2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816608" y="2516938"/>
            <a:ext cx="10550770" cy="2052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5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du?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F8AFD209-FC14-4FF9-90A9-893E59BA98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928" y="271542"/>
            <a:ext cx="2160000" cy="2171865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810564D-8230-4577-A07D-FCE48458F38D}"/>
              </a:ext>
            </a:extLst>
          </p:cNvPr>
          <p:cNvGrpSpPr/>
          <p:nvPr/>
        </p:nvGrpSpPr>
        <p:grpSpPr>
          <a:xfrm>
            <a:off x="5113203" y="301282"/>
            <a:ext cx="2073725" cy="173597"/>
            <a:chOff x="8918075" y="4601740"/>
            <a:chExt cx="2073725" cy="173597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9746E49-FE9D-46A8-892E-F6B0D2CF2DFA}"/>
                </a:ext>
              </a:extLst>
            </p:cNvPr>
            <p:cNvGrpSpPr/>
            <p:nvPr/>
          </p:nvGrpSpPr>
          <p:grpSpPr>
            <a:xfrm>
              <a:off x="8918075" y="4601740"/>
              <a:ext cx="987632" cy="172375"/>
              <a:chOff x="1195207" y="4594399"/>
              <a:chExt cx="987632" cy="172375"/>
            </a:xfrm>
          </p:grpSpPr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8F38A01A-C7A8-4421-8DE8-D1D45ECAD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5" name="Grafik 64">
                <a:extLst>
                  <a:ext uri="{FF2B5EF4-FFF2-40B4-BE49-F238E27FC236}">
                    <a16:creationId xmlns:a16="http://schemas.microsoft.com/office/drawing/2014/main" id="{DF7682B7-E6EE-4DFD-BF43-E872A40E3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6" name="Grafik 65">
                <a:extLst>
                  <a:ext uri="{FF2B5EF4-FFF2-40B4-BE49-F238E27FC236}">
                    <a16:creationId xmlns:a16="http://schemas.microsoft.com/office/drawing/2014/main" id="{178B1E02-2081-4FE2-B79B-87435391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7" name="Grafik 66">
                <a:extLst>
                  <a:ext uri="{FF2B5EF4-FFF2-40B4-BE49-F238E27FC236}">
                    <a16:creationId xmlns:a16="http://schemas.microsoft.com/office/drawing/2014/main" id="{B3EE06AC-8263-4AE6-BA19-B3010112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8" name="Grafik 67">
                <a:extLst>
                  <a:ext uri="{FF2B5EF4-FFF2-40B4-BE49-F238E27FC236}">
                    <a16:creationId xmlns:a16="http://schemas.microsoft.com/office/drawing/2014/main" id="{5B96BEF1-A366-4A79-8219-2E4084229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7CDDE067-A35D-42D2-84E8-08D569B47E45}"/>
                </a:ext>
              </a:extLst>
            </p:cNvPr>
            <p:cNvGrpSpPr/>
            <p:nvPr/>
          </p:nvGrpSpPr>
          <p:grpSpPr>
            <a:xfrm>
              <a:off x="10000993" y="4602962"/>
              <a:ext cx="990807" cy="172375"/>
              <a:chOff x="1195207" y="4594399"/>
              <a:chExt cx="990807" cy="172375"/>
            </a:xfrm>
          </p:grpSpPr>
          <p:pic>
            <p:nvPicPr>
              <p:cNvPr id="59" name="Grafik 58">
                <a:extLst>
                  <a:ext uri="{FF2B5EF4-FFF2-40B4-BE49-F238E27FC236}">
                    <a16:creationId xmlns:a16="http://schemas.microsoft.com/office/drawing/2014/main" id="{5EC30AD8-DC9D-4459-8543-F80A8766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0" name="Grafik 59">
                <a:extLst>
                  <a:ext uri="{FF2B5EF4-FFF2-40B4-BE49-F238E27FC236}">
                    <a16:creationId xmlns:a16="http://schemas.microsoft.com/office/drawing/2014/main" id="{CF73D20E-1390-4D80-A2BE-0539CE5E2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1" name="Grafik 60">
                <a:extLst>
                  <a:ext uri="{FF2B5EF4-FFF2-40B4-BE49-F238E27FC236}">
                    <a16:creationId xmlns:a16="http://schemas.microsoft.com/office/drawing/2014/main" id="{731FE66C-DBB2-44B0-BF21-C861637C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2" name="Grafik 61">
                <a:extLst>
                  <a:ext uri="{FF2B5EF4-FFF2-40B4-BE49-F238E27FC236}">
                    <a16:creationId xmlns:a16="http://schemas.microsoft.com/office/drawing/2014/main" id="{2EAF3B90-2D71-42A4-839F-DCC9B51D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63" name="Grafik 62">
                <a:extLst>
                  <a:ext uri="{FF2B5EF4-FFF2-40B4-BE49-F238E27FC236}">
                    <a16:creationId xmlns:a16="http://schemas.microsoft.com/office/drawing/2014/main" id="{976CF7E2-764F-426F-B03C-AF4C7E791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6814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C6A87FD-0571-40DE-905D-E76087FC1F21}"/>
              </a:ext>
            </a:extLst>
          </p:cNvPr>
          <p:cNvGrpSpPr/>
          <p:nvPr/>
        </p:nvGrpSpPr>
        <p:grpSpPr>
          <a:xfrm>
            <a:off x="5112237" y="525759"/>
            <a:ext cx="2076900" cy="172375"/>
            <a:chOff x="8917109" y="4826217"/>
            <a:chExt cx="2076900" cy="172375"/>
          </a:xfrm>
        </p:grpSpPr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EDDAA168-9701-4B74-8C7A-42580CDEA56C}"/>
                </a:ext>
              </a:extLst>
            </p:cNvPr>
            <p:cNvGrpSpPr/>
            <p:nvPr/>
          </p:nvGrpSpPr>
          <p:grpSpPr>
            <a:xfrm>
              <a:off x="8917109" y="4826815"/>
              <a:ext cx="987632" cy="171080"/>
              <a:chOff x="1195207" y="4596219"/>
              <a:chExt cx="987632" cy="171080"/>
            </a:xfrm>
          </p:grpSpPr>
          <p:pic>
            <p:nvPicPr>
              <p:cNvPr id="77" name="Grafik 76">
                <a:extLst>
                  <a:ext uri="{FF2B5EF4-FFF2-40B4-BE49-F238E27FC236}">
                    <a16:creationId xmlns:a16="http://schemas.microsoft.com/office/drawing/2014/main" id="{EA290024-2000-4E38-9B49-FE447C21A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8" name="Grafik 77">
                <a:extLst>
                  <a:ext uri="{FF2B5EF4-FFF2-40B4-BE49-F238E27FC236}">
                    <a16:creationId xmlns:a16="http://schemas.microsoft.com/office/drawing/2014/main" id="{26E59109-B175-44C9-BA7A-1CFE22FD8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9" name="Grafik 78">
                <a:extLst>
                  <a:ext uri="{FF2B5EF4-FFF2-40B4-BE49-F238E27FC236}">
                    <a16:creationId xmlns:a16="http://schemas.microsoft.com/office/drawing/2014/main" id="{B60DD0C0-ED3D-4842-B966-50C8A8AB4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10332" y="45980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24264061-AD9B-4B86-8148-DA322F369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E4B708B9-7266-495D-AE66-160C599A0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02C31D1-D4DB-47A7-892E-2F74D5983C69}"/>
                </a:ext>
              </a:extLst>
            </p:cNvPr>
            <p:cNvGrpSpPr/>
            <p:nvPr/>
          </p:nvGrpSpPr>
          <p:grpSpPr>
            <a:xfrm>
              <a:off x="10006377" y="4826217"/>
              <a:ext cx="987632" cy="172375"/>
              <a:chOff x="1195207" y="4594399"/>
              <a:chExt cx="987632" cy="172375"/>
            </a:xfrm>
          </p:grpSpPr>
          <p:pic>
            <p:nvPicPr>
              <p:cNvPr id="72" name="Grafik 71">
                <a:extLst>
                  <a:ext uri="{FF2B5EF4-FFF2-40B4-BE49-F238E27FC236}">
                    <a16:creationId xmlns:a16="http://schemas.microsoft.com/office/drawing/2014/main" id="{19E9D706-4705-4D6A-A39B-ADC64121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3" name="Grafik 72">
                <a:extLst>
                  <a:ext uri="{FF2B5EF4-FFF2-40B4-BE49-F238E27FC236}">
                    <a16:creationId xmlns:a16="http://schemas.microsoft.com/office/drawing/2014/main" id="{18777F5C-C387-4BF7-828A-B5274B410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4" name="Grafik 73">
                <a:extLst>
                  <a:ext uri="{FF2B5EF4-FFF2-40B4-BE49-F238E27FC236}">
                    <a16:creationId xmlns:a16="http://schemas.microsoft.com/office/drawing/2014/main" id="{FE9D21EE-DD1F-40B1-9674-54317BA5F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5" name="Grafik 74">
                <a:extLst>
                  <a:ext uri="{FF2B5EF4-FFF2-40B4-BE49-F238E27FC236}">
                    <a16:creationId xmlns:a16="http://schemas.microsoft.com/office/drawing/2014/main" id="{14D6A900-EAED-45FF-BAF7-BD330622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76" name="Grafik 75">
                <a:extLst>
                  <a:ext uri="{FF2B5EF4-FFF2-40B4-BE49-F238E27FC236}">
                    <a16:creationId xmlns:a16="http://schemas.microsoft.com/office/drawing/2014/main" id="{5FCF42AA-17FF-4195-8D8E-5DD3726A9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8AE7784-522C-48D4-9FF9-D16657F03A28}"/>
              </a:ext>
            </a:extLst>
          </p:cNvPr>
          <p:cNvGrpSpPr/>
          <p:nvPr/>
        </p:nvGrpSpPr>
        <p:grpSpPr>
          <a:xfrm>
            <a:off x="5112237" y="953679"/>
            <a:ext cx="2076900" cy="174328"/>
            <a:chOff x="8917109" y="5254137"/>
            <a:chExt cx="2076900" cy="17432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9D3058C3-81A1-4971-AF15-1FE09CFEC8AB}"/>
                </a:ext>
              </a:extLst>
            </p:cNvPr>
            <p:cNvGrpSpPr/>
            <p:nvPr/>
          </p:nvGrpSpPr>
          <p:grpSpPr>
            <a:xfrm>
              <a:off x="8917109" y="5256090"/>
              <a:ext cx="987632" cy="172375"/>
              <a:chOff x="1195207" y="4594399"/>
              <a:chExt cx="987632" cy="172375"/>
            </a:xfrm>
          </p:grpSpPr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B149CA5C-1816-4B5E-A933-88E52C14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4BAC9E72-3593-4E67-83A3-B4AB03259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0C40C982-5687-4E21-BB8C-C398D16F7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5DD0B891-06B0-4753-8B06-3767987AF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1A6647F9-7C59-453A-BEEF-904585CD9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CD9A762D-F056-4664-A656-3B592FC8AC44}"/>
                </a:ext>
              </a:extLst>
            </p:cNvPr>
            <p:cNvGrpSpPr/>
            <p:nvPr/>
          </p:nvGrpSpPr>
          <p:grpSpPr>
            <a:xfrm>
              <a:off x="10006377" y="5254137"/>
              <a:ext cx="987632" cy="172375"/>
              <a:chOff x="1195207" y="4594399"/>
              <a:chExt cx="987632" cy="172375"/>
            </a:xfrm>
          </p:grpSpPr>
          <p:pic>
            <p:nvPicPr>
              <p:cNvPr id="85" name="Grafik 84">
                <a:extLst>
                  <a:ext uri="{FF2B5EF4-FFF2-40B4-BE49-F238E27FC236}">
                    <a16:creationId xmlns:a16="http://schemas.microsoft.com/office/drawing/2014/main" id="{92E716CD-A234-4071-8398-E1BC71E42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6" name="Grafik 85">
                <a:extLst>
                  <a:ext uri="{FF2B5EF4-FFF2-40B4-BE49-F238E27FC236}">
                    <a16:creationId xmlns:a16="http://schemas.microsoft.com/office/drawing/2014/main" id="{B15C4ECD-4751-47AF-ACB8-77F62F6C3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7" name="Grafik 86">
                <a:extLst>
                  <a:ext uri="{FF2B5EF4-FFF2-40B4-BE49-F238E27FC236}">
                    <a16:creationId xmlns:a16="http://schemas.microsoft.com/office/drawing/2014/main" id="{945A687C-3756-4E5F-A933-C371FEAC9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95D9CC6D-26BC-4072-8E19-90ECF400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C9854FCB-E344-4A87-950E-8EE0E6584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60AA258-A31C-41F9-8B48-4D7E2B7CB6AC}"/>
              </a:ext>
            </a:extLst>
          </p:cNvPr>
          <p:cNvGrpSpPr/>
          <p:nvPr/>
        </p:nvGrpSpPr>
        <p:grpSpPr>
          <a:xfrm>
            <a:off x="5112512" y="736814"/>
            <a:ext cx="2074416" cy="175550"/>
            <a:chOff x="8917384" y="5037272"/>
            <a:chExt cx="2074416" cy="175550"/>
          </a:xfrm>
        </p:grpSpPr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9042B7DB-2A7D-41F3-B96A-C7AE9F5579A0}"/>
                </a:ext>
              </a:extLst>
            </p:cNvPr>
            <p:cNvGrpSpPr/>
            <p:nvPr/>
          </p:nvGrpSpPr>
          <p:grpSpPr>
            <a:xfrm>
              <a:off x="8917384" y="5037272"/>
              <a:ext cx="990807" cy="175550"/>
              <a:chOff x="1192032" y="4591224"/>
              <a:chExt cx="990807" cy="175550"/>
            </a:xfrm>
          </p:grpSpPr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AC04133C-ADD4-4F58-A2F6-BF9C6E436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4" name="Grafik 103">
                <a:extLst>
                  <a:ext uri="{FF2B5EF4-FFF2-40B4-BE49-F238E27FC236}">
                    <a16:creationId xmlns:a16="http://schemas.microsoft.com/office/drawing/2014/main" id="{31F6B926-77D1-442C-8080-8627F9576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7001BBF7-F9D5-47C1-8A40-06791AAED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6" name="Grafik 105">
                <a:extLst>
                  <a:ext uri="{FF2B5EF4-FFF2-40B4-BE49-F238E27FC236}">
                    <a16:creationId xmlns:a16="http://schemas.microsoft.com/office/drawing/2014/main" id="{7128576C-79C4-4A5A-B8C2-4BA3C54F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B8A0D757-BC38-4846-83E3-F0106AC9A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CF70010F-8BF5-4DC5-AC3B-30C12D6972FE}"/>
                </a:ext>
              </a:extLst>
            </p:cNvPr>
            <p:cNvGrpSpPr/>
            <p:nvPr/>
          </p:nvGrpSpPr>
          <p:grpSpPr>
            <a:xfrm>
              <a:off x="10004168" y="5038859"/>
              <a:ext cx="987632" cy="172375"/>
              <a:chOff x="1195207" y="4594399"/>
              <a:chExt cx="987632" cy="172375"/>
            </a:xfrm>
          </p:grpSpPr>
          <p:pic>
            <p:nvPicPr>
              <p:cNvPr id="98" name="Grafik 97">
                <a:extLst>
                  <a:ext uri="{FF2B5EF4-FFF2-40B4-BE49-F238E27FC236}">
                    <a16:creationId xmlns:a16="http://schemas.microsoft.com/office/drawing/2014/main" id="{44870D40-9727-4B21-9FA9-97B96F666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D1308D04-CD79-4F50-AEE7-7CA26979C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0" name="Grafik 99">
                <a:extLst>
                  <a:ext uri="{FF2B5EF4-FFF2-40B4-BE49-F238E27FC236}">
                    <a16:creationId xmlns:a16="http://schemas.microsoft.com/office/drawing/2014/main" id="{765C2F4E-7B9A-45EE-9EF9-62A0A7440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1" name="Grafik 100">
                <a:extLst>
                  <a:ext uri="{FF2B5EF4-FFF2-40B4-BE49-F238E27FC236}">
                    <a16:creationId xmlns:a16="http://schemas.microsoft.com/office/drawing/2014/main" id="{2040E7B4-A949-4616-BAB0-D34557A6E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02" name="Grafik 101">
                <a:extLst>
                  <a:ext uri="{FF2B5EF4-FFF2-40B4-BE49-F238E27FC236}">
                    <a16:creationId xmlns:a16="http://schemas.microsoft.com/office/drawing/2014/main" id="{60A219BF-4826-424B-BD4F-8AFA0070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3267B0AD-CAB0-4A8E-A21E-90757F1BCFAF}"/>
              </a:ext>
            </a:extLst>
          </p:cNvPr>
          <p:cNvGrpSpPr/>
          <p:nvPr/>
        </p:nvGrpSpPr>
        <p:grpSpPr>
          <a:xfrm>
            <a:off x="5112237" y="1164209"/>
            <a:ext cx="2073725" cy="176772"/>
            <a:chOff x="8916143" y="5466625"/>
            <a:chExt cx="2073725" cy="176772"/>
          </a:xfrm>
        </p:grpSpPr>
        <p:grpSp>
          <p:nvGrpSpPr>
            <p:cNvPr id="118" name="Gruppieren 117">
              <a:extLst>
                <a:ext uri="{FF2B5EF4-FFF2-40B4-BE49-F238E27FC236}">
                  <a16:creationId xmlns:a16="http://schemas.microsoft.com/office/drawing/2014/main" id="{AE92D4CB-BBE5-46C9-BB4E-78038E648F4D}"/>
                </a:ext>
              </a:extLst>
            </p:cNvPr>
            <p:cNvGrpSpPr/>
            <p:nvPr/>
          </p:nvGrpSpPr>
          <p:grpSpPr>
            <a:xfrm>
              <a:off x="8916143" y="5466625"/>
              <a:ext cx="990807" cy="175550"/>
              <a:chOff x="1192032" y="4591224"/>
              <a:chExt cx="990807" cy="175550"/>
            </a:xfrm>
          </p:grpSpPr>
          <p:pic>
            <p:nvPicPr>
              <p:cNvPr id="125" name="Grafik 124">
                <a:extLst>
                  <a:ext uri="{FF2B5EF4-FFF2-40B4-BE49-F238E27FC236}">
                    <a16:creationId xmlns:a16="http://schemas.microsoft.com/office/drawing/2014/main" id="{8E999839-C276-434E-B74A-DAA08E69D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2032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6" name="Grafik 125">
                <a:extLst>
                  <a:ext uri="{FF2B5EF4-FFF2-40B4-BE49-F238E27FC236}">
                    <a16:creationId xmlns:a16="http://schemas.microsoft.com/office/drawing/2014/main" id="{5766E957-E291-45DF-A5C7-1F319637A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61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7" name="Grafik 126">
                <a:extLst>
                  <a:ext uri="{FF2B5EF4-FFF2-40B4-BE49-F238E27FC236}">
                    <a16:creationId xmlns:a16="http://schemas.microsoft.com/office/drawing/2014/main" id="{48877C86-8F2D-436E-9FB8-EB27140F7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122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8" name="Grafik 127">
                <a:extLst>
                  <a:ext uri="{FF2B5EF4-FFF2-40B4-BE49-F238E27FC236}">
                    <a16:creationId xmlns:a16="http://schemas.microsoft.com/office/drawing/2014/main" id="{8F96527C-BEE7-4D5F-8F87-2D8085AEE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10757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9" name="Grafik 128">
                <a:extLst>
                  <a:ext uri="{FF2B5EF4-FFF2-40B4-BE49-F238E27FC236}">
                    <a16:creationId xmlns:a16="http://schemas.microsoft.com/office/drawing/2014/main" id="{40F1F2EC-6E51-43C4-904A-A0575728D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id="{42A6F693-56E0-4CE4-B3BE-964EDD6B4D7F}"/>
                </a:ext>
              </a:extLst>
            </p:cNvPr>
            <p:cNvGrpSpPr/>
            <p:nvPr/>
          </p:nvGrpSpPr>
          <p:grpSpPr>
            <a:xfrm>
              <a:off x="10002236" y="5471022"/>
              <a:ext cx="987632" cy="172375"/>
              <a:chOff x="1195207" y="4594399"/>
              <a:chExt cx="987632" cy="17237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1A88FC84-7E15-4822-A26F-A27A78A60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5207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3640D037-0AAD-4A77-91E7-2B874E35CD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332" y="4597574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2" name="Grafik 121">
                <a:extLst>
                  <a:ext uri="{FF2B5EF4-FFF2-40B4-BE49-F238E27FC236}">
                    <a16:creationId xmlns:a16="http://schemas.microsoft.com/office/drawing/2014/main" id="{528CDFD2-5D2E-4113-BA4E-D02145F92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3457" y="459439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CFAFF4DD-4741-4E93-84BB-50ECE244B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7582" y="4596219"/>
                <a:ext cx="169200" cy="169200"/>
              </a:xfrm>
              <a:prstGeom prst="rect">
                <a:avLst/>
              </a:prstGeom>
            </p:spPr>
          </p:pic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CCDCD6D2-7427-438D-86DA-F1EA611A0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639" y="4597574"/>
                <a:ext cx="169200" cy="169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09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664000"/>
            <a:ext cx="2520000" cy="1736646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50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736646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420" name="Grafik 419">
            <a:extLst>
              <a:ext uri="{FF2B5EF4-FFF2-40B4-BE49-F238E27FC236}">
                <a16:creationId xmlns:a16="http://schemas.microsoft.com/office/drawing/2014/main" id="{A6EA81CA-7455-7848-B501-F641318B4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08" y="1321725"/>
            <a:ext cx="1058843" cy="11216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5060ADE-5571-3E4E-9BF7-E2B5DD384A27}"/>
              </a:ext>
            </a:extLst>
          </p:cNvPr>
          <p:cNvSpPr txBox="1"/>
          <p:nvPr/>
        </p:nvSpPr>
        <p:spPr>
          <a:xfrm>
            <a:off x="1355610" y="332226"/>
            <a:ext cx="2976890" cy="1116000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090D0E-1B7F-B44B-A6B0-ED1F8FF946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000" y="235792"/>
            <a:ext cx="2160000" cy="217186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A24855-06C3-DB40-B14F-9CB2E5AAD34A}"/>
              </a:ext>
            </a:extLst>
          </p:cNvPr>
          <p:cNvGrpSpPr/>
          <p:nvPr/>
        </p:nvGrpSpPr>
        <p:grpSpPr>
          <a:xfrm>
            <a:off x="5057275" y="262114"/>
            <a:ext cx="987632" cy="172375"/>
            <a:chOff x="1195207" y="4594399"/>
            <a:chExt cx="987632" cy="17237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BC56C3C-9407-0845-9C21-306F26FF7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207" y="4597574"/>
              <a:ext cx="169200" cy="169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5DDBCA-8AA5-5148-9574-A010C4D56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332" y="4597574"/>
              <a:ext cx="169200" cy="169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A5580AF-4381-9E40-97C9-26E2B54EF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457" y="4594399"/>
              <a:ext cx="169200" cy="169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FF5CEDF-4D2A-BC4B-AFBD-C52CE951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7582" y="4596219"/>
              <a:ext cx="169200" cy="169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49E2F1D-1AE2-1D46-B446-709C452F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639" y="4597574"/>
              <a:ext cx="169200" cy="169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FB389A84-AF01-0C45-9082-4968459C8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93" y="266511"/>
            <a:ext cx="169200" cy="169200"/>
          </a:xfrm>
          <a:prstGeom prst="rect">
            <a:avLst/>
          </a:prstGeom>
        </p:spPr>
      </p:pic>
      <p:sp>
        <p:nvSpPr>
          <p:cNvPr id="110" name="Textfeld 109">
            <a:extLst>
              <a:ext uri="{FF2B5EF4-FFF2-40B4-BE49-F238E27FC236}">
                <a16:creationId xmlns:a16="http://schemas.microsoft.com/office/drawing/2014/main" id="{50F76C7E-E545-4B45-8127-A7A05A671CD2}"/>
              </a:ext>
            </a:extLst>
          </p:cNvPr>
          <p:cNvSpPr txBox="1"/>
          <p:nvPr/>
        </p:nvSpPr>
        <p:spPr>
          <a:xfrm>
            <a:off x="4836001" y="176460"/>
            <a:ext cx="2520000" cy="2290528"/>
          </a:xfrm>
          <a:prstGeom prst="roundRect">
            <a:avLst>
              <a:gd name="adj" fmla="val 5470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96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817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Microsoft Macintosh PowerPoint</Application>
  <PresentationFormat>Breitbild</PresentationFormat>
  <Paragraphs>764</Paragraphs>
  <Slides>182</Slides>
  <Notes>1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182</vt:i4>
      </vt:variant>
    </vt:vector>
  </HeadingPairs>
  <TitlesOfParts>
    <vt:vector size="187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72</cp:revision>
  <dcterms:created xsi:type="dcterms:W3CDTF">2020-08-09T15:31:26Z</dcterms:created>
  <dcterms:modified xsi:type="dcterms:W3CDTF">2021-01-04T13:56:34Z</dcterms:modified>
</cp:coreProperties>
</file>