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33" r:id="rId3"/>
    <p:sldId id="428" r:id="rId4"/>
    <p:sldId id="334" r:id="rId5"/>
    <p:sldId id="429" r:id="rId6"/>
    <p:sldId id="430" r:id="rId7"/>
    <p:sldId id="336" r:id="rId8"/>
    <p:sldId id="431" r:id="rId9"/>
    <p:sldId id="432" r:id="rId10"/>
    <p:sldId id="338" r:id="rId11"/>
    <p:sldId id="303" r:id="rId12"/>
    <p:sldId id="433" r:id="rId13"/>
    <p:sldId id="304" r:id="rId14"/>
    <p:sldId id="434" r:id="rId15"/>
    <p:sldId id="435" r:id="rId16"/>
    <p:sldId id="305" r:id="rId17"/>
    <p:sldId id="437" r:id="rId18"/>
    <p:sldId id="436" r:id="rId19"/>
    <p:sldId id="306" r:id="rId20"/>
    <p:sldId id="438" r:id="rId21"/>
    <p:sldId id="439" r:id="rId22"/>
    <p:sldId id="316" r:id="rId23"/>
    <p:sldId id="440" r:id="rId24"/>
    <p:sldId id="441" r:id="rId25"/>
    <p:sldId id="317" r:id="rId26"/>
    <p:sldId id="442" r:id="rId27"/>
    <p:sldId id="443" r:id="rId28"/>
    <p:sldId id="318" r:id="rId29"/>
    <p:sldId id="444" r:id="rId30"/>
    <p:sldId id="445" r:id="rId31"/>
    <p:sldId id="310" r:id="rId32"/>
    <p:sldId id="446" r:id="rId33"/>
    <p:sldId id="447" r:id="rId34"/>
    <p:sldId id="313" r:id="rId35"/>
    <p:sldId id="448" r:id="rId36"/>
    <p:sldId id="449" r:id="rId37"/>
    <p:sldId id="314" r:id="rId38"/>
    <p:sldId id="450" r:id="rId39"/>
    <p:sldId id="451" r:id="rId40"/>
    <p:sldId id="343" r:id="rId41"/>
    <p:sldId id="452" r:id="rId42"/>
    <p:sldId id="453" r:id="rId43"/>
    <p:sldId id="344" r:id="rId44"/>
    <p:sldId id="454" r:id="rId45"/>
    <p:sldId id="455" r:id="rId46"/>
    <p:sldId id="345" r:id="rId47"/>
    <p:sldId id="456" r:id="rId48"/>
    <p:sldId id="457" r:id="rId49"/>
    <p:sldId id="411" r:id="rId50"/>
    <p:sldId id="458" r:id="rId51"/>
    <p:sldId id="459" r:id="rId52"/>
    <p:sldId id="412" r:id="rId53"/>
    <p:sldId id="460" r:id="rId54"/>
    <p:sldId id="461" r:id="rId55"/>
    <p:sldId id="413" r:id="rId56"/>
    <p:sldId id="462" r:id="rId57"/>
    <p:sldId id="463" r:id="rId58"/>
    <p:sldId id="349" r:id="rId59"/>
    <p:sldId id="464" r:id="rId60"/>
    <p:sldId id="465" r:id="rId61"/>
    <p:sldId id="350" r:id="rId62"/>
    <p:sldId id="466" r:id="rId63"/>
    <p:sldId id="467" r:id="rId64"/>
    <p:sldId id="351" r:id="rId65"/>
    <p:sldId id="468" r:id="rId66"/>
    <p:sldId id="469" r:id="rId67"/>
    <p:sldId id="387" r:id="rId68"/>
    <p:sldId id="470" r:id="rId69"/>
    <p:sldId id="471" r:id="rId70"/>
    <p:sldId id="388" r:id="rId71"/>
    <p:sldId id="472" r:id="rId72"/>
    <p:sldId id="473" r:id="rId73"/>
    <p:sldId id="389" r:id="rId74"/>
    <p:sldId id="474" r:id="rId75"/>
    <p:sldId id="475" r:id="rId76"/>
    <p:sldId id="361" r:id="rId77"/>
    <p:sldId id="477" r:id="rId78"/>
    <p:sldId id="476" r:id="rId79"/>
    <p:sldId id="362" r:id="rId80"/>
    <p:sldId id="478" r:id="rId81"/>
    <p:sldId id="479" r:id="rId82"/>
    <p:sldId id="363" r:id="rId83"/>
    <p:sldId id="480" r:id="rId84"/>
    <p:sldId id="481" r:id="rId85"/>
    <p:sldId id="399" r:id="rId86"/>
    <p:sldId id="482" r:id="rId87"/>
    <p:sldId id="483" r:id="rId88"/>
    <p:sldId id="400" r:id="rId89"/>
    <p:sldId id="484" r:id="rId90"/>
    <p:sldId id="485" r:id="rId91"/>
    <p:sldId id="401" r:id="rId92"/>
    <p:sldId id="486" r:id="rId93"/>
    <p:sldId id="487" r:id="rId94"/>
    <p:sldId id="297" r:id="rId95"/>
    <p:sldId id="488" r:id="rId96"/>
    <p:sldId id="489" r:id="rId97"/>
    <p:sldId id="298" r:id="rId98"/>
    <p:sldId id="490" r:id="rId99"/>
    <p:sldId id="491" r:id="rId100"/>
    <p:sldId id="299" r:id="rId101"/>
    <p:sldId id="492" r:id="rId102"/>
    <p:sldId id="493" r:id="rId103"/>
    <p:sldId id="367" r:id="rId104"/>
    <p:sldId id="494" r:id="rId105"/>
    <p:sldId id="495" r:id="rId106"/>
    <p:sldId id="496" r:id="rId107"/>
    <p:sldId id="497" r:id="rId108"/>
    <p:sldId id="368" r:id="rId109"/>
    <p:sldId id="498" r:id="rId110"/>
    <p:sldId id="499" r:id="rId111"/>
    <p:sldId id="369" r:id="rId112"/>
    <p:sldId id="500" r:id="rId113"/>
    <p:sldId id="501" r:id="rId114"/>
    <p:sldId id="330" r:id="rId115"/>
    <p:sldId id="502" r:id="rId116"/>
    <p:sldId id="503" r:id="rId117"/>
    <p:sldId id="327" r:id="rId118"/>
    <p:sldId id="504" r:id="rId119"/>
    <p:sldId id="505" r:id="rId120"/>
    <p:sldId id="332" r:id="rId121"/>
    <p:sldId id="506" r:id="rId122"/>
    <p:sldId id="507" r:id="rId123"/>
    <p:sldId id="373" r:id="rId124"/>
    <p:sldId id="508" r:id="rId125"/>
    <p:sldId id="509" r:id="rId126"/>
    <p:sldId id="376" r:id="rId127"/>
    <p:sldId id="510" r:id="rId128"/>
    <p:sldId id="511" r:id="rId129"/>
    <p:sldId id="377" r:id="rId130"/>
    <p:sldId id="512" r:id="rId131"/>
    <p:sldId id="513" r:id="rId132"/>
    <p:sldId id="322" r:id="rId133"/>
    <p:sldId id="514" r:id="rId134"/>
    <p:sldId id="515" r:id="rId135"/>
    <p:sldId id="323" r:id="rId136"/>
    <p:sldId id="516" r:id="rId137"/>
    <p:sldId id="517" r:id="rId138"/>
    <p:sldId id="326" r:id="rId139"/>
    <p:sldId id="518" r:id="rId140"/>
    <p:sldId id="519" r:id="rId141"/>
    <p:sldId id="355" r:id="rId142"/>
    <p:sldId id="520" r:id="rId143"/>
    <p:sldId id="521" r:id="rId144"/>
    <p:sldId id="356" r:id="rId145"/>
    <p:sldId id="522" r:id="rId146"/>
    <p:sldId id="523" r:id="rId147"/>
    <p:sldId id="357" r:id="rId148"/>
    <p:sldId id="524" r:id="rId149"/>
    <p:sldId id="525" r:id="rId150"/>
    <p:sldId id="382" r:id="rId151"/>
    <p:sldId id="526" r:id="rId152"/>
    <p:sldId id="527" r:id="rId153"/>
    <p:sldId id="383" r:id="rId154"/>
    <p:sldId id="528" r:id="rId155"/>
    <p:sldId id="529" r:id="rId156"/>
    <p:sldId id="381" r:id="rId157"/>
    <p:sldId id="530" r:id="rId158"/>
    <p:sldId id="531" r:id="rId159"/>
    <p:sldId id="393" r:id="rId160"/>
    <p:sldId id="532" r:id="rId161"/>
    <p:sldId id="533" r:id="rId162"/>
    <p:sldId id="394" r:id="rId163"/>
    <p:sldId id="534" r:id="rId164"/>
    <p:sldId id="535" r:id="rId165"/>
    <p:sldId id="395" r:id="rId166"/>
    <p:sldId id="536" r:id="rId167"/>
    <p:sldId id="537" r:id="rId168"/>
    <p:sldId id="423" r:id="rId169"/>
    <p:sldId id="538" r:id="rId170"/>
    <p:sldId id="539" r:id="rId171"/>
    <p:sldId id="424" r:id="rId172"/>
    <p:sldId id="540" r:id="rId173"/>
    <p:sldId id="541" r:id="rId174"/>
    <p:sldId id="425" r:id="rId175"/>
    <p:sldId id="542" r:id="rId176"/>
    <p:sldId id="543" r:id="rId177"/>
    <p:sldId id="407" r:id="rId178"/>
    <p:sldId id="544" r:id="rId179"/>
    <p:sldId id="545" r:id="rId180"/>
    <p:sldId id="405" r:id="rId181"/>
    <p:sldId id="546" r:id="rId182"/>
    <p:sldId id="547" r:id="rId183"/>
    <p:sldId id="406" r:id="rId184"/>
    <p:sldId id="548" r:id="rId185"/>
    <p:sldId id="549" r:id="rId186"/>
    <p:sldId id="419" r:id="rId187"/>
    <p:sldId id="550" r:id="rId188"/>
    <p:sldId id="551" r:id="rId189"/>
    <p:sldId id="417" r:id="rId190"/>
    <p:sldId id="552" r:id="rId191"/>
    <p:sldId id="553" r:id="rId192"/>
    <p:sldId id="418" r:id="rId193"/>
    <p:sldId id="260" r:id="rId19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58E"/>
    <a:srgbClr val="6EAE4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7"/>
    <p:restoredTop sz="94674"/>
  </p:normalViewPr>
  <p:slideViewPr>
    <p:cSldViewPr snapToGrid="0" snapToObjects="1">
      <p:cViewPr>
        <p:scale>
          <a:sx n="130" d="100"/>
          <a:sy n="130" d="100"/>
        </p:scale>
        <p:origin x="512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presProps" Target="presProp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viewProps" Target="view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theme" Target="theme/theme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tableStyles" Target="tableStyle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10838-239C-3A4D-9BB2-5B2BB0C39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25196C-489B-764A-BD66-5E4FB70CB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D806BA-ECEF-F447-BDF1-6386BD33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87E589-94D2-1C48-B9E2-23A0AFA9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AF3DD5-6B63-144B-8511-5E5EF619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65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493DA-A683-A344-97DA-4084AF1B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822977-08FA-4340-AACF-9C697CEC0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D72003-3E54-E247-87FF-A0BB18FD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2C7514-7AEA-744A-8B61-2AFCDC6A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3512CB-0CDD-6340-B65C-10D3341C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96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9EAC61-C41C-224E-8D9A-53624BACC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523DDD-B32A-FD4E-8BEC-0D9764C8D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98A69C-D209-9C41-A8A4-8021C846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10B0EC-38EC-5F40-9A2F-AF54F81B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BD99D8-23F1-EE44-A7DE-167D565B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02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A3FA8-5A6B-C64D-BE88-BBBDD88E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498B89-3FA0-E14A-99A1-0DBF03272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EE375D-9930-1849-93B6-7F5AB697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F0F4C8-351F-9048-9E93-8D2205A04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E02C2F-6F76-454B-BC61-AFEA00C9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3769C-3B58-0149-9B6A-09C56D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53C479-C712-5343-805F-A62EBD61D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40EFDB-42F7-3B4D-82C4-5DBAE3A81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8C773E-4DE9-F543-A279-E0752A73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EA23BF-1966-1D4E-B7FD-FEF3E95B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92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2EA84-361F-0740-8427-9F905C95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8000E9-EBDD-A64D-B30A-0CC32C0ED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490886-DB93-CF43-A5FB-E7BC10F2E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DF01E8-38B3-E340-8311-F7E643C0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04.01.21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9927D1-AF68-584D-BFB6-7C192621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722CD9-AA26-2A41-9509-C8C83C6C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00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51750-14EC-134E-AF0F-73659F1D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45D891-7739-6B48-8656-8CC31718D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B7AB55-1164-7146-8558-035B16123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B86796-92BB-B641-A891-DD670D324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749605-34D7-E44D-8383-D18C9D928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E41FFF4-267E-A546-95BC-47A8FD16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04.01.21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E743B1A-BC7A-AB4E-BCEE-4C791144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C75FAA6-6F71-B840-BBA3-67FACE60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74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B87CA-8A2B-EC41-B961-C90AA995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E59E64-8A5E-4B4D-93BA-44F96791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04.01.21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D70ABE-8B47-004B-AD8E-42385832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46CCA1-1D53-6346-9D85-17FA8D11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03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4ABA88-2DC1-A840-A1C5-E80019B6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04.01.21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9F7C72-F56F-8340-A1CB-61DAAFFA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E33390-7080-2D43-8F3A-9696233D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33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89694-86BC-884D-996D-72BEB5A7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82475E-8F4E-2142-9922-D1923276E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93FC0D-8983-2E45-B15D-EF776B15F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A40AAB-2569-ED4D-9A54-EF36AB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04.01.21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C23B93-AA68-FA42-B394-38E17381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6C3E2E-7B12-2D4A-9671-6E93C831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29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44D9E-4308-F74E-A5FD-8E9787AB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3738596-850C-994B-B8C9-2D8E6AEE3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BE33CB-CDC9-D142-B125-A602A3F4D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3E2B3E-86E4-F041-816F-5337392B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04.01.21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73316F-F58A-3147-AA03-5F78487A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1A036B-4793-B145-9A0B-79FA6CFA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41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B9B67EB-2948-8646-B058-10443A16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9E44ED-25AA-7649-A62F-B9B5BF372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3D3F36-02D3-C648-80C4-C6E695C51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6E9D-4852-7743-8043-294335E0F430}" type="datetimeFigureOut">
              <a:rPr lang="de-DE" smtClean="0"/>
              <a:t>04.01.21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273814-F4AA-054A-81C7-662934616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3D95AD-0DBA-E449-8D18-551614CEB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19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117.xml"/><Relationship Id="rId5" Type="http://schemas.openxmlformats.org/officeDocument/2006/relationships/slide" Target="slide114.xml"/><Relationship Id="rId10" Type="http://schemas.openxmlformats.org/officeDocument/2006/relationships/image" Target="../media/image1.png"/><Relationship Id="rId4" Type="http://schemas.openxmlformats.org/officeDocument/2006/relationships/slide" Target="slide120.xml"/><Relationship Id="rId9" Type="http://schemas.openxmlformats.org/officeDocument/2006/relationships/image" Target="../media/image3.tif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7" Type="http://schemas.openxmlformats.org/officeDocument/2006/relationships/image" Target="../media/image3.tiff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08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82.xml"/><Relationship Id="rId5" Type="http://schemas.openxmlformats.org/officeDocument/2006/relationships/slide" Target="slide79.xml"/><Relationship Id="rId4" Type="http://schemas.openxmlformats.org/officeDocument/2006/relationships/slide" Target="slide76.xml"/><Relationship Id="rId9" Type="http://schemas.openxmlformats.org/officeDocument/2006/relationships/image" Target="../media/image3.tif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7" Type="http://schemas.openxmlformats.org/officeDocument/2006/relationships/image" Target="../media/image3.tiff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08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7" Type="http://schemas.openxmlformats.org/officeDocument/2006/relationships/image" Target="../media/image3.tiff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08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82.xml"/><Relationship Id="rId5" Type="http://schemas.openxmlformats.org/officeDocument/2006/relationships/slide" Target="slide79.xml"/><Relationship Id="rId4" Type="http://schemas.openxmlformats.org/officeDocument/2006/relationships/slide" Target="slide76.xml"/><Relationship Id="rId9" Type="http://schemas.openxmlformats.org/officeDocument/2006/relationships/image" Target="../media/image3.tif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slide" Target="slide1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7" Type="http://schemas.openxmlformats.org/officeDocument/2006/relationships/image" Target="../media/image3.tiff"/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08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slide" Target="slide82.xml"/><Relationship Id="rId5" Type="http://schemas.openxmlformats.org/officeDocument/2006/relationships/slide" Target="slide79.xml"/><Relationship Id="rId10" Type="http://schemas.openxmlformats.org/officeDocument/2006/relationships/image" Target="../media/image3.tiff"/><Relationship Id="rId4" Type="http://schemas.openxmlformats.org/officeDocument/2006/relationships/slide" Target="slide76.xml"/><Relationship Id="rId9" Type="http://schemas.openxmlformats.org/officeDocument/2006/relationships/image" Target="../media/image2.tif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4.xml"/><Relationship Id="rId7" Type="http://schemas.openxmlformats.org/officeDocument/2006/relationships/image" Target="../media/image3.tiff"/><Relationship Id="rId2" Type="http://schemas.openxmlformats.org/officeDocument/2006/relationships/slide" Target="slide1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17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tiff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slide" Target="slide138.xml"/><Relationship Id="rId4" Type="http://schemas.openxmlformats.org/officeDocument/2006/relationships/slide" Target="slide13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114.xml"/><Relationship Id="rId7" Type="http://schemas.openxmlformats.org/officeDocument/2006/relationships/image" Target="../media/image3.tiff"/><Relationship Id="rId2" Type="http://schemas.openxmlformats.org/officeDocument/2006/relationships/slide" Target="slide1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17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135.xml"/><Relationship Id="rId5" Type="http://schemas.openxmlformats.org/officeDocument/2006/relationships/slide" Target="slide138.xml"/><Relationship Id="rId4" Type="http://schemas.openxmlformats.org/officeDocument/2006/relationships/slide" Target="slide132.xml"/><Relationship Id="rId9" Type="http://schemas.openxmlformats.org/officeDocument/2006/relationships/image" Target="../media/image3.tif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14.xml"/><Relationship Id="rId7" Type="http://schemas.openxmlformats.org/officeDocument/2006/relationships/image" Target="../media/image3.tiff"/><Relationship Id="rId2" Type="http://schemas.openxmlformats.org/officeDocument/2006/relationships/slide" Target="slide1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3.tiff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6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135.xml"/><Relationship Id="rId5" Type="http://schemas.openxmlformats.org/officeDocument/2006/relationships/slide" Target="slide138.xml"/><Relationship Id="rId10" Type="http://schemas.openxmlformats.org/officeDocument/2006/relationships/image" Target="../media/image3.tiff"/><Relationship Id="rId4" Type="http://schemas.openxmlformats.org/officeDocument/2006/relationships/slide" Target="slide132.xml"/><Relationship Id="rId9" Type="http://schemas.openxmlformats.org/officeDocument/2006/relationships/image" Target="../media/image2.tif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7" Type="http://schemas.openxmlformats.org/officeDocument/2006/relationships/image" Target="../media/image3.tiff"/><Relationship Id="rId2" Type="http://schemas.openxmlformats.org/officeDocument/2006/relationships/slide" Target="slide1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26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82.xml"/><Relationship Id="rId5" Type="http://schemas.openxmlformats.org/officeDocument/2006/relationships/slide" Target="slide79.xml"/><Relationship Id="rId4" Type="http://schemas.openxmlformats.org/officeDocument/2006/relationships/slide" Target="slide76.xml"/><Relationship Id="rId9" Type="http://schemas.openxmlformats.org/officeDocument/2006/relationships/image" Target="../media/image3.tif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7" Type="http://schemas.openxmlformats.org/officeDocument/2006/relationships/image" Target="../media/image3.tiff"/><Relationship Id="rId2" Type="http://schemas.openxmlformats.org/officeDocument/2006/relationships/slide" Target="slide1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26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slide" Target="slide82.xml"/><Relationship Id="rId5" Type="http://schemas.openxmlformats.org/officeDocument/2006/relationships/slide" Target="slide79.xml"/><Relationship Id="rId4" Type="http://schemas.openxmlformats.org/officeDocument/2006/relationships/slide" Target="slide76.xml"/><Relationship Id="rId9" Type="http://schemas.openxmlformats.org/officeDocument/2006/relationships/image" Target="../media/image3.tif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7" Type="http://schemas.openxmlformats.org/officeDocument/2006/relationships/image" Target="../media/image3.tiff"/><Relationship Id="rId2" Type="http://schemas.openxmlformats.org/officeDocument/2006/relationships/slide" Target="slide1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26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slide" Target="slide82.xml"/><Relationship Id="rId5" Type="http://schemas.openxmlformats.org/officeDocument/2006/relationships/slide" Target="slide79.xml"/><Relationship Id="rId10" Type="http://schemas.openxmlformats.org/officeDocument/2006/relationships/image" Target="../media/image3.tiff"/><Relationship Id="rId4" Type="http://schemas.openxmlformats.org/officeDocument/2006/relationships/slide" Target="slide76.xml"/><Relationship Id="rId9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8.xml"/><Relationship Id="rId7" Type="http://schemas.openxmlformats.org/officeDocument/2006/relationships/image" Target="../media/image3.tiff"/><Relationship Id="rId2" Type="http://schemas.openxmlformats.org/officeDocument/2006/relationships/slide" Target="slide1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35.xm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22.xml"/><Relationship Id="rId9" Type="http://schemas.openxmlformats.org/officeDocument/2006/relationships/image" Target="../media/image3.tif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8.xml"/><Relationship Id="rId7" Type="http://schemas.openxmlformats.org/officeDocument/2006/relationships/image" Target="../media/image3.tiff"/><Relationship Id="rId2" Type="http://schemas.openxmlformats.org/officeDocument/2006/relationships/slide" Target="slide1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35.xml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22.xml"/><Relationship Id="rId9" Type="http://schemas.openxmlformats.org/officeDocument/2006/relationships/image" Target="../media/image3.tif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8.xml"/><Relationship Id="rId7" Type="http://schemas.openxmlformats.org/officeDocument/2006/relationships/image" Target="../media/image3.tiff"/><Relationship Id="rId2" Type="http://schemas.openxmlformats.org/officeDocument/2006/relationships/slide" Target="slide1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35.xml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16.xml"/><Relationship Id="rId5" Type="http://schemas.openxmlformats.org/officeDocument/2006/relationships/slide" Target="slide19.xml"/><Relationship Id="rId10" Type="http://schemas.openxmlformats.org/officeDocument/2006/relationships/image" Target="../media/image3.tiff"/><Relationship Id="rId4" Type="http://schemas.openxmlformats.org/officeDocument/2006/relationships/slide" Target="slide13.xml"/><Relationship Id="rId9" Type="http://schemas.openxmlformats.org/officeDocument/2006/relationships/image" Target="../media/image2.tiff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slide" Target="slide1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7" Type="http://schemas.openxmlformats.org/officeDocument/2006/relationships/image" Target="../media/image3.tiff"/><Relationship Id="rId2" Type="http://schemas.openxmlformats.org/officeDocument/2006/relationships/slide" Target="slide1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44.xml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64.xml"/><Relationship Id="rId5" Type="http://schemas.openxmlformats.org/officeDocument/2006/relationships/slide" Target="slide61.xml"/><Relationship Id="rId4" Type="http://schemas.openxmlformats.org/officeDocument/2006/relationships/slide" Target="slide58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7" Type="http://schemas.openxmlformats.org/officeDocument/2006/relationships/image" Target="../media/image3.tiff"/><Relationship Id="rId2" Type="http://schemas.openxmlformats.org/officeDocument/2006/relationships/slide" Target="slide1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44.xml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64.xml"/><Relationship Id="rId5" Type="http://schemas.openxmlformats.org/officeDocument/2006/relationships/slide" Target="slide61.xml"/><Relationship Id="rId4" Type="http://schemas.openxmlformats.org/officeDocument/2006/relationships/slide" Target="slide58.xml"/><Relationship Id="rId9" Type="http://schemas.openxmlformats.org/officeDocument/2006/relationships/image" Target="../media/image3.tiff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7" Type="http://schemas.openxmlformats.org/officeDocument/2006/relationships/image" Target="../media/image3.tiff"/><Relationship Id="rId2" Type="http://schemas.openxmlformats.org/officeDocument/2006/relationships/slide" Target="slide1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44.xml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64.xml"/><Relationship Id="rId5" Type="http://schemas.openxmlformats.org/officeDocument/2006/relationships/slide" Target="slide61.xml"/><Relationship Id="rId10" Type="http://schemas.openxmlformats.org/officeDocument/2006/relationships/image" Target="../media/image3.tiff"/><Relationship Id="rId4" Type="http://schemas.openxmlformats.org/officeDocument/2006/relationships/slide" Target="slide58.xml"/><Relationship Id="rId9" Type="http://schemas.openxmlformats.org/officeDocument/2006/relationships/image" Target="../media/image2.tiff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50.xml"/><Relationship Id="rId7" Type="http://schemas.openxmlformats.org/officeDocument/2006/relationships/image" Target="../media/image3.tiff"/><Relationship Id="rId2" Type="http://schemas.openxmlformats.org/officeDocument/2006/relationships/slide" Target="slide1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3.tiff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6.xml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26.xml"/><Relationship Id="rId5" Type="http://schemas.openxmlformats.org/officeDocument/2006/relationships/slide" Target="slide123.xml"/><Relationship Id="rId4" Type="http://schemas.openxmlformats.org/officeDocument/2006/relationships/slide" Target="slide129.xml"/><Relationship Id="rId9" Type="http://schemas.openxmlformats.org/officeDocument/2006/relationships/image" Target="../media/image3.tiff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" Target="slide150.xml"/><Relationship Id="rId7" Type="http://schemas.openxmlformats.org/officeDocument/2006/relationships/image" Target="../media/image3.tiff"/><Relationship Id="rId2" Type="http://schemas.openxmlformats.org/officeDocument/2006/relationships/slide" Target="slide1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53.xml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126.xml"/><Relationship Id="rId5" Type="http://schemas.openxmlformats.org/officeDocument/2006/relationships/slide" Target="slide123.xml"/><Relationship Id="rId4" Type="http://schemas.openxmlformats.org/officeDocument/2006/relationships/slide" Target="slide129.xml"/><Relationship Id="rId9" Type="http://schemas.openxmlformats.org/officeDocument/2006/relationships/image" Target="../media/image3.tiff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50.xml"/><Relationship Id="rId7" Type="http://schemas.openxmlformats.org/officeDocument/2006/relationships/image" Target="../media/image3.tiff"/><Relationship Id="rId2" Type="http://schemas.openxmlformats.org/officeDocument/2006/relationships/slide" Target="slide1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53.xml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slide" Target="slide126.xml"/><Relationship Id="rId5" Type="http://schemas.openxmlformats.org/officeDocument/2006/relationships/slide" Target="slide123.xml"/><Relationship Id="rId10" Type="http://schemas.openxmlformats.org/officeDocument/2006/relationships/image" Target="../media/image3.tiff"/><Relationship Id="rId4" Type="http://schemas.openxmlformats.org/officeDocument/2006/relationships/slide" Target="slide129.xml"/><Relationship Id="rId9" Type="http://schemas.openxmlformats.org/officeDocument/2006/relationships/image" Target="../media/image2.tiff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65.xml"/><Relationship Id="rId7" Type="http://schemas.openxmlformats.org/officeDocument/2006/relationships/image" Target="../media/image3.tiff"/><Relationship Id="rId2" Type="http://schemas.openxmlformats.org/officeDocument/2006/relationships/slide" Target="slide1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62.xml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73.xml"/><Relationship Id="rId5" Type="http://schemas.openxmlformats.org/officeDocument/2006/relationships/slide" Target="slide70.xml"/><Relationship Id="rId4" Type="http://schemas.openxmlformats.org/officeDocument/2006/relationships/slide" Target="slide67.xml"/><Relationship Id="rId9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image" Target="../media/image4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65.xml"/><Relationship Id="rId7" Type="http://schemas.openxmlformats.org/officeDocument/2006/relationships/image" Target="../media/image3.tiff"/><Relationship Id="rId2" Type="http://schemas.openxmlformats.org/officeDocument/2006/relationships/slide" Target="slide1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62.xml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slide" Target="slide73.xml"/><Relationship Id="rId5" Type="http://schemas.openxmlformats.org/officeDocument/2006/relationships/slide" Target="slide70.xml"/><Relationship Id="rId4" Type="http://schemas.openxmlformats.org/officeDocument/2006/relationships/slide" Target="slide67.xml"/><Relationship Id="rId9" Type="http://schemas.openxmlformats.org/officeDocument/2006/relationships/image" Target="../media/image3.tiff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slide" Target="slide165.xml"/><Relationship Id="rId7" Type="http://schemas.openxmlformats.org/officeDocument/2006/relationships/image" Target="../media/image3.tiff"/><Relationship Id="rId2" Type="http://schemas.openxmlformats.org/officeDocument/2006/relationships/slide" Target="slide1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62.xml"/></Relationships>
</file>

<file path=ppt/slides/_rels/slide1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slide" Target="slide73.xml"/><Relationship Id="rId5" Type="http://schemas.openxmlformats.org/officeDocument/2006/relationships/slide" Target="slide70.xml"/><Relationship Id="rId10" Type="http://schemas.openxmlformats.org/officeDocument/2006/relationships/image" Target="../media/image3.tiff"/><Relationship Id="rId4" Type="http://schemas.openxmlformats.org/officeDocument/2006/relationships/slide" Target="slide67.xml"/><Relationship Id="rId9" Type="http://schemas.openxmlformats.org/officeDocument/2006/relationships/image" Target="../media/image2.tiff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7" Type="http://schemas.openxmlformats.org/officeDocument/2006/relationships/image" Target="../media/image3.tiff"/><Relationship Id="rId2" Type="http://schemas.openxmlformats.org/officeDocument/2006/relationships/slide" Target="slide1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74.xml"/></Relationships>
</file>

<file path=ppt/slides/_rels/slide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slide" Target="slide189.xml"/><Relationship Id="rId5" Type="http://schemas.openxmlformats.org/officeDocument/2006/relationships/slide" Target="slide192.xml"/><Relationship Id="rId4" Type="http://schemas.openxmlformats.org/officeDocument/2006/relationships/slide" Target="slide186.xml"/><Relationship Id="rId9" Type="http://schemas.openxmlformats.org/officeDocument/2006/relationships/image" Target="../media/image3.tiff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7" Type="http://schemas.openxmlformats.org/officeDocument/2006/relationships/image" Target="../media/image3.tiff"/><Relationship Id="rId2" Type="http://schemas.openxmlformats.org/officeDocument/2006/relationships/slide" Target="slide1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74.xml"/></Relationships>
</file>

<file path=ppt/slides/_rels/slide1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slide" Target="slide189.xml"/><Relationship Id="rId5" Type="http://schemas.openxmlformats.org/officeDocument/2006/relationships/slide" Target="slide192.xml"/><Relationship Id="rId4" Type="http://schemas.openxmlformats.org/officeDocument/2006/relationships/slide" Target="slide186.xml"/><Relationship Id="rId9" Type="http://schemas.openxmlformats.org/officeDocument/2006/relationships/image" Target="../media/image3.tiff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7" Type="http://schemas.openxmlformats.org/officeDocument/2006/relationships/image" Target="../media/image3.tiff"/><Relationship Id="rId2" Type="http://schemas.openxmlformats.org/officeDocument/2006/relationships/slide" Target="slide1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74.xml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slide" Target="slide189.xml"/><Relationship Id="rId5" Type="http://schemas.openxmlformats.org/officeDocument/2006/relationships/slide" Target="slide192.xml"/><Relationship Id="rId10" Type="http://schemas.openxmlformats.org/officeDocument/2006/relationships/image" Target="../media/image3.tiff"/><Relationship Id="rId4" Type="http://schemas.openxmlformats.org/officeDocument/2006/relationships/slide" Target="slide186.xml"/><Relationship Id="rId9" Type="http://schemas.openxmlformats.org/officeDocument/2006/relationships/image" Target="../media/image2.tiff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slide" Target="slide177.xml"/><Relationship Id="rId7" Type="http://schemas.openxmlformats.org/officeDocument/2006/relationships/image" Target="../media/image3.tiff"/><Relationship Id="rId2" Type="http://schemas.openxmlformats.org/officeDocument/2006/relationships/slide" Target="slide18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80.xml"/></Relationships>
</file>

<file path=ppt/slides/_rels/slide1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slide" Target="slide91.xml"/><Relationship Id="rId5" Type="http://schemas.openxmlformats.org/officeDocument/2006/relationships/slide" Target="slide88.xml"/><Relationship Id="rId4" Type="http://schemas.openxmlformats.org/officeDocument/2006/relationships/slide" Target="slide85.xml"/><Relationship Id="rId9" Type="http://schemas.openxmlformats.org/officeDocument/2006/relationships/image" Target="../media/image3.tiff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177.xml"/><Relationship Id="rId7" Type="http://schemas.openxmlformats.org/officeDocument/2006/relationships/image" Target="../media/image3.tiff"/><Relationship Id="rId2" Type="http://schemas.openxmlformats.org/officeDocument/2006/relationships/slide" Target="slide18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8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3.tiff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6.xml"/></Relationships>
</file>

<file path=ppt/slides/_rels/slide1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slide" Target="slide91.xml"/><Relationship Id="rId5" Type="http://schemas.openxmlformats.org/officeDocument/2006/relationships/slide" Target="slide88.xml"/><Relationship Id="rId4" Type="http://schemas.openxmlformats.org/officeDocument/2006/relationships/slide" Target="slide85.xml"/><Relationship Id="rId9" Type="http://schemas.openxmlformats.org/officeDocument/2006/relationships/image" Target="../media/image3.tiff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177.xml"/><Relationship Id="rId7" Type="http://schemas.openxmlformats.org/officeDocument/2006/relationships/image" Target="../media/image3.tiff"/><Relationship Id="rId2" Type="http://schemas.openxmlformats.org/officeDocument/2006/relationships/slide" Target="slide18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80.xml"/></Relationships>
</file>

<file path=ppt/slides/_rels/slide1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91.xml"/><Relationship Id="rId5" Type="http://schemas.openxmlformats.org/officeDocument/2006/relationships/slide" Target="slide88.xml"/><Relationship Id="rId10" Type="http://schemas.openxmlformats.org/officeDocument/2006/relationships/image" Target="../media/image3.tiff"/><Relationship Id="rId4" Type="http://schemas.openxmlformats.org/officeDocument/2006/relationships/slide" Target="slide85.xml"/><Relationship Id="rId9" Type="http://schemas.openxmlformats.org/officeDocument/2006/relationships/image" Target="../media/image2.tiff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192.xml"/><Relationship Id="rId7" Type="http://schemas.openxmlformats.org/officeDocument/2006/relationships/image" Target="../media/image3.tiff"/><Relationship Id="rId2" Type="http://schemas.openxmlformats.org/officeDocument/2006/relationships/slide" Target="slide18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89.xml"/></Relationships>
</file>

<file path=ppt/slides/_rels/slide1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55.xml"/><Relationship Id="rId5" Type="http://schemas.openxmlformats.org/officeDocument/2006/relationships/slide" Target="slide52.xml"/><Relationship Id="rId4" Type="http://schemas.openxmlformats.org/officeDocument/2006/relationships/slide" Target="slide49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slide" Target="slide192.xml"/><Relationship Id="rId7" Type="http://schemas.openxmlformats.org/officeDocument/2006/relationships/image" Target="../media/image3.tiff"/><Relationship Id="rId2" Type="http://schemas.openxmlformats.org/officeDocument/2006/relationships/slide" Target="slide18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89.xml"/></Relationships>
</file>

<file path=ppt/slides/_rels/slide1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55.xml"/><Relationship Id="rId5" Type="http://schemas.openxmlformats.org/officeDocument/2006/relationships/slide" Target="slide52.xml"/><Relationship Id="rId4" Type="http://schemas.openxmlformats.org/officeDocument/2006/relationships/slide" Target="slide49.xml"/><Relationship Id="rId9" Type="http://schemas.openxmlformats.org/officeDocument/2006/relationships/image" Target="../media/image3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image" Target="../media/image4.pn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192.xml"/><Relationship Id="rId7" Type="http://schemas.openxmlformats.org/officeDocument/2006/relationships/image" Target="../media/image3.tiff"/><Relationship Id="rId2" Type="http://schemas.openxmlformats.org/officeDocument/2006/relationships/slide" Target="slide18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89.xml"/></Relationships>
</file>

<file path=ppt/slides/_rels/slide1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55.xml"/><Relationship Id="rId5" Type="http://schemas.openxmlformats.org/officeDocument/2006/relationships/slide" Target="slide52.xml"/><Relationship Id="rId10" Type="http://schemas.openxmlformats.org/officeDocument/2006/relationships/image" Target="../media/image3.tiff"/><Relationship Id="rId4" Type="http://schemas.openxmlformats.org/officeDocument/2006/relationships/slide" Target="slide49.xml"/><Relationship Id="rId9" Type="http://schemas.openxmlformats.org/officeDocument/2006/relationships/image" Target="../media/image2.tiff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image" Target="../media/image3.tiff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2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00.xml"/><Relationship Id="rId5" Type="http://schemas.openxmlformats.org/officeDocument/2006/relationships/slide" Target="slide97.xml"/><Relationship Id="rId4" Type="http://schemas.openxmlformats.org/officeDocument/2006/relationships/slide" Target="slide94.xml"/><Relationship Id="rId9" Type="http://schemas.openxmlformats.org/officeDocument/2006/relationships/image" Target="../media/image3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image" Target="../media/image3.tiff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slide" Target="slide100.xml"/><Relationship Id="rId5" Type="http://schemas.openxmlformats.org/officeDocument/2006/relationships/slide" Target="slide97.xml"/><Relationship Id="rId4" Type="http://schemas.openxmlformats.org/officeDocument/2006/relationships/slide" Target="slide94.xml"/><Relationship Id="rId9" Type="http://schemas.openxmlformats.org/officeDocument/2006/relationships/image" Target="../media/image3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image" Target="../media/image3.tiff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100.xml"/><Relationship Id="rId5" Type="http://schemas.openxmlformats.org/officeDocument/2006/relationships/slide" Target="slide97.xml"/><Relationship Id="rId10" Type="http://schemas.openxmlformats.org/officeDocument/2006/relationships/image" Target="../media/image3.tiff"/><Relationship Id="rId4" Type="http://schemas.openxmlformats.org/officeDocument/2006/relationships/slide" Target="slide94.xml"/><Relationship Id="rId9" Type="http://schemas.openxmlformats.org/officeDocument/2006/relationships/image" Target="../media/image2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3.tif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image" Target="../media/image3.tiff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3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16.xml"/><Relationship Id="rId5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image" Target="../media/image3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image" Target="../media/image3.tiff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16.xml"/><Relationship Id="rId5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image" Target="../media/image3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image" Target="../media/image3.tiff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3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slide" Target="slide16.xml"/><Relationship Id="rId5" Type="http://schemas.openxmlformats.org/officeDocument/2006/relationships/slide" Target="slide19.xml"/><Relationship Id="rId10" Type="http://schemas.openxmlformats.org/officeDocument/2006/relationships/image" Target="../media/image3.tiff"/><Relationship Id="rId4" Type="http://schemas.openxmlformats.org/officeDocument/2006/relationships/slide" Target="slide13.xml"/><Relationship Id="rId9" Type="http://schemas.openxmlformats.org/officeDocument/2006/relationships/image" Target="../media/image2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7" Type="http://schemas.openxmlformats.org/officeDocument/2006/relationships/image" Target="../media/image3.tiff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4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117.xml"/><Relationship Id="rId5" Type="http://schemas.openxmlformats.org/officeDocument/2006/relationships/slide" Target="slide114.xml"/><Relationship Id="rId4" Type="http://schemas.openxmlformats.org/officeDocument/2006/relationships/slide" Target="slide12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3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7" Type="http://schemas.openxmlformats.org/officeDocument/2006/relationships/image" Target="../media/image3.tiff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7" Type="http://schemas.openxmlformats.org/officeDocument/2006/relationships/image" Target="../media/image3.tiff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4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0.xml"/><Relationship Id="rId5" Type="http://schemas.openxmlformats.org/officeDocument/2006/relationships/slide" Target="slide7.xml"/><Relationship Id="rId10" Type="http://schemas.openxmlformats.org/officeDocument/2006/relationships/image" Target="../media/image3.tiff"/><Relationship Id="rId4" Type="http://schemas.openxmlformats.org/officeDocument/2006/relationships/slide" Target="slide4.xml"/><Relationship Id="rId9" Type="http://schemas.openxmlformats.org/officeDocument/2006/relationships/image" Target="../media/image2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7" Type="http://schemas.openxmlformats.org/officeDocument/2006/relationships/image" Target="../media/image3.tiff"/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5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slide" Target="slide91.xml"/><Relationship Id="rId5" Type="http://schemas.openxmlformats.org/officeDocument/2006/relationships/slide" Target="slide88.xml"/><Relationship Id="rId4" Type="http://schemas.openxmlformats.org/officeDocument/2006/relationships/slide" Target="slide85.xml"/><Relationship Id="rId9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slide" Target="slide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7" Type="http://schemas.openxmlformats.org/officeDocument/2006/relationships/image" Target="../media/image3.tiff"/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5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91.xml"/><Relationship Id="rId5" Type="http://schemas.openxmlformats.org/officeDocument/2006/relationships/slide" Target="slide88.xml"/><Relationship Id="rId4" Type="http://schemas.openxmlformats.org/officeDocument/2006/relationships/slide" Target="slide85.xml"/><Relationship Id="rId9" Type="http://schemas.openxmlformats.org/officeDocument/2006/relationships/image" Target="../media/image3.tif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7" Type="http://schemas.openxmlformats.org/officeDocument/2006/relationships/image" Target="../media/image3.tiff"/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5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91.xml"/><Relationship Id="rId5" Type="http://schemas.openxmlformats.org/officeDocument/2006/relationships/slide" Target="slide88.xml"/><Relationship Id="rId10" Type="http://schemas.openxmlformats.org/officeDocument/2006/relationships/image" Target="../media/image3.tiff"/><Relationship Id="rId4" Type="http://schemas.openxmlformats.org/officeDocument/2006/relationships/slide" Target="slide85.xml"/><Relationship Id="rId9" Type="http://schemas.openxmlformats.org/officeDocument/2006/relationships/image" Target="../media/image2.tif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7" Type="http://schemas.openxmlformats.org/officeDocument/2006/relationships/image" Target="../media/image3.tiff"/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6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43.xml"/><Relationship Id="rId5" Type="http://schemas.openxmlformats.org/officeDocument/2006/relationships/slide" Target="slide40.xml"/><Relationship Id="rId4" Type="http://schemas.openxmlformats.org/officeDocument/2006/relationships/slide" Target="slide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slide" Target="slide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7" Type="http://schemas.openxmlformats.org/officeDocument/2006/relationships/image" Target="../media/image3.tiff"/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64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43.xml"/><Relationship Id="rId5" Type="http://schemas.openxmlformats.org/officeDocument/2006/relationships/slide" Target="slide40.xml"/><Relationship Id="rId4" Type="http://schemas.openxmlformats.org/officeDocument/2006/relationships/slide" Target="slide46.xml"/><Relationship Id="rId9" Type="http://schemas.openxmlformats.org/officeDocument/2006/relationships/image" Target="../media/image3.tif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7" Type="http://schemas.openxmlformats.org/officeDocument/2006/relationships/image" Target="../media/image3.tiff"/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6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43.xml"/><Relationship Id="rId5" Type="http://schemas.openxmlformats.org/officeDocument/2006/relationships/slide" Target="slide40.xml"/><Relationship Id="rId10" Type="http://schemas.openxmlformats.org/officeDocument/2006/relationships/image" Target="../media/image3.tiff"/><Relationship Id="rId4" Type="http://schemas.openxmlformats.org/officeDocument/2006/relationships/slide" Target="slide46.xml"/><Relationship Id="rId9" Type="http://schemas.openxmlformats.org/officeDocument/2006/relationships/image" Target="../media/image2.tif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7" Type="http://schemas.openxmlformats.org/officeDocument/2006/relationships/image" Target="../media/image3.tiff"/><Relationship Id="rId2" Type="http://schemas.openxmlformats.org/officeDocument/2006/relationships/slide" Target="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7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153.xml"/><Relationship Id="rId5" Type="http://schemas.openxmlformats.org/officeDocument/2006/relationships/slide" Target="slide150.xml"/><Relationship Id="rId4" Type="http://schemas.openxmlformats.org/officeDocument/2006/relationships/slide" Target="slide156.xml"/><Relationship Id="rId9" Type="http://schemas.openxmlformats.org/officeDocument/2006/relationships/image" Target="../media/image3.tif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7" Type="http://schemas.openxmlformats.org/officeDocument/2006/relationships/image" Target="../media/image3.tiff"/><Relationship Id="rId2" Type="http://schemas.openxmlformats.org/officeDocument/2006/relationships/slide" Target="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7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117.xml"/><Relationship Id="rId5" Type="http://schemas.openxmlformats.org/officeDocument/2006/relationships/slide" Target="slide114.xml"/><Relationship Id="rId4" Type="http://schemas.openxmlformats.org/officeDocument/2006/relationships/slide" Target="slide120.xml"/><Relationship Id="rId9" Type="http://schemas.openxmlformats.org/officeDocument/2006/relationships/image" Target="../media/image3.tif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slide" Target="slide153.xml"/><Relationship Id="rId5" Type="http://schemas.openxmlformats.org/officeDocument/2006/relationships/slide" Target="slide150.xml"/><Relationship Id="rId4" Type="http://schemas.openxmlformats.org/officeDocument/2006/relationships/slide" Target="slide156.xml"/><Relationship Id="rId9" Type="http://schemas.openxmlformats.org/officeDocument/2006/relationships/image" Target="../media/image3.tif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7" Type="http://schemas.openxmlformats.org/officeDocument/2006/relationships/image" Target="../media/image3.tiff"/><Relationship Id="rId2" Type="http://schemas.openxmlformats.org/officeDocument/2006/relationships/slide" Target="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73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153.xml"/><Relationship Id="rId5" Type="http://schemas.openxmlformats.org/officeDocument/2006/relationships/slide" Target="slide150.xml"/><Relationship Id="rId10" Type="http://schemas.openxmlformats.org/officeDocument/2006/relationships/image" Target="../media/image3.tiff"/><Relationship Id="rId4" Type="http://schemas.openxmlformats.org/officeDocument/2006/relationships/slide" Target="slide156.xml"/><Relationship Id="rId9" Type="http://schemas.openxmlformats.org/officeDocument/2006/relationships/image" Target="../media/image2.tif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7" Type="http://schemas.openxmlformats.org/officeDocument/2006/relationships/image" Target="../media/image3.tiff"/><Relationship Id="rId2" Type="http://schemas.openxmlformats.org/officeDocument/2006/relationships/slide" Target="slide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8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slide" Target="slide64.xml"/><Relationship Id="rId5" Type="http://schemas.openxmlformats.org/officeDocument/2006/relationships/slide" Target="slide61.xml"/><Relationship Id="rId4" Type="http://schemas.openxmlformats.org/officeDocument/2006/relationships/slide" Target="slide58.xml"/><Relationship Id="rId9" Type="http://schemas.openxmlformats.org/officeDocument/2006/relationships/image" Target="../media/image3.tif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7" Type="http://schemas.openxmlformats.org/officeDocument/2006/relationships/image" Target="../media/image3.tiff"/><Relationship Id="rId2" Type="http://schemas.openxmlformats.org/officeDocument/2006/relationships/slide" Target="slide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8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slide" Target="slide64.xml"/><Relationship Id="rId5" Type="http://schemas.openxmlformats.org/officeDocument/2006/relationships/slide" Target="slide61.xml"/><Relationship Id="rId4" Type="http://schemas.openxmlformats.org/officeDocument/2006/relationships/slide" Target="slide58.xml"/><Relationship Id="rId9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slide" Target="slide1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7" Type="http://schemas.openxmlformats.org/officeDocument/2006/relationships/image" Target="../media/image3.tiff"/><Relationship Id="rId2" Type="http://schemas.openxmlformats.org/officeDocument/2006/relationships/slide" Target="slide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8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slide" Target="slide64.xml"/><Relationship Id="rId5" Type="http://schemas.openxmlformats.org/officeDocument/2006/relationships/slide" Target="slide61.xml"/><Relationship Id="rId10" Type="http://schemas.openxmlformats.org/officeDocument/2006/relationships/image" Target="../media/image3.tiff"/><Relationship Id="rId4" Type="http://schemas.openxmlformats.org/officeDocument/2006/relationships/slide" Target="slide58.xml"/><Relationship Id="rId9" Type="http://schemas.openxmlformats.org/officeDocument/2006/relationships/image" Target="../media/image2.tif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7" Type="http://schemas.openxmlformats.org/officeDocument/2006/relationships/image" Target="../media/image3.tiff"/><Relationship Id="rId2" Type="http://schemas.openxmlformats.org/officeDocument/2006/relationships/slide" Target="slide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91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162.xml"/><Relationship Id="rId5" Type="http://schemas.openxmlformats.org/officeDocument/2006/relationships/slide" Target="slide165.xml"/><Relationship Id="rId4" Type="http://schemas.openxmlformats.org/officeDocument/2006/relationships/slide" Target="slide159.xml"/><Relationship Id="rId9" Type="http://schemas.openxmlformats.org/officeDocument/2006/relationships/image" Target="../media/image3.tif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7" Type="http://schemas.openxmlformats.org/officeDocument/2006/relationships/image" Target="../media/image3.tiff"/><Relationship Id="rId2" Type="http://schemas.openxmlformats.org/officeDocument/2006/relationships/slide" Target="slide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91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slide" Target="slide162.xml"/><Relationship Id="rId5" Type="http://schemas.openxmlformats.org/officeDocument/2006/relationships/slide" Target="slide165.xml"/><Relationship Id="rId4" Type="http://schemas.openxmlformats.org/officeDocument/2006/relationships/slide" Target="slide159.xml"/><Relationship Id="rId9" Type="http://schemas.openxmlformats.org/officeDocument/2006/relationships/image" Target="../media/image3.tif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slide" Target="slide1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7" Type="http://schemas.openxmlformats.org/officeDocument/2006/relationships/image" Target="../media/image3.tiff"/><Relationship Id="rId2" Type="http://schemas.openxmlformats.org/officeDocument/2006/relationships/slide" Target="slide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91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162.xml"/><Relationship Id="rId5" Type="http://schemas.openxmlformats.org/officeDocument/2006/relationships/slide" Target="slide165.xml"/><Relationship Id="rId10" Type="http://schemas.openxmlformats.org/officeDocument/2006/relationships/image" Target="../media/image3.tiff"/><Relationship Id="rId4" Type="http://schemas.openxmlformats.org/officeDocument/2006/relationships/slide" Target="slide159.xml"/><Relationship Id="rId9" Type="http://schemas.openxmlformats.org/officeDocument/2006/relationships/image" Target="../media/image2.tif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7" Type="http://schemas.openxmlformats.org/officeDocument/2006/relationships/image" Target="../media/image3.tiff"/><Relationship Id="rId2" Type="http://schemas.openxmlformats.org/officeDocument/2006/relationships/slide" Target="slide9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0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image" Target="../media/image4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7" Type="http://schemas.openxmlformats.org/officeDocument/2006/relationships/image" Target="../media/image3.tiff"/><Relationship Id="rId2" Type="http://schemas.openxmlformats.org/officeDocument/2006/relationships/slide" Target="slide9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0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7" Type="http://schemas.openxmlformats.org/officeDocument/2006/relationships/image" Target="../media/image3.tiff"/><Relationship Id="rId2" Type="http://schemas.openxmlformats.org/officeDocument/2006/relationships/slide" Target="slide9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slide" Target="slide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665A9-A369-D44D-9BA2-D619F251E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6765"/>
            <a:ext cx="9144000" cy="2387600"/>
          </a:xfrm>
        </p:spPr>
        <p:txBody>
          <a:bodyPr/>
          <a:lstStyle/>
          <a:p>
            <a:r>
              <a:rPr lang="de-DE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Zahlen hören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FF0827-AE34-3E4A-8F7C-27B6FDD0D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557" y="1560384"/>
            <a:ext cx="1338244" cy="1417665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709D35F-6B7C-E749-9BFA-2B4993E307C7}"/>
              </a:ext>
            </a:extLst>
          </p:cNvPr>
          <p:cNvGrpSpPr/>
          <p:nvPr/>
        </p:nvGrpSpPr>
        <p:grpSpPr>
          <a:xfrm>
            <a:off x="4390571" y="5301341"/>
            <a:ext cx="3410858" cy="1030515"/>
            <a:chOff x="4567786" y="5301341"/>
            <a:chExt cx="3410858" cy="1030515"/>
          </a:xfrm>
        </p:grpSpPr>
        <p:sp>
          <p:nvSpPr>
            <p:cNvPr id="5" name="Richtungspfeil 4">
              <a:hlinkClick r:id="" action="ppaction://noaction"/>
              <a:extLst>
                <a:ext uri="{FF2B5EF4-FFF2-40B4-BE49-F238E27FC236}">
                  <a16:creationId xmlns:a16="http://schemas.microsoft.com/office/drawing/2014/main" id="{43E02223-37E7-3740-B755-8BBED32F9913}"/>
                </a:ext>
              </a:extLst>
            </p:cNvPr>
            <p:cNvSpPr/>
            <p:nvPr/>
          </p:nvSpPr>
          <p:spPr>
            <a:xfrm>
              <a:off x="4567786" y="5301341"/>
              <a:ext cx="3410858" cy="1030515"/>
            </a:xfrm>
            <a:prstGeom prst="homePlate">
              <a:avLst/>
            </a:prstGeom>
            <a:solidFill>
              <a:srgbClr val="47858E"/>
            </a:solidFill>
            <a:ln>
              <a:solidFill>
                <a:srgbClr val="47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E73F665-8B69-4D41-A02C-76A02F75BF4D}"/>
                </a:ext>
              </a:extLst>
            </p:cNvPr>
            <p:cNvSpPr txBox="1"/>
            <p:nvPr/>
          </p:nvSpPr>
          <p:spPr>
            <a:xfrm>
              <a:off x="5104636" y="5554988"/>
              <a:ext cx="256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/>
                  </a:solidFill>
                  <a:latin typeface="Comic Sans MS" panose="030F0902030302020204" pitchFamily="66" charset="0"/>
                </a:rPr>
                <a:t>Los geht‘s!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330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id="{B68CBC28-3BE6-49EC-B49D-215D945A6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83997" y="2927710"/>
            <a:ext cx="540000" cy="540000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D9BF58E6-F980-DB4C-91C9-AA7085A4B220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22B8122F-8929-E344-ACFA-07ECB0336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49EF6A5D-56E1-0D4B-A543-24FC84585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F3169828-C076-0243-980E-C70EFE088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A43A852D-7F72-6748-877A-7E115E3EF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10A3277E-2EAF-CE47-810A-4A3CC9C80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0E60A267-A45E-1547-8BEE-2E8C72102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361B3DA3-4D9D-4945-928D-9DA36FE08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009697D6-BFBE-3F40-953D-08BFBA04CE04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E7F9A77A-F697-5945-A69B-C5D6B5D309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" action="ppaction://noaction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2" name="Aufnahme (6)">
            <a:hlinkClick r:id="" action="ppaction://media"/>
            <a:extLst>
              <a:ext uri="{FF2B5EF4-FFF2-40B4-BE49-F238E27FC236}">
                <a16:creationId xmlns:a16="http://schemas.microsoft.com/office/drawing/2014/main" id="{9A02F63A-23D6-486E-A643-617B9BCA1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83997" y="2916952"/>
            <a:ext cx="540000" cy="54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8D3BE5F-98CD-4C12-9AE3-88BE4DCC89DC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0DB47A6-1215-4C49-AD74-FBA83D11D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0E3226C-241C-AC42-AF06-2DE82E1640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089" y="1765174"/>
            <a:ext cx="4345821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2240473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773" y="1815328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09F2FED1-95B2-4B42-9281-116B4A9AC4F6}"/>
              </a:ext>
            </a:extLst>
          </p:cNvPr>
          <p:cNvCxnSpPr/>
          <p:nvPr/>
        </p:nvCxnSpPr>
        <p:spPr>
          <a:xfrm>
            <a:off x="10041513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57873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pic>
        <p:nvPicPr>
          <p:cNvPr id="9" name="1">
            <a:hlinkClick r:id="" action="ppaction://media"/>
            <a:extLst>
              <a:ext uri="{FF2B5EF4-FFF2-40B4-BE49-F238E27FC236}">
                <a16:creationId xmlns:a16="http://schemas.microsoft.com/office/drawing/2014/main" id="{2D288FB0-6293-4775-8732-41BECB708A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cxnSp>
        <p:nvCxnSpPr>
          <p:cNvPr id="12" name="Gerade Verbindung 17">
            <a:extLst>
              <a:ext uri="{FF2B5EF4-FFF2-40B4-BE49-F238E27FC236}">
                <a16:creationId xmlns:a16="http://schemas.microsoft.com/office/drawing/2014/main" id="{02F6199E-BEA7-4192-AEF6-E4394C12AD3D}"/>
              </a:ext>
            </a:extLst>
          </p:cNvPr>
          <p:cNvCxnSpPr/>
          <p:nvPr/>
        </p:nvCxnSpPr>
        <p:spPr>
          <a:xfrm>
            <a:off x="10041513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FAAEE17-908F-4798-B553-C44F5FEB7467}"/>
              </a:ext>
            </a:extLst>
          </p:cNvPr>
          <p:cNvGrpSpPr/>
          <p:nvPr/>
        </p:nvGrpSpPr>
        <p:grpSpPr>
          <a:xfrm>
            <a:off x="591015" y="5471999"/>
            <a:ext cx="3259337" cy="683473"/>
            <a:chOff x="610352" y="5308968"/>
            <a:chExt cx="3240000" cy="644150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C5E079D0-4663-4C6F-9A11-0134802CA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834C6C0D-2663-47A1-8A6D-49065E707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73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2241197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773" y="1815328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0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09F2FED1-95B2-4B42-9281-116B4A9AC4F6}"/>
              </a:ext>
            </a:extLst>
          </p:cNvPr>
          <p:cNvCxnSpPr/>
          <p:nvPr/>
        </p:nvCxnSpPr>
        <p:spPr>
          <a:xfrm>
            <a:off x="10041513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64029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2236340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504" y="1818801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09F2FED1-95B2-4B42-9281-116B4A9AC4F6}"/>
              </a:ext>
            </a:extLst>
          </p:cNvPr>
          <p:cNvCxnSpPr/>
          <p:nvPr/>
        </p:nvCxnSpPr>
        <p:spPr>
          <a:xfrm>
            <a:off x="10041513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74590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pic>
        <p:nvPicPr>
          <p:cNvPr id="6" name="17">
            <a:hlinkClick r:id="" action="ppaction://media"/>
            <a:extLst>
              <a:ext uri="{FF2B5EF4-FFF2-40B4-BE49-F238E27FC236}">
                <a16:creationId xmlns:a16="http://schemas.microsoft.com/office/drawing/2014/main" id="{1902F113-820C-446C-AE81-36A7E9AC15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cxnSp>
        <p:nvCxnSpPr>
          <p:cNvPr id="30" name="Gerade Verbindung 17">
            <a:extLst>
              <a:ext uri="{FF2B5EF4-FFF2-40B4-BE49-F238E27FC236}">
                <a16:creationId xmlns:a16="http://schemas.microsoft.com/office/drawing/2014/main" id="{ECC3B01A-8FFA-487B-9D84-76B819BF5D31}"/>
              </a:ext>
            </a:extLst>
          </p:cNvPr>
          <p:cNvCxnSpPr/>
          <p:nvPr/>
        </p:nvCxnSpPr>
        <p:spPr>
          <a:xfrm>
            <a:off x="10013504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D808A0C3-FDFC-4472-B923-A6ED75096B96}"/>
              </a:ext>
            </a:extLst>
          </p:cNvPr>
          <p:cNvGrpSpPr/>
          <p:nvPr/>
        </p:nvGrpSpPr>
        <p:grpSpPr>
          <a:xfrm>
            <a:off x="8341200" y="5472000"/>
            <a:ext cx="3240000" cy="644150"/>
            <a:chOff x="610352" y="5308968"/>
            <a:chExt cx="3240000" cy="644150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6EA3B3AB-173B-47A7-AC81-F7ECA0530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8C33B8CD-3083-41BD-9191-7C5F3CC79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0F4AE336-DFB8-46F3-B4EB-CEC2EFEE6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FD0FF144-F124-4F26-85E7-44701779E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7451036E-0859-4C0B-BAA8-14BD516E5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20E3274D-5127-4B92-A03D-03B423B90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93E70913-9115-4E93-81B1-DED3C5792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D1BBE66B-0228-49E1-9B59-C4DE96DE5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6C2202C3-BA96-4868-8114-716CC93DF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CA42B11A-7DCD-4B92-9358-44D51493C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A2760094-AABB-41D8-9A4E-AD9CB4269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F214526A-9F2A-4806-845B-64AC5D951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00368ADD-D2BF-422B-8E7A-1A8DA0CC5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853" y="5671546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037F89C5-EC2A-443F-ABD8-B4BC2825D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1E0C3E38-56F7-416D-9A9E-B5F4E9414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8152" y="5671546"/>
              <a:ext cx="241200" cy="241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9A1DD3E8-83E3-4560-B2A2-DD1F3D2EC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CBE20C3C-46EA-411D-83AA-C95AD9047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CB723F96-C42D-4F9B-896F-7E2104294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875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42" y="2246172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773" y="1818801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9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FB609A31-D086-184C-8E6B-D6C5275E4215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ABE5CDB-3F69-4276-94C1-BA2E0F969984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247DC4A0-6EA2-4362-87CB-1DFEDCA0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1BB9A39D-E918-4DB5-915E-53465769C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9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09F2FED1-95B2-4B42-9281-116B4A9AC4F6}"/>
              </a:ext>
            </a:extLst>
          </p:cNvPr>
          <p:cNvCxnSpPr/>
          <p:nvPr/>
        </p:nvCxnSpPr>
        <p:spPr>
          <a:xfrm>
            <a:off x="10041513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27172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pic>
        <p:nvPicPr>
          <p:cNvPr id="10" name="11">
            <a:hlinkClick r:id="" action="ppaction://media"/>
            <a:extLst>
              <a:ext uri="{FF2B5EF4-FFF2-40B4-BE49-F238E27FC236}">
                <a16:creationId xmlns:a16="http://schemas.microsoft.com/office/drawing/2014/main" id="{8C58ADC1-026D-47E6-AFCA-82F7CC5AE7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78961" y="2995610"/>
            <a:ext cx="540000" cy="540000"/>
          </a:xfrm>
          <a:prstGeom prst="rect">
            <a:avLst/>
          </a:prstGeom>
        </p:spPr>
      </p:pic>
      <p:cxnSp>
        <p:nvCxnSpPr>
          <p:cNvPr id="23" name="Gerade Verbindung 17">
            <a:extLst>
              <a:ext uri="{FF2B5EF4-FFF2-40B4-BE49-F238E27FC236}">
                <a16:creationId xmlns:a16="http://schemas.microsoft.com/office/drawing/2014/main" id="{1040CFCE-FEC3-4A75-840A-132289BE0E51}"/>
              </a:ext>
            </a:extLst>
          </p:cNvPr>
          <p:cNvCxnSpPr>
            <a:cxnSpLocks/>
          </p:cNvCxnSpPr>
          <p:nvPr/>
        </p:nvCxnSpPr>
        <p:spPr>
          <a:xfrm>
            <a:off x="9961650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76E902B0-CA3F-4C6C-BAFB-D91BB769AEE7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233FCFE7-F6F7-4F31-BF44-35497D40A2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768AFE7-F69B-114F-91F5-1C7A752CA3E9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37E96D93-6DBF-F646-A615-25B149D89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15B0F165-B754-4340-8884-490A3188A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40" name="Grafik 39">
            <a:extLst>
              <a:ext uri="{FF2B5EF4-FFF2-40B4-BE49-F238E27FC236}">
                <a16:creationId xmlns:a16="http://schemas.microsoft.com/office/drawing/2014/main" id="{9B8F62BE-DB5E-624C-91D7-565B07E363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B40F8574-A996-7E41-BBE3-FE708109609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FC700C8B-BA0A-6941-A77D-98B71CA591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9EB57A35-DCD9-C541-A810-826171CF16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FA372CFF-DE68-E04C-8066-F2A2021B576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EE9694B1-6E05-FB41-B52F-AA01027052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AFEBDA0F-D21C-0242-8E4D-3F4390EBA3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42" y="2246172"/>
            <a:ext cx="323397" cy="323397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E72D661F-91AA-B144-81F8-11FAEA891CD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773" y="1818801"/>
            <a:ext cx="323397" cy="323397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8F4F6F8C-CBAD-8448-BD1F-88FE7E5246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049F74EF-5614-EF4E-9EC2-504B39F852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8D3795F-46EE-4321-98EF-8C4C00D047B6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9BA112A1-4887-4B0C-9660-D10B9E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D5F468B-66AA-40F6-A841-DE20ABCB9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10D9BF7-6D6D-486E-A7FA-24EB70D49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1823843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DA5239E-7FAD-48CA-A9FB-49BF57C1A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4F4F004-6B5F-4611-8398-FB3FA62BB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2D93FDB-D2B8-43D9-ACBF-177AA7B09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DFBB5FC-181E-4E6C-9112-390D23FFD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8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267712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id="{3EFAC6F3-F610-4CDC-ACB2-4D958617D0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293E0D54-A472-4758-AF32-D41946722D50}"/>
              </a:ext>
            </a:extLst>
          </p:cNvPr>
          <p:cNvGrpSpPr/>
          <p:nvPr/>
        </p:nvGrpSpPr>
        <p:grpSpPr>
          <a:xfrm>
            <a:off x="4471200" y="5472000"/>
            <a:ext cx="3240000" cy="644150"/>
            <a:chOff x="610352" y="5308968"/>
            <a:chExt cx="3240000" cy="644150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4E4AE37E-B54D-4E67-B9D4-603326BCC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9C20AED6-8E73-4CF8-AEC0-85E9C4E01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55004E57-E91F-4486-BD9B-3C9BE0F72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262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8D3795F-46EE-4321-98EF-8C4C00D047B6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9BA112A1-4887-4B0C-9660-D10B9E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D5F468B-66AA-40F6-A841-DE20ABCB9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10D9BF7-6D6D-486E-A7FA-24EB70D49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1823843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DA5239E-7FAD-48CA-A9FB-49BF57C1A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4F4F004-6B5F-4611-8398-FB3FA62BB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2D93FDB-D2B8-43D9-ACBF-177AA7B09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DFBB5FC-181E-4E6C-9112-390D23FFD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9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14696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id="{DDD0B406-72F8-401E-ACB0-084DA12D74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84D413F-1A9F-4D39-AE08-E5A87C1B6292}"/>
              </a:ext>
            </a:extLst>
          </p:cNvPr>
          <p:cNvGrpSpPr/>
          <p:nvPr/>
        </p:nvGrpSpPr>
        <p:grpSpPr>
          <a:xfrm>
            <a:off x="8341650" y="5472000"/>
            <a:ext cx="3240000" cy="644150"/>
            <a:chOff x="610352" y="5308968"/>
            <a:chExt cx="3240000" cy="644150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43236FDC-21A8-4902-BC7F-8D13F5D9E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826E50DD-2529-474D-B17C-F4A1D9BD0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48DF774D-D31C-4C97-873F-7B0E65106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0D61986-35FD-4D6E-A0CC-6CB164BE4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8C3A5671-808F-45BA-86AA-3DA953F52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73C01F56-A124-4D05-AA15-4942C988E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3DBCBFA7-8907-4370-9D39-E9DFC2FB2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277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8D3795F-46EE-4321-98EF-8C4C00D047B6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9BA112A1-4887-4B0C-9660-D10B9E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D5F468B-66AA-40F6-A841-DE20ABCB9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10D9BF7-6D6D-486E-A7FA-24EB70D49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1823843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DA5239E-7FAD-48CA-A9FB-49BF57C1A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4F4F004-6B5F-4611-8398-FB3FA62BB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2D93FDB-D2B8-43D9-ACBF-177AA7B09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DFBB5FC-181E-4E6C-9112-390D23FFD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9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778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D8DA930D-D64C-4ED9-BF09-9C9208CCE81F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77269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11" name="5">
            <a:hlinkClick r:id="" action="ppaction://media"/>
            <a:extLst>
              <a:ext uri="{FF2B5EF4-FFF2-40B4-BE49-F238E27FC236}">
                <a16:creationId xmlns:a16="http://schemas.microsoft.com/office/drawing/2014/main" id="{FD8AED13-C01D-4F33-96D9-22FFB0F2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7121" y="2985778"/>
            <a:ext cx="540000" cy="540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A426C02-A907-4FFA-8BCA-E5627E83C7ED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9F238653-A5D0-4BF7-AC84-7AC2338F30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06E8A50-BCF0-704F-A0EF-AF69FCB5F263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B9F32411-68EF-364B-AE09-515D2AB6D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ABA57669-52AA-DD4D-BB69-E64FBC184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9D8BF6AE-699E-5947-A437-458C0A9789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C1BF27CB-7B7C-AC45-AB56-C068900711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A1371DCE-7D43-9541-8F34-63210804D0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0FD54C23-5D3E-1948-9135-DECEB7F52A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3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442" y="2251355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9807" y="1818801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A62DD24-7FB7-456B-811E-6583748CD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1" y="2251356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7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09F2FED1-95B2-4B42-9281-116B4A9AC4F6}"/>
              </a:ext>
            </a:extLst>
          </p:cNvPr>
          <p:cNvCxnSpPr/>
          <p:nvPr/>
        </p:nvCxnSpPr>
        <p:spPr>
          <a:xfrm>
            <a:off x="6096000" y="3967323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42338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pic>
        <p:nvPicPr>
          <p:cNvPr id="9" name="17">
            <a:hlinkClick r:id="" action="ppaction://media"/>
            <a:extLst>
              <a:ext uri="{FF2B5EF4-FFF2-40B4-BE49-F238E27FC236}">
                <a16:creationId xmlns:a16="http://schemas.microsoft.com/office/drawing/2014/main" id="{18E12291-6539-4F0C-8F32-5CF9A71392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cxnSp>
        <p:nvCxnSpPr>
          <p:cNvPr id="33" name="Gerade Verbindung 17">
            <a:extLst>
              <a:ext uri="{FF2B5EF4-FFF2-40B4-BE49-F238E27FC236}">
                <a16:creationId xmlns:a16="http://schemas.microsoft.com/office/drawing/2014/main" id="{B5C33314-9688-45F9-A0B0-5BC2F9B1A1C3}"/>
              </a:ext>
            </a:extLst>
          </p:cNvPr>
          <p:cNvCxnSpPr>
            <a:cxnSpLocks/>
          </p:cNvCxnSpPr>
          <p:nvPr/>
        </p:nvCxnSpPr>
        <p:spPr>
          <a:xfrm>
            <a:off x="6199854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E792546-D407-4B9B-B398-500BD72C9265}"/>
              </a:ext>
            </a:extLst>
          </p:cNvPr>
          <p:cNvGrpSpPr/>
          <p:nvPr/>
        </p:nvGrpSpPr>
        <p:grpSpPr>
          <a:xfrm>
            <a:off x="4471995" y="5476256"/>
            <a:ext cx="3240000" cy="644150"/>
            <a:chOff x="610352" y="5308968"/>
            <a:chExt cx="3240000" cy="644150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D1050046-D1AD-4A15-8C4D-51ED9FBD9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372DB7FB-A58E-4566-A187-8869577CD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5600E26A-280A-43C1-AF7A-2185A4EE1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109F770F-EA0D-42B6-B560-7BA46E9F3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FF03B0CE-FFD6-461C-8920-53A633875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21BC7B37-924A-4663-836F-BA24ED4ED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CF833C3E-FA62-4002-814F-112553212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B7139D8A-DC68-4508-9659-4756430BF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C952F99E-B171-40CD-95B1-44A8B0509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15C88269-9804-47C7-8076-9B4AE8B5C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CA46D078-87E2-40CF-B428-A360B7202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3FF96187-5B49-43F4-87B5-67FDD768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796B4972-D1DB-4274-8120-15BB967EB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853" y="5671546"/>
              <a:ext cx="241200" cy="241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FA4F333A-BB17-4783-800C-048330DFF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E6EE15E1-3336-44E3-8284-11243B703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8152" y="5671546"/>
              <a:ext cx="241200" cy="241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E3B36A94-668E-4E45-A426-BF77FA12C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5E3EB90C-C8B9-45FD-AAF2-D661D15A4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3A09554F-8938-48FD-8352-5272CB663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055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2246387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975" y="1818801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A62DD24-7FB7-456B-811E-6583748CD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2235901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09F2FED1-95B2-4B42-9281-116B4A9AC4F6}"/>
              </a:ext>
            </a:extLst>
          </p:cNvPr>
          <p:cNvCxnSpPr/>
          <p:nvPr/>
        </p:nvCxnSpPr>
        <p:spPr>
          <a:xfrm>
            <a:off x="6096000" y="3967323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66589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pic>
        <p:nvPicPr>
          <p:cNvPr id="6" name="20">
            <a:hlinkClick r:id="" action="ppaction://media"/>
            <a:extLst>
              <a:ext uri="{FF2B5EF4-FFF2-40B4-BE49-F238E27FC236}">
                <a16:creationId xmlns:a16="http://schemas.microsoft.com/office/drawing/2014/main" id="{C828BADA-F3CE-4ABB-A080-E59DA497FE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cxnSp>
        <p:nvCxnSpPr>
          <p:cNvPr id="33" name="Gerade Verbindung 17">
            <a:extLst>
              <a:ext uri="{FF2B5EF4-FFF2-40B4-BE49-F238E27FC236}">
                <a16:creationId xmlns:a16="http://schemas.microsoft.com/office/drawing/2014/main" id="{A320618D-185A-48C7-9E35-F949BFD088BB}"/>
              </a:ext>
            </a:extLst>
          </p:cNvPr>
          <p:cNvCxnSpPr>
            <a:cxnSpLocks/>
          </p:cNvCxnSpPr>
          <p:nvPr/>
        </p:nvCxnSpPr>
        <p:spPr>
          <a:xfrm>
            <a:off x="6199854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6B01C6F9-FF70-4463-B731-CB91BCEE1638}"/>
              </a:ext>
            </a:extLst>
          </p:cNvPr>
          <p:cNvGrpSpPr/>
          <p:nvPr/>
        </p:nvGrpSpPr>
        <p:grpSpPr>
          <a:xfrm>
            <a:off x="8341200" y="5472000"/>
            <a:ext cx="3240000" cy="644150"/>
            <a:chOff x="610352" y="5308968"/>
            <a:chExt cx="3240000" cy="644150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1CD29779-AB93-498E-995A-44B0512EB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411D55FB-5E9F-448D-8E2F-96E244494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A0851C87-39B6-4A26-A8BA-73244EF83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C3C69D51-9BB6-49C1-AFBF-9A697DF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C1F6C978-9516-4B07-B8E4-F6D5000A1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BF7B3EB3-EE33-4531-AE88-98ABDC596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C1326CA9-006C-4BF5-92CC-AB7AB72B6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49944241-A412-4C6B-82AC-CE35F9BCD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0978EBE6-601A-42FB-B6A9-0B8B2D076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5540D849-1739-4426-92B1-772EF6E52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B420BF24-0E2A-40E8-ABE4-2B7EB6E46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CFAC6120-7DF6-4F37-A632-010DA5946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B2604C55-A114-4B7D-B454-261362E84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853" y="5671546"/>
              <a:ext cx="241200" cy="241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FB4D08E-2281-4779-B701-519D02B43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91488192-3E31-494E-A760-7DD2ECE5F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8152" y="5671546"/>
              <a:ext cx="241200" cy="241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4920FFF-106F-49DB-93E4-831B33EF2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668371"/>
              <a:ext cx="241200" cy="241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E82BF177-F4E9-40B2-91C0-57606520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141ABAB8-993A-4415-A66A-677651BB5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54D66C58-52B8-4B2C-90B8-114345DDB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0C9562B8-AE13-4825-960D-F840EFEA2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671481"/>
              <a:ext cx="241200" cy="241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7E9EB4CC-F4F2-4868-A997-13F7C11A2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8584" y="5671481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768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2252849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975" y="1818801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A62DD24-7FB7-456B-811E-6583748CD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2252850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6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09F2FED1-95B2-4B42-9281-116B4A9AC4F6}"/>
              </a:ext>
            </a:extLst>
          </p:cNvPr>
          <p:cNvCxnSpPr/>
          <p:nvPr/>
        </p:nvCxnSpPr>
        <p:spPr>
          <a:xfrm>
            <a:off x="6096000" y="3967323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12001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pic>
        <p:nvPicPr>
          <p:cNvPr id="11" name="12">
            <a:hlinkClick r:id="" action="ppaction://media"/>
            <a:extLst>
              <a:ext uri="{FF2B5EF4-FFF2-40B4-BE49-F238E27FC236}">
                <a16:creationId xmlns:a16="http://schemas.microsoft.com/office/drawing/2014/main" id="{F63CD0D4-1ED1-4274-932D-4EBAE78A38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4786" y="3000243"/>
            <a:ext cx="540000" cy="540000"/>
          </a:xfrm>
          <a:prstGeom prst="rect">
            <a:avLst/>
          </a:prstGeom>
        </p:spPr>
      </p:pic>
      <p:cxnSp>
        <p:nvCxnSpPr>
          <p:cNvPr id="21" name="Gerade Verbindung 17">
            <a:extLst>
              <a:ext uri="{FF2B5EF4-FFF2-40B4-BE49-F238E27FC236}">
                <a16:creationId xmlns:a16="http://schemas.microsoft.com/office/drawing/2014/main" id="{090FC0C7-723B-4A14-A6D1-11CB603074CE}"/>
              </a:ext>
            </a:extLst>
          </p:cNvPr>
          <p:cNvCxnSpPr>
            <a:cxnSpLocks/>
          </p:cNvCxnSpPr>
          <p:nvPr/>
        </p:nvCxnSpPr>
        <p:spPr>
          <a:xfrm>
            <a:off x="6199854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31B4BBA2-470B-47EB-B506-E39A8BEE9AD4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CFFCC91F-D604-47E0-853D-4B1C64D91A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D0CB6B0A-D09A-9F42-86E5-0ACEE1DA0D53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55CBB9C5-2206-6042-B826-D830936C4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2300189C-46C5-6F44-B1C6-96E2559C8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45" name="Grafik 44">
            <a:extLst>
              <a:ext uri="{FF2B5EF4-FFF2-40B4-BE49-F238E27FC236}">
                <a16:creationId xmlns:a16="http://schemas.microsoft.com/office/drawing/2014/main" id="{B4A32CC3-767F-1848-B0A0-7CDD3B335E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08C2468F-699D-B842-8DD1-955F6546A7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6BB81D6E-50F1-C244-972E-009E40163C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28C95FD3-6FB7-2E4D-BAB3-1A3537B8E9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1DBCD22A-8C3D-B947-A972-A5D1196CF0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7A11AB9B-D2D1-4D41-8D42-F362465878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E1119EB7-FEF7-7443-B96B-6C9CDE8D7A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2252849"/>
            <a:ext cx="323397" cy="323397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BCC23290-966B-0C4A-89B8-C920F8B5F4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975" y="1818801"/>
            <a:ext cx="323397" cy="323397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1E96E36D-98F6-D34B-832D-ED39DDF045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4808FF50-2F30-1749-A91F-7C2C30844A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FFDEA549-94E8-7849-99B0-43378F9F29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2252850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1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pic>
        <p:nvPicPr>
          <p:cNvPr id="20" name="7">
            <a:hlinkClick r:id="" action="ppaction://media"/>
            <a:extLst>
              <a:ext uri="{FF2B5EF4-FFF2-40B4-BE49-F238E27FC236}">
                <a16:creationId xmlns:a16="http://schemas.microsoft.com/office/drawing/2014/main" id="{1E4E51C9-84B2-9148-8A67-DB608DE379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4000" y="2950549"/>
            <a:ext cx="540000" cy="540000"/>
          </a:xfrm>
          <a:prstGeom prst="rect">
            <a:avLst/>
          </a:prstGeom>
        </p:spPr>
      </p:pic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63FC64E8-2E16-4040-BB9E-34537C45890E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379BEECB-3EB5-424B-8AF0-1DD4A429F242}"/>
              </a:ext>
            </a:extLst>
          </p:cNvPr>
          <p:cNvGrpSpPr/>
          <p:nvPr/>
        </p:nvGrpSpPr>
        <p:grpSpPr>
          <a:xfrm>
            <a:off x="610352" y="5472000"/>
            <a:ext cx="3240000" cy="644150"/>
            <a:chOff x="610352" y="5308968"/>
            <a:chExt cx="3240000" cy="644150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197D55B0-BC61-498F-B4EF-6748E41AC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77C614D8-C69F-4D43-9495-011D91F77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22F3EB53-DD6F-4215-B260-97BC41B5A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C7656C07-3905-4399-9D9B-DDC669182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C622D745-48E3-4E32-A650-AE0078A62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7DE34F76-C3D0-41E6-859C-CC4AD6A6C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CAD83A4B-AAEB-4370-B121-DDC444C8E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5C2AB5BC-CD38-49E1-AF40-60E0FC855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5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8D3795F-46EE-4321-98EF-8C4C00D047B6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9BA112A1-4887-4B0C-9660-D10B9E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D5F468B-66AA-40F6-A841-DE20ABCB9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10D9BF7-6D6D-486E-A7FA-24EB70D49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1823843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DA5239E-7FAD-48CA-A9FB-49BF57C1A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4F4F004-6B5F-4611-8398-FB3FA62BB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2D93FDB-D2B8-43D9-ACBF-177AA7B09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2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4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6D4DF576-9337-407C-902C-4ABFB1E26E9A}"/>
              </a:ext>
            </a:extLst>
          </p:cNvPr>
          <p:cNvCxnSpPr>
            <a:cxnSpLocks/>
          </p:cNvCxnSpPr>
          <p:nvPr/>
        </p:nvCxnSpPr>
        <p:spPr>
          <a:xfrm>
            <a:off x="1963915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65595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 Verbindung 17">
            <a:extLst>
              <a:ext uri="{FF2B5EF4-FFF2-40B4-BE49-F238E27FC236}">
                <a16:creationId xmlns:a16="http://schemas.microsoft.com/office/drawing/2014/main" id="{D1375459-C347-4895-BD85-AFC799239205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pic>
        <p:nvPicPr>
          <p:cNvPr id="9" name="7">
            <a:hlinkClick r:id="" action="ppaction://media"/>
            <a:extLst>
              <a:ext uri="{FF2B5EF4-FFF2-40B4-BE49-F238E27FC236}">
                <a16:creationId xmlns:a16="http://schemas.microsoft.com/office/drawing/2014/main" id="{2CF4B45A-9961-47A4-805E-3186AC2CD6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1B5E4CA-2D8A-4F7D-A191-F02380B26D13}"/>
              </a:ext>
            </a:extLst>
          </p:cNvPr>
          <p:cNvGrpSpPr/>
          <p:nvPr/>
        </p:nvGrpSpPr>
        <p:grpSpPr>
          <a:xfrm>
            <a:off x="591015" y="5471999"/>
            <a:ext cx="3259337" cy="683473"/>
            <a:chOff x="610352" y="5308968"/>
            <a:chExt cx="3240000" cy="644150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F9292FB0-FA61-450E-83A0-F21E3F1EC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F5DE7F5-8FE4-41A3-88D1-8E2223042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6BF42311-0AEF-44E1-B100-3F131167F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655B51D6-222B-413C-A353-B40A6756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4835181E-4BAD-4812-A594-9D2B06DBE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A36684BB-D4D6-4482-9450-1A9478EE5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B89F37FB-441B-4353-AB42-C298E33DA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56EDD471-FF18-4353-87A6-B1880D53D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504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8D3795F-46EE-4321-98EF-8C4C00D047B6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9BA112A1-4887-4B0C-9660-D10B9E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D5F468B-66AA-40F6-A841-DE20ABCB9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10D9BF7-6D6D-486E-A7FA-24EB70D49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1823843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DA5239E-7FAD-48CA-A9FB-49BF57C1A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4F4F004-6B5F-4611-8398-FB3FA62BB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2D93FDB-D2B8-43D9-ACBF-177AA7B09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8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4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6D4DF576-9337-407C-902C-4ABFB1E26E9A}"/>
              </a:ext>
            </a:extLst>
          </p:cNvPr>
          <p:cNvCxnSpPr>
            <a:cxnSpLocks/>
          </p:cNvCxnSpPr>
          <p:nvPr/>
        </p:nvCxnSpPr>
        <p:spPr>
          <a:xfrm>
            <a:off x="1963915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15284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erade Verbindung 17">
            <a:extLst>
              <a:ext uri="{FF2B5EF4-FFF2-40B4-BE49-F238E27FC236}">
                <a16:creationId xmlns:a16="http://schemas.microsoft.com/office/drawing/2014/main" id="{E024B036-F420-4AB8-816D-7E7A692533FB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pic>
        <p:nvPicPr>
          <p:cNvPr id="2" name="14">
            <a:hlinkClick r:id="" action="ppaction://media"/>
            <a:extLst>
              <a:ext uri="{FF2B5EF4-FFF2-40B4-BE49-F238E27FC236}">
                <a16:creationId xmlns:a16="http://schemas.microsoft.com/office/drawing/2014/main" id="{04E626EA-5F6E-4575-8328-FE558AB9D6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2C42F96-CEFE-4985-871D-B323CD1316DA}"/>
              </a:ext>
            </a:extLst>
          </p:cNvPr>
          <p:cNvGrpSpPr/>
          <p:nvPr/>
        </p:nvGrpSpPr>
        <p:grpSpPr>
          <a:xfrm>
            <a:off x="8341200" y="5472000"/>
            <a:ext cx="3240000" cy="644150"/>
            <a:chOff x="610352" y="5308968"/>
            <a:chExt cx="3240000" cy="644150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6CD1E0FB-1205-4808-AB76-65D74938A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A55A9AE-7EE1-4E5A-9E5C-AAF860181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9FE92EC4-DEB5-45BC-97AE-9EADE6E8B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3854F9E8-5D98-48A3-9649-4D3680B5E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4410658-75EA-43D9-8FD7-2861EA9A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6264CCB2-CACC-4400-BB09-70A35AD8E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932C5846-2C34-456D-A840-B7ECB83FD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435C487C-F308-4BB3-9A96-B770C660A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1323CA13-0231-4E3E-815E-21CE39915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7010FF63-28A0-4C35-8BDE-BA34E7ACA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AE6888A6-4541-4E66-88FE-C786F1C19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EBBAEF55-24E4-4D36-BB3A-4062F46AB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E72BF82E-8A70-4135-AA60-4B7BDD407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E9A54B5B-B582-44AD-8783-5E3498E61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EA9F57B7-71E8-40C2-A156-5E8E09910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30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8D3795F-46EE-4321-98EF-8C4C00D047B6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9BA112A1-4887-4B0C-9660-D10B9E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D5F468B-66AA-40F6-A841-DE20ABCB9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10D9BF7-6D6D-486E-A7FA-24EB70D49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1823843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DA5239E-7FAD-48CA-A9FB-49BF57C1A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4F4F004-6B5F-4611-8398-FB3FA62BB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2D93FDB-D2B8-43D9-ACBF-177AA7B09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8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4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6D4DF576-9337-407C-902C-4ABFB1E26E9A}"/>
              </a:ext>
            </a:extLst>
          </p:cNvPr>
          <p:cNvCxnSpPr>
            <a:cxnSpLocks/>
          </p:cNvCxnSpPr>
          <p:nvPr/>
        </p:nvCxnSpPr>
        <p:spPr>
          <a:xfrm>
            <a:off x="1963915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03439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 Verbindung 17">
            <a:extLst>
              <a:ext uri="{FF2B5EF4-FFF2-40B4-BE49-F238E27FC236}">
                <a16:creationId xmlns:a16="http://schemas.microsoft.com/office/drawing/2014/main" id="{3576F400-B0DE-4016-93DD-FD58CC624247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rgbClr val="70AD47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id="{5032E570-BCE3-4732-8AC9-801B247888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10234" y="2972105"/>
            <a:ext cx="540000" cy="540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3689B31-23D1-40B9-9EB9-54C5BB69A425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D7EC4F5-431A-4E43-9640-F9A0CC6365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F5F8782-867D-4345-BEFF-AF1509EEE8F2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F9641FF6-F513-3F47-BB71-1AA27E4DB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E0923D22-4FC5-6844-B4D4-7C4A04F3E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394C16DB-D5D3-304A-8FAE-66EEABD813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D14773AE-C1F5-B645-81DB-E4CB3DDE66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87E3C484-B2F0-B64F-A4E3-D3DE57C1AD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402" y="1823842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1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FB609A31-D086-184C-8E6B-D6C5275E4215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ABE5CDB-3F69-4276-94C1-BA2E0F969984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247DC4A0-6EA2-4362-87CB-1DFEDCA0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1BB9A39D-E918-4DB5-915E-53465769C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2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/>
    </mc:Choice>
    <mc:Fallback>
      <p:transition spd="slow" advTm="3000"/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257396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10" name="0">
            <a:hlinkClick r:id="" action="ppaction://media"/>
            <a:extLst>
              <a:ext uri="{FF2B5EF4-FFF2-40B4-BE49-F238E27FC236}">
                <a16:creationId xmlns:a16="http://schemas.microsoft.com/office/drawing/2014/main" id="{A0C514FA-1837-4A7E-845A-9A2C360D31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3C2B058-A2EF-4CC6-8F27-CEFB146E04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15" y="5471999"/>
            <a:ext cx="3259337" cy="6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2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773" y="1815254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7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4579148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6" name="6">
            <a:hlinkClick r:id="" action="ppaction://media"/>
            <a:extLst>
              <a:ext uri="{FF2B5EF4-FFF2-40B4-BE49-F238E27FC236}">
                <a16:creationId xmlns:a16="http://schemas.microsoft.com/office/drawing/2014/main" id="{FF378872-2307-4989-A367-C4853510DC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6862A26-BB2D-4023-9A18-5AB5CB97BA7B}"/>
              </a:ext>
            </a:extLst>
          </p:cNvPr>
          <p:cNvGrpSpPr/>
          <p:nvPr/>
        </p:nvGrpSpPr>
        <p:grpSpPr>
          <a:xfrm>
            <a:off x="8341200" y="5471999"/>
            <a:ext cx="3259337" cy="683473"/>
            <a:chOff x="610352" y="5308968"/>
            <a:chExt cx="3240000" cy="644150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0C58B6C3-B8DA-4F13-BF6A-AD6A33EBB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D66CF7AD-EC66-4528-B61B-D0906F77E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F4B139D8-4DFB-4D49-B47E-86D4409D9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5B9C1E12-412D-4496-B816-A9D4BD53B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53A36AA6-1E0B-4D90-88A5-82730DB17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B9F665C8-DD92-4743-9537-E9CB35202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359CEF42-7EE8-4D36-854F-B13AE063D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556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773" y="1818801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9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260230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9" name="9">
            <a:hlinkClick r:id="" action="ppaction://media"/>
            <a:extLst>
              <a:ext uri="{FF2B5EF4-FFF2-40B4-BE49-F238E27FC236}">
                <a16:creationId xmlns:a16="http://schemas.microsoft.com/office/drawing/2014/main" id="{F3A61463-18DD-4A0B-883A-4A748FAECC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90681" y="2995610"/>
            <a:ext cx="540000" cy="540000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11112C1B-8F7F-4697-B451-5A01795B328A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D9C5B582-8C96-430A-ABC3-05E04EE26C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64DC63F0-1C24-FB45-80A9-B2DE91A4CEE4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4E25442F-C300-9346-B479-BEE3C132C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3322D2F6-B3EF-AF4F-B054-2069FC7AC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7" name="Grafik 36">
            <a:extLst>
              <a:ext uri="{FF2B5EF4-FFF2-40B4-BE49-F238E27FC236}">
                <a16:creationId xmlns:a16="http://schemas.microsoft.com/office/drawing/2014/main" id="{8B84F2DC-473C-9941-B1B6-EE3B6B3715E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47E5551C-0EC9-3648-A76E-69CBACD858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2E1D0E22-DDBE-814A-BFCB-8B5F038BD3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0574261A-1911-384C-9070-51DCBD63148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CD9374E9-B5B7-F145-939B-FFDE724843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3F1CA8B5-EFBB-FC41-B557-AF54F7A9B0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2CD51475-08F2-014E-9400-418342EA3C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773" y="1818801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19740528-C5B3-5C4B-AD13-A12C1ED5D0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6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0564" y="2253178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301" y="1815329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A62DD24-7FB7-456B-811E-6583748CD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434" y="2253179"/>
            <a:ext cx="323397" cy="3233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85E805E-5560-4F98-A759-5F8B69403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2226508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7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3828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D8DA930D-D64C-4ED9-BF09-9C9208CCE81F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18394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952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16" name="8">
            <a:hlinkClick r:id="" action="ppaction://media"/>
            <a:extLst>
              <a:ext uri="{FF2B5EF4-FFF2-40B4-BE49-F238E27FC236}">
                <a16:creationId xmlns:a16="http://schemas.microsoft.com/office/drawing/2014/main" id="{D3F5AB8D-47D0-44A2-8E11-3184E974E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3CC6EB8-6AEC-4559-A289-F6DEB189E241}"/>
              </a:ext>
            </a:extLst>
          </p:cNvPr>
          <p:cNvGrpSpPr/>
          <p:nvPr/>
        </p:nvGrpSpPr>
        <p:grpSpPr>
          <a:xfrm>
            <a:off x="4471200" y="5472000"/>
            <a:ext cx="3240000" cy="644150"/>
            <a:chOff x="610352" y="5308968"/>
            <a:chExt cx="3240000" cy="64415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743A9FAE-E115-4E79-8AFF-399B944CF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D999D680-ED0E-4BCA-BCD5-56AA46E78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4FE9B30F-F1AA-4CA2-ADF1-8491B0E82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72683F5F-EC0A-4B66-A8EA-69410DD8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AD446A9A-BD4F-4E9D-ADAA-025CFE48D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E1F9CD36-12ED-4BBC-8438-ABB24EC0A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78E70530-B8AA-4D29-9EA4-5014AB427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CFB3D8AC-5157-4025-9382-FBD753999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B38578D-7188-44FC-AA02-8528C4E0A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419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2243902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301" y="1823842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A62DD24-7FB7-456B-811E-6583748CD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434" y="2243902"/>
            <a:ext cx="323397" cy="3233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85E805E-5560-4F98-A759-5F8B69403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2243901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6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705117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2" name="18">
            <a:hlinkClick r:id="" action="ppaction://media"/>
            <a:extLst>
              <a:ext uri="{FF2B5EF4-FFF2-40B4-BE49-F238E27FC236}">
                <a16:creationId xmlns:a16="http://schemas.microsoft.com/office/drawing/2014/main" id="{DE22460A-FE32-46D0-B544-1FF70B27F9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B5213229-B651-41D6-B714-3FD0D7EA61D7}"/>
              </a:ext>
            </a:extLst>
          </p:cNvPr>
          <p:cNvGrpSpPr/>
          <p:nvPr/>
        </p:nvGrpSpPr>
        <p:grpSpPr>
          <a:xfrm>
            <a:off x="8341200" y="5472000"/>
            <a:ext cx="3240000" cy="644150"/>
            <a:chOff x="610352" y="5308968"/>
            <a:chExt cx="3240000" cy="644150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78DF416-72A3-479F-BC98-AC8807B0D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DDADAB99-861E-450E-BCBE-52877A5F4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597E45B2-69B7-4588-865A-7C57FA42C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BD8F1432-5320-4471-AB09-BFA952337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FBF4E139-A507-42C7-A16A-F6FDB84C4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206CEC5A-EB44-4BFB-A1ED-330BDFA6C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2F9E0EC7-430F-4B77-A5E6-C3089B86D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3BD12B65-AB61-4A5D-BD4A-F6773F53D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F7B8AA1C-198F-43D4-9E27-31FD1C274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C656DBB0-B840-4256-A549-08F8FD3E8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5E5132BE-5439-4C7A-8804-64173ABB7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202F1A3B-6A87-4084-AD22-C35F49351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4F2C3FFC-2F12-41E0-9FDC-5FFB73EA5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853" y="5671546"/>
              <a:ext cx="241200" cy="241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76D1F0B9-1F0F-49E9-9C4D-93BADF9F3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6D56CECA-8171-42BF-A6B4-BD37246D9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8152" y="5671546"/>
              <a:ext cx="241200" cy="241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4D38074E-A37A-47D6-A558-E5900CA42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668371"/>
              <a:ext cx="241200" cy="241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630A6238-3114-4259-88A4-B001B7B57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FF5D3779-B1BF-41A3-8005-5A3AEFB28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BBBB5A05-7F21-4979-A5DC-782E69F71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66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703" y="2246729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773" y="1818801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A62DD24-7FB7-456B-811E-6583748CD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2243900"/>
            <a:ext cx="323397" cy="3233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85E805E-5560-4F98-A759-5F8B69403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2243901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7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053660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10" name="13">
            <a:hlinkClick r:id="" action="ppaction://media"/>
            <a:extLst>
              <a:ext uri="{FF2B5EF4-FFF2-40B4-BE49-F238E27FC236}">
                <a16:creationId xmlns:a16="http://schemas.microsoft.com/office/drawing/2014/main" id="{FCD0D72C-EDFB-43B2-8DE2-D69EB78744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4090" y="2985778"/>
            <a:ext cx="540000" cy="54000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91DDEEBB-A506-4032-8B35-52480FDF8FCB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90B4155C-8AC9-4803-8176-66E78878C7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F3F7B64-F7B2-224C-94A3-439ABC1BE55D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BE8A1A37-D8AE-BF4D-8522-37630D41B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6BCD3016-BE60-D343-88D3-46092D5DA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46" name="Grafik 45">
            <a:extLst>
              <a:ext uri="{FF2B5EF4-FFF2-40B4-BE49-F238E27FC236}">
                <a16:creationId xmlns:a16="http://schemas.microsoft.com/office/drawing/2014/main" id="{C89001B9-F28A-AD47-953F-1F8F6AD36F8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E355A3B2-9362-C947-BC46-0039DD2242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60B9B1A3-45E7-D542-B941-A7CA2B9CF7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49956D9E-202D-9D45-AEE2-C8D16EEFFD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CD1C39ED-EEBE-CB42-AC9A-B8D48C3C30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1AB0A2DF-0E43-7045-8BF4-450A6978BD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D0459EB2-CF75-2545-9585-6A7CFB89D5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703" y="2246729"/>
            <a:ext cx="323397" cy="323397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330177A3-72B1-924F-BED6-7D27739C0A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773" y="1818801"/>
            <a:ext cx="323397" cy="323397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482ABF9A-CEAB-7445-B09E-69ABA034D3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AF41A6C7-F5B3-E64D-85CD-4B14D6F554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F5373E5D-282A-104F-82A6-75768E5898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2243900"/>
            <a:ext cx="323397" cy="323397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F9F48126-2C29-E94F-A6A8-66F3770D78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2243901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520" y="2243057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773" y="1815328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A62DD24-7FB7-456B-811E-6583748CD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752" y="2243057"/>
            <a:ext cx="323397" cy="3233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85E805E-5560-4F98-A759-5F8B69403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381" y="2243055"/>
            <a:ext cx="323397" cy="32339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D713A73-0180-4B5C-B99D-42A1115923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5" y="2243056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B4BF698-E470-49E1-A70A-ECB23413E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764" y="2243057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6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995171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pic>
        <p:nvPicPr>
          <p:cNvPr id="32" name="14">
            <a:hlinkClick r:id="" action="ppaction://media"/>
            <a:extLst>
              <a:ext uri="{FF2B5EF4-FFF2-40B4-BE49-F238E27FC236}">
                <a16:creationId xmlns:a16="http://schemas.microsoft.com/office/drawing/2014/main" id="{755BABD6-C0EB-4C18-8EB9-5AE16012EF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9CB52F92-2DB9-46D2-AC6A-89C23D12BC2F}"/>
              </a:ext>
            </a:extLst>
          </p:cNvPr>
          <p:cNvGrpSpPr/>
          <p:nvPr/>
        </p:nvGrpSpPr>
        <p:grpSpPr>
          <a:xfrm>
            <a:off x="504000" y="5472000"/>
            <a:ext cx="3240000" cy="644150"/>
            <a:chOff x="610352" y="5308968"/>
            <a:chExt cx="3240000" cy="644150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FC5C1804-1E63-43AB-9EEE-8A735B146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4D11AE6F-04FD-4FD7-A7AF-132C82B95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155B97F9-CDB6-4688-AF4E-BCCB580BF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71BA9355-C01A-4121-8029-206000C18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845FFDD7-3D31-483C-B524-97DA2E89B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4068230A-3177-41F6-8ADE-304163D42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A222952E-4DD2-4EE6-B29B-4234FDC07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EBDB2AB6-DC24-48F7-8311-798B1EAAC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25EA34BC-3994-4CC4-9E7E-2E5C231AE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E4783BE1-E664-43D4-8250-83D588992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C5B3398B-14F9-4459-9EEB-5B6D9DF42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3D01EF35-9A28-4D12-A983-0B80118E0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3C6740BF-858D-4B45-8A56-DEC4CD0C3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AD076F0F-CD9A-4239-BEAB-3907CD288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E538E17A-859F-4ED7-A5F4-C345D0CFB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294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pic>
        <p:nvPicPr>
          <p:cNvPr id="32" name="10">
            <a:hlinkClick r:id="" action="ppaction://media"/>
            <a:extLst>
              <a:ext uri="{FF2B5EF4-FFF2-40B4-BE49-F238E27FC236}">
                <a16:creationId xmlns:a16="http://schemas.microsoft.com/office/drawing/2014/main" id="{3CC95C9F-6778-F34F-8D3A-F7F208B239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68681" y="2952000"/>
            <a:ext cx="540000" cy="540000"/>
          </a:xfrm>
          <a:prstGeom prst="rect">
            <a:avLst/>
          </a:prstGeom>
        </p:spPr>
      </p:pic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479B9A31-4D23-F84E-BDE9-8977D6074B1B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BC6EAA0-6F6B-443F-833B-3842F600B541}"/>
              </a:ext>
            </a:extLst>
          </p:cNvPr>
          <p:cNvGrpSpPr/>
          <p:nvPr/>
        </p:nvGrpSpPr>
        <p:grpSpPr>
          <a:xfrm>
            <a:off x="8341650" y="5472000"/>
            <a:ext cx="3240000" cy="644150"/>
            <a:chOff x="610352" y="5308968"/>
            <a:chExt cx="3240000" cy="644150"/>
          </a:xfrm>
        </p:grpSpPr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04A9AF2F-BEEF-4F69-B02A-9DC5F1A4E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F5367EAB-250A-4BCC-BA6D-936F477FB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128DD1E8-A9C7-4AD8-9197-D5C75748E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77D0D1DF-0632-4D45-861F-FC1295EED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B813F54C-2827-480D-93E6-A09C8D889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961B22C8-4396-4B21-ADA5-4AB5224E7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D7558904-4B1F-482E-8E61-DD7FC5225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F8D05EA2-56D1-476B-94C3-C0F15E426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3A902F9E-C641-4C5D-A2B3-C043E5AD3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B0673BAA-9352-4A35-8355-9E311B39E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EB41E5CC-9D6F-4B6B-9C39-67A9FFAA8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452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2243056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773" y="1815328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A62DD24-7FB7-456B-811E-6583748CD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2243057"/>
            <a:ext cx="323397" cy="3233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85E805E-5560-4F98-A759-5F8B69403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063" y="2239098"/>
            <a:ext cx="323397" cy="32339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D713A73-0180-4B5C-B99D-42A1115923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2243057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B4BF698-E470-49E1-A70A-ECB23413E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764" y="2243057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2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941341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pic>
        <p:nvPicPr>
          <p:cNvPr id="23" name="12">
            <a:hlinkClick r:id="" action="ppaction://media"/>
            <a:extLst>
              <a:ext uri="{FF2B5EF4-FFF2-40B4-BE49-F238E27FC236}">
                <a16:creationId xmlns:a16="http://schemas.microsoft.com/office/drawing/2014/main" id="{8C7FF1D1-D234-44E3-8F23-FAEAE67974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11D7088-BAAE-41B4-A5AE-23139B45CD3D}"/>
              </a:ext>
            </a:extLst>
          </p:cNvPr>
          <p:cNvGrpSpPr/>
          <p:nvPr/>
        </p:nvGrpSpPr>
        <p:grpSpPr>
          <a:xfrm>
            <a:off x="8341200" y="5472000"/>
            <a:ext cx="3240000" cy="644150"/>
            <a:chOff x="610352" y="5308968"/>
            <a:chExt cx="3240000" cy="64415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7A2C5B7E-E265-4065-8A6C-126EC21AF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BB47CF87-DC23-424B-8268-09D6A88A1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1D9F19BF-6056-46B6-B06F-C39BCA54A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993CF31A-8241-48BA-9B71-8AABF70F5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E917760F-DF5A-4B64-BE6D-B2FA44439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DDEDAC0D-E1A4-4313-9FFE-D10B150BE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05D9427-ED9F-428B-AE6E-F4E3ECC07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D99FFADE-4AA2-4D4D-82FF-407AB4EBD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7F2FC5FA-149C-48AE-A4FA-EDCFFB879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BE30887C-54F2-4EDA-B002-B3B3E49CD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D28E46CC-9621-4368-AA87-07D553824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D5FB9139-6C0E-4FE0-9850-C62A1BF53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2B073B29-360F-435A-BC2C-07BF7C611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87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2243057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301" y="1818801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A62DD24-7FB7-456B-811E-6583748CD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2240058"/>
            <a:ext cx="323397" cy="3233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85E805E-5560-4F98-A759-5F8B69403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3" y="2232057"/>
            <a:ext cx="323397" cy="32339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D713A73-0180-4B5C-B99D-42A1115923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053" y="2243057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B4BF698-E470-49E1-A70A-ECB23413E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764" y="2243057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3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9635817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pic>
        <p:nvPicPr>
          <p:cNvPr id="10" name="15">
            <a:hlinkClick r:id="" action="ppaction://media"/>
            <a:extLst>
              <a:ext uri="{FF2B5EF4-FFF2-40B4-BE49-F238E27FC236}">
                <a16:creationId xmlns:a16="http://schemas.microsoft.com/office/drawing/2014/main" id="{FBDC39AB-202E-4B28-9058-2F734ED7E3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38089" y="2994658"/>
            <a:ext cx="540000" cy="540000"/>
          </a:xfrm>
          <a:prstGeom prst="rect">
            <a:avLst/>
          </a:prstGeom>
        </p:spPr>
      </p:pic>
      <p:sp>
        <p:nvSpPr>
          <p:cNvPr id="45" name="Textfeld 44">
            <a:extLst>
              <a:ext uri="{FF2B5EF4-FFF2-40B4-BE49-F238E27FC236}">
                <a16:creationId xmlns:a16="http://schemas.microsoft.com/office/drawing/2014/main" id="{EC6C3E6D-6D65-42FE-9169-45BCC93DFC88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EE46784E-37DA-4FA9-B138-44321AD294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D6F72FE7-BC8B-FA43-AF9F-EDC15DD1E1C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DB95B040-A566-5F42-B0A9-74A0C566B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7E576504-7543-3D46-AE53-0BB9C870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50" name="Grafik 49">
            <a:extLst>
              <a:ext uri="{FF2B5EF4-FFF2-40B4-BE49-F238E27FC236}">
                <a16:creationId xmlns:a16="http://schemas.microsoft.com/office/drawing/2014/main" id="{1DD3DC29-27E6-1C4C-AEE5-945E6116B4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DF5E2E92-1430-6147-8821-8352126D2E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BCA273D3-AE48-194E-9209-AD5668162C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942408D6-CC51-2447-9923-5B09703EB3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DA9BE8F5-0419-BC4D-8E88-8DDCC3B009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F0EEA5EA-7415-1E49-B4AE-6E70B94D26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4B88B064-5691-FB4F-B14F-38B3BA849DE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2243057"/>
            <a:ext cx="323397" cy="323397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64283612-9E86-7D4D-A853-53EE2A6A0E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301" y="1818801"/>
            <a:ext cx="323397" cy="323397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239017B2-2B0D-EE4F-A7A1-F2AB1D0A68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AB3D842C-96A5-9346-BE7E-C08FF093DE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0CEA2740-59B6-7840-B015-F84B934769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2240058"/>
            <a:ext cx="323397" cy="323397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37C3DCE2-A0E8-7E4A-90A5-2E65091C4F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3" y="2232057"/>
            <a:ext cx="323397" cy="323397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49F557CC-133D-4B43-B359-DCCC5AD365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053" y="2243057"/>
            <a:ext cx="323397" cy="323397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8D18CF89-26FF-F747-AB8D-D64341239F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764" y="2243057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761" y="2243779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773" y="1818801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078" y="1828100"/>
            <a:ext cx="323397" cy="3233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A62DD24-7FB7-456B-811E-6583748CD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2243055"/>
            <a:ext cx="323397" cy="3233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85E805E-5560-4F98-A759-5F8B69403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424" y="2230639"/>
            <a:ext cx="323397" cy="32339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D713A73-0180-4B5C-B99D-42A1115923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053" y="2243779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B4BF698-E470-49E1-A70A-ECB23413E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764" y="2243057"/>
            <a:ext cx="323397" cy="3233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8508EA6-BB46-4690-92B7-E153BF8A9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0" y="2243779"/>
            <a:ext cx="323397" cy="3233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029F998-8CBD-4A3A-A4C2-ECB5DDA3C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460" y="2243779"/>
            <a:ext cx="323397" cy="32339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174357B1-3B3E-4DE2-8645-5D442DC735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891" y="2243056"/>
            <a:ext cx="323397" cy="32339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D79790C-F351-4F37-8C83-EC0C768FD9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402" y="2243779"/>
            <a:ext cx="323397" cy="323397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20F95A80-F140-404D-ABC3-81A8409CFB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913" y="2243779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6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743849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pic>
        <p:nvPicPr>
          <p:cNvPr id="21" name="10">
            <a:hlinkClick r:id="" action="ppaction://media"/>
            <a:extLst>
              <a:ext uri="{FF2B5EF4-FFF2-40B4-BE49-F238E27FC236}">
                <a16:creationId xmlns:a16="http://schemas.microsoft.com/office/drawing/2014/main" id="{55C29651-E0CD-48A0-AC49-D131379ABA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000" y="2952000"/>
            <a:ext cx="464529" cy="540000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6329CFF2-5AF9-46BA-8421-0925724A6861}"/>
              </a:ext>
            </a:extLst>
          </p:cNvPr>
          <p:cNvGrpSpPr/>
          <p:nvPr/>
        </p:nvGrpSpPr>
        <p:grpSpPr>
          <a:xfrm>
            <a:off x="612000" y="5472000"/>
            <a:ext cx="3240000" cy="644150"/>
            <a:chOff x="610352" y="5308968"/>
            <a:chExt cx="3240000" cy="64415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46F5C033-D2B9-49CF-B159-0CDC8F5B0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CF9EF971-A288-4F90-A306-EDA7D3486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64825A3B-AAF8-43E0-82A6-6FDEB97E4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2229BCFE-6FFA-4D12-8BBD-5C432CFF0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64AF92F-912B-41CE-ACDE-58E1623EA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D7DBAA94-DB79-487C-B22B-CEE551CA4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EBE92EE6-B630-4EA4-AD2A-FDC61E7E4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3BDE56BD-14ED-48A9-9577-65560A502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505158B6-EBAF-43BF-B00B-C21CC3A44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E6E86581-048F-48E9-AE2F-7594CDEB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111D4F13-DDB9-4B3A-8808-CC959BD11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944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2243055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301" y="1811593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571" y="1825745"/>
            <a:ext cx="323397" cy="3233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A62DD24-7FB7-456B-811E-6583748CD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735" y="2243779"/>
            <a:ext cx="323397" cy="3233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85E805E-5560-4F98-A759-5F8B69403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799" y="2233758"/>
            <a:ext cx="323397" cy="32339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D713A73-0180-4B5C-B99D-42A1115923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834" y="2243779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B4BF698-E470-49E1-A70A-ECB23413E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764" y="2243057"/>
            <a:ext cx="323397" cy="3233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8508EA6-BB46-4690-92B7-E153BF8A9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0" y="2243779"/>
            <a:ext cx="323397" cy="3233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029F998-8CBD-4A3A-A4C2-ECB5DDA3C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460" y="2243779"/>
            <a:ext cx="323397" cy="32339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174357B1-3B3E-4DE2-8645-5D442DC735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891" y="2243056"/>
            <a:ext cx="323397" cy="32339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D79790C-F351-4F37-8C83-EC0C768FD9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480" y="2243779"/>
            <a:ext cx="323397" cy="323397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20F95A80-F140-404D-ABC3-81A8409CFB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081" y="2243779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1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ABE5CDB-3F69-4276-94C1-BA2E0F969984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247DC4A0-6EA2-4362-87CB-1DFEDCA0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1BB9A39D-E918-4DB5-915E-53465769C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20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/>
    </mc:Choice>
    <mc:Fallback>
      <p:transition spd="slow" advTm="3000"/>
    </mc:Fallback>
  </mc:AlternateContent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379618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>
                <a:latin typeface="Comic Sans MS" panose="030F0902030302020204" pitchFamily="66" charset="0"/>
              </a:rPr>
              <a:t>10</a:t>
            </a:r>
            <a:endParaRPr lang="de-DE" sz="12000" dirty="0">
              <a:latin typeface="Comic Sans MS" panose="030F0902030302020204" pitchFamily="66" charset="0"/>
            </a:endParaRP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>
              <a:gd name="adj" fmla="val 16667"/>
            </a:avLst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pic>
        <p:nvPicPr>
          <p:cNvPr id="21" name="12">
            <a:hlinkClick r:id="" action="ppaction://media"/>
            <a:extLst>
              <a:ext uri="{FF2B5EF4-FFF2-40B4-BE49-F238E27FC236}">
                <a16:creationId xmlns:a16="http://schemas.microsoft.com/office/drawing/2014/main" id="{2A85B4C1-EE10-49E3-9A7E-62FB9E3D48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BB76F45-1995-4D82-A893-A72F335997AE}"/>
              </a:ext>
            </a:extLst>
          </p:cNvPr>
          <p:cNvGrpSpPr/>
          <p:nvPr/>
        </p:nvGrpSpPr>
        <p:grpSpPr>
          <a:xfrm>
            <a:off x="4471200" y="5472000"/>
            <a:ext cx="3240000" cy="644150"/>
            <a:chOff x="610352" y="5308968"/>
            <a:chExt cx="3240000" cy="64415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AF8E2CAC-3B01-42AD-A7F8-EE96B4E55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8384850-E614-45B0-AC6D-C7596E66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9920345-3CAC-4908-8D3E-10E3B6B34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866FB900-C105-4B36-91F0-CDAF48B79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F8D5FE59-3A25-437B-BD1F-BBAD137B4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D12F6C6-65C8-4398-A3AB-D759607E3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4EB0F7F3-4603-420A-A1A5-343787051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FEF81A12-E1E4-4C9F-BAAE-600D35C7C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E7939C57-3990-455B-8343-707DA88C5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E6D68D0F-9FCD-48B6-9230-CF4E19975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DCCCED6D-157E-4306-ACB1-96D224F00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343F6D1A-EE1F-43A4-B6D3-2D36EE882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262FC79E-F37E-40F0-86CB-263B4517F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03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2238711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301" y="1815329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A62DD24-7FB7-456B-811E-6583748CD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877" y="2238712"/>
            <a:ext cx="323397" cy="3233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85E805E-5560-4F98-A759-5F8B69403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766" y="2238712"/>
            <a:ext cx="323397" cy="32339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D713A73-0180-4B5C-B99D-42A1115923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053" y="2238712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B4BF698-E470-49E1-A70A-ECB23413E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764" y="2243057"/>
            <a:ext cx="323397" cy="3233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8508EA6-BB46-4690-92B7-E153BF8A9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0" y="2243779"/>
            <a:ext cx="323397" cy="3233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029F998-8CBD-4A3A-A4C2-ECB5DDA3C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460" y="2243779"/>
            <a:ext cx="323397" cy="32339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174357B1-3B3E-4DE2-8645-5D442DC735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891" y="2243056"/>
            <a:ext cx="323397" cy="32339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D79790C-F351-4F37-8C83-EC0C768FD9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1" y="2233758"/>
            <a:ext cx="323397" cy="323397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20F95A80-F140-404D-ABC3-81A8409CFB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911" y="2231804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8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1113278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pic>
        <p:nvPicPr>
          <p:cNvPr id="10" name="20">
            <a:hlinkClick r:id="" action="ppaction://media"/>
            <a:extLst>
              <a:ext uri="{FF2B5EF4-FFF2-40B4-BE49-F238E27FC236}">
                <a16:creationId xmlns:a16="http://schemas.microsoft.com/office/drawing/2014/main" id="{1093BC77-EEB4-4998-9D5F-559C3D7D2D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83997" y="2916000"/>
            <a:ext cx="540000" cy="54000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052891EA-E563-425E-9020-94D6E8FDBC9C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4D343702-A00F-466F-BFAF-0655F5A87B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2462E0AA-4E86-964A-9443-4338974647A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FDDAD63E-4596-2B46-825B-A4D2A323A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06C291C4-8CC0-A243-902F-4FB281A86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57" name="Grafik 56">
            <a:extLst>
              <a:ext uri="{FF2B5EF4-FFF2-40B4-BE49-F238E27FC236}">
                <a16:creationId xmlns:a16="http://schemas.microsoft.com/office/drawing/2014/main" id="{795519E1-6084-884B-BE70-E472ED71D3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EEE7D0AF-2064-A145-B3BC-38F7C0B595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F6C4CCBC-490B-F14B-99B2-58D18C0F49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37F94042-D088-CB49-BE5C-2BC902260A7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5ECDD377-5FA1-F741-A4C9-84D0D0B1AB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81594107-3B62-5C40-85DF-8A974B2844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90BB0D18-CD81-D143-BCD6-8B167A50B2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2238711"/>
            <a:ext cx="323397" cy="323397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316AF776-593D-BB44-966C-E7F4DDB920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301" y="1815329"/>
            <a:ext cx="323397" cy="323397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A7B0D6A4-72DA-F14E-A5A3-2FCBE70831E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6FEAE978-0387-3E41-81FE-63327CEBC3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3FC6B9F0-5FF8-CA43-BF91-97239CF65B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877" y="2238712"/>
            <a:ext cx="323397" cy="323397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FBEA514C-AC4A-2143-BEF1-20810BDBD4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766" y="2238712"/>
            <a:ext cx="323397" cy="323397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AF0F84F7-34DB-9243-B763-EF68055C89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053" y="2238712"/>
            <a:ext cx="323397" cy="323397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D58AC45B-6F44-DE4A-9531-430CC890A89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764" y="2243057"/>
            <a:ext cx="323397" cy="323397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6C48B450-6CD3-0441-93C0-54C350C0DD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0" y="2243779"/>
            <a:ext cx="323397" cy="323397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9EAFFFCD-F4DD-974C-8206-2BBA2BBBC6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460" y="2243779"/>
            <a:ext cx="323397" cy="323397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FD69243E-BE6B-5B41-9413-D5DA26BC02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891" y="2243056"/>
            <a:ext cx="323397" cy="323397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07CA7EB2-4FD1-184F-9693-D38ECE3C91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1" y="2233758"/>
            <a:ext cx="323397" cy="323397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6CEE1CF4-09BB-A949-833E-283D92512A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911" y="2231804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3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316" y="2238430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504" y="1816516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365" y="1828100"/>
            <a:ext cx="323397" cy="3233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A62DD24-7FB7-456B-811E-6583748CD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2243056"/>
            <a:ext cx="323397" cy="3233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85E805E-5560-4F98-A759-5F8B69403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920" y="2230460"/>
            <a:ext cx="323397" cy="32339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D713A73-0180-4B5C-B99D-42A1115923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135" y="2243779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B4BF698-E470-49E1-A70A-ECB23413E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764" y="2243057"/>
            <a:ext cx="323397" cy="3233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8508EA6-BB46-4690-92B7-E153BF8A9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0" y="2243779"/>
            <a:ext cx="323397" cy="3233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029F998-8CBD-4A3A-A4C2-ECB5DDA3C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460" y="2243779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9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374F75D7-9DC9-4362-BFD9-23BAE89C44C5}"/>
              </a:ext>
            </a:extLst>
          </p:cNvPr>
          <p:cNvCxnSpPr>
            <a:cxnSpLocks/>
          </p:cNvCxnSpPr>
          <p:nvPr/>
        </p:nvCxnSpPr>
        <p:spPr>
          <a:xfrm>
            <a:off x="2211998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899819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2D9092BE-8125-4E4B-A233-C296D40EE022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pic>
        <p:nvPicPr>
          <p:cNvPr id="23" name="12">
            <a:hlinkClick r:id="" action="ppaction://media"/>
            <a:extLst>
              <a:ext uri="{FF2B5EF4-FFF2-40B4-BE49-F238E27FC236}">
                <a16:creationId xmlns:a16="http://schemas.microsoft.com/office/drawing/2014/main" id="{2FF486FB-1B0E-4E56-AE87-B58E6E468E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706FB36-ED88-4678-AE7B-A8A7026E2E71}"/>
              </a:ext>
            </a:extLst>
          </p:cNvPr>
          <p:cNvGrpSpPr/>
          <p:nvPr/>
        </p:nvGrpSpPr>
        <p:grpSpPr>
          <a:xfrm>
            <a:off x="4471200" y="5472000"/>
            <a:ext cx="3240000" cy="644150"/>
            <a:chOff x="610352" y="5308968"/>
            <a:chExt cx="3240000" cy="644150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996D201C-1885-47EA-8008-0D7FBFDD8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AEDAEFF-9602-48EA-968F-285212118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5B3E990A-D9A9-46BD-A7AB-E810A0568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2D93239A-86AC-4DF0-9318-6D019033A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5E50C544-2D7B-4BBE-9B4B-44C2B9A50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DF4BE755-629D-4B5C-B58C-974C58895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9EC85FB9-9606-4171-808B-580323926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D350D340-0267-4F77-9329-39E6A9BF9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5F764C41-5F36-4732-8DFD-E2E4C677B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D66E9DAD-EFE7-4A2C-B63F-B18399BEF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8B71C3CA-5E39-45C3-B8C8-EED2B8679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DD7E4C7D-F904-403E-A08F-8FE86963E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BCAB6DEF-9E78-460A-A7E9-5C1787D4F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492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2243779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773" y="1815328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A62DD24-7FB7-456B-811E-6583748CD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2243779"/>
            <a:ext cx="323397" cy="3233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85E805E-5560-4F98-A759-5F8B69403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3" y="2243056"/>
            <a:ext cx="323397" cy="32339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D713A73-0180-4B5C-B99D-42A1115923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2243779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B4BF698-E470-49E1-A70A-ECB23413E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764" y="2243057"/>
            <a:ext cx="323397" cy="3233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8508EA6-BB46-4690-92B7-E153BF8A9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0" y="2243779"/>
            <a:ext cx="323397" cy="3233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029F998-8CBD-4A3A-A4C2-ECB5DDA3C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460" y="2243779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2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374F75D7-9DC9-4362-BFD9-23BAE89C44C5}"/>
              </a:ext>
            </a:extLst>
          </p:cNvPr>
          <p:cNvCxnSpPr>
            <a:cxnSpLocks/>
          </p:cNvCxnSpPr>
          <p:nvPr/>
        </p:nvCxnSpPr>
        <p:spPr>
          <a:xfrm>
            <a:off x="2211998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741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D8DA930D-D64C-4ED9-BF09-9C9208CCE81F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913965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2D9092BE-8125-4E4B-A233-C296D40EE022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pic>
        <p:nvPicPr>
          <p:cNvPr id="24" name="11">
            <a:hlinkClick r:id="" action="ppaction://media"/>
            <a:extLst>
              <a:ext uri="{FF2B5EF4-FFF2-40B4-BE49-F238E27FC236}">
                <a16:creationId xmlns:a16="http://schemas.microsoft.com/office/drawing/2014/main" id="{988B32DD-FE0E-47B3-9F37-E068DC0278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DA11566-FEB8-4C08-9FE9-FE984559F9B3}"/>
              </a:ext>
            </a:extLst>
          </p:cNvPr>
          <p:cNvGrpSpPr/>
          <p:nvPr/>
        </p:nvGrpSpPr>
        <p:grpSpPr>
          <a:xfrm>
            <a:off x="8341200" y="5472000"/>
            <a:ext cx="3240000" cy="644150"/>
            <a:chOff x="610352" y="5308968"/>
            <a:chExt cx="3240000" cy="644150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C35387AB-98B2-4B79-91D7-1211B26C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DF36A9DE-0A6B-4529-8926-C946958B8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36765BED-C6F5-4944-AB73-818570D98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39B70D8-7C26-46A0-89AB-352DB73FD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D1B3DAD4-91C0-4256-9F8F-984C70357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A9409299-2DD3-422B-9B52-509956FF5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AE0A900A-C382-41F4-B0CF-025AA44BD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7DA0ADC9-B653-4315-9690-73831285F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DDBD8FA4-3919-441C-B0C3-406099777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63DE7E5-0C3D-445F-A645-244F59F50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522969D-BA86-434F-A5C3-789555371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AB328512-9C99-49F1-AD30-99190BB04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871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2247512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773" y="1818801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A62DD24-7FB7-456B-811E-6583748CD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2247512"/>
            <a:ext cx="323397" cy="3233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85E805E-5560-4F98-A759-5F8B69403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3" y="2226508"/>
            <a:ext cx="323397" cy="32339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D713A73-0180-4B5C-B99D-42A1115923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633" y="2247512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B4BF698-E470-49E1-A70A-ECB23413E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764" y="2243057"/>
            <a:ext cx="323397" cy="3233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8508EA6-BB46-4690-92B7-E153BF8A9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0" y="2243779"/>
            <a:ext cx="323397" cy="3233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029F998-8CBD-4A3A-A4C2-ECB5DDA3C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460" y="2243779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4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374F75D7-9DC9-4362-BFD9-23BAE89C44C5}"/>
              </a:ext>
            </a:extLst>
          </p:cNvPr>
          <p:cNvCxnSpPr>
            <a:cxnSpLocks/>
          </p:cNvCxnSpPr>
          <p:nvPr/>
        </p:nvCxnSpPr>
        <p:spPr>
          <a:xfrm>
            <a:off x="2211998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606866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7">
            <a:extLst>
              <a:ext uri="{FF2B5EF4-FFF2-40B4-BE49-F238E27FC236}">
                <a16:creationId xmlns:a16="http://schemas.microsoft.com/office/drawing/2014/main" id="{2D9092BE-8125-4E4B-A233-C296D40EE022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11</a:t>
            </a:r>
          </a:p>
        </p:txBody>
      </p:sp>
      <p:pic>
        <p:nvPicPr>
          <p:cNvPr id="10" name="17">
            <a:hlinkClick r:id="" action="ppaction://media"/>
            <a:extLst>
              <a:ext uri="{FF2B5EF4-FFF2-40B4-BE49-F238E27FC236}">
                <a16:creationId xmlns:a16="http://schemas.microsoft.com/office/drawing/2014/main" id="{91461E8C-DAC5-4EF7-9604-2D6A04712F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8673" y="2994658"/>
            <a:ext cx="540000" cy="5400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BCF8644A-BC00-49A7-AF9D-0D943CE5B0A9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4041B3E6-A66B-4D1C-BF33-C7D5BF7D96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78BAF3DD-0DB4-3146-8BC7-6C421D7786BA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782B3EFF-A1C8-1E41-939C-D4C9D0413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762461D1-1BF2-3C46-9B87-520C4B436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53" name="Grafik 52">
            <a:extLst>
              <a:ext uri="{FF2B5EF4-FFF2-40B4-BE49-F238E27FC236}">
                <a16:creationId xmlns:a16="http://schemas.microsoft.com/office/drawing/2014/main" id="{6C3F8DD9-9AC5-9C48-9B68-4ECB7B3EC6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1D5D46BD-8391-504D-AC52-D51282D83A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642DF01C-F38E-7C40-BD72-45B05E4B11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A48BD4F9-8E8C-144E-9B2E-05A6DC1D724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30915616-67F3-9840-A69A-0173A5E93D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E2D11F8E-83BD-EA4D-9F0C-496CDC256B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BAC9E5F5-8107-1544-A977-7FBC1C13ED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2247512"/>
            <a:ext cx="323397" cy="323397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E0AC2594-D495-6B42-9087-6728BF8865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773" y="1818801"/>
            <a:ext cx="323397" cy="323397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40A9443C-50BE-3F47-AD18-17239690CB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8FC8EA29-AF30-7B42-B34B-BB22A36A29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6A9CCDC4-4F3E-8B40-B97B-13B05FA2E1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2247512"/>
            <a:ext cx="323397" cy="323397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AA2C5913-6695-9A45-A257-9BD9C90560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3" y="2226508"/>
            <a:ext cx="323397" cy="323397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6F7B8AD6-0217-804F-A78D-BCF088A659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633" y="2247512"/>
            <a:ext cx="323397" cy="323397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48E7F9FD-413C-294A-AA07-A5E705EE01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764" y="2243057"/>
            <a:ext cx="323397" cy="323397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A40C0CF2-CA20-CF49-8365-668CD6B821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0" y="2243779"/>
            <a:ext cx="323397" cy="323397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CF131CE1-81C5-E446-B4B8-075B8A63F5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460" y="2243779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1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588" y="2243779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301" y="1828099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A62DD24-7FB7-456B-811E-6583748CD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2243779"/>
            <a:ext cx="323397" cy="3233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85E805E-5560-4F98-A759-5F8B69403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3" y="2226508"/>
            <a:ext cx="323397" cy="32339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D713A73-0180-4B5C-B99D-42A1115923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053" y="2243779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B4BF698-E470-49E1-A70A-ECB23413E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764" y="2243057"/>
            <a:ext cx="323397" cy="3233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8508EA6-BB46-4690-92B7-E153BF8A9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0" y="2243779"/>
            <a:ext cx="323397" cy="3233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029F998-8CBD-4A3A-A4C2-ECB5DDA3C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460" y="2243779"/>
            <a:ext cx="323397" cy="32339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174357B1-3B3E-4DE2-8645-5D442DC735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891" y="2243056"/>
            <a:ext cx="323397" cy="32339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D79790C-F351-4F37-8C83-EC0C768FD9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1" y="2252626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8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7171484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pic>
        <p:nvPicPr>
          <p:cNvPr id="6" name="0">
            <a:hlinkClick r:id="" action="ppaction://media"/>
            <a:extLst>
              <a:ext uri="{FF2B5EF4-FFF2-40B4-BE49-F238E27FC236}">
                <a16:creationId xmlns:a16="http://schemas.microsoft.com/office/drawing/2014/main" id="{269168E8-C5BC-4788-81DE-610448C88D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BB53CFA-5613-491D-AB10-254AC3299D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15" y="5471999"/>
            <a:ext cx="3259337" cy="6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2236587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121" y="1818801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122" y="1828100"/>
            <a:ext cx="323397" cy="3233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A62DD24-7FB7-456B-811E-6583748CD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208" y="2243055"/>
            <a:ext cx="323397" cy="3233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85E805E-5560-4F98-A759-5F8B69403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766" y="2233757"/>
            <a:ext cx="323397" cy="32339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D713A73-0180-4B5C-B99D-42A1115923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573" y="2243779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B4BF698-E470-49E1-A70A-ECB23413E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764" y="2243057"/>
            <a:ext cx="323397" cy="3233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8508EA6-BB46-4690-92B7-E153BF8A9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0" y="2243779"/>
            <a:ext cx="323397" cy="3233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029F998-8CBD-4A3A-A4C2-ECB5DDA3C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460" y="2243779"/>
            <a:ext cx="323397" cy="32339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174357B1-3B3E-4DE2-8645-5D442DC735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891" y="2243056"/>
            <a:ext cx="323397" cy="32339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D79790C-F351-4F37-8C83-EC0C768FD9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1" y="2243779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2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2152525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pic>
        <p:nvPicPr>
          <p:cNvPr id="31" name="16">
            <a:hlinkClick r:id="" action="ppaction://media"/>
            <a:extLst>
              <a:ext uri="{FF2B5EF4-FFF2-40B4-BE49-F238E27FC236}">
                <a16:creationId xmlns:a16="http://schemas.microsoft.com/office/drawing/2014/main" id="{B950F75E-313B-4539-812D-0137DC8F25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2A2C7FC2-165B-4D48-8F62-50E09AE294BE}"/>
              </a:ext>
            </a:extLst>
          </p:cNvPr>
          <p:cNvGrpSpPr/>
          <p:nvPr/>
        </p:nvGrpSpPr>
        <p:grpSpPr>
          <a:xfrm>
            <a:off x="8341200" y="5472000"/>
            <a:ext cx="3240000" cy="644150"/>
            <a:chOff x="610352" y="5308968"/>
            <a:chExt cx="3240000" cy="644150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A2D0BA86-F8C6-4A56-BFA4-543CEA58A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D3B5D949-000B-439D-B3AA-D6904B468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2445F944-C4C0-4ADC-A53D-90BAA6476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85210504-94B8-4F86-B465-D942E5FF1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2D5612F0-D62E-4C70-812F-9E4148673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B91873AE-DA33-4EE3-B504-CFC6C80BB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ED9F3F5B-309B-46B4-932C-C277529C0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0B6773FC-8463-44E9-88A9-9294B8027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9C75D16D-67CF-4077-B3A6-006B22513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8AF45888-033E-4435-8C95-F0D17654C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CB7C971A-102D-4168-8C06-BFA1AC893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67E961B2-B513-4087-8A0E-A2F4CB41D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B967372D-A491-45B1-8741-90CD8F65D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853" y="5671546"/>
              <a:ext cx="241200" cy="241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490D095E-9C36-46BA-960C-8FE8E2621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098F6823-034B-4201-A91E-F467B90CB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3199E5C9-A833-4447-A76D-52E56EAD8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DE1C71FD-3E36-40A8-8BD3-8DF377394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595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pic>
        <p:nvPicPr>
          <p:cNvPr id="9" name="1">
            <a:hlinkClick r:id="" action="ppaction://media"/>
            <a:extLst>
              <a:ext uri="{FF2B5EF4-FFF2-40B4-BE49-F238E27FC236}">
                <a16:creationId xmlns:a16="http://schemas.microsoft.com/office/drawing/2014/main" id="{6F9DD8C1-AA16-A14B-8830-C1AA5999F4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91801" y="2957191"/>
            <a:ext cx="540000" cy="540000"/>
          </a:xfrm>
          <a:prstGeom prst="rect">
            <a:avLst/>
          </a:prstGeom>
        </p:spPr>
      </p:pic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B4A45992-DDE5-1449-969B-214B217D3815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976B0BE-9C48-4797-996A-2078E371BFCB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4885A1C9-B1EA-4985-8E80-F6D9DF1F9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94C25FC9-7263-4F5C-9A0A-BC872FCBB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1B47996B-EBA5-486C-AA14-9596A6BCE181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D2BDF51-C945-463A-8484-F0EC82B7A1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3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2243779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301" y="1815329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2409" y="1828100"/>
            <a:ext cx="323397" cy="3233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A62DD24-7FB7-456B-811E-6583748CD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2243779"/>
            <a:ext cx="323397" cy="3233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85E805E-5560-4F98-A759-5F8B69403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3" y="2233758"/>
            <a:ext cx="323397" cy="32339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D713A73-0180-4B5C-B99D-42A1115923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053" y="2243055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B4BF698-E470-49E1-A70A-ECB23413E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764" y="2243057"/>
            <a:ext cx="323397" cy="3233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8508EA6-BB46-4690-92B7-E153BF8A9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0" y="2243779"/>
            <a:ext cx="323397" cy="3233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029F998-8CBD-4A3A-A4C2-ECB5DDA3C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460" y="2243779"/>
            <a:ext cx="323397" cy="32339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174357B1-3B3E-4DE2-8645-5D442DC735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891" y="2243056"/>
            <a:ext cx="323397" cy="32339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D79790C-F351-4F37-8C83-EC0C768FD9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2246307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01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5109783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pic>
        <p:nvPicPr>
          <p:cNvPr id="9" name="19">
            <a:hlinkClick r:id="" action="ppaction://media"/>
            <a:extLst>
              <a:ext uri="{FF2B5EF4-FFF2-40B4-BE49-F238E27FC236}">
                <a16:creationId xmlns:a16="http://schemas.microsoft.com/office/drawing/2014/main" id="{BC5C742A-BBCC-454B-B4BF-EADD215718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74296" y="2916000"/>
            <a:ext cx="540000" cy="5400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C5B59696-18BB-4F3C-8B61-1EBDD0C9A97A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AF8DDAC5-BBF1-47D0-9D53-BA055689F4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7C32D271-E530-4E40-9D48-9B3CC02D6E7F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9161D317-2193-E843-9383-8473CE56D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C70870B0-A23B-B54F-B0F9-A06C8235C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9514C79E-5EE1-4F49-A3B7-16BB38697E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16A9D62D-A853-E341-B942-FFADB91570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4DA68669-4774-2A48-9B38-F9EC141C4F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57F26BF2-03F9-3344-B18F-C3502D5D26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E7CFED63-F42E-254C-86D1-B9BEB753D5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25239F07-AFBE-0040-8C2D-3FD654B188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18F00924-3546-7F4B-A66E-B553304318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2243779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7B4C3C7B-8AC8-9B4F-8FEE-B60E2AC44A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301" y="1815329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2BD27DAB-7244-7545-8372-0E465053ED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438BABD8-9D71-844A-94BE-CAA8B0CFD6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2409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C335409B-5349-D243-9CFA-7628B3F81D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2243779"/>
            <a:ext cx="323397" cy="323397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FB906E37-FB23-1845-91FF-F08CD5B9CB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3" y="2233758"/>
            <a:ext cx="323397" cy="323397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2B64229D-1D41-A44B-9CFC-9C632D16FA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053" y="2243055"/>
            <a:ext cx="323397" cy="323397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1E9D8B51-8C5C-F943-AB71-97FDC0DF37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764" y="2243057"/>
            <a:ext cx="323397" cy="323397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915151D0-9011-2D41-9413-C87D06CE8D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0" y="2243779"/>
            <a:ext cx="323397" cy="323397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4021ED2D-C620-DB49-BA2E-F0ED778E7E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460" y="2243779"/>
            <a:ext cx="323397" cy="323397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6F5EF20A-EDFF-CB40-9753-A22778CFA6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891" y="2243056"/>
            <a:ext cx="323397" cy="323397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58135DAE-0AB6-AD48-8DD9-86AD826D13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2246307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0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7EC4BA7-DA7C-3A49-90EF-125652F9E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853" y="1485144"/>
            <a:ext cx="2459821" cy="1522747"/>
          </a:xfrm>
          <a:prstGeom prst="rect">
            <a:avLst/>
          </a:prstGeom>
        </p:spPr>
      </p:pic>
      <p:sp>
        <p:nvSpPr>
          <p:cNvPr id="9" name="Band nach oben 8">
            <a:extLst>
              <a:ext uri="{FF2B5EF4-FFF2-40B4-BE49-F238E27FC236}">
                <a16:creationId xmlns:a16="http://schemas.microsoft.com/office/drawing/2014/main" id="{35B45DDD-5E19-0845-914E-625A3DEA4128}"/>
              </a:ext>
            </a:extLst>
          </p:cNvPr>
          <p:cNvSpPr/>
          <p:nvPr/>
        </p:nvSpPr>
        <p:spPr>
          <a:xfrm>
            <a:off x="3347314" y="3176625"/>
            <a:ext cx="5168900" cy="1028700"/>
          </a:xfrm>
          <a:prstGeom prst="ribbon2">
            <a:avLst>
              <a:gd name="adj1" fmla="val 16667"/>
              <a:gd name="adj2" fmla="val 68182"/>
            </a:avLst>
          </a:prstGeom>
          <a:solidFill>
            <a:srgbClr val="47858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1650B5C-13B9-1D42-8E6C-B92757A7FD23}"/>
              </a:ext>
            </a:extLst>
          </p:cNvPr>
          <p:cNvSpPr txBox="1"/>
          <p:nvPr/>
        </p:nvSpPr>
        <p:spPr>
          <a:xfrm>
            <a:off x="4672155" y="3344998"/>
            <a:ext cx="264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107576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3" name="Textfeld 32">
            <a:extLst>
              <a:ext uri="{FF2B5EF4-FFF2-40B4-BE49-F238E27FC236}">
                <a16:creationId xmlns:a16="http://schemas.microsoft.com/office/drawing/2014/main" id="{C5A848F1-1DB1-E640-B54C-362B9D68CB61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51491A70-27A7-C743-9286-AF5DDC5CCD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5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ABE5CDB-3F69-4276-94C1-BA2E0F969984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247DC4A0-6EA2-4362-87CB-1DFEDCA0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1BB9A39D-E918-4DB5-915E-53465769C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CD91AF7-88FE-4066-BF90-DE60868B0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493" y="1824376"/>
            <a:ext cx="323397" cy="32339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7E2ED3F-2B0E-4BFB-8A2C-1E2D0A0CD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424" y="1824787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8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1568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pic>
        <p:nvPicPr>
          <p:cNvPr id="20" name="8">
            <a:hlinkClick r:id="" action="ppaction://media"/>
            <a:extLst>
              <a:ext uri="{FF2B5EF4-FFF2-40B4-BE49-F238E27FC236}">
                <a16:creationId xmlns:a16="http://schemas.microsoft.com/office/drawing/2014/main" id="{F3DF6FDC-8A44-1A49-85F6-532889D95C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61792A11-8CF3-49A3-ACBE-6B8A84C63655}"/>
              </a:ext>
            </a:extLst>
          </p:cNvPr>
          <p:cNvGrpSpPr/>
          <p:nvPr/>
        </p:nvGrpSpPr>
        <p:grpSpPr>
          <a:xfrm>
            <a:off x="591015" y="5471999"/>
            <a:ext cx="3259337" cy="683473"/>
            <a:chOff x="610352" y="5308968"/>
            <a:chExt cx="3240000" cy="644150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C90E2797-9002-49A8-A42F-E8D0B7996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FD302CC-2A97-49C9-82AD-657D1197C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B71848A3-2673-407A-A283-DF9CA7F32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F087DE82-E81E-4AC5-B79C-3AB018350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C656AA24-C521-465E-8A53-F4911F4BD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410400C0-90EF-46DA-8BEB-B4A3645CC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C7B5B185-DA7B-42D5-BDC3-BB9041DC2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1176B437-8BC4-4726-B090-43859C9BC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DEE8BD9D-93AB-4DD9-AAAF-18AE62E5E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352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ABE5CDB-3F69-4276-94C1-BA2E0F969984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247DC4A0-6EA2-4362-87CB-1DFEDCA0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1BB9A39D-E918-4DB5-915E-53465769C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CD91AF7-88FE-4066-BF90-DE60868B0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493" y="1834208"/>
            <a:ext cx="323397" cy="32339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7E2ED3F-2B0E-4BFB-8A2C-1E2D0A0CD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424" y="1824787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1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2324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pic>
        <p:nvPicPr>
          <p:cNvPr id="19" name="2">
            <a:hlinkClick r:id="" action="ppaction://media"/>
            <a:extLst>
              <a:ext uri="{FF2B5EF4-FFF2-40B4-BE49-F238E27FC236}">
                <a16:creationId xmlns:a16="http://schemas.microsoft.com/office/drawing/2014/main" id="{3455D86D-BE1D-0846-9EF7-5C3B1EE159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F65DD6D-76CE-4A86-8253-AECFD3517976}"/>
              </a:ext>
            </a:extLst>
          </p:cNvPr>
          <p:cNvGrpSpPr/>
          <p:nvPr/>
        </p:nvGrpSpPr>
        <p:grpSpPr>
          <a:xfrm>
            <a:off x="4471200" y="5472000"/>
            <a:ext cx="3240000" cy="644150"/>
            <a:chOff x="610352" y="5308968"/>
            <a:chExt cx="3240000" cy="644150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35BFF97A-F5D6-40AE-A66B-72EE0C595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C119C347-FA88-458E-8182-0D3A5108E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E49AB0A4-56C8-47FF-99E2-F616881BB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336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ABE5CDB-3F69-4276-94C1-BA2E0F969984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247DC4A0-6EA2-4362-87CB-1DFEDCA0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1BB9A39D-E918-4DB5-915E-53465769C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CD91AF7-88FE-4066-BF90-DE60868B0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493" y="1824376"/>
            <a:ext cx="323397" cy="32339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7E2ED3F-2B0E-4BFB-8A2C-1E2D0A0CD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424" y="1824787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2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3633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id="{0E34B1D1-F522-D347-8E5C-6D00ED8FC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83997" y="2916952"/>
            <a:ext cx="540000" cy="540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C34709F-58FB-44CA-8B11-4106534CC2CE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981D179-C969-47C3-8290-DEEAB8050E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81FE98F-A66C-4DEF-8668-38411EA0A4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8CF362B8-1C30-4BE5-AF6C-1A54D7F1A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2A72E3B4-94C8-40BF-B70A-894450A68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90F4BEF0-76A4-49D9-97E4-A6BB651F39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493" y="1834208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A19C4D2E-1C14-4459-AA4D-7043C97566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424" y="1824787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3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ABE5CDB-3F69-4276-94C1-BA2E0F969984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247DC4A0-6EA2-4362-87CB-1DFEDCA0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1BB9A39D-E918-4DB5-915E-53465769C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CD91AF7-88FE-4066-BF90-DE60868B0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493" y="1823843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9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75834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1884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rgbClr val="FF0000">
              <a:alpha val="25098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pic>
        <p:nvPicPr>
          <p:cNvPr id="17" name="3">
            <a:hlinkClick r:id="" action="ppaction://media"/>
            <a:extLst>
              <a:ext uri="{FF2B5EF4-FFF2-40B4-BE49-F238E27FC236}">
                <a16:creationId xmlns:a16="http://schemas.microsoft.com/office/drawing/2014/main" id="{A290375F-8B44-034F-80CA-3B01759A77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EF61CE1-033F-4416-A561-D370A00CD2A1}"/>
              </a:ext>
            </a:extLst>
          </p:cNvPr>
          <p:cNvGrpSpPr/>
          <p:nvPr/>
        </p:nvGrpSpPr>
        <p:grpSpPr>
          <a:xfrm>
            <a:off x="4469400" y="5472000"/>
            <a:ext cx="3240000" cy="644150"/>
            <a:chOff x="610352" y="5308968"/>
            <a:chExt cx="3240000" cy="644150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80AEF10C-4442-4617-8709-C38794A63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9BFB580C-7E02-4EAB-9D28-D14CF2D0B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B9A65E21-7A7E-4F0B-806B-A9D61A19A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A7DEB3B1-5044-4742-8AF4-803447184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868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ABE5CDB-3F69-4276-94C1-BA2E0F969984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247DC4A0-6EA2-4362-87CB-1DFEDCA0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1BB9A39D-E918-4DB5-915E-53465769C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CD91AF7-88FE-4066-BF90-DE60868B0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493" y="1823843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6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4090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pic>
        <p:nvPicPr>
          <p:cNvPr id="16" name="5">
            <a:hlinkClick r:id="" action="ppaction://media"/>
            <a:extLst>
              <a:ext uri="{FF2B5EF4-FFF2-40B4-BE49-F238E27FC236}">
                <a16:creationId xmlns:a16="http://schemas.microsoft.com/office/drawing/2014/main" id="{4374239D-04A0-9F49-A8B0-8C28FE974E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69600" y="2952000"/>
            <a:ext cx="540000" cy="540000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DF42450-F20F-439A-AC57-1F89E4A67F8C}"/>
              </a:ext>
            </a:extLst>
          </p:cNvPr>
          <p:cNvGrpSpPr/>
          <p:nvPr/>
        </p:nvGrpSpPr>
        <p:grpSpPr>
          <a:xfrm>
            <a:off x="8341650" y="5472000"/>
            <a:ext cx="3240000" cy="644150"/>
            <a:chOff x="610352" y="5308968"/>
            <a:chExt cx="3240000" cy="644150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854C3C1B-1D37-4B0D-A1DB-2A7131E81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1DBD9C81-020E-44CD-A412-7DFC74474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67CC659E-D20E-4B67-9445-AF8519EBE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3A584D77-08EF-484B-9511-126FB9762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7D8B6B0E-F9BC-4B63-BD79-29956E4BE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2E04F3E9-15FD-4D50-A0C2-E36180EB6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51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ABE5CDB-3F69-4276-94C1-BA2E0F969984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247DC4A0-6EA2-4362-87CB-1DFEDCA0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1BB9A39D-E918-4DB5-915E-53465769C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CD91AF7-88FE-4066-BF90-DE60868B0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493" y="1823843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8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10275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5</a:t>
            </a:r>
          </a:p>
        </p:txBody>
      </p:sp>
      <p:pic>
        <p:nvPicPr>
          <p:cNvPr id="10" name="2">
            <a:hlinkClick r:id="" action="ppaction://media"/>
            <a:extLst>
              <a:ext uri="{FF2B5EF4-FFF2-40B4-BE49-F238E27FC236}">
                <a16:creationId xmlns:a16="http://schemas.microsoft.com/office/drawing/2014/main" id="{5DF59D30-B5B3-E044-BECB-7463A5CC5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3125" y="2995610"/>
            <a:ext cx="540000" cy="540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08FBD0F-8903-4F52-AD1C-836AEBEC77C8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80E00AE-13F3-4E6F-9468-2978ED870B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F8E8718-177C-4C4C-AED9-87A99077C40B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2729C860-5034-0740-9CBB-5A5CD79CF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269B7DE6-6A36-BB42-ACAE-37F4CE5AB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AFDC539C-4C3E-A242-A0DF-997FCA018F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493" y="1823843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2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8D3795F-46EE-4321-98EF-8C4C00D047B6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9BA112A1-4887-4B0C-9660-D10B9E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D5F468B-66AA-40F6-A841-DE20ABCB9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10D9BF7-6D6D-486E-A7FA-24EB70D49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1823843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DA5239E-7FAD-48CA-A9FB-49BF57C1A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4F4F004-6B5F-4611-8398-FB3FA62BB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2D93FDB-D2B8-43D9-ACBF-177AA7B09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DFBB5FC-181E-4E6C-9112-390D23FFD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69E2266-DBA5-4F69-877A-3EA66B2BB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6F0A139-4609-4D01-942C-C58B5AF76E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0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861109A9-4954-4AE3-9CC4-D2B60809A45C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7">
            <a:extLst>
              <a:ext uri="{FF2B5EF4-FFF2-40B4-BE49-F238E27FC236}">
                <a16:creationId xmlns:a16="http://schemas.microsoft.com/office/drawing/2014/main" id="{2B351002-17DE-4866-BDA3-ED2BF105A533}"/>
              </a:ext>
            </a:extLst>
          </p:cNvPr>
          <p:cNvCxnSpPr/>
          <p:nvPr/>
        </p:nvCxnSpPr>
        <p:spPr>
          <a:xfrm>
            <a:off x="6154664" y="393449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31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4" name="0">
            <a:hlinkClick r:id="" action="ppaction://media"/>
            <a:extLst>
              <a:ext uri="{FF2B5EF4-FFF2-40B4-BE49-F238E27FC236}">
                <a16:creationId xmlns:a16="http://schemas.microsoft.com/office/drawing/2014/main" id="{EA5C9938-808A-400C-808C-5474E09C12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C22E288-190B-4401-82FB-9CD00A323C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15" y="5471999"/>
            <a:ext cx="3259337" cy="6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7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cxnSp>
        <p:nvCxnSpPr>
          <p:cNvPr id="34" name="Gerade Verbindung 17">
            <a:extLst>
              <a:ext uri="{FF2B5EF4-FFF2-40B4-BE49-F238E27FC236}">
                <a16:creationId xmlns:a16="http://schemas.microsoft.com/office/drawing/2014/main" id="{2777FED1-834C-4923-9341-609B00C5FFDB}"/>
              </a:ext>
            </a:extLst>
          </p:cNvPr>
          <p:cNvCxnSpPr/>
          <p:nvPr/>
        </p:nvCxnSpPr>
        <p:spPr>
          <a:xfrm>
            <a:off x="6104151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2" name="17">
            <a:hlinkClick r:id="" action="ppaction://media"/>
            <a:extLst>
              <a:ext uri="{FF2B5EF4-FFF2-40B4-BE49-F238E27FC236}">
                <a16:creationId xmlns:a16="http://schemas.microsoft.com/office/drawing/2014/main" id="{383A879C-F198-4506-A776-F26BA33A8E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cxnSp>
        <p:nvCxnSpPr>
          <p:cNvPr id="33" name="Gerade Verbindung 17">
            <a:extLst>
              <a:ext uri="{FF2B5EF4-FFF2-40B4-BE49-F238E27FC236}">
                <a16:creationId xmlns:a16="http://schemas.microsoft.com/office/drawing/2014/main" id="{64A67A21-63B9-43D6-871E-CC3F21C8857E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A85DDEE-EE88-4F18-ADAC-EFF89377BF12}"/>
              </a:ext>
            </a:extLst>
          </p:cNvPr>
          <p:cNvGrpSpPr/>
          <p:nvPr/>
        </p:nvGrpSpPr>
        <p:grpSpPr>
          <a:xfrm>
            <a:off x="4484151" y="5469887"/>
            <a:ext cx="3240000" cy="644150"/>
            <a:chOff x="610352" y="5308968"/>
            <a:chExt cx="3240000" cy="644150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CC9E4704-AC44-4EC1-890F-4E5B88B84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EC37BFF7-D6C9-4D2D-8E21-F8C48BC0E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115024C1-7346-4125-BA76-67534F726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3DDD372B-62AB-4443-9388-7019C4B94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B08875E2-33A5-42D4-968A-A584590CF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E747974F-4997-4F16-8A2C-3F2DBEDF9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52078001-6664-4862-A7B8-3402A49EF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FDEE0EF1-951A-4632-B113-54A31B750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A1964B22-3A3D-460E-9E71-B3F3528DB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DB0A7483-7E11-436C-9984-6513DE51C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50CA3570-3AF9-45B7-B5AF-514878B6B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BA885A53-525C-4D2B-9A2C-DFCCE87BF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D09E84C2-E2B9-4525-8670-9E50B510C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853" y="5671546"/>
              <a:ext cx="241200" cy="241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2F8766FE-D0C8-4DF1-8269-C23BB6A28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B636C251-87F7-4F00-90FC-ADAC88C72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8152" y="5671546"/>
              <a:ext cx="241200" cy="241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A9873ED6-D8B9-4F9C-903E-505F1530B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AE435539-AF86-4194-860B-7B0535045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CAF0BA0E-1828-439A-B811-B7806385D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202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8D3795F-46EE-4321-98EF-8C4C00D047B6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9BA112A1-4887-4B0C-9660-D10B9E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D5F468B-66AA-40F6-A841-DE20ABCB9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10D9BF7-6D6D-486E-A7FA-24EB70D49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1823843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DA5239E-7FAD-48CA-A9FB-49BF57C1A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4F4F004-6B5F-4611-8398-FB3FA62BB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2D93FDB-D2B8-43D9-ACBF-177AA7B09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DFBB5FC-181E-4E6C-9112-390D23FFD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69E2266-DBA5-4F69-877A-3EA66B2BB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6F0A139-4609-4D01-942C-C58B5AF76E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3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861109A9-4954-4AE3-9CC4-D2B60809A45C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7">
            <a:extLst>
              <a:ext uri="{FF2B5EF4-FFF2-40B4-BE49-F238E27FC236}">
                <a16:creationId xmlns:a16="http://schemas.microsoft.com/office/drawing/2014/main" id="{2B351002-17DE-4866-BDA3-ED2BF105A533}"/>
              </a:ext>
            </a:extLst>
          </p:cNvPr>
          <p:cNvCxnSpPr/>
          <p:nvPr/>
        </p:nvCxnSpPr>
        <p:spPr>
          <a:xfrm>
            <a:off x="6154664" y="393449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2169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7">
            <a:extLst>
              <a:ext uri="{FF2B5EF4-FFF2-40B4-BE49-F238E27FC236}">
                <a16:creationId xmlns:a16="http://schemas.microsoft.com/office/drawing/2014/main" id="{0FAD9040-7D44-48E1-9874-48CF702431C1}"/>
              </a:ext>
            </a:extLst>
          </p:cNvPr>
          <p:cNvCxnSpPr/>
          <p:nvPr/>
        </p:nvCxnSpPr>
        <p:spPr>
          <a:xfrm>
            <a:off x="6096000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2595B960-F922-411A-9A07-FB2786F477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9432" y="2952000"/>
            <a:ext cx="540000" cy="540000"/>
          </a:xfrm>
          <a:prstGeom prst="rect">
            <a:avLst/>
          </a:prstGeom>
        </p:spPr>
      </p:pic>
      <p:cxnSp>
        <p:nvCxnSpPr>
          <p:cNvPr id="13" name="Gerade Verbindung 17">
            <a:extLst>
              <a:ext uri="{FF2B5EF4-FFF2-40B4-BE49-F238E27FC236}">
                <a16:creationId xmlns:a16="http://schemas.microsoft.com/office/drawing/2014/main" id="{F3611DB2-561C-46AD-80A9-F46A020EFBAF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18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8D3795F-46EE-4321-98EF-8C4C00D047B6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9BA112A1-4887-4B0C-9660-D10B9E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D5F468B-66AA-40F6-A841-DE20ABCB9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10D9BF7-6D6D-486E-A7FA-24EB70D49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1823843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DA5239E-7FAD-48CA-A9FB-49BF57C1A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4F4F004-6B5F-4611-8398-FB3FA62BB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2D93FDB-D2B8-43D9-ACBF-177AA7B09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DFBB5FC-181E-4E6C-9112-390D23FFD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69E2266-DBA5-4F69-877A-3EA66B2BB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6F0A139-4609-4D01-942C-C58B5AF76E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7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861109A9-4954-4AE3-9CC4-D2B60809A45C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7">
            <a:extLst>
              <a:ext uri="{FF2B5EF4-FFF2-40B4-BE49-F238E27FC236}">
                <a16:creationId xmlns:a16="http://schemas.microsoft.com/office/drawing/2014/main" id="{2B351002-17DE-4866-BDA3-ED2BF105A533}"/>
              </a:ext>
            </a:extLst>
          </p:cNvPr>
          <p:cNvCxnSpPr/>
          <p:nvPr/>
        </p:nvCxnSpPr>
        <p:spPr>
          <a:xfrm>
            <a:off x="6154664" y="393449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799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 Verbindung 17">
            <a:extLst>
              <a:ext uri="{FF2B5EF4-FFF2-40B4-BE49-F238E27FC236}">
                <a16:creationId xmlns:a16="http://schemas.microsoft.com/office/drawing/2014/main" id="{925AE9F9-A57D-4337-B32F-AF244ADA8BD1}"/>
              </a:ext>
            </a:extLst>
          </p:cNvPr>
          <p:cNvCxnSpPr/>
          <p:nvPr/>
        </p:nvCxnSpPr>
        <p:spPr>
          <a:xfrm>
            <a:off x="60960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9" name="7">
            <a:hlinkClick r:id="" action="ppaction://media"/>
            <a:extLst>
              <a:ext uri="{FF2B5EF4-FFF2-40B4-BE49-F238E27FC236}">
                <a16:creationId xmlns:a16="http://schemas.microsoft.com/office/drawing/2014/main" id="{E2AE603D-A3AB-4862-A1D7-3CAE66794F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9258" y="2988720"/>
            <a:ext cx="540000" cy="540000"/>
          </a:xfrm>
          <a:prstGeom prst="rect">
            <a:avLst/>
          </a:prstGeom>
        </p:spPr>
      </p:pic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8AE62B96-EED9-4096-9C7B-3406F39A7256}"/>
              </a:ext>
            </a:extLst>
          </p:cNvPr>
          <p:cNvCxnSpPr/>
          <p:nvPr/>
        </p:nvCxnSpPr>
        <p:spPr>
          <a:xfrm>
            <a:off x="1976036" y="3968769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D23FAFF6-5F9E-4039-8E21-27D7F6107E75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1C9665A2-FFF3-4747-B27D-38A1ED8BBA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C77E469-12F8-1D4E-9BE5-02B80C246FA1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B1AB4F80-41E9-DC42-8882-16D0F69F8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0C8A0DBE-B71C-7846-B5B3-B51361F60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7" name="Grafik 36">
            <a:extLst>
              <a:ext uri="{FF2B5EF4-FFF2-40B4-BE49-F238E27FC236}">
                <a16:creationId xmlns:a16="http://schemas.microsoft.com/office/drawing/2014/main" id="{9C3C3EF1-B621-DE4B-9D9D-FCD74167DF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2AB7855D-D599-B84D-872D-BB507FAA32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C7217F87-7852-6841-9576-CECA5249DA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3DB78484-36F1-AB42-89D8-57FEA8BF0E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FF1DA79A-2807-AE49-9C02-97E2D9C7371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2C307C18-2AC6-E34B-BE4C-FC3840A468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4D676B32-676F-444E-9C95-7845191B2D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3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8D3795F-46EE-4321-98EF-8C4C00D047B6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9BA112A1-4887-4B0C-9660-D10B9E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D5F468B-66AA-40F6-A841-DE20ABCB9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10D9BF7-6D6D-486E-A7FA-24EB70D49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1823843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DA5239E-7FAD-48CA-A9FB-49BF57C1A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4F4F004-6B5F-4611-8398-FB3FA62BB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2D93FDB-D2B8-43D9-ACBF-177AA7B09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DFBB5FC-181E-4E6C-9112-390D23FFD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69E2266-DBA5-4F69-877A-3EA66B2BB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6F0A139-4609-4D01-942C-C58B5AF76E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1206EE0-7D67-42BC-9C03-BDA9FF625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42" y="2240243"/>
            <a:ext cx="323397" cy="32339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3BB8188-1600-4335-A563-31E135B272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301" y="1818801"/>
            <a:ext cx="323397" cy="32339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E8D8480-4364-403A-B1EE-792DD69E8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E097570-A028-43B9-843A-1CC697420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E81C71C-FD8E-4D05-9A7B-95A89DB6E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2244902"/>
            <a:ext cx="323397" cy="32339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8C1182F-B057-4607-8455-8276C571EA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199" y="2240243"/>
            <a:ext cx="323397" cy="32339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01A3CDB-C8B3-4197-9FA7-5A12ECC80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2235163"/>
            <a:ext cx="323397" cy="323397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70D0464-9D8C-4E74-A268-DDAC82520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314" y="2244900"/>
            <a:ext cx="323397" cy="32339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A9629CDF-20A5-4DFB-B5FF-D7ED685C8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655" y="2244901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98BEF352-D9D3-4A25-8178-32C200770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224490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D44AEF3D-D374-4B61-BD5C-727A9E42F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033" y="2250068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4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1463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25" name="13">
            <a:hlinkClick r:id="" action="ppaction://media"/>
            <a:extLst>
              <a:ext uri="{FF2B5EF4-FFF2-40B4-BE49-F238E27FC236}">
                <a16:creationId xmlns:a16="http://schemas.microsoft.com/office/drawing/2014/main" id="{164B5B51-1401-4420-AF2A-9771C6C687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D6569D49-F359-4866-8CAC-ADBEFA941C57}"/>
              </a:ext>
            </a:extLst>
          </p:cNvPr>
          <p:cNvGrpSpPr/>
          <p:nvPr/>
        </p:nvGrpSpPr>
        <p:grpSpPr>
          <a:xfrm>
            <a:off x="612000" y="5472000"/>
            <a:ext cx="3240000" cy="644150"/>
            <a:chOff x="610352" y="5308968"/>
            <a:chExt cx="3240000" cy="644150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F4351C31-EB53-4509-BBE7-604149E7E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DE9638CB-BF67-45B5-BE86-2F0E05599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B1DA2913-8466-4EC6-B24B-E6F9B7F0F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5BD4C64C-C5A5-4899-98EA-A3BF83B55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34285C21-AD12-41D8-93B8-934C97015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FD6D15CF-FD75-47C4-B593-01CF17062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23B9D6F3-F129-4F29-BC5B-3B5100562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FC613509-6F05-4F8F-B722-010398051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C8351319-B058-4EAC-9630-049A0592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B2F753E7-7316-4E96-A56C-B44EE38E3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56894CA0-A932-4848-BA13-E7EF24EFA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6CD4D53D-9ED0-4D05-A5B6-61909BCA4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30B21FC3-558C-4284-9074-84B805CE0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07818C19-3A3D-479A-8BE5-FD60EDDC6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406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577882FF-9DC5-B846-A4FB-08E1CDEB6788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90170B2D-751A-3947-8FBF-DD68935481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8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8D3795F-46EE-4321-98EF-8C4C00D047B6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9BA112A1-4887-4B0C-9660-D10B9E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D5F468B-66AA-40F6-A841-DE20ABCB9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10D9BF7-6D6D-486E-A7FA-24EB70D49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1823843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DA5239E-7FAD-48CA-A9FB-49BF57C1A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4F4F004-6B5F-4611-8398-FB3FA62BB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2D93FDB-D2B8-43D9-ACBF-177AA7B09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DFBB5FC-181E-4E6C-9112-390D23FFD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69E2266-DBA5-4F69-877A-3EA66B2BB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6F0A139-4609-4D01-942C-C58B5AF76E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1206EE0-7D67-42BC-9C03-BDA9FF625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42" y="2244903"/>
            <a:ext cx="323397" cy="32339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3BB8188-1600-4335-A563-31E135B272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655" y="1818801"/>
            <a:ext cx="323397" cy="32339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E8D8480-4364-403A-B1EE-792DD69E8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E097570-A028-43B9-843A-1CC697420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E81C71C-FD8E-4D05-9A7B-95A89DB6E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4" y="2244902"/>
            <a:ext cx="323397" cy="32339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8C1182F-B057-4607-8455-8276C571EA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199" y="2240243"/>
            <a:ext cx="323397" cy="32339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01A3CDB-C8B3-4197-9FA7-5A12ECC80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2235163"/>
            <a:ext cx="323397" cy="323397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70D0464-9D8C-4E74-A268-DDAC82520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240" y="2244903"/>
            <a:ext cx="323397" cy="32339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A9629CDF-20A5-4DFB-B5FF-D7ED685C8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655" y="2244901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98BEF352-D9D3-4A25-8178-32C200770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283" y="224490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D44AEF3D-D374-4B61-BD5C-727A9E42F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033" y="2250068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7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96734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31" name="19">
            <a:hlinkClick r:id="" action="ppaction://media"/>
            <a:extLst>
              <a:ext uri="{FF2B5EF4-FFF2-40B4-BE49-F238E27FC236}">
                <a16:creationId xmlns:a16="http://schemas.microsoft.com/office/drawing/2014/main" id="{F64798B0-866E-4E99-8B04-5BFB595A1F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40671DC-D9C6-4797-9E29-D1E6DD3B4C9B}"/>
              </a:ext>
            </a:extLst>
          </p:cNvPr>
          <p:cNvGrpSpPr/>
          <p:nvPr/>
        </p:nvGrpSpPr>
        <p:grpSpPr>
          <a:xfrm>
            <a:off x="4471200" y="5472000"/>
            <a:ext cx="3240000" cy="644150"/>
            <a:chOff x="610352" y="5308968"/>
            <a:chExt cx="3240000" cy="644150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B3BEAC7E-07E7-4FD5-A8B9-0E1478891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E294FBB7-2288-47EA-8955-19950C419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EBE36045-96DC-4A45-8782-D65C1A31C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FE1C04C5-F51B-4D5D-B229-E0405AC0A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E8C94E93-0A78-4007-AABA-9A0854441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53037ED8-0F8F-4EE9-B8C5-6B0D636EC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4571C994-5AF3-4DBA-88A5-3AEA2D8E3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DAA83AC6-543C-4A94-A1DB-09E3C3E36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9AADE095-A753-42C0-B076-5C606B8C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3107660C-AD6E-43FD-98EC-2CCA0212A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0AB004C8-3F33-44BC-AB1D-497E08B7D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06A2A253-AA24-4B9F-B51B-60B4FC4BF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864C9F1F-DBB8-40C3-B5C8-E7CAFC486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853" y="5671546"/>
              <a:ext cx="241200" cy="241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159D6CAA-6BD5-44B8-9714-9F549CC6F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3E77CCAD-ECF3-4405-B9FF-44F7F4E30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8152" y="5671546"/>
              <a:ext cx="241200" cy="241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A6B62BA3-D133-478A-95B4-80F233589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668371"/>
              <a:ext cx="241200" cy="241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78975B93-C95C-46F5-9C9E-E60833768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20BF178C-C224-4236-81ED-8FF10090C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58A29316-0127-4A0A-B3E2-1D84B7F56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7179ADF4-1884-493C-97AD-7929A50E7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671481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094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8D3795F-46EE-4321-98EF-8C4C00D047B6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9BA112A1-4887-4B0C-9660-D10B9E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D5F468B-66AA-40F6-A841-DE20ABCB9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10D9BF7-6D6D-486E-A7FA-24EB70D49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1823843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DA5239E-7FAD-48CA-A9FB-49BF57C1A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4F4F004-6B5F-4611-8398-FB3FA62BB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2D93FDB-D2B8-43D9-ACBF-177AA7B09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DFBB5FC-181E-4E6C-9112-390D23FFD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69E2266-DBA5-4F69-877A-3EA66B2BB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6F0A139-4609-4D01-942C-C58B5AF76E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1206EE0-7D67-42BC-9C03-BDA9FF625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42" y="2244903"/>
            <a:ext cx="323397" cy="32339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3BB8188-1600-4335-A563-31E135B272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827" y="1815328"/>
            <a:ext cx="323397" cy="32339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E8D8480-4364-403A-B1EE-792DD69E8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E097570-A028-43B9-843A-1CC697420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167" y="1818801"/>
            <a:ext cx="323397" cy="3233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E81C71C-FD8E-4D05-9A7B-95A89DB6E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802" y="2244903"/>
            <a:ext cx="323397" cy="32339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8C1182F-B057-4607-8455-8276C571EA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2240243"/>
            <a:ext cx="323397" cy="32339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01A3CDB-C8B3-4197-9FA7-5A12ECC80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2235163"/>
            <a:ext cx="323397" cy="323397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70D0464-9D8C-4E74-A268-DDAC82520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314" y="2244902"/>
            <a:ext cx="323397" cy="32339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A9629CDF-20A5-4DFB-B5FF-D7ED685C8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827" y="2235162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98BEF352-D9D3-4A25-8178-32C200770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283" y="22402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D44AEF3D-D374-4B61-BD5C-727A9E42F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033" y="2250068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4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8959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>
              <a:gd name="adj" fmla="val 16667"/>
            </a:avLst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18</a:t>
            </a:r>
          </a:p>
        </p:txBody>
      </p:sp>
      <p:pic>
        <p:nvPicPr>
          <p:cNvPr id="10" name="18">
            <a:hlinkClick r:id="" action="ppaction://media"/>
            <a:extLst>
              <a:ext uri="{FF2B5EF4-FFF2-40B4-BE49-F238E27FC236}">
                <a16:creationId xmlns:a16="http://schemas.microsoft.com/office/drawing/2014/main" id="{3EC6F955-44EB-4C74-8334-8586DCA952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83997" y="2916000"/>
            <a:ext cx="540000" cy="5400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0C757C54-B21B-4F47-A046-EFC913F310B6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11B1F17C-6156-415B-989A-2DA568B5ED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738F015-7B87-7B41-96DB-3B512B48387D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E5A1D960-E6F1-5741-B5A4-82A685CD6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321F6FF0-5757-904D-9093-3D890DBBC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0BC8FA43-E4FB-0B42-B191-1A09DA80C1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1823843"/>
            <a:ext cx="323397" cy="323397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D2C1B2D9-A73C-6742-B027-0EF3109518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E357E3A4-64D9-CB4A-A587-5D74D270E9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DB65D0B7-63C1-A44A-9632-394A520D5A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1EA65BEA-FB0B-5349-9B74-5E9C241513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28064683-298D-FC4D-8385-B88A442DDA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C0506B21-50BE-1A40-AE6F-AAF4ED67C3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231B8EE-CFFA-1345-A4EA-5DC2819D24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42" y="2244903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B9EC3621-DEE0-2049-951E-CDE33954AF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827" y="1815328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42D230A7-1CF7-C242-B517-F0B5D94BC2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0DEAB540-CC64-DC4B-B48D-818A270611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167" y="1818801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FDBA3DBB-05D3-D94B-98E8-A9875D6703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802" y="2244903"/>
            <a:ext cx="323397" cy="323397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00D6113D-B671-5D45-9B8C-DB73C55C8D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2240243"/>
            <a:ext cx="323397" cy="323397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15E6A04B-66D7-3C41-AB70-DB1AB6987CC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2235163"/>
            <a:ext cx="323397" cy="323397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9308B692-3E17-F04A-88FE-FD56381377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314" y="2244902"/>
            <a:ext cx="323397" cy="323397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A3F2A5F0-5EA5-0C4E-936B-19529A0496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827" y="2235162"/>
            <a:ext cx="323397" cy="323397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FCFB09B-5B67-CF4D-8889-70C92AF765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283" y="2240243"/>
            <a:ext cx="323397" cy="323397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174F7821-ECC6-E346-BBF7-7D78CEB33F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033" y="2250068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0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8D3795F-46EE-4321-98EF-8C4C00D047B6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9BA112A1-4887-4B0C-9660-D10B9E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D5F468B-66AA-40F6-A841-DE20ABCB9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10D9BF7-6D6D-486E-A7FA-24EB70D49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1823843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DA5239E-7FAD-48CA-A9FB-49BF57C1A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4F4F004-6B5F-4611-8398-FB3FA62BB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2D93FDB-D2B8-43D9-ACBF-177AA7B09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DFBB5FC-181E-4E6C-9112-390D23FFD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69E2266-DBA5-4F69-877A-3EA66B2BB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6F0A139-4609-4D01-942C-C58B5AF76E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3BB8188-1600-4335-A563-31E135B272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531" y="1823842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0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10282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pic>
        <p:nvPicPr>
          <p:cNvPr id="9" name="0">
            <a:hlinkClick r:id="" action="ppaction://media"/>
            <a:extLst>
              <a:ext uri="{FF2B5EF4-FFF2-40B4-BE49-F238E27FC236}">
                <a16:creationId xmlns:a16="http://schemas.microsoft.com/office/drawing/2014/main" id="{65E8504C-2943-4F85-976E-966649B519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18CAFDC-17F1-48C3-BBBD-8CCEF753F8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15" y="5471999"/>
            <a:ext cx="3259337" cy="6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9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8D3795F-46EE-4321-98EF-8C4C00D047B6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9BA112A1-4887-4B0C-9660-D10B9E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D5F468B-66AA-40F6-A841-DE20ABCB9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10D9BF7-6D6D-486E-A7FA-24EB70D49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1823843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DA5239E-7FAD-48CA-A9FB-49BF57C1A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4F4F004-6B5F-4611-8398-FB3FA62BB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2D93FDB-D2B8-43D9-ACBF-177AA7B09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DFBB5FC-181E-4E6C-9112-390D23FFD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69E2266-DBA5-4F69-877A-3EA66B2BB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6F0A139-4609-4D01-942C-C58B5AF76E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3BB8188-1600-4335-A563-31E135B272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531" y="1818801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13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FD61D91-4C14-4047-8BE7-FC7E64FACCE5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9627BCC-5E4C-6A42-88F3-B4D6A1B64E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133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10392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pic>
        <p:nvPicPr>
          <p:cNvPr id="6" name="9">
            <a:hlinkClick r:id="" action="ppaction://media"/>
            <a:extLst>
              <a:ext uri="{FF2B5EF4-FFF2-40B4-BE49-F238E27FC236}">
                <a16:creationId xmlns:a16="http://schemas.microsoft.com/office/drawing/2014/main" id="{33BFD72F-35B1-4B9D-AB91-ED99B6D496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F518957-1E09-4C3E-BBC6-D0F5E3444B01}"/>
              </a:ext>
            </a:extLst>
          </p:cNvPr>
          <p:cNvGrpSpPr/>
          <p:nvPr/>
        </p:nvGrpSpPr>
        <p:grpSpPr>
          <a:xfrm>
            <a:off x="4471200" y="5472000"/>
            <a:ext cx="3240000" cy="644150"/>
            <a:chOff x="610352" y="5308968"/>
            <a:chExt cx="3240000" cy="644150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CE445AB4-584B-4F09-8382-14F196D3B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4678D006-E746-4350-9011-2BCF40CD1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C01E3CBA-00C4-4F72-BBF9-A4FF6A26E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A908084C-1F7B-480E-95E2-09ABF79AF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5B60D5C1-EFB9-4917-A96D-2C439BCB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F5B112D0-BDF2-4BB6-BD5C-CCB188482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056FA4C3-3D86-438D-A35D-6D5ED3F66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7227234F-CD3F-4B1E-B42D-90796EF87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D14D8D80-7AF1-4F37-8DC7-DFADC5F70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048AE8D1-9B6A-4370-8FE8-AFDB77395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378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8D3795F-46EE-4321-98EF-8C4C00D047B6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9BA112A1-4887-4B0C-9660-D10B9E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D5F468B-66AA-40F6-A841-DE20ABCB9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10D9BF7-6D6D-486E-A7FA-24EB70D49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1823843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DA5239E-7FAD-48CA-A9FB-49BF57C1A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4F4F004-6B5F-4611-8398-FB3FA62BB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2D93FDB-D2B8-43D9-ACBF-177AA7B09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DFBB5FC-181E-4E6C-9112-390D23FFD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69E2266-DBA5-4F69-877A-3EA66B2BB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6F0A139-4609-4D01-942C-C58B5AF76E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3BB8188-1600-4335-A563-31E135B272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531" y="1818801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5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02254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8</a:t>
            </a:r>
          </a:p>
        </p:txBody>
      </p:sp>
      <p:pic>
        <p:nvPicPr>
          <p:cNvPr id="10" name="8">
            <a:hlinkClick r:id="" action="ppaction://media"/>
            <a:extLst>
              <a:ext uri="{FF2B5EF4-FFF2-40B4-BE49-F238E27FC236}">
                <a16:creationId xmlns:a16="http://schemas.microsoft.com/office/drawing/2014/main" id="{2EEA6E4D-C413-4E90-BEC7-58D478B64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83997" y="2916952"/>
            <a:ext cx="540000" cy="54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9A02D8B6-5C5D-49B5-96B0-078E7397FAB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EA8485D-02A7-46E9-BAE1-5216697709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C75FD499-98DC-3345-B61B-C7C3382DB3D2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992453BA-5395-F441-8A8C-DEE566548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CD7FCAD3-08E6-CD43-B34B-C47C90050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24" name="Grafik 23">
            <a:extLst>
              <a:ext uri="{FF2B5EF4-FFF2-40B4-BE49-F238E27FC236}">
                <a16:creationId xmlns:a16="http://schemas.microsoft.com/office/drawing/2014/main" id="{9625E6C0-FFC0-1F4D-980E-A0EDC29A7B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3" y="1823843"/>
            <a:ext cx="323397" cy="32339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AEC3FEE9-413F-0640-BC10-0141DA0BDA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5726A88-2CF6-7C4E-9F41-B514154D93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FA3F8FA5-6205-EE4A-B35B-77895D8AE9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C55B1627-539B-2449-A47F-20762F6CE6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526E7BFE-24B3-7E4A-B32D-CF1EDC7169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133F03E6-C888-D741-9B81-74402B1A92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5DD1A0C2-1370-7F4D-AE80-9E1B6AD0B1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531" y="1818801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6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420" y="2240243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773" y="1823843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DA98AAD3-E384-4F81-8FA0-213B2C985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0936" y="2240243"/>
            <a:ext cx="323397" cy="323397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1A3B3AAA-4C2A-40AA-9A71-A3F86C06F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2235163"/>
            <a:ext cx="323397" cy="323397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DA22E356-9CE8-4491-8D91-2BC1892D98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792" y="2240243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6B2C8FD0-620F-441A-9CD9-37266AB164E9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191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pic>
        <p:nvPicPr>
          <p:cNvPr id="10" name="17">
            <a:hlinkClick r:id="" action="ppaction://media"/>
            <a:extLst>
              <a:ext uri="{FF2B5EF4-FFF2-40B4-BE49-F238E27FC236}">
                <a16:creationId xmlns:a16="http://schemas.microsoft.com/office/drawing/2014/main" id="{3ACE8203-3178-4E44-9D70-5DCE6BD383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cxnSp>
        <p:nvCxnSpPr>
          <p:cNvPr id="33" name="Gerade Verbindung 17">
            <a:extLst>
              <a:ext uri="{FF2B5EF4-FFF2-40B4-BE49-F238E27FC236}">
                <a16:creationId xmlns:a16="http://schemas.microsoft.com/office/drawing/2014/main" id="{58625CEE-946E-439F-A19B-AF37BE4F725B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46FB099-0A39-49BB-9F86-A4B3F346E892}"/>
              </a:ext>
            </a:extLst>
          </p:cNvPr>
          <p:cNvGrpSpPr/>
          <p:nvPr/>
        </p:nvGrpSpPr>
        <p:grpSpPr>
          <a:xfrm>
            <a:off x="612000" y="5472000"/>
            <a:ext cx="3240000" cy="644150"/>
            <a:chOff x="610352" y="5308968"/>
            <a:chExt cx="3240000" cy="644150"/>
          </a:xfrm>
        </p:grpSpPr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F2C6F905-0E9A-499C-8BF5-DF886A29E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F1A1AD0F-A91D-4ED7-8D81-33E269D32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0A3D1621-8552-4829-BD69-392C4315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74EFAF94-C397-4117-9308-655D6B350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F165F15A-9240-43EA-B0E9-84B2F7357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97844E31-1199-4212-8455-5B81BA960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2B6F42FA-1157-48B4-B7F8-BB0848BD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429D2293-CBC2-4376-AADA-645F7537E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2BA9BE61-1369-4A52-927A-3C79855AD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A7D7614E-B45B-4FFD-A624-84A9DEA96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ADADEC9B-53F2-4D54-BEAC-0A1628F8C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5566B82D-7A24-4839-8F27-2405A9AFE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A4177CD0-17CE-4B13-81DC-116DADDDE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853" y="5671546"/>
              <a:ext cx="241200" cy="241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63841F3A-2CDD-43EA-9314-E502BB89E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2A52BA72-8988-431A-9613-6A8562196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8152" y="5671546"/>
              <a:ext cx="241200" cy="241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57AB96C3-BF6C-4349-BDE0-CAEDAB24A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7D6D7B28-24F1-415B-A2D1-D0565FF00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92C15E2F-09E6-421B-BE50-544F82E40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343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573" y="2240243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773" y="1823812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DA98AAD3-E384-4F81-8FA0-213B2C985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2240243"/>
            <a:ext cx="323397" cy="323397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1A3B3AAA-4C2A-40AA-9A71-A3F86C06F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2235163"/>
            <a:ext cx="323397" cy="323397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DA22E356-9CE8-4491-8D91-2BC1892D98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314" y="2235163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3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60D6F685-0ABD-4AE3-85BA-EA734714E549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30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pic>
        <p:nvPicPr>
          <p:cNvPr id="3" name="9">
            <a:hlinkClick r:id="" action="ppaction://media"/>
            <a:extLst>
              <a:ext uri="{FF2B5EF4-FFF2-40B4-BE49-F238E27FC236}">
                <a16:creationId xmlns:a16="http://schemas.microsoft.com/office/drawing/2014/main" id="{D4CE97F1-B358-4B41-A141-CEBA24CE42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5874AF2-4235-4841-B2E7-A23B4DB235C6}"/>
              </a:ext>
            </a:extLst>
          </p:cNvPr>
          <p:cNvGrpSpPr/>
          <p:nvPr/>
        </p:nvGrpSpPr>
        <p:grpSpPr>
          <a:xfrm>
            <a:off x="4471200" y="5472000"/>
            <a:ext cx="3240000" cy="644150"/>
            <a:chOff x="610352" y="5308968"/>
            <a:chExt cx="3240000" cy="64415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B1E79A7D-D064-467E-BCA7-14C13C393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2EB5483E-275B-4A6A-97B2-0158FAF54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F0681B01-C0EB-422D-A02E-E96BA9FC1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9C63AE86-4FF6-4B8C-9F14-4AE350EB4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08E85E92-80BC-4BC1-8024-DC46791FA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1A0F8D97-8B9B-46E0-97F5-4E459C685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13132D96-8337-477A-B7A7-3BF146341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A9D8EE20-A511-42E6-84C9-30685EB1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90A68EB8-E49D-4DB8-813A-21A0442C9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3ABEBC9A-76B1-415A-9A5C-25116CD08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43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cxnSp>
        <p:nvCxnSpPr>
          <p:cNvPr id="6" name="Gerade Verbindung 17">
            <a:extLst>
              <a:ext uri="{FF2B5EF4-FFF2-40B4-BE49-F238E27FC236}">
                <a16:creationId xmlns:a16="http://schemas.microsoft.com/office/drawing/2014/main" id="{8194559F-75F5-4EA2-864D-8FE282B01954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15">
            <a:hlinkClick r:id="" action="ppaction://media"/>
            <a:extLst>
              <a:ext uri="{FF2B5EF4-FFF2-40B4-BE49-F238E27FC236}">
                <a16:creationId xmlns:a16="http://schemas.microsoft.com/office/drawing/2014/main" id="{43E4CE22-D635-48F7-BA91-56D11D856E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6530817-3130-422E-B6C1-3865C59C96F3}"/>
              </a:ext>
            </a:extLst>
          </p:cNvPr>
          <p:cNvGrpSpPr/>
          <p:nvPr/>
        </p:nvGrpSpPr>
        <p:grpSpPr>
          <a:xfrm>
            <a:off x="4469400" y="5523827"/>
            <a:ext cx="3240000" cy="644150"/>
            <a:chOff x="610352" y="5308968"/>
            <a:chExt cx="3240000" cy="644150"/>
          </a:xfrm>
        </p:grpSpPr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06507B35-5CD6-4BF3-805E-14A5DC8C2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C8A03510-BBFB-483E-BEA2-0A694BCF1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8DF7DFBB-81FE-4865-BAE6-0675A092F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BA137DD0-5B2C-4CD6-A86F-EA67067DB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BEC9CAA3-161B-498B-81E8-6DBACB818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4A8CD635-41FD-4D51-A226-D3D45C03A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0B376CE8-17AD-403A-AADF-AE9CB3F5E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D203A91D-AC71-436A-983B-440CDE514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90236730-A2E4-475C-8469-2C804DF55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AB9C0CE4-D103-4B10-90DC-1D3B8D3EE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1F91B128-D464-45B6-BBCF-8CBA4DBD2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54AB6ED3-F31E-475B-82FE-F285E3EEF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DF90A44C-9C9E-4306-9F19-29BD258A2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BED507D3-94FA-4CD3-9A32-46CF361B9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EB5D97AC-FA92-46EE-97BC-2F73BBB79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319C93C3-DD67-40F3-8A23-D4EF6378E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5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42" y="2235163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504" y="1818801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DA98AAD3-E384-4F81-8FA0-213B2C985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136" y="2240243"/>
            <a:ext cx="323397" cy="323397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1A3B3AAA-4C2A-40AA-9A71-A3F86C06F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2235163"/>
            <a:ext cx="323397" cy="323397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DA22E356-9CE8-4491-8D91-2BC1892D98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314" y="2240243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1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cxnSp>
        <p:nvCxnSpPr>
          <p:cNvPr id="16" name="Gerade Verbindung 17">
            <a:extLst>
              <a:ext uri="{FF2B5EF4-FFF2-40B4-BE49-F238E27FC236}">
                <a16:creationId xmlns:a16="http://schemas.microsoft.com/office/drawing/2014/main" id="{1ADD912C-A28A-4E4D-82DC-6165EF570801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581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14</a:t>
            </a:r>
          </a:p>
        </p:txBody>
      </p:sp>
      <p:pic>
        <p:nvPicPr>
          <p:cNvPr id="9" name="14">
            <a:hlinkClick r:id="" action="ppaction://media"/>
            <a:extLst>
              <a:ext uri="{FF2B5EF4-FFF2-40B4-BE49-F238E27FC236}">
                <a16:creationId xmlns:a16="http://schemas.microsoft.com/office/drawing/2014/main" id="{8DBF2798-1752-4E8F-8883-B1C0C8248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83997" y="2916000"/>
            <a:ext cx="540000" cy="540000"/>
          </a:xfrm>
          <a:prstGeom prst="rect">
            <a:avLst/>
          </a:prstGeom>
        </p:spPr>
      </p:pic>
      <p:cxnSp>
        <p:nvCxnSpPr>
          <p:cNvPr id="6" name="Gerade Verbindung 17">
            <a:extLst>
              <a:ext uri="{FF2B5EF4-FFF2-40B4-BE49-F238E27FC236}">
                <a16:creationId xmlns:a16="http://schemas.microsoft.com/office/drawing/2014/main" id="{65C4E3D4-E304-4831-9E60-7F1D0739CBE5}"/>
              </a:ext>
            </a:extLst>
          </p:cNvPr>
          <p:cNvCxnSpPr>
            <a:cxnSpLocks/>
          </p:cNvCxnSpPr>
          <p:nvPr/>
        </p:nvCxnSpPr>
        <p:spPr>
          <a:xfrm>
            <a:off x="2260900" y="3975138"/>
            <a:ext cx="581891" cy="0"/>
          </a:xfrm>
          <a:prstGeom prst="line">
            <a:avLst/>
          </a:prstGeom>
          <a:ln w="1206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D00AAA88-A845-4FE2-AA62-D28CF2D02E84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7E837651-D298-4FE9-9C30-17742D3E91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AD5C374-C655-1648-B3CC-39A5E6F72A5A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F5CD163C-BBC1-2947-BF90-FB3C3D0A2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55CE85CF-7689-6B42-A540-61716FA22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49" name="Grafik 48">
            <a:extLst>
              <a:ext uri="{FF2B5EF4-FFF2-40B4-BE49-F238E27FC236}">
                <a16:creationId xmlns:a16="http://schemas.microsoft.com/office/drawing/2014/main" id="{647573B0-6419-3847-B877-E5EC29043F7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07494622-EE4C-654F-982C-82B870B002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CE4AC901-8272-3145-9963-A17E2A1FD1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2D1D4AC8-6C4C-EC4D-8313-A1811B10A7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CF064932-C77A-8245-B76E-41329480E3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C1B2DFC1-5024-AC42-ABAE-7050B8DB87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C9FD47FA-A4A2-A841-B329-8E61965AA0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42" y="2235163"/>
            <a:ext cx="323397" cy="323397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87F6A593-25C1-2D4A-8F7F-ED9FF4B3C6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504" y="1818801"/>
            <a:ext cx="323397" cy="323397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B9D711A5-DDFF-E440-B3BC-ABBB6A1D4B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6E82438F-A335-E840-B9DD-9FECF7C5A5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D908D80E-D846-CE46-A430-F5F0ACD882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136" y="2240243"/>
            <a:ext cx="323397" cy="323397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9B442562-65A9-D146-BBBA-9CD0F6AEAF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2235163"/>
            <a:ext cx="323397" cy="323397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28108210-75C0-7F4E-9BA8-D20E633FD7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314" y="2240243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8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773" y="1823624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3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69454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pic>
        <p:nvPicPr>
          <p:cNvPr id="2" name="12">
            <a:hlinkClick r:id="" action="ppaction://media"/>
            <a:extLst>
              <a:ext uri="{FF2B5EF4-FFF2-40B4-BE49-F238E27FC236}">
                <a16:creationId xmlns:a16="http://schemas.microsoft.com/office/drawing/2014/main" id="{358621A9-A5CF-40C1-A983-CB711C1906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CFBC62A0-E4D2-4E3A-9C21-989BE7EDCBD1}"/>
              </a:ext>
            </a:extLst>
          </p:cNvPr>
          <p:cNvGrpSpPr/>
          <p:nvPr/>
        </p:nvGrpSpPr>
        <p:grpSpPr>
          <a:xfrm>
            <a:off x="612000" y="5472000"/>
            <a:ext cx="3240000" cy="644150"/>
            <a:chOff x="610352" y="5308968"/>
            <a:chExt cx="3240000" cy="644150"/>
          </a:xfrm>
        </p:grpSpPr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C8D46BA7-9D10-44DD-A0DE-7F27B2A62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3475B9F5-1E00-43F4-90B5-F2DCFAB48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6A0ED388-4959-403E-AED1-318000024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E6965A34-90D3-40E5-95C0-88496D830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72407C82-71E6-4688-8D0E-162DA80AB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19D550D0-F39B-47AD-8FA0-01238BCFF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975AAE64-6830-4DEA-B072-6748FFB6B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B53ACBC4-43F5-40EF-8A38-C31C327BC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E1B722E3-06E4-4140-BDBC-B5ED59EDC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FD56AFB1-720E-4E93-A5FB-838FB8417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ABEB7392-4E7C-4E8A-B36D-0AEBD3596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E718706F-4DE7-42B9-8A82-C24981486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BB3D4513-5274-4FC9-92A0-84588D4C1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494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504" y="1818801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6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71693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pic>
        <p:nvPicPr>
          <p:cNvPr id="2" name="20">
            <a:hlinkClick r:id="" action="ppaction://media"/>
            <a:extLst>
              <a:ext uri="{FF2B5EF4-FFF2-40B4-BE49-F238E27FC236}">
                <a16:creationId xmlns:a16="http://schemas.microsoft.com/office/drawing/2014/main" id="{EB29C94E-CD4D-4496-BBB7-D7FFB1FCB7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DB02D73-9EFD-4B7C-A9B6-8D3286B97DB2}"/>
              </a:ext>
            </a:extLst>
          </p:cNvPr>
          <p:cNvGrpSpPr/>
          <p:nvPr/>
        </p:nvGrpSpPr>
        <p:grpSpPr>
          <a:xfrm>
            <a:off x="4471200" y="5472000"/>
            <a:ext cx="3240000" cy="644150"/>
            <a:chOff x="610352" y="5308968"/>
            <a:chExt cx="3240000" cy="644150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305BCE4B-05FC-42C5-8FFE-D4D8B445F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F3021DAD-31FA-4A98-9AE3-E58E73D78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83DB30A5-7D41-486B-B5AE-EDCFD2502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25831B1E-B817-471E-8148-2566A4F6D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A1AE5395-6F40-473C-AEEC-94FB6FAAA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0FB73FA3-E0D1-4B70-9F9C-4BEE35BC3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FBB281AF-76C7-4681-ACB1-00C5846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7C754A59-26C2-4876-941E-AA10F4209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53452821-6109-4F71-9890-A6DCBC0AE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75FC18A9-12BF-44AC-9665-FC8EEB9FE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CF09A91F-3D61-40FC-94C8-7668519EB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1DA87FB4-AB87-4569-B5D8-5CEF8EB7B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5638F15C-75DC-4FBD-B8CE-E00823885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853" y="5671546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9C0B99F5-6DD3-45D3-B9A2-DE1FEB308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683FF425-92EC-48C8-9E07-93BC7F22F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8152" y="5671546"/>
              <a:ext cx="241200" cy="241200"/>
            </a:xfrm>
            <a:prstGeom prst="rect">
              <a:avLst/>
            </a:prstGeom>
          </p:spPr>
        </p:pic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5B1981A6-B027-4EDE-9BCF-3DB38A0A0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668371"/>
              <a:ext cx="241200" cy="241200"/>
            </a:xfrm>
            <a:prstGeom prst="rect">
              <a:avLst/>
            </a:prstGeom>
          </p:spPr>
        </p:pic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B9CE8A1A-C4A6-4995-892B-441A1A48A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5A971605-1406-4F73-AAD7-E94486489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6B6F678C-6400-4758-A4D0-203D811BB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4947A2DE-7B63-49EF-A35E-5BC49AF08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671481"/>
              <a:ext cx="241200" cy="241200"/>
            </a:xfrm>
            <a:prstGeom prst="rect">
              <a:avLst/>
            </a:prstGeom>
          </p:spPr>
        </p:pic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4B6CA871-FC59-4CE8-B312-CD8EC7451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8584" y="5671481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781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9" y="275431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26F875A8-E3E0-8C4B-AB08-AC7760094CB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9797EAA-EDBE-354E-937F-0A8325DACB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8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301" y="1828100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4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47216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45268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10</a:t>
            </a:r>
          </a:p>
        </p:txBody>
      </p:sp>
      <p:pic>
        <p:nvPicPr>
          <p:cNvPr id="9" name="10">
            <a:hlinkClick r:id="" action="ppaction://media"/>
            <a:extLst>
              <a:ext uri="{FF2B5EF4-FFF2-40B4-BE49-F238E27FC236}">
                <a16:creationId xmlns:a16="http://schemas.microsoft.com/office/drawing/2014/main" id="{96776CAD-BE44-49CF-ABD9-304F3EB676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83997" y="2916952"/>
            <a:ext cx="540000" cy="540000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648324B2-D449-415D-BA8E-F042073E5E1E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BBFB4736-3E83-4401-AE2F-46DA28F83B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A569AF0F-B7AB-B64C-A69C-664603334543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6E9F9B5F-90A1-4B42-934C-07BAF887B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AADC650C-1D46-864C-92E6-52C99A881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9" name="Grafik 38">
            <a:extLst>
              <a:ext uri="{FF2B5EF4-FFF2-40B4-BE49-F238E27FC236}">
                <a16:creationId xmlns:a16="http://schemas.microsoft.com/office/drawing/2014/main" id="{755E4222-3590-4144-B94E-7CCC3AED87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BA6E3834-2723-0D44-B6E3-833221406B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91746FE2-B943-2F40-89B0-2C88B23181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6B693145-F2AE-054D-BFFA-86548DB11E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61BA7369-ADA4-AA44-A5D8-F31CE596FC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B7CC3D69-DCF0-9C44-8A5F-499196ADA5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D2108BB7-9839-F148-8C14-76A21F1894A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301" y="1828100"/>
            <a:ext cx="323397" cy="323397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1F0ED91F-CFCB-FA47-8589-C1C2A8C05E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E5BE72CD-6B92-554A-A575-CE57E93CF2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0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42" y="2246172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773" y="1818801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DA98AAD3-E384-4F81-8FA0-213B2C985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199" y="2240243"/>
            <a:ext cx="323397" cy="323397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1A3B3AAA-4C2A-40AA-9A71-A3F86C06F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2235163"/>
            <a:ext cx="323397" cy="323397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DA22E356-9CE8-4491-8D91-2BC1892D98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146" y="2244995"/>
            <a:ext cx="323397" cy="3233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1BD489C-131C-40FD-8A62-6505461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4" y="2253189"/>
            <a:ext cx="323397" cy="32339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5BD93F6-2710-4431-BDB9-BF796B959B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2249925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4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437616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pic>
        <p:nvPicPr>
          <p:cNvPr id="2" name="19">
            <a:hlinkClick r:id="" action="ppaction://media"/>
            <a:extLst>
              <a:ext uri="{FF2B5EF4-FFF2-40B4-BE49-F238E27FC236}">
                <a16:creationId xmlns:a16="http://schemas.microsoft.com/office/drawing/2014/main" id="{784FA45C-F804-419D-B641-53F871434D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AB9D1AD-2E72-445C-9D45-CFE80AF65EF8}"/>
              </a:ext>
            </a:extLst>
          </p:cNvPr>
          <p:cNvGrpSpPr/>
          <p:nvPr/>
        </p:nvGrpSpPr>
        <p:grpSpPr>
          <a:xfrm>
            <a:off x="612000" y="5472000"/>
            <a:ext cx="3240000" cy="644150"/>
            <a:chOff x="610352" y="5308968"/>
            <a:chExt cx="3240000" cy="644150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E19FC9E8-2ACC-4463-AAC0-90C70A933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AB6C7EB0-C7FA-4320-93DE-E08923EFF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C29639BC-8316-4A46-93FB-B2DE8A7DF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3AD44C4D-1887-4649-847C-A31E815CA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26265C67-1CB6-4B77-8BAF-F3973287A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BBC7F02D-D12E-4DCF-8ABD-82CCA49FA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B8DA001F-E8DD-44D9-9B3A-785A7773D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6D288FE1-E95D-4359-A18F-7D31AA3BC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1E46C253-DB3B-468D-9F63-99B3D4748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3A1D690F-FABC-4EE9-84CB-6C47486DE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662021"/>
              <a:ext cx="241200" cy="241200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75C045D7-5678-42F1-9264-1059796EC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666964"/>
              <a:ext cx="241200" cy="241200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68776053-B13C-4326-B895-78958D1AC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723" y="5666964"/>
              <a:ext cx="241200" cy="24120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FD40D8C0-177D-424B-B35A-14C15F9B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1853" y="5671546"/>
              <a:ext cx="241200" cy="241200"/>
            </a:xfrm>
            <a:prstGeom prst="rect">
              <a:avLst/>
            </a:prstGeom>
          </p:spPr>
        </p:pic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1FC042C7-C16C-4C8D-A925-04C3496A8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7E8CC21A-1BFA-4409-ACBD-ACD99FC65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8152" y="5671546"/>
              <a:ext cx="241200" cy="2412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6AA62F69-DC55-440B-916C-FC2F92E40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668371"/>
              <a:ext cx="241200" cy="241200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FAAF8034-AAAE-46CF-B704-5D7A77231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91C58DA3-F854-4D86-8B92-2F5CB33C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EE639A76-3DDA-49C9-A7D4-93D707046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0CE383DB-8AC6-4E8F-8EB8-D5C8A80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671481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7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42" y="2246172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301" y="1815328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DA98AAD3-E384-4F81-8FA0-213B2C985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2199" y="2240243"/>
            <a:ext cx="323397" cy="323397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1A3B3AAA-4C2A-40AA-9A71-A3F86C06F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2235163"/>
            <a:ext cx="323397" cy="323397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DA22E356-9CE8-4491-8D91-2BC1892D98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146" y="2244995"/>
            <a:ext cx="323397" cy="3233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1BD489C-131C-40FD-8A62-6505461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424" y="2249925"/>
            <a:ext cx="323397" cy="32339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5BD93F6-2710-4431-BDB9-BF796B959B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2249925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6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9739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pic>
        <p:nvPicPr>
          <p:cNvPr id="21" name="12">
            <a:hlinkClick r:id="" action="ppaction://media"/>
            <a:extLst>
              <a:ext uri="{FF2B5EF4-FFF2-40B4-BE49-F238E27FC236}">
                <a16:creationId xmlns:a16="http://schemas.microsoft.com/office/drawing/2014/main" id="{CB8C0E89-CFFB-4584-8BE1-D8CEBE5559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10400" y="2952000"/>
            <a:ext cx="540000" cy="540000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353E1CBC-20B9-42DE-8E18-FB9FC322F4AE}"/>
              </a:ext>
            </a:extLst>
          </p:cNvPr>
          <p:cNvGrpSpPr/>
          <p:nvPr/>
        </p:nvGrpSpPr>
        <p:grpSpPr>
          <a:xfrm>
            <a:off x="4471200" y="5472000"/>
            <a:ext cx="3240000" cy="644150"/>
            <a:chOff x="610352" y="5308968"/>
            <a:chExt cx="3240000" cy="64415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B6E46BEB-E755-40C2-B466-2E0320306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62A98422-7DE9-4885-9E32-FF33D3C97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33B73D71-5AC4-4EE1-8B3A-12DCDF63D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C8744B83-ED9B-4AA9-84C2-A80CB2028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EEED50CD-F7CE-4AF6-81D3-94860CA6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F11A0163-7272-4CB0-858F-A4959F307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3031140-E2D9-4170-92D6-CA5DDBC0E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811AA6C9-2379-48EC-8CA6-2EBB22CA2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78" y="5667389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8F119EDC-69C3-4D07-88A0-0215C9E3A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667389"/>
              <a:ext cx="241200" cy="2412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F98C353D-7AC5-4961-881A-99C32EB91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8C8C57D9-5A80-4689-B9CA-5EBDBB575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3712FF6F-3873-49D9-B5FA-1726503AD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CAF49949-9BE8-4C67-B565-33C1CB285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7076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55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4A6A769-8B39-4B06-89A7-DDBCF597C26C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DEE86B0E-52D9-451C-8FBF-CAD46C91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175F6D4-D8F0-47F1-9E13-99984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F8CBD658-4186-414D-AF03-E3775A43F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BDC49AF7-0D88-42B8-B534-E97B648B1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93DF8F1E-0329-4E9E-AA39-7570AB8C5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DF537E7-E103-443A-89EC-007ED2DF7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594326-91AF-4944-8B7D-A5A83A828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48A182-C8F0-4825-BCC2-60E10EAF0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B68FCC9-7419-491C-ADAB-F14DB189C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42" y="2246172"/>
            <a:ext cx="323397" cy="323397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A039549-7372-4D93-BA10-BD95DB008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301" y="1815329"/>
            <a:ext cx="323397" cy="32339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A4981D0-2F68-4C57-838A-31F99A69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37FB1C56-809A-40D1-A571-A95F70E6E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DA98AAD3-E384-4F81-8FA0-213B2C985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367" y="2240243"/>
            <a:ext cx="323397" cy="323397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1A3B3AAA-4C2A-40AA-9A71-A3F86C06F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2235163"/>
            <a:ext cx="323397" cy="323397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DA22E356-9CE8-4491-8D91-2BC1892D98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146" y="2244995"/>
            <a:ext cx="323397" cy="3233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1BD489C-131C-40FD-8A62-6505461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424" y="2240093"/>
            <a:ext cx="323397" cy="32339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5BD93F6-2710-4431-BDB9-BF796B959B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2249925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1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4EE50A6-6E1A-864C-8E9E-8EA51209A30E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8C061E1-5C84-2443-A28E-549DF04C53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646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197722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20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29400" y="2916000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16</a:t>
            </a:r>
          </a:p>
        </p:txBody>
      </p:sp>
      <p:pic>
        <p:nvPicPr>
          <p:cNvPr id="9" name="16">
            <a:hlinkClick r:id="" action="ppaction://media"/>
            <a:extLst>
              <a:ext uri="{FF2B5EF4-FFF2-40B4-BE49-F238E27FC236}">
                <a16:creationId xmlns:a16="http://schemas.microsoft.com/office/drawing/2014/main" id="{34A0F0FE-DA58-43F3-BF78-A7830BEDA1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83997" y="2916000"/>
            <a:ext cx="540000" cy="5400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D1E3EECF-D7F3-40A7-857E-73AA5BE33E87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201FE1-469E-42BC-A5BD-8DDF7A7619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948F6AB0-2F18-5B45-A710-21D165B9C51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FCAF46DA-5AAB-ED43-AA44-D74B538AD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A77804E1-86A2-C74A-8311-6C7F4069A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</p:grpSp>
      <p:pic>
        <p:nvPicPr>
          <p:cNvPr id="52" name="Grafik 51">
            <a:extLst>
              <a:ext uri="{FF2B5EF4-FFF2-40B4-BE49-F238E27FC236}">
                <a16:creationId xmlns:a16="http://schemas.microsoft.com/office/drawing/2014/main" id="{71BE05DC-6F5C-3E47-B5AA-DDDC2528936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192" y="1823843"/>
            <a:ext cx="323397" cy="323397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B0E09EDE-6074-8441-B0B5-CFF6058972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1815329"/>
            <a:ext cx="323397" cy="323397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171F3256-E631-994B-A24C-79A0F23608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6" y="1823843"/>
            <a:ext cx="323397" cy="323397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B8325B6D-C4EF-BE48-AB54-50CD79DCDE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425" y="1819586"/>
            <a:ext cx="323397" cy="323397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3B62CFC4-73DB-1F4A-B8FD-BE16999991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1828100"/>
            <a:ext cx="323397" cy="323397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32B98C2B-B120-2D40-B692-5E8E40DA53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902" y="1828100"/>
            <a:ext cx="323397" cy="323397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3504860C-D443-C447-A0B5-4134575C5D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42" y="2246172"/>
            <a:ext cx="323397" cy="323397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56A156A5-816A-244D-BF71-A0C9BBC70B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301" y="1815329"/>
            <a:ext cx="323397" cy="323397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7FBB5B27-FB75-F649-B149-353306FDA8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03" y="1828100"/>
            <a:ext cx="323397" cy="323397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37B45B08-9B60-864B-95BF-12978574BF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2" y="1828100"/>
            <a:ext cx="323397" cy="323397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18105CE9-FD38-2243-84A1-13C7AD6A73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367" y="2240243"/>
            <a:ext cx="323397" cy="323397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D26C1178-57EF-9949-B9EC-3D53BE07B0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564" y="2235163"/>
            <a:ext cx="323397" cy="323397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1FF8C67-1C1A-9C4A-8DEF-4F4F9C6FE0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146" y="2244995"/>
            <a:ext cx="323397" cy="323397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33CADB51-40F4-EC48-BE94-044A647EFE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424" y="2240093"/>
            <a:ext cx="323397" cy="323397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C8BF0E8B-834A-2246-88FF-E9E9B3B2C69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31" y="2249925"/>
            <a:ext cx="323397" cy="3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9BA112A1-4887-4B0C-9660-D10B9E75D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089" y="1765174"/>
            <a:ext cx="4345821" cy="864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9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4677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19" name="9">
            <a:hlinkClick r:id="" action="ppaction://media"/>
            <a:extLst>
              <a:ext uri="{FF2B5EF4-FFF2-40B4-BE49-F238E27FC236}">
                <a16:creationId xmlns:a16="http://schemas.microsoft.com/office/drawing/2014/main" id="{4E4E002E-EEF8-2843-BB81-EFCC38743F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4000" y="2952000"/>
            <a:ext cx="540000" cy="540000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58C61CC-8F00-41A7-BB22-7B2B27CB296F}"/>
              </a:ext>
            </a:extLst>
          </p:cNvPr>
          <p:cNvGrpSpPr/>
          <p:nvPr/>
        </p:nvGrpSpPr>
        <p:grpSpPr>
          <a:xfrm>
            <a:off x="591015" y="5471999"/>
            <a:ext cx="3259337" cy="683473"/>
            <a:chOff x="610352" y="5308968"/>
            <a:chExt cx="3240000" cy="64415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2F598CB9-65FA-42B3-A8EC-C21AD5F35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8E6635C4-792B-4DF5-8A53-CF731143C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3B908385-DB1A-4330-BE29-3B6723A02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7E755D-6986-409F-8E12-DEB6E4AE3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18840EFA-2932-49EB-8EB5-45E9982A2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A0C99AEE-4F3A-4A0C-8078-9F0FAE19E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378DAFC0-04EC-4E9C-87D4-8406DB4B9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586ACCD1-7CDA-4582-92BE-2AD165051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548" y="5355900"/>
              <a:ext cx="241200" cy="241200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6D32B28D-125F-49AF-B7F0-8799A671F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451" y="5346375"/>
              <a:ext cx="241200" cy="241200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37DC9517-DDBC-4C62-87B9-CC2DE25FD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930" y="5352725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571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9BA112A1-4887-4B0C-9660-D10B9E75D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089" y="1765174"/>
            <a:ext cx="4345821" cy="864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7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776601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" action="ppaction://noaction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pic>
        <p:nvPicPr>
          <p:cNvPr id="21" name="6">
            <a:hlinkClick r:id="" action="ppaction://media"/>
            <a:extLst>
              <a:ext uri="{FF2B5EF4-FFF2-40B4-BE49-F238E27FC236}">
                <a16:creationId xmlns:a16="http://schemas.microsoft.com/office/drawing/2014/main" id="{2EC769AE-5F5F-DD48-90B9-1D8F75519A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11461" y="2952000"/>
            <a:ext cx="540000" cy="540000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3332B40-3931-4F08-B33A-101981795E00}"/>
              </a:ext>
            </a:extLst>
          </p:cNvPr>
          <p:cNvGrpSpPr/>
          <p:nvPr/>
        </p:nvGrpSpPr>
        <p:grpSpPr>
          <a:xfrm>
            <a:off x="4471200" y="5472000"/>
            <a:ext cx="3240000" cy="644150"/>
            <a:chOff x="610352" y="5308968"/>
            <a:chExt cx="3240000" cy="644150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E0F7F2CE-A20C-40BB-A784-CD11D10E8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0000" cy="64415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23D17014-B92D-4C68-AEF7-97DE13E64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13913769-D881-4B4D-B5DC-433F7DF9F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81D6A80D-FFFF-4984-AE87-3839E983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3CC4E1AB-2A53-47DB-AE4D-2F4BE1DE2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C25A0B71-5BE2-4DB7-A0F7-0BE4EDE00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0E0E5C72-15E9-47B2-A65B-6C5C557A2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69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9BA112A1-4887-4B0C-9660-D10B9E75D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089" y="1765174"/>
            <a:ext cx="4345821" cy="864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423CAE1-13EC-664A-A14B-2D892536CBE4}"/>
              </a:ext>
            </a:extLst>
          </p:cNvPr>
          <p:cNvSpPr txBox="1"/>
          <p:nvPr/>
        </p:nvSpPr>
        <p:spPr>
          <a:xfrm>
            <a:off x="816608" y="2754000"/>
            <a:ext cx="10550770" cy="2447778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de-DE" sz="166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25720C-1EB8-41C9-8B9D-C5C0A9B5A20F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siehst du ?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70DDCF8-17C2-45F5-B3C8-4C6D8AE18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6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2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/>
          <p:nvPr/>
        </p:nvSpPr>
        <p:spPr>
          <a:xfrm>
            <a:off x="970352" y="2916952"/>
            <a:ext cx="2520000" cy="2160000"/>
          </a:xfrm>
          <a:prstGeom prst="roundRect">
            <a:avLst/>
          </a:prstGeom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9</a:t>
            </a:r>
          </a:p>
        </p:txBody>
      </p:sp>
      <p:sp>
        <p:nvSpPr>
          <p:cNvPr id="27" name="Textfeld 26">
            <a:hlinkClick r:id="rId3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1995" y="2916952"/>
            <a:ext cx="2520000" cy="216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8" name="Textfeld 27">
            <a:hlinkClick r:id="rId4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898199"/>
            <a:ext cx="2520000" cy="2145268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0" dirty="0">
                <a:latin typeface="Comic Sans MS" panose="030F0902030302020204" pitchFamily="66" charset="0"/>
              </a:rPr>
              <a:t>0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C4430FD-DA71-0145-8DA7-597B4788FBA3}"/>
              </a:ext>
            </a:extLst>
          </p:cNvPr>
          <p:cNvSpPr txBox="1"/>
          <p:nvPr/>
        </p:nvSpPr>
        <p:spPr>
          <a:xfrm>
            <a:off x="3145646" y="506649"/>
            <a:ext cx="5638351" cy="1135522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7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Wie viele Plättchen hast du gesehen ?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50C57B23-25A5-174B-9997-555E93D98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2" y="1416186"/>
            <a:ext cx="1058843" cy="1121682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60E44BA-BA33-D547-9425-9DCF85D6BE38}"/>
              </a:ext>
            </a:extLst>
          </p:cNvPr>
          <p:cNvGrpSpPr>
            <a:grpSpLocks noChangeAspect="1"/>
          </p:cNvGrpSpPr>
          <p:nvPr/>
        </p:nvGrpSpPr>
        <p:grpSpPr>
          <a:xfrm>
            <a:off x="3923089" y="1765174"/>
            <a:ext cx="4345821" cy="864000"/>
            <a:chOff x="610352" y="5308968"/>
            <a:chExt cx="3241257" cy="64440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63F3F0C-2F9A-ED4D-BE32-DC42A3451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52" y="5308968"/>
              <a:ext cx="3241257" cy="644400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49A2C97-D4BB-3E45-A53D-B0E0EDAEB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085" y="5352725"/>
              <a:ext cx="241200" cy="24120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28853DA-06EA-DD4D-A696-EC2B0C7C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854" y="5352725"/>
              <a:ext cx="241200" cy="2412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0D83A97-BBE4-7844-993C-F1955652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448" y="5346375"/>
              <a:ext cx="241200" cy="2412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2000392-7896-EE4F-AC16-09EAFF0C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175" y="5352725"/>
              <a:ext cx="241200" cy="2412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A4F369E-C4D4-1746-A9E3-CB3DE3B2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1944" y="5349550"/>
              <a:ext cx="241200" cy="2412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690D6B3-2EAB-FB44-B161-3D48F17C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2604" y="5355900"/>
              <a:ext cx="241200" cy="241200"/>
            </a:xfrm>
            <a:prstGeom prst="rect">
              <a:avLst/>
            </a:prstGeom>
          </p:spPr>
        </p:pic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EA576ED9-7813-C343-8886-F585D195B9C2}"/>
              </a:ext>
            </a:extLst>
          </p:cNvPr>
          <p:cNvSpPr txBox="1"/>
          <p:nvPr/>
        </p:nvSpPr>
        <p:spPr>
          <a:xfrm>
            <a:off x="3806246" y="1691031"/>
            <a:ext cx="4571495" cy="987003"/>
          </a:xfrm>
          <a:prstGeom prst="roundRect">
            <a:avLst>
              <a:gd name="adj" fmla="val 11159"/>
            </a:avLst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72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5944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1365</Words>
  <Application>Microsoft Macintosh PowerPoint</Application>
  <PresentationFormat>Breitbild</PresentationFormat>
  <Paragraphs>910</Paragraphs>
  <Slides>193</Slides>
  <Notes>0</Notes>
  <HiddenSlides>0</HiddenSlides>
  <MMClips>63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193</vt:i4>
      </vt:variant>
    </vt:vector>
  </HeadingPairs>
  <TitlesOfParts>
    <vt:vector size="198" baseType="lpstr">
      <vt:lpstr>Arial</vt:lpstr>
      <vt:lpstr>Calibri</vt:lpstr>
      <vt:lpstr>Calibri Light</vt:lpstr>
      <vt:lpstr>Comic Sans MS</vt:lpstr>
      <vt:lpstr>Office</vt:lpstr>
      <vt:lpstr>Zahlen hören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Zehnerzahlen  am Rechenrahmen</dc:title>
  <dc:creator>Microsoft Office User</dc:creator>
  <cp:lastModifiedBy>Microsoft Office User</cp:lastModifiedBy>
  <cp:revision>71</cp:revision>
  <dcterms:created xsi:type="dcterms:W3CDTF">2020-08-09T15:31:26Z</dcterms:created>
  <dcterms:modified xsi:type="dcterms:W3CDTF">2021-01-04T14:41:31Z</dcterms:modified>
</cp:coreProperties>
</file>