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10"/>
  </p:notesMasterIdLst>
  <p:handoutMasterIdLst>
    <p:handoutMasterId r:id="rId11"/>
  </p:handout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6858000" cy="9907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9"/>
    <p:restoredTop sz="94613"/>
  </p:normalViewPr>
  <p:slideViewPr>
    <p:cSldViewPr snapToGrid="0">
      <p:cViewPr>
        <p:scale>
          <a:sx n="83" d="100"/>
          <a:sy n="83" d="100"/>
        </p:scale>
        <p:origin x="195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81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9CC6648-FFBC-3AC6-4D1E-6CAB8E39EE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A862E0D-D1B3-FDE9-7EB9-302D1F4E66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0C94F-0D7F-1B49-99DE-937C46FAD1C6}" type="datetimeFigureOut">
              <a:rPr lang="de-DE" smtClean="0"/>
              <a:t>02.09.22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4687275-8E2F-BC5D-25E4-0217D95A37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CEA78AD-3133-145E-AC6E-A361BCB1DB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1086C-8073-DB4C-9F81-589D15F82E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786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FC99B-14E8-844D-9ED1-EDDC79C6DF31}" type="datetimeFigureOut">
              <a:rPr lang="de-DE" smtClean="0"/>
              <a:t>02.09.22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3EFD2-2A6E-F345-9F90-2EC1D11E02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0584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53EFD2-2A6E-F345-9F90-2EC1D11E02E7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533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D500D9DE-05C5-C474-5E6E-748511900696}"/>
              </a:ext>
            </a:extLst>
          </p:cNvPr>
          <p:cNvSpPr/>
          <p:nvPr userDrawn="1"/>
        </p:nvSpPr>
        <p:spPr>
          <a:xfrm>
            <a:off x="228600" y="257969"/>
            <a:ext cx="6400800" cy="93916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A9A6A55B-39D5-F19F-4D38-8270C22F4BB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0050" y="4381500"/>
            <a:ext cx="6076950" cy="2305050"/>
          </a:xfrm>
        </p:spPr>
        <p:txBody>
          <a:bodyPr/>
          <a:lstStyle>
            <a:lvl1pPr marL="0" indent="0" algn="ctr">
              <a:buNone/>
              <a:defRPr sz="5400" b="1">
                <a:latin typeface="Grundschrift" panose="03010100010101010101" pitchFamily="66" charset="0"/>
              </a:defRPr>
            </a:lvl1pPr>
            <a:lvl2pPr marL="342900" indent="0" algn="ctr">
              <a:buNone/>
              <a:defRPr sz="4000">
                <a:latin typeface="Grundschrift" panose="03010100010101010101" pitchFamily="66" charset="0"/>
              </a:defRPr>
            </a:lvl2pPr>
          </a:lstStyle>
          <a:p>
            <a:pPr lvl="0"/>
            <a:r>
              <a:rPr lang="de-DE" dirty="0"/>
              <a:t>Karteikarten</a:t>
            </a:r>
          </a:p>
          <a:p>
            <a:pPr lvl="1"/>
            <a:r>
              <a:rPr lang="de-DE" dirty="0"/>
              <a:t>Titel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2E256F70-6B8B-DF74-F01B-98AC2F5594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" y="502480"/>
            <a:ext cx="2062295" cy="91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51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13">
            <a:extLst>
              <a:ext uri="{FF2B5EF4-FFF2-40B4-BE49-F238E27FC236}">
                <a16:creationId xmlns:a16="http://schemas.microsoft.com/office/drawing/2014/main" id="{1B450558-2DE4-21AA-E335-FEC0091828F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69351" y="505166"/>
            <a:ext cx="5931449" cy="386000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5A32705B-1228-4B10-FCDC-B1B44E71494F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34" y="157707"/>
            <a:ext cx="6641732" cy="4572109"/>
            <a:chOff x="0" y="0"/>
            <a:chExt cx="10640" cy="7580"/>
          </a:xfrm>
        </p:grpSpPr>
        <p:pic>
          <p:nvPicPr>
            <p:cNvPr id="22" name="Picture 236">
              <a:extLst>
                <a:ext uri="{FF2B5EF4-FFF2-40B4-BE49-F238E27FC236}">
                  <a16:creationId xmlns:a16="http://schemas.microsoft.com/office/drawing/2014/main" id="{CD8F2052-F6A8-FF97-317A-1335BBDE097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40" cy="7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Freeform 237">
              <a:extLst>
                <a:ext uri="{FF2B5EF4-FFF2-40B4-BE49-F238E27FC236}">
                  <a16:creationId xmlns:a16="http://schemas.microsoft.com/office/drawing/2014/main" id="{8A61AE80-CEE0-FC9F-6508-32D44C33DB3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" y="25"/>
              <a:ext cx="10586" cy="7523"/>
            </a:xfrm>
            <a:custGeom>
              <a:avLst/>
              <a:gdLst>
                <a:gd name="T0" fmla="*/ 0 w 10586"/>
                <a:gd name="T1" fmla="*/ 7522 h 7523"/>
                <a:gd name="T2" fmla="*/ 10585 w 10586"/>
                <a:gd name="T3" fmla="*/ 7522 h 7523"/>
                <a:gd name="T4" fmla="*/ 10585 w 10586"/>
                <a:gd name="T5" fmla="*/ 0 h 7523"/>
                <a:gd name="T6" fmla="*/ 0 w 10586"/>
                <a:gd name="T7" fmla="*/ 0 h 7523"/>
                <a:gd name="T8" fmla="*/ 0 w 10586"/>
                <a:gd name="T9" fmla="*/ 7522 h 7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86" h="7523">
                  <a:moveTo>
                    <a:pt x="0" y="7522"/>
                  </a:moveTo>
                  <a:lnTo>
                    <a:pt x="10585" y="7522"/>
                  </a:lnTo>
                  <a:lnTo>
                    <a:pt x="10585" y="0"/>
                  </a:lnTo>
                  <a:lnTo>
                    <a:pt x="0" y="0"/>
                  </a:lnTo>
                  <a:lnTo>
                    <a:pt x="0" y="7522"/>
                  </a:lnTo>
                  <a:close/>
                </a:path>
              </a:pathLst>
            </a:custGeom>
            <a:noFill/>
            <a:ln w="31749">
              <a:solidFill>
                <a:srgbClr val="3462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cxnSp>
        <p:nvCxnSpPr>
          <p:cNvPr id="26" name="Gerade Verbindung 25">
            <a:extLst>
              <a:ext uri="{FF2B5EF4-FFF2-40B4-BE49-F238E27FC236}">
                <a16:creationId xmlns:a16="http://schemas.microsoft.com/office/drawing/2014/main" id="{09AC6A78-0609-4A04-D6B3-55CDFEF5B732}"/>
              </a:ext>
            </a:extLst>
          </p:cNvPr>
          <p:cNvCxnSpPr>
            <a:cxnSpLocks/>
          </p:cNvCxnSpPr>
          <p:nvPr userDrawn="1"/>
        </p:nvCxnSpPr>
        <p:spPr>
          <a:xfrm>
            <a:off x="0" y="4953794"/>
            <a:ext cx="6858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88">
            <a:extLst>
              <a:ext uri="{FF2B5EF4-FFF2-40B4-BE49-F238E27FC236}">
                <a16:creationId xmlns:a16="http://schemas.microsoft.com/office/drawing/2014/main" id="{7BDFD055-50A4-8DD1-B755-67C953482ABA}"/>
              </a:ext>
            </a:extLst>
          </p:cNvPr>
          <p:cNvSpPr txBox="1"/>
          <p:nvPr userDrawn="1"/>
        </p:nvSpPr>
        <p:spPr>
          <a:xfrm>
            <a:off x="959945" y="4476179"/>
            <a:ext cx="4935611" cy="62256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503805" algn="l"/>
              </a:tabLst>
            </a:pPr>
            <a:r>
              <a:rPr lang="en-US" sz="1050" kern="1200" dirty="0">
                <a:solidFill>
                  <a:srgbClr val="FFFFFF"/>
                </a:solidFill>
                <a:effectLst/>
                <a:latin typeface="Open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© by PIKAS (</a:t>
            </a:r>
            <a:r>
              <a:rPr lang="en-US" sz="1050" kern="1200" dirty="0" err="1">
                <a:solidFill>
                  <a:srgbClr val="FFFFFF"/>
                </a:solidFill>
                <a:effectLst/>
                <a:latin typeface="Open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050" kern="1200" dirty="0">
                <a:solidFill>
                  <a:srgbClr val="FFFFFF"/>
                </a:solidFill>
                <a:effectLst/>
                <a:latin typeface="Open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503805" algn="l"/>
              </a:tabLst>
            </a:pPr>
            <a:r>
              <a:rPr lang="en-US" sz="1100" kern="1200" dirty="0">
                <a:solidFill>
                  <a:srgbClr val="FFFFFF"/>
                </a:solidFill>
                <a:effectLst/>
                <a:latin typeface="Open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503805" algn="l"/>
              </a:tabLst>
            </a:pPr>
            <a:r>
              <a:rPr lang="en-US" sz="1100" kern="1200" dirty="0">
                <a:solidFill>
                  <a:srgbClr val="FFFFFF"/>
                </a:solidFill>
                <a:effectLst/>
                <a:latin typeface="Open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Inhaltsplatzhalter 13">
            <a:extLst>
              <a:ext uri="{FF2B5EF4-FFF2-40B4-BE49-F238E27FC236}">
                <a16:creationId xmlns:a16="http://schemas.microsoft.com/office/drawing/2014/main" id="{B93F1CA5-988B-5FDF-9BC4-CFE20FF8D28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78316" y="5517462"/>
            <a:ext cx="5931449" cy="386000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647DB927-8F9E-7009-EBAB-94DAEBE2A4DC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7099" y="5170003"/>
            <a:ext cx="6641732" cy="4572109"/>
            <a:chOff x="0" y="0"/>
            <a:chExt cx="10640" cy="7580"/>
          </a:xfrm>
        </p:grpSpPr>
        <p:pic>
          <p:nvPicPr>
            <p:cNvPr id="30" name="Picture 236">
              <a:extLst>
                <a:ext uri="{FF2B5EF4-FFF2-40B4-BE49-F238E27FC236}">
                  <a16:creationId xmlns:a16="http://schemas.microsoft.com/office/drawing/2014/main" id="{F9128052-7862-72EE-06D5-8B4486B0CF8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40" cy="7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Freeform 237">
              <a:extLst>
                <a:ext uri="{FF2B5EF4-FFF2-40B4-BE49-F238E27FC236}">
                  <a16:creationId xmlns:a16="http://schemas.microsoft.com/office/drawing/2014/main" id="{352423D6-41EB-773F-1793-5F3EB187512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" y="25"/>
              <a:ext cx="10586" cy="7523"/>
            </a:xfrm>
            <a:custGeom>
              <a:avLst/>
              <a:gdLst>
                <a:gd name="T0" fmla="*/ 0 w 10586"/>
                <a:gd name="T1" fmla="*/ 7522 h 7523"/>
                <a:gd name="T2" fmla="*/ 10585 w 10586"/>
                <a:gd name="T3" fmla="*/ 7522 h 7523"/>
                <a:gd name="T4" fmla="*/ 10585 w 10586"/>
                <a:gd name="T5" fmla="*/ 0 h 7523"/>
                <a:gd name="T6" fmla="*/ 0 w 10586"/>
                <a:gd name="T7" fmla="*/ 0 h 7523"/>
                <a:gd name="T8" fmla="*/ 0 w 10586"/>
                <a:gd name="T9" fmla="*/ 7522 h 7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86" h="7523">
                  <a:moveTo>
                    <a:pt x="0" y="7522"/>
                  </a:moveTo>
                  <a:lnTo>
                    <a:pt x="10585" y="7522"/>
                  </a:lnTo>
                  <a:lnTo>
                    <a:pt x="10585" y="0"/>
                  </a:lnTo>
                  <a:lnTo>
                    <a:pt x="0" y="0"/>
                  </a:lnTo>
                  <a:lnTo>
                    <a:pt x="0" y="7522"/>
                  </a:lnTo>
                  <a:close/>
                </a:path>
              </a:pathLst>
            </a:custGeom>
            <a:noFill/>
            <a:ln w="31749">
              <a:solidFill>
                <a:srgbClr val="3462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32" name="Textfeld 88">
            <a:extLst>
              <a:ext uri="{FF2B5EF4-FFF2-40B4-BE49-F238E27FC236}">
                <a16:creationId xmlns:a16="http://schemas.microsoft.com/office/drawing/2014/main" id="{1D087C1B-6F78-75D4-4440-5DF253ED0FA7}"/>
              </a:ext>
            </a:extLst>
          </p:cNvPr>
          <p:cNvSpPr txBox="1"/>
          <p:nvPr userDrawn="1"/>
        </p:nvSpPr>
        <p:spPr>
          <a:xfrm>
            <a:off x="968910" y="9488475"/>
            <a:ext cx="4935611" cy="62256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503805" algn="l"/>
              </a:tabLst>
            </a:pPr>
            <a:r>
              <a:rPr lang="en-US" sz="1050" kern="1200" dirty="0">
                <a:solidFill>
                  <a:srgbClr val="FFFFFF"/>
                </a:solidFill>
                <a:effectLst/>
                <a:latin typeface="Open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© by PIKAS (</a:t>
            </a:r>
            <a:r>
              <a:rPr lang="en-US" sz="1050" kern="1200" dirty="0" err="1">
                <a:solidFill>
                  <a:srgbClr val="FFFFFF"/>
                </a:solidFill>
                <a:effectLst/>
                <a:latin typeface="Open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050" kern="1200" dirty="0">
                <a:solidFill>
                  <a:srgbClr val="FFFFFF"/>
                </a:solidFill>
                <a:effectLst/>
                <a:latin typeface="Open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503805" algn="l"/>
              </a:tabLst>
            </a:pPr>
            <a:r>
              <a:rPr lang="en-US" sz="1100" kern="1200" dirty="0">
                <a:solidFill>
                  <a:srgbClr val="FFFFFF"/>
                </a:solidFill>
                <a:effectLst/>
                <a:latin typeface="Open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503805" algn="l"/>
              </a:tabLst>
            </a:pPr>
            <a:r>
              <a:rPr lang="en-US" sz="1100" kern="1200" dirty="0">
                <a:solidFill>
                  <a:srgbClr val="FFFFFF"/>
                </a:solidFill>
                <a:effectLst/>
                <a:latin typeface="Open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77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436"/>
            <a:ext cx="5915025" cy="628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76D70-5572-6241-BE98-56A36D762043}" type="datetimeFigureOut">
              <a:rPr lang="de-DE" smtClean="0"/>
              <a:t>02.09.22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19D5E-4589-FE49-B2B8-2A894C5C55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516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Grundschrift" panose="03010100010101010101" pitchFamily="66" charset="0"/>
          <a:ea typeface="+mj-ea"/>
          <a:cs typeface="+mj-cs"/>
        </a:defRPr>
      </a:lvl1pPr>
    </p:titleStyle>
    <p:bodyStyle>
      <a:lvl1pPr marL="171450" indent="-171450" algn="ctr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Grundschrift" panose="03010100010101010101" pitchFamily="66" charset="0"/>
          <a:ea typeface="+mn-ea"/>
          <a:cs typeface="+mn-cs"/>
        </a:defRPr>
      </a:lvl1pPr>
      <a:lvl2pPr marL="514350" indent="-171450" algn="ctr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rundschrift" panose="03010100010101010101" pitchFamily="66" charset="0"/>
          <a:ea typeface="+mn-ea"/>
          <a:cs typeface="+mn-cs"/>
        </a:defRPr>
      </a:lvl2pPr>
      <a:lvl3pPr marL="857250" indent="-171450" algn="ctr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Grundschrift" panose="03010100010101010101" pitchFamily="66" charset="0"/>
          <a:ea typeface="+mn-ea"/>
          <a:cs typeface="+mn-cs"/>
        </a:defRPr>
      </a:lvl3pPr>
      <a:lvl4pPr marL="1200150" indent="-171450" algn="ctr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Grundschrift" panose="03010100010101010101" pitchFamily="66" charset="0"/>
          <a:ea typeface="+mn-ea"/>
          <a:cs typeface="+mn-cs"/>
        </a:defRPr>
      </a:lvl4pPr>
      <a:lvl5pPr marL="1543050" indent="-171450" algn="ctr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Grundschrift" panose="03010100010101010101" pitchFamily="66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A3E73E0C-21EC-349E-0AA5-3F71F9E69A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de-DE" dirty="0"/>
              <a:t>Karteikarten</a:t>
            </a:r>
          </a:p>
          <a:p>
            <a:r>
              <a:rPr lang="de-DE" sz="3200" dirty="0"/>
              <a:t>Zahlen vergleichen im ZR bis 20</a:t>
            </a:r>
          </a:p>
        </p:txBody>
      </p:sp>
    </p:spTree>
    <p:extLst>
      <p:ext uri="{BB962C8B-B14F-4D97-AF65-F5344CB8AC3E}">
        <p14:creationId xmlns:p14="http://schemas.microsoft.com/office/powerpoint/2010/main" val="1712890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515CBC5F-BEB7-323C-75E0-62B39AB74608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1335429" y="1588769"/>
            <a:ext cx="1605929" cy="1588135"/>
          </a:xfrm>
        </p:spPr>
      </p:pic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01CAA7C9-F308-51C6-3BC6-C689172B20DD}"/>
              </a:ext>
            </a:extLst>
          </p:cNvPr>
          <p:cNvPicPr>
            <a:picLocks noGrp="1" noChangeAspect="1"/>
          </p:cNvPicPr>
          <p:nvPr>
            <p:ph sz="quarter" idx="4294967295"/>
          </p:nvPr>
        </p:nvPicPr>
        <p:blipFill>
          <a:blip r:embed="rId3"/>
          <a:stretch>
            <a:fillRect/>
          </a:stretch>
        </p:blipFill>
        <p:spPr>
          <a:xfrm>
            <a:off x="3768054" y="1569401"/>
            <a:ext cx="1665551" cy="1607503"/>
          </a:xfr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9F03B9A2-9162-ECCE-D99B-9EF593932E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6441" y="5956054"/>
            <a:ext cx="1760352" cy="2617102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7781BFCD-0FF0-F939-D7CA-8C9DBEFD30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62221" y="5955956"/>
            <a:ext cx="1669338" cy="261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021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0CEB038B-480E-E957-0A2F-CFE4F56DC80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F1B9E88-4555-BD54-A505-8411C45D71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099" y="1078775"/>
            <a:ext cx="4289882" cy="2712785"/>
          </a:xfrm>
          <a:prstGeom prst="rect">
            <a:avLst/>
          </a:prstGeom>
        </p:spPr>
      </p:pic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DB47A151-6F32-868D-8E90-B79F82F7902D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040" y="6629689"/>
            <a:ext cx="3528000" cy="1453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920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99019D42-03A1-8ECB-B475-142AB26F39E0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000" y="1115287"/>
            <a:ext cx="4500000" cy="2717394"/>
          </a:xfrm>
          <a:prstGeom prst="rect">
            <a:avLst/>
          </a:prstGeom>
        </p:spPr>
      </p:pic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37D356DA-1067-DDAF-6735-AF1FE6F7D4A5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752" y="6474941"/>
            <a:ext cx="4154495" cy="200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808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9D3E7E4D-9508-C26F-3C57-2DEA35609330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170" y="1398630"/>
            <a:ext cx="4135659" cy="20016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A25092F0-8BC0-8BAF-E85F-55FADFDD19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965" y="6507358"/>
            <a:ext cx="4137864" cy="200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181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857B7545-2B47-ED57-BA3C-3D6717E35A22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525" y="585843"/>
            <a:ext cx="2844000" cy="3605385"/>
          </a:xfrm>
          <a:prstGeom prst="rect">
            <a:avLst/>
          </a:prstGeom>
        </p:spPr>
      </p:pic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B0FCB630-2BB1-1D41-9FC6-E70C86821CF9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013" y="5716361"/>
            <a:ext cx="3429973" cy="353391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32976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DBDF6136-FAB6-5C4F-9BE9-DE6031DE8FE4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623"/>
          <a:stretch/>
        </p:blipFill>
        <p:spPr>
          <a:xfrm>
            <a:off x="1666421" y="1457804"/>
            <a:ext cx="3911419" cy="1003936"/>
          </a:xfrm>
          <a:prstGeom prst="rect">
            <a:avLst/>
          </a:prstGeom>
        </p:spPr>
      </p:pic>
      <p:pic>
        <p:nvPicPr>
          <p:cNvPr id="5" name="Inhaltsplatzhalter 3">
            <a:extLst>
              <a:ext uri="{FF2B5EF4-FFF2-40B4-BE49-F238E27FC236}">
                <a16:creationId xmlns:a16="http://schemas.microsoft.com/office/drawing/2014/main" id="{F0E44B82-93C7-3093-797E-286B5CD2F90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623"/>
          <a:stretch/>
        </p:blipFill>
        <p:spPr>
          <a:xfrm>
            <a:off x="1666421" y="2290922"/>
            <a:ext cx="3911419" cy="1003936"/>
          </a:xfrm>
          <a:prstGeom prst="rect">
            <a:avLst/>
          </a:prstGeom>
        </p:spPr>
      </p:pic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740A4F36-490B-F3D0-5C38-D153D44E5F65}"/>
              </a:ext>
            </a:extLst>
          </p:cNvPr>
          <p:cNvGrpSpPr>
            <a:grpSpLocks noChangeAspect="1"/>
          </p:cNvGrpSpPr>
          <p:nvPr/>
        </p:nvGrpSpPr>
        <p:grpSpPr>
          <a:xfrm>
            <a:off x="1231292" y="6612731"/>
            <a:ext cx="1487683" cy="1526112"/>
            <a:chOff x="0" y="0"/>
            <a:chExt cx="246193" cy="25219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C05CFA0-8198-24E8-E87D-DA8A0E2F7F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5388" y="0"/>
              <a:ext cx="90805" cy="90805"/>
            </a:xfrm>
            <a:prstGeom prst="ellipse">
              <a:avLst/>
            </a:prstGeom>
            <a:solidFill>
              <a:srgbClr val="CC6561"/>
            </a:solidFill>
            <a:ln>
              <a:solidFill>
                <a:srgbClr val="CC65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CE35E7C-982E-FFEC-244F-63DBDDF65C2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161365"/>
              <a:ext cx="90826" cy="90826"/>
            </a:xfrm>
            <a:prstGeom prst="ellipse">
              <a:avLst/>
            </a:prstGeom>
            <a:solidFill>
              <a:srgbClr val="CC6561"/>
            </a:solidFill>
            <a:ln>
              <a:solidFill>
                <a:srgbClr val="CC65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88DD48B-8084-ACF3-1A96-FE08171F5C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90805" cy="90805"/>
            </a:xfrm>
            <a:prstGeom prst="ellipse">
              <a:avLst/>
            </a:prstGeom>
            <a:solidFill>
              <a:srgbClr val="CC6561"/>
            </a:solidFill>
            <a:ln>
              <a:solidFill>
                <a:srgbClr val="CC65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3F79D22-95E7-5CAF-CD07-3455EA215B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5388" y="161365"/>
              <a:ext cx="90805" cy="90805"/>
            </a:xfrm>
            <a:prstGeom prst="ellipse">
              <a:avLst/>
            </a:prstGeom>
            <a:solidFill>
              <a:srgbClr val="CC6561"/>
            </a:solidFill>
            <a:ln>
              <a:solidFill>
                <a:srgbClr val="CC65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560648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3DB48E-EC6C-D8DC-B446-D5901065E8C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769B2243-A87D-D490-A379-862A3582BD91}"/>
              </a:ext>
            </a:extLst>
          </p:cNvPr>
          <p:cNvGrpSpPr>
            <a:grpSpLocks noChangeAspect="1"/>
          </p:cNvGrpSpPr>
          <p:nvPr/>
        </p:nvGrpSpPr>
        <p:grpSpPr>
          <a:xfrm>
            <a:off x="3999542" y="1450997"/>
            <a:ext cx="1810872" cy="1929230"/>
            <a:chOff x="3283268" y="4798537"/>
            <a:chExt cx="291465" cy="310515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119CD73E-C633-392B-98C0-B2BD6E0285F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83928" y="5018247"/>
              <a:ext cx="90805" cy="90805"/>
            </a:xfrm>
            <a:prstGeom prst="ellipse">
              <a:avLst/>
            </a:prstGeom>
            <a:solidFill>
              <a:srgbClr val="CC6561"/>
            </a:solidFill>
            <a:ln>
              <a:solidFill>
                <a:srgbClr val="CC65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82846665-55A3-2FBD-700B-7595156FEB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83268" y="4798537"/>
              <a:ext cx="90805" cy="90805"/>
            </a:xfrm>
            <a:prstGeom prst="ellipse">
              <a:avLst/>
            </a:prstGeom>
            <a:solidFill>
              <a:srgbClr val="CC6561"/>
            </a:solidFill>
            <a:ln>
              <a:solidFill>
                <a:srgbClr val="CC65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03FD277-AA40-3BC8-DBE9-5DFC11EE745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373438" y="4910297"/>
              <a:ext cx="90805" cy="90805"/>
            </a:xfrm>
            <a:prstGeom prst="ellipse">
              <a:avLst/>
            </a:prstGeom>
            <a:solidFill>
              <a:srgbClr val="CC6561"/>
            </a:solidFill>
            <a:ln>
              <a:solidFill>
                <a:srgbClr val="CC65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EC5D8305-4D1B-DFA7-B111-EDC04627EB23}"/>
              </a:ext>
            </a:extLst>
          </p:cNvPr>
          <p:cNvGrpSpPr>
            <a:grpSpLocks noChangeAspect="1"/>
          </p:cNvGrpSpPr>
          <p:nvPr/>
        </p:nvGrpSpPr>
        <p:grpSpPr>
          <a:xfrm>
            <a:off x="1370777" y="1646237"/>
            <a:ext cx="1487683" cy="1526112"/>
            <a:chOff x="0" y="0"/>
            <a:chExt cx="246193" cy="252191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189F7A2-8F32-6ECE-DB9A-B5415F72DA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5388" y="0"/>
              <a:ext cx="90805" cy="90805"/>
            </a:xfrm>
            <a:prstGeom prst="ellipse">
              <a:avLst/>
            </a:prstGeom>
            <a:solidFill>
              <a:srgbClr val="CC6561"/>
            </a:solidFill>
            <a:ln>
              <a:solidFill>
                <a:srgbClr val="CC65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84888CE-08BD-4265-909E-2B2E03A0F6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161365"/>
              <a:ext cx="90826" cy="90826"/>
            </a:xfrm>
            <a:prstGeom prst="ellipse">
              <a:avLst/>
            </a:prstGeom>
            <a:solidFill>
              <a:srgbClr val="CC6561"/>
            </a:solidFill>
            <a:ln>
              <a:solidFill>
                <a:srgbClr val="CC65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C39AD8A-C60E-DDF2-0676-AB0159A912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90805" cy="90805"/>
            </a:xfrm>
            <a:prstGeom prst="ellipse">
              <a:avLst/>
            </a:prstGeom>
            <a:solidFill>
              <a:srgbClr val="CC6561"/>
            </a:solidFill>
            <a:ln>
              <a:solidFill>
                <a:srgbClr val="CC65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0E0AB4A-0E70-FF51-9237-E517289EB11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5388" y="161365"/>
              <a:ext cx="90805" cy="90805"/>
            </a:xfrm>
            <a:prstGeom prst="ellipse">
              <a:avLst/>
            </a:prstGeom>
            <a:solidFill>
              <a:srgbClr val="CC6561"/>
            </a:solidFill>
            <a:ln>
              <a:solidFill>
                <a:srgbClr val="CC65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160381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</Words>
  <Application>Microsoft Macintosh PowerPoint</Application>
  <PresentationFormat>Benutzerdefiniert</PresentationFormat>
  <Paragraphs>3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Grundschrift</vt:lpstr>
      <vt:lpstr>Open Sans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Antonia Giesen</dc:creator>
  <cp:lastModifiedBy>Antonia Giesen</cp:lastModifiedBy>
  <cp:revision>3</cp:revision>
  <dcterms:created xsi:type="dcterms:W3CDTF">2022-08-31T11:14:56Z</dcterms:created>
  <dcterms:modified xsi:type="dcterms:W3CDTF">2022-09-02T12:25:35Z</dcterms:modified>
</cp:coreProperties>
</file>