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handoutMasterIdLst>
    <p:handoutMasterId r:id="rId7"/>
  </p:handoutMasterIdLst>
  <p:sldIdLst>
    <p:sldId id="258" r:id="rId2"/>
    <p:sldId id="265" r:id="rId3"/>
    <p:sldId id="266" r:id="rId4"/>
    <p:sldId id="267" r:id="rId5"/>
    <p:sldId id="268" r:id="rId6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7"/>
    <p:restoredTop sz="94715"/>
  </p:normalViewPr>
  <p:slideViewPr>
    <p:cSldViewPr snapToGrid="0">
      <p:cViewPr varScale="1">
        <p:scale>
          <a:sx n="81" d="100"/>
          <a:sy n="81" d="100"/>
        </p:scale>
        <p:origin x="3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1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9CC6648-FFBC-3AC6-4D1E-6CAB8E39E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862E0D-D1B3-FDE9-7EB9-302D1F4E6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0C94F-0D7F-1B49-99DE-937C46FAD1C6}" type="datetimeFigureOut">
              <a:rPr lang="de-DE" smtClean="0"/>
              <a:t>12.09.22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687275-8E2F-BC5D-25E4-0217D95A3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EA78AD-3133-145E-AC6E-A361BCB1DB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086C-8073-DB4C-9F81-589D15F82E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78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D500D9DE-05C5-C474-5E6E-748511900696}"/>
              </a:ext>
            </a:extLst>
          </p:cNvPr>
          <p:cNvSpPr/>
          <p:nvPr userDrawn="1"/>
        </p:nvSpPr>
        <p:spPr>
          <a:xfrm>
            <a:off x="228600" y="257969"/>
            <a:ext cx="6400800" cy="9391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9A6A55B-39D5-F19F-4D38-8270C22F4B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0050" y="4381500"/>
            <a:ext cx="6076950" cy="2305050"/>
          </a:xfrm>
        </p:spPr>
        <p:txBody>
          <a:bodyPr/>
          <a:lstStyle>
            <a:lvl1pPr marL="0" indent="0" algn="ctr">
              <a:buNone/>
              <a:defRPr sz="5400" b="1">
                <a:latin typeface="Grundschrift" panose="03010100010101010101" pitchFamily="66" charset="0"/>
              </a:defRPr>
            </a:lvl1pPr>
            <a:lvl2pPr marL="342900" indent="0" algn="ctr">
              <a:buNone/>
              <a:defRPr sz="4000">
                <a:latin typeface="Grundschrift" panose="03010100010101010101" pitchFamily="66" charset="0"/>
              </a:defRPr>
            </a:lvl2pPr>
          </a:lstStyle>
          <a:p>
            <a:pPr lvl="0"/>
            <a:r>
              <a:rPr lang="de-DE" dirty="0"/>
              <a:t>Karteikarten</a:t>
            </a:r>
          </a:p>
          <a:p>
            <a:pPr lvl="1"/>
            <a:r>
              <a:rPr lang="de-DE" dirty="0"/>
              <a:t>Titel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E256F70-6B8B-DF74-F01B-98AC2F5594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502480"/>
            <a:ext cx="2062295" cy="9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1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1B450558-2DE4-21AA-E335-FEC0091828F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351" y="505166"/>
            <a:ext cx="5931449" cy="38600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A32705B-1228-4B10-FCDC-B1B44E71494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34" y="157707"/>
            <a:ext cx="6641732" cy="4572109"/>
            <a:chOff x="0" y="0"/>
            <a:chExt cx="10640" cy="7580"/>
          </a:xfrm>
        </p:grpSpPr>
        <p:pic>
          <p:nvPicPr>
            <p:cNvPr id="22" name="Picture 236">
              <a:extLst>
                <a:ext uri="{FF2B5EF4-FFF2-40B4-BE49-F238E27FC236}">
                  <a16:creationId xmlns:a16="http://schemas.microsoft.com/office/drawing/2014/main" id="{CD8F2052-F6A8-FF97-317A-1335BBDE09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40" cy="7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Freeform 237">
              <a:extLst>
                <a:ext uri="{FF2B5EF4-FFF2-40B4-BE49-F238E27FC236}">
                  <a16:creationId xmlns:a16="http://schemas.microsoft.com/office/drawing/2014/main" id="{8A61AE80-CEE0-FC9F-6508-32D44C33D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" y="25"/>
              <a:ext cx="10586" cy="7523"/>
            </a:xfrm>
            <a:custGeom>
              <a:avLst/>
              <a:gdLst>
                <a:gd name="T0" fmla="*/ 0 w 10586"/>
                <a:gd name="T1" fmla="*/ 7522 h 7523"/>
                <a:gd name="T2" fmla="*/ 10585 w 10586"/>
                <a:gd name="T3" fmla="*/ 7522 h 7523"/>
                <a:gd name="T4" fmla="*/ 10585 w 10586"/>
                <a:gd name="T5" fmla="*/ 0 h 7523"/>
                <a:gd name="T6" fmla="*/ 0 w 10586"/>
                <a:gd name="T7" fmla="*/ 0 h 7523"/>
                <a:gd name="T8" fmla="*/ 0 w 10586"/>
                <a:gd name="T9" fmla="*/ 7522 h 7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86" h="7523">
                  <a:moveTo>
                    <a:pt x="0" y="7522"/>
                  </a:moveTo>
                  <a:lnTo>
                    <a:pt x="10585" y="7522"/>
                  </a:lnTo>
                  <a:lnTo>
                    <a:pt x="10585" y="0"/>
                  </a:lnTo>
                  <a:lnTo>
                    <a:pt x="0" y="0"/>
                  </a:lnTo>
                  <a:lnTo>
                    <a:pt x="0" y="7522"/>
                  </a:lnTo>
                  <a:close/>
                </a:path>
              </a:pathLst>
            </a:custGeom>
            <a:noFill/>
            <a:ln w="31749">
              <a:solidFill>
                <a:srgbClr val="3462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09AC6A78-0609-4A04-D6B3-55CDFEF5B732}"/>
              </a:ext>
            </a:extLst>
          </p:cNvPr>
          <p:cNvCxnSpPr>
            <a:cxnSpLocks/>
          </p:cNvCxnSpPr>
          <p:nvPr userDrawn="1"/>
        </p:nvCxnSpPr>
        <p:spPr>
          <a:xfrm>
            <a:off x="0" y="4953794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88">
            <a:extLst>
              <a:ext uri="{FF2B5EF4-FFF2-40B4-BE49-F238E27FC236}">
                <a16:creationId xmlns:a16="http://schemas.microsoft.com/office/drawing/2014/main" id="{7BDFD055-50A4-8DD1-B755-67C953482ABA}"/>
              </a:ext>
            </a:extLst>
          </p:cNvPr>
          <p:cNvSpPr txBox="1"/>
          <p:nvPr userDrawn="1"/>
        </p:nvSpPr>
        <p:spPr>
          <a:xfrm>
            <a:off x="959945" y="4476179"/>
            <a:ext cx="4935611" cy="6225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by PIKAS (</a:t>
            </a:r>
            <a:r>
              <a:rPr lang="en-US" sz="1050" kern="1200" dirty="0" err="1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Inhaltsplatzhalter 13">
            <a:extLst>
              <a:ext uri="{FF2B5EF4-FFF2-40B4-BE49-F238E27FC236}">
                <a16:creationId xmlns:a16="http://schemas.microsoft.com/office/drawing/2014/main" id="{B93F1CA5-988B-5FDF-9BC4-CFE20FF8D28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8316" y="5517462"/>
            <a:ext cx="5931449" cy="38600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47DB927-8F9E-7009-EBAB-94DAEBE2A4D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099" y="5170003"/>
            <a:ext cx="6641732" cy="4572109"/>
            <a:chOff x="0" y="0"/>
            <a:chExt cx="10640" cy="7580"/>
          </a:xfrm>
        </p:grpSpPr>
        <p:pic>
          <p:nvPicPr>
            <p:cNvPr id="30" name="Picture 236">
              <a:extLst>
                <a:ext uri="{FF2B5EF4-FFF2-40B4-BE49-F238E27FC236}">
                  <a16:creationId xmlns:a16="http://schemas.microsoft.com/office/drawing/2014/main" id="{F9128052-7862-72EE-06D5-8B4486B0CF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40" cy="7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Freeform 237">
              <a:extLst>
                <a:ext uri="{FF2B5EF4-FFF2-40B4-BE49-F238E27FC236}">
                  <a16:creationId xmlns:a16="http://schemas.microsoft.com/office/drawing/2014/main" id="{352423D6-41EB-773F-1793-5F3EB1875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" y="25"/>
              <a:ext cx="10586" cy="7523"/>
            </a:xfrm>
            <a:custGeom>
              <a:avLst/>
              <a:gdLst>
                <a:gd name="T0" fmla="*/ 0 w 10586"/>
                <a:gd name="T1" fmla="*/ 7522 h 7523"/>
                <a:gd name="T2" fmla="*/ 10585 w 10586"/>
                <a:gd name="T3" fmla="*/ 7522 h 7523"/>
                <a:gd name="T4" fmla="*/ 10585 w 10586"/>
                <a:gd name="T5" fmla="*/ 0 h 7523"/>
                <a:gd name="T6" fmla="*/ 0 w 10586"/>
                <a:gd name="T7" fmla="*/ 0 h 7523"/>
                <a:gd name="T8" fmla="*/ 0 w 10586"/>
                <a:gd name="T9" fmla="*/ 7522 h 7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86" h="7523">
                  <a:moveTo>
                    <a:pt x="0" y="7522"/>
                  </a:moveTo>
                  <a:lnTo>
                    <a:pt x="10585" y="7522"/>
                  </a:lnTo>
                  <a:lnTo>
                    <a:pt x="10585" y="0"/>
                  </a:lnTo>
                  <a:lnTo>
                    <a:pt x="0" y="0"/>
                  </a:lnTo>
                  <a:lnTo>
                    <a:pt x="0" y="7522"/>
                  </a:lnTo>
                  <a:close/>
                </a:path>
              </a:pathLst>
            </a:custGeom>
            <a:noFill/>
            <a:ln w="31749">
              <a:solidFill>
                <a:srgbClr val="3462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32" name="Textfeld 88">
            <a:extLst>
              <a:ext uri="{FF2B5EF4-FFF2-40B4-BE49-F238E27FC236}">
                <a16:creationId xmlns:a16="http://schemas.microsoft.com/office/drawing/2014/main" id="{1D087C1B-6F78-75D4-4440-5DF253ED0FA7}"/>
              </a:ext>
            </a:extLst>
          </p:cNvPr>
          <p:cNvSpPr txBox="1"/>
          <p:nvPr userDrawn="1"/>
        </p:nvSpPr>
        <p:spPr>
          <a:xfrm>
            <a:off x="968910" y="9488475"/>
            <a:ext cx="4935611" cy="62256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by PIKAS (</a:t>
            </a:r>
            <a:r>
              <a:rPr lang="en-US" sz="1050" kern="1200" dirty="0" err="1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05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503805" algn="l"/>
              </a:tabLs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Open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7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6D70-5572-6241-BE98-56A36D762043}" type="datetimeFigureOut">
              <a:rPr lang="de-DE" smtClean="0"/>
              <a:t>12.09.22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9D5E-4589-FE49-B2B8-2A894C5C55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16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rundschrift" panose="03010100010101010101" pitchFamily="66" charset="0"/>
          <a:ea typeface="+mj-ea"/>
          <a:cs typeface="+mj-cs"/>
        </a:defRPr>
      </a:lvl1pPr>
    </p:titleStyle>
    <p:bodyStyle>
      <a:lvl1pPr marL="171450" indent="-17145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1pPr>
      <a:lvl2pPr marL="5143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2pPr>
      <a:lvl3pPr marL="8572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3pPr>
      <a:lvl4pPr marL="12001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4pPr>
      <a:lvl5pPr marL="15430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E73E0C-21EC-349E-0AA5-3F71F9E69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/>
              <a:t>Karteikarten</a:t>
            </a:r>
          </a:p>
          <a:p>
            <a:r>
              <a:rPr lang="de-DE" sz="3200" dirty="0"/>
              <a:t>Zahlen ordnen im ZR bis 20</a:t>
            </a:r>
          </a:p>
        </p:txBody>
      </p:sp>
    </p:spTree>
    <p:extLst>
      <p:ext uri="{BB962C8B-B14F-4D97-AF65-F5344CB8AC3E}">
        <p14:creationId xmlns:p14="http://schemas.microsoft.com/office/powerpoint/2010/main" val="171289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931F543-294F-5F74-51DE-A0E31E087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" y="2319452"/>
            <a:ext cx="5840730" cy="304800"/>
          </a:xfrm>
          <a:prstGeom prst="rect">
            <a:avLst/>
          </a:prstGeom>
          <a:noFill/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D9ED592-21CA-29D9-99D1-5070324CB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" y="7435736"/>
            <a:ext cx="5840730" cy="30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452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42FF041-8C9C-733B-05C9-BB6AC6CCB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620" y="1057097"/>
            <a:ext cx="2196757" cy="2880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F096E79-9309-8945-AF42-E5E14D234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577" y="5970491"/>
            <a:ext cx="353684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2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8732BD2B-931F-0FCC-09DD-A7A02F4FF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182" y="903369"/>
            <a:ext cx="1963636" cy="2880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4BAC77E-FF47-82A9-4D18-FE63C36B9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000" y="5951182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0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C9B95B6-4D64-2317-FEB4-97D26D8FD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391" y="855417"/>
            <a:ext cx="3389217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24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Macintosh PowerPoint</Application>
  <PresentationFormat>Benutzerdefiniert</PresentationFormat>
  <Paragraphs>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Giesen</dc:creator>
  <cp:lastModifiedBy>Annica Baiker</cp:lastModifiedBy>
  <cp:revision>7</cp:revision>
  <dcterms:created xsi:type="dcterms:W3CDTF">2022-08-31T11:14:56Z</dcterms:created>
  <dcterms:modified xsi:type="dcterms:W3CDTF">2022-09-12T10:47:03Z</dcterms:modified>
</cp:coreProperties>
</file>