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handoutMasterIdLst>
    <p:handoutMasterId r:id="rId11"/>
  </p:handout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6858000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37"/>
    <p:restoredTop sz="94662"/>
  </p:normalViewPr>
  <p:slideViewPr>
    <p:cSldViewPr snapToGrid="0">
      <p:cViewPr varScale="1">
        <p:scale>
          <a:sx n="103" d="100"/>
          <a:sy n="103" d="100"/>
        </p:scale>
        <p:origin x="4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1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9CC6648-FFBC-3AC6-4D1E-6CAB8E39E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A862E0D-D1B3-FDE9-7EB9-302D1F4E66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0C94F-0D7F-1B49-99DE-937C46FAD1C6}" type="datetimeFigureOut">
              <a:rPr lang="de-DE" smtClean="0"/>
              <a:t>07.09.22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687275-8E2F-BC5D-25E4-0217D95A37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EA78AD-3133-145E-AC6E-A361BCB1DB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1086C-8073-DB4C-9F81-589D15F82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786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D500D9DE-05C5-C474-5E6E-748511900696}"/>
              </a:ext>
            </a:extLst>
          </p:cNvPr>
          <p:cNvSpPr/>
          <p:nvPr userDrawn="1"/>
        </p:nvSpPr>
        <p:spPr>
          <a:xfrm>
            <a:off x="228600" y="257969"/>
            <a:ext cx="6400800" cy="9391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9A6A55B-39D5-F19F-4D38-8270C22F4B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050" y="4381500"/>
            <a:ext cx="6076950" cy="2305050"/>
          </a:xfrm>
        </p:spPr>
        <p:txBody>
          <a:bodyPr/>
          <a:lstStyle>
            <a:lvl1pPr marL="0" indent="0" algn="ctr">
              <a:buNone/>
              <a:defRPr sz="5400" b="1">
                <a:latin typeface="Grundschrift" panose="03010100010101010101" pitchFamily="66" charset="0"/>
              </a:defRPr>
            </a:lvl1pPr>
            <a:lvl2pPr marL="342900" indent="0" algn="ctr">
              <a:buNone/>
              <a:defRPr sz="4000">
                <a:latin typeface="Grundschrift" panose="03010100010101010101" pitchFamily="66" charset="0"/>
              </a:defRPr>
            </a:lvl2pPr>
          </a:lstStyle>
          <a:p>
            <a:pPr lvl="0"/>
            <a:r>
              <a:rPr lang="de-DE" dirty="0"/>
              <a:t>Karteikarten</a:t>
            </a:r>
          </a:p>
          <a:p>
            <a:pPr lvl="1"/>
            <a:r>
              <a:rPr lang="de-DE" dirty="0"/>
              <a:t>Titel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E256F70-6B8B-DF74-F01B-98AC2F5594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" y="502480"/>
            <a:ext cx="2062295" cy="9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1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1B450558-2DE4-21AA-E335-FEC0091828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9351" y="505166"/>
            <a:ext cx="5931449" cy="386000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A32705B-1228-4B10-FCDC-B1B44E71494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34" y="157707"/>
            <a:ext cx="6641732" cy="4572109"/>
            <a:chOff x="0" y="0"/>
            <a:chExt cx="10640" cy="7580"/>
          </a:xfrm>
        </p:grpSpPr>
        <p:pic>
          <p:nvPicPr>
            <p:cNvPr id="22" name="Picture 236">
              <a:extLst>
                <a:ext uri="{FF2B5EF4-FFF2-40B4-BE49-F238E27FC236}">
                  <a16:creationId xmlns:a16="http://schemas.microsoft.com/office/drawing/2014/main" id="{CD8F2052-F6A8-FF97-317A-1335BBDE097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40" cy="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Freeform 237">
              <a:extLst>
                <a:ext uri="{FF2B5EF4-FFF2-40B4-BE49-F238E27FC236}">
                  <a16:creationId xmlns:a16="http://schemas.microsoft.com/office/drawing/2014/main" id="{8A61AE80-CEE0-FC9F-6508-32D44C33DB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" y="25"/>
              <a:ext cx="10586" cy="7523"/>
            </a:xfrm>
            <a:custGeom>
              <a:avLst/>
              <a:gdLst>
                <a:gd name="T0" fmla="*/ 0 w 10586"/>
                <a:gd name="T1" fmla="*/ 7522 h 7523"/>
                <a:gd name="T2" fmla="*/ 10585 w 10586"/>
                <a:gd name="T3" fmla="*/ 7522 h 7523"/>
                <a:gd name="T4" fmla="*/ 10585 w 10586"/>
                <a:gd name="T5" fmla="*/ 0 h 7523"/>
                <a:gd name="T6" fmla="*/ 0 w 10586"/>
                <a:gd name="T7" fmla="*/ 0 h 7523"/>
                <a:gd name="T8" fmla="*/ 0 w 10586"/>
                <a:gd name="T9" fmla="*/ 7522 h 7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86" h="7523">
                  <a:moveTo>
                    <a:pt x="0" y="7522"/>
                  </a:moveTo>
                  <a:lnTo>
                    <a:pt x="10585" y="7522"/>
                  </a:lnTo>
                  <a:lnTo>
                    <a:pt x="10585" y="0"/>
                  </a:lnTo>
                  <a:lnTo>
                    <a:pt x="0" y="0"/>
                  </a:lnTo>
                  <a:lnTo>
                    <a:pt x="0" y="7522"/>
                  </a:lnTo>
                  <a:close/>
                </a:path>
              </a:pathLst>
            </a:custGeom>
            <a:noFill/>
            <a:ln w="31749">
              <a:solidFill>
                <a:srgbClr val="34626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09AC6A78-0609-4A04-D6B3-55CDFEF5B732}"/>
              </a:ext>
            </a:extLst>
          </p:cNvPr>
          <p:cNvCxnSpPr>
            <a:cxnSpLocks/>
          </p:cNvCxnSpPr>
          <p:nvPr userDrawn="1"/>
        </p:nvCxnSpPr>
        <p:spPr>
          <a:xfrm>
            <a:off x="0" y="4953794"/>
            <a:ext cx="6858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88">
            <a:extLst>
              <a:ext uri="{FF2B5EF4-FFF2-40B4-BE49-F238E27FC236}">
                <a16:creationId xmlns:a16="http://schemas.microsoft.com/office/drawing/2014/main" id="{7BDFD055-50A4-8DD1-B755-67C953482ABA}"/>
              </a:ext>
            </a:extLst>
          </p:cNvPr>
          <p:cNvSpPr txBox="1"/>
          <p:nvPr userDrawn="1"/>
        </p:nvSpPr>
        <p:spPr>
          <a:xfrm>
            <a:off x="959945" y="4476179"/>
            <a:ext cx="4935611" cy="62256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503805" algn="l"/>
              </a:tabLst>
            </a:pPr>
            <a:r>
              <a:rPr lang="en-US" sz="1050" kern="1200" dirty="0">
                <a:solidFill>
                  <a:srgbClr val="FFFFFF"/>
                </a:solidFill>
                <a:effectLst/>
                <a:latin typeface="Open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by PIKAS (</a:t>
            </a:r>
            <a:r>
              <a:rPr lang="en-US" sz="1050" kern="1200" dirty="0" err="1">
                <a:solidFill>
                  <a:srgbClr val="FFFFFF"/>
                </a:solidFill>
                <a:effectLst/>
                <a:latin typeface="Open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050" kern="1200" dirty="0">
                <a:solidFill>
                  <a:srgbClr val="FFFFFF"/>
                </a:solidFill>
                <a:effectLst/>
                <a:latin typeface="Open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503805" algn="l"/>
              </a:tabLst>
            </a:pPr>
            <a:r>
              <a:rPr lang="en-US" sz="1100" kern="1200" dirty="0">
                <a:solidFill>
                  <a:srgbClr val="FFFFFF"/>
                </a:solidFill>
                <a:effectLst/>
                <a:latin typeface="Open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503805" algn="l"/>
              </a:tabLst>
            </a:pPr>
            <a:r>
              <a:rPr lang="en-US" sz="1100" kern="1200" dirty="0">
                <a:solidFill>
                  <a:srgbClr val="FFFFFF"/>
                </a:solidFill>
                <a:effectLst/>
                <a:latin typeface="Open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Inhaltsplatzhalter 13">
            <a:extLst>
              <a:ext uri="{FF2B5EF4-FFF2-40B4-BE49-F238E27FC236}">
                <a16:creationId xmlns:a16="http://schemas.microsoft.com/office/drawing/2014/main" id="{B93F1CA5-988B-5FDF-9BC4-CFE20FF8D2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8316" y="5517462"/>
            <a:ext cx="5931449" cy="386000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647DB927-8F9E-7009-EBAB-94DAEBE2A4D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099" y="5170003"/>
            <a:ext cx="6641732" cy="4572109"/>
            <a:chOff x="0" y="0"/>
            <a:chExt cx="10640" cy="7580"/>
          </a:xfrm>
        </p:grpSpPr>
        <p:pic>
          <p:nvPicPr>
            <p:cNvPr id="30" name="Picture 236">
              <a:extLst>
                <a:ext uri="{FF2B5EF4-FFF2-40B4-BE49-F238E27FC236}">
                  <a16:creationId xmlns:a16="http://schemas.microsoft.com/office/drawing/2014/main" id="{F9128052-7862-72EE-06D5-8B4486B0CF8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40" cy="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Freeform 237">
              <a:extLst>
                <a:ext uri="{FF2B5EF4-FFF2-40B4-BE49-F238E27FC236}">
                  <a16:creationId xmlns:a16="http://schemas.microsoft.com/office/drawing/2014/main" id="{352423D6-41EB-773F-1793-5F3EB1875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" y="25"/>
              <a:ext cx="10586" cy="7523"/>
            </a:xfrm>
            <a:custGeom>
              <a:avLst/>
              <a:gdLst>
                <a:gd name="T0" fmla="*/ 0 w 10586"/>
                <a:gd name="T1" fmla="*/ 7522 h 7523"/>
                <a:gd name="T2" fmla="*/ 10585 w 10586"/>
                <a:gd name="T3" fmla="*/ 7522 h 7523"/>
                <a:gd name="T4" fmla="*/ 10585 w 10586"/>
                <a:gd name="T5" fmla="*/ 0 h 7523"/>
                <a:gd name="T6" fmla="*/ 0 w 10586"/>
                <a:gd name="T7" fmla="*/ 0 h 7523"/>
                <a:gd name="T8" fmla="*/ 0 w 10586"/>
                <a:gd name="T9" fmla="*/ 7522 h 7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86" h="7523">
                  <a:moveTo>
                    <a:pt x="0" y="7522"/>
                  </a:moveTo>
                  <a:lnTo>
                    <a:pt x="10585" y="7522"/>
                  </a:lnTo>
                  <a:lnTo>
                    <a:pt x="10585" y="0"/>
                  </a:lnTo>
                  <a:lnTo>
                    <a:pt x="0" y="0"/>
                  </a:lnTo>
                  <a:lnTo>
                    <a:pt x="0" y="7522"/>
                  </a:lnTo>
                  <a:close/>
                </a:path>
              </a:pathLst>
            </a:custGeom>
            <a:noFill/>
            <a:ln w="31749">
              <a:solidFill>
                <a:srgbClr val="34626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sp>
        <p:nvSpPr>
          <p:cNvPr id="32" name="Textfeld 88">
            <a:extLst>
              <a:ext uri="{FF2B5EF4-FFF2-40B4-BE49-F238E27FC236}">
                <a16:creationId xmlns:a16="http://schemas.microsoft.com/office/drawing/2014/main" id="{1D087C1B-6F78-75D4-4440-5DF253ED0FA7}"/>
              </a:ext>
            </a:extLst>
          </p:cNvPr>
          <p:cNvSpPr txBox="1"/>
          <p:nvPr userDrawn="1"/>
        </p:nvSpPr>
        <p:spPr>
          <a:xfrm>
            <a:off x="968910" y="9488475"/>
            <a:ext cx="4935611" cy="62256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503805" algn="l"/>
              </a:tabLst>
            </a:pPr>
            <a:r>
              <a:rPr lang="en-US" sz="1050" kern="1200" dirty="0">
                <a:solidFill>
                  <a:srgbClr val="FFFFFF"/>
                </a:solidFill>
                <a:effectLst/>
                <a:latin typeface="Open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by PIKAS (</a:t>
            </a:r>
            <a:r>
              <a:rPr lang="en-US" sz="1050" kern="1200" dirty="0" err="1">
                <a:solidFill>
                  <a:srgbClr val="FFFFFF"/>
                </a:solidFill>
                <a:effectLst/>
                <a:latin typeface="Open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050" kern="1200" dirty="0">
                <a:solidFill>
                  <a:srgbClr val="FFFFFF"/>
                </a:solidFill>
                <a:effectLst/>
                <a:latin typeface="Open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503805" algn="l"/>
              </a:tabLst>
            </a:pPr>
            <a:r>
              <a:rPr lang="en-US" sz="1100" kern="1200" dirty="0">
                <a:solidFill>
                  <a:srgbClr val="FFFFFF"/>
                </a:solidFill>
                <a:effectLst/>
                <a:latin typeface="Open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503805" algn="l"/>
              </a:tabLst>
            </a:pPr>
            <a:r>
              <a:rPr lang="en-US" sz="1100" kern="1200" dirty="0">
                <a:solidFill>
                  <a:srgbClr val="FFFFFF"/>
                </a:solidFill>
                <a:effectLst/>
                <a:latin typeface="Open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77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76D70-5572-6241-BE98-56A36D762043}" type="datetimeFigureOut">
              <a:rPr lang="de-DE" smtClean="0"/>
              <a:t>07.09.22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19D5E-4589-FE49-B2B8-2A894C5C55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516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Grundschrift" panose="03010100010101010101" pitchFamily="66" charset="0"/>
          <a:ea typeface="+mj-ea"/>
          <a:cs typeface="+mj-cs"/>
        </a:defRPr>
      </a:lvl1pPr>
    </p:titleStyle>
    <p:bodyStyle>
      <a:lvl1pPr marL="171450" indent="-171450" algn="ctr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rundschrift" panose="03010100010101010101" pitchFamily="66" charset="0"/>
          <a:ea typeface="+mn-ea"/>
          <a:cs typeface="+mn-cs"/>
        </a:defRPr>
      </a:lvl1pPr>
      <a:lvl2pPr marL="514350" indent="-17145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rundschrift" panose="03010100010101010101" pitchFamily="66" charset="0"/>
          <a:ea typeface="+mn-ea"/>
          <a:cs typeface="+mn-cs"/>
        </a:defRPr>
      </a:lvl2pPr>
      <a:lvl3pPr marL="857250" indent="-17145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rundschrift" panose="03010100010101010101" pitchFamily="66" charset="0"/>
          <a:ea typeface="+mn-ea"/>
          <a:cs typeface="+mn-cs"/>
        </a:defRPr>
      </a:lvl3pPr>
      <a:lvl4pPr marL="1200150" indent="-17145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rundschrift" panose="03010100010101010101" pitchFamily="66" charset="0"/>
          <a:ea typeface="+mn-ea"/>
          <a:cs typeface="+mn-cs"/>
        </a:defRPr>
      </a:lvl4pPr>
      <a:lvl5pPr marL="1543050" indent="-17145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rundschrift" panose="03010100010101010101" pitchFamily="66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3E73E0C-21EC-349E-0AA5-3F71F9E69A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dirty="0"/>
              <a:t>Karteikarten</a:t>
            </a:r>
          </a:p>
          <a:p>
            <a:r>
              <a:rPr lang="de-DE" sz="3200" dirty="0"/>
              <a:t>Zahlen darstellen im ZR bis 20</a:t>
            </a:r>
          </a:p>
        </p:txBody>
      </p:sp>
    </p:spTree>
    <p:extLst>
      <p:ext uri="{BB962C8B-B14F-4D97-AF65-F5344CB8AC3E}">
        <p14:creationId xmlns:p14="http://schemas.microsoft.com/office/powerpoint/2010/main" val="171289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A707753-2E95-304C-8AE0-1354B9CAF4E5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989000" y="886598"/>
            <a:ext cx="2880000" cy="3095863"/>
          </a:xfrm>
          <a:prstGeom prst="rect">
            <a:avLst/>
          </a:prstGeom>
          <a:ln w="19050">
            <a:noFill/>
          </a:ln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E2F40CE-6D3C-54E0-82D4-3143D2DE6FFA}"/>
              </a:ext>
            </a:extLst>
          </p:cNvPr>
          <p:cNvGrpSpPr>
            <a:grpSpLocks noChangeAspect="1"/>
          </p:cNvGrpSpPr>
          <p:nvPr/>
        </p:nvGrpSpPr>
        <p:grpSpPr>
          <a:xfrm>
            <a:off x="1989000" y="5880433"/>
            <a:ext cx="2880000" cy="3140557"/>
            <a:chOff x="0" y="0"/>
            <a:chExt cx="2329200" cy="2541429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267FF74D-E3C6-FA62-B98B-9BB64153767D}"/>
                </a:ext>
              </a:extLst>
            </p:cNvPr>
            <p:cNvSpPr/>
            <p:nvPr/>
          </p:nvSpPr>
          <p:spPr>
            <a:xfrm>
              <a:off x="0" y="0"/>
              <a:ext cx="2329200" cy="25414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45B1DC61-B9AA-DCF9-7EC8-CC6726F55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295" y="374020"/>
              <a:ext cx="558569" cy="50685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107B0FCB-BDBC-036C-330E-36FD97D7B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0359" y="165565"/>
              <a:ext cx="459452" cy="41691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C2583DF9-E559-E3AE-E86E-6F52BDFCD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8287" y="171885"/>
              <a:ext cx="645789" cy="58599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61762F6D-7BD3-BCA2-2F89-D7DD9994E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524511" y="967003"/>
              <a:ext cx="645789" cy="58599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5D429EEF-72DA-5E7E-85EE-4DCB53488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807" y="1189171"/>
              <a:ext cx="511135" cy="46380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A1A6CBD6-D503-4436-23BF-15B292711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13301" y="1388715"/>
              <a:ext cx="645789" cy="58599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FC2C9E84-0362-828F-B537-5C8D78E44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5290" y="1718423"/>
              <a:ext cx="645789" cy="58599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A25551ED-DD97-AA13-D16E-B665E2F78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588959" y="1832378"/>
              <a:ext cx="487805" cy="442638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3902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A0F3B93-CC66-F941-BF05-7DFD99609FE7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989000" y="825254"/>
            <a:ext cx="2880000" cy="3116562"/>
          </a:xfrm>
          <a:prstGeom prst="rect">
            <a:avLst/>
          </a:prstGeom>
          <a:ln w="19050"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8C2B414-CDD3-CE4D-A4B7-AB2E6F0B2603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989000" y="5730888"/>
            <a:ext cx="2880000" cy="3174163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1873329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3E2023E-9E30-4EF7-52C4-FC1DE2194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" y="1795999"/>
            <a:ext cx="5400000" cy="119776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801F1B2-39FF-5638-C0EC-59C853203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00" y="6913821"/>
            <a:ext cx="5400000" cy="121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79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4E8C252-5248-E92C-26F1-1153EEFED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" y="1822236"/>
            <a:ext cx="5400000" cy="121483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7297A01-C810-90E8-93AB-DC367E368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475" y="5597018"/>
            <a:ext cx="269704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83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83D01FB-C17D-8146-6304-33035ABE0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22" y="643560"/>
            <a:ext cx="4328156" cy="360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737D06A-B863-CD77-E35F-A819AFD59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922" y="5664028"/>
            <a:ext cx="464854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80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4A925A6-79EA-875E-9D7B-D09614715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" y="1930445"/>
            <a:ext cx="5400000" cy="123901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2DA102B-1373-1918-A4EA-18FCE33E6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00" y="6780815"/>
            <a:ext cx="5400000" cy="119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23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EC8E39A-2BC2-4138-E1AC-71A8CEF06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" y="1726045"/>
            <a:ext cx="5400000" cy="119117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E16E876-AEB0-C3FF-FD7A-D60922840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891" y="6186836"/>
            <a:ext cx="176621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13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598280E-48E4-6A02-9D52-9F17276FA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110" y="1152032"/>
            <a:ext cx="1895780" cy="252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804BCE1-EA87-243E-2363-AD96D8560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110" y="6235557"/>
            <a:ext cx="17625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26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</Words>
  <Application>Microsoft Macintosh PowerPoint</Application>
  <PresentationFormat>Benutzerdefiniert</PresentationFormat>
  <Paragraphs>2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Grundschrift</vt:lpstr>
      <vt:lpstr>Open Sans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Antonia Giesen</dc:creator>
  <cp:lastModifiedBy>Annica Baiker</cp:lastModifiedBy>
  <cp:revision>9</cp:revision>
  <dcterms:created xsi:type="dcterms:W3CDTF">2022-08-31T11:14:56Z</dcterms:created>
  <dcterms:modified xsi:type="dcterms:W3CDTF">2022-09-07T13:21:41Z</dcterms:modified>
</cp:coreProperties>
</file>