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260" r:id="rId4"/>
    <p:sldId id="318" r:id="rId5"/>
    <p:sldId id="315" r:id="rId6"/>
    <p:sldId id="319" r:id="rId7"/>
    <p:sldId id="311" r:id="rId8"/>
    <p:sldId id="325" r:id="rId9"/>
    <p:sldId id="321" r:id="rId10"/>
    <p:sldId id="324" r:id="rId11"/>
    <p:sldId id="308" r:id="rId12"/>
    <p:sldId id="32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ACD6EA-CBEA-A103-1772-FAE5D7BA141C}" name="Jeannette Meyer" initials="JM" userId="S::jeannette.meyer@study.tu-dortmund.de::ce804b68-8218-4ade-9a4c-259643f503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Kleinschmidt" initials="HK" lastIdx="10" clrIdx="0">
    <p:extLst>
      <p:ext uri="{19B8F6BF-5375-455C-9EA6-DF929625EA0E}">
        <p15:presenceInfo xmlns:p15="http://schemas.microsoft.com/office/powerpoint/2012/main" userId="S::hanna.kleinschmidt@study.tu-dortmund.de::9f914cb8-db78-413b-8bab-59795167b87f" providerId="AD"/>
      </p:ext>
    </p:extLst>
  </p:cmAuthor>
  <p:cmAuthor id="2" name="Raja Herold-Blasius" initials="RH" lastIdx="10" clrIdx="1">
    <p:extLst>
      <p:ext uri="{19B8F6BF-5375-455C-9EA6-DF929625EA0E}">
        <p15:presenceInfo xmlns:p15="http://schemas.microsoft.com/office/powerpoint/2012/main" userId="Raja Herold-Blasius" providerId="None"/>
      </p:ext>
    </p:extLst>
  </p:cmAuthor>
  <p:cmAuthor id="3" name="Katharina Knaudt" initials="KK" lastIdx="1" clrIdx="2">
    <p:extLst>
      <p:ext uri="{19B8F6BF-5375-455C-9EA6-DF929625EA0E}">
        <p15:presenceInfo xmlns:p15="http://schemas.microsoft.com/office/powerpoint/2012/main" userId="Katharina Knaudt" providerId="None"/>
      </p:ext>
    </p:extLst>
  </p:cmAuthor>
  <p:cmAuthor id="4" name="Pia Haeger" initials="PH" lastIdx="5" clrIdx="3">
    <p:extLst>
      <p:ext uri="{19B8F6BF-5375-455C-9EA6-DF929625EA0E}">
        <p15:presenceInfo xmlns:p15="http://schemas.microsoft.com/office/powerpoint/2012/main" userId="Pia Haeger" providerId="None"/>
      </p:ext>
    </p:extLst>
  </p:cmAuthor>
  <p:cmAuthor id="5" name="Microsoft Office-Anwender" initials="MO" lastIdx="1" clrIdx="4">
    <p:extLst>
      <p:ext uri="{19B8F6BF-5375-455C-9EA6-DF929625EA0E}">
        <p15:presenceInfo xmlns:p15="http://schemas.microsoft.com/office/powerpoint/2012/main" userId="Microsoft Office-Anwe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56A"/>
    <a:srgbClr val="CC6560"/>
    <a:srgbClr val="4472C4"/>
    <a:srgbClr val="484848"/>
    <a:srgbClr val="CC646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9"/>
    <p:restoredTop sz="95280"/>
  </p:normalViewPr>
  <p:slideViewPr>
    <p:cSldViewPr snapToGrid="0" snapToObjects="1">
      <p:cViewPr varScale="1">
        <p:scale>
          <a:sx n="113" d="100"/>
          <a:sy n="113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0:06:48.0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1761 16383,'0'-51'0,"0"6"0,0 16 0,0 5 0,0 4 0,0 1 0,0-2 0,2 0 0,2-4 0,3-2 0,0 2 0,0 0 0,-2 4 0,-1 2 0,2 2 0,-1-2 0,0 8 0,0-5 0,-2 3 0,2-6 0,0-3 0,-1 0 0,2 1 0,-2 3 0,2 3 0,0 3 0,1 2 0,4 3 0,-5 4 0,3-3 0,0 5 0,-3-4 0,11 2 0,-7 2 0,5-4 0,-3 1 0,2 2 0,2-1 0,1 2 0,0-1 0,-1-1 0,0 1 0,5-3 0,-8 4 0,3-4 0,-9 5 0,2-3 0,2 1 0,-1-1 0,1 2 0,0 1 0,1-2 0,0 0 0,1 0 0,1 0 0,2 1 0,2-1 0,1 0 0,2-1 0,4 1 0,5 2 0,3 0 0,2 0 0,1 0 0,1 0 0,1 0 0,2 0 0,5 0 0,0 0 0,3 0 0,3 0 0,0 0 0,0 2 0,-3 1 0,-3 2 0,-7 0 0,-2 0 0,-4 0 0,-2 0 0,1 2 0,2-1 0,4 2 0,1 0 0,0-1 0,1 0 0,-2-1 0,2-2 0,-1 1 0,1 0 0,-1 0 0,1 0 0,-1 0 0,2 0 0,-2-2 0,-5-1 0,-4-2 0,-5 0 0,2 1 0,2 2 0,2 0 0,3-1 0,1-1 0,2-1 0,-1 0 0,-2 0 0,2 0 0,-2 0 0,4 0 0,5 0 0,5 1 0,7 1 0,5 1 0,0 0 0,2-1 0,-1-2 0,-1 0 0,0 0 0,-4 0 0,-2 0 0,-1 0 0,-6 0 0,-4 0 0,-6 0 0,-5 0 0,-2 0 0,-1 0 0,-1 0 0,-3 0 0,-3 0 0,-2 0 0,-1-1 0,3-2 0,2-1 0,3-3 0,4-1 0,0-3 0,1-2 0,-3 1 0,0 2 0,-12 3 0,1 2 0,-10 1 0,1-1 0,3-2 0,-4 2 0,3-2 0,-2 2 0,0 0 0,-1 0 0,3-4 0,-4 3 0,2-3 0,0 2 0,-3 2 0,1-5 0,1 4 0,-4-5 0,5 1 0,-5-1 0,4-1 0,-2 1 0,1-4 0,1-2 0,0-2 0,2 0 0,2-3 0,4-3 0,-1 0 0,0 1 0,-3 5 0,-4 4 0,-3 6 0,-1 0 0,1-1 0,-3 0 0,4-4 0,-2 0 0,-1-2 0,0-5 0,1-1 0,-1-2 0,1-3 0,-1-1 0,-2-4 0,0 0 0,0 2 0,0 4 0,0 4 0,0 2 0,0 1 0,0 0 0,0 1 0,0 1 0,0 2 0,0 1 0,0 1 0,0 0 0,0 2 0,0-3 0,0 4 0,0-3 0,0 4 0,0-1 0,0 0 0,0 0 0,0 2 0,0-2 0,0 2 0,0-3 0,0 2 0,0 1 0,0-2 0,0 0 0,-1 0 0,-1-1 0,-1 3 0,1 0 0,0-3 0,0 4 0,-1-3 0,-1 0 0,0-4 0,1 5 0,0-2 0,0 4 0,-1-2 0,-3 1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0:06:48.0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1761 16383,'0'-51'0,"0"6"0,0 16 0,0 5 0,0 4 0,0 1 0,0-2 0,2 0 0,2-4 0,3-2 0,0 2 0,0 0 0,-2 4 0,-1 2 0,2 2 0,-1-2 0,0 8 0,0-5 0,-2 3 0,2-6 0,0-3 0,-1 0 0,2 1 0,-2 3 0,2 3 0,0 3 0,1 2 0,4 3 0,-5 4 0,3-3 0,0 5 0,-3-4 0,11 2 0,-7 2 0,5-4 0,-3 1 0,2 2 0,2-1 0,1 2 0,0-1 0,-1-1 0,0 1 0,5-3 0,-8 4 0,3-4 0,-9 5 0,2-3 0,2 1 0,-1-1 0,1 2 0,0 1 0,1-2 0,0 0 0,1 0 0,1 0 0,2 1 0,2-1 0,1 0 0,2-1 0,4 1 0,5 2 0,3 0 0,2 0 0,1 0 0,1 0 0,1 0 0,2 0 0,5 0 0,0 0 0,3 0 0,3 0 0,0 0 0,0 2 0,-3 1 0,-3 2 0,-7 0 0,-2 0 0,-4 0 0,-2 0 0,1 2 0,2-1 0,4 2 0,1 0 0,0-1 0,1 0 0,-2-1 0,2-2 0,-1 1 0,1 0 0,-1 0 0,1 0 0,-1 0 0,2 0 0,-2-2 0,-5-1 0,-4-2 0,-5 0 0,2 1 0,2 2 0,2 0 0,3-1 0,1-1 0,2-1 0,-1 0 0,-2 0 0,2 0 0,-2 0 0,4 0 0,5 0 0,5 1 0,7 1 0,5 1 0,0 0 0,2-1 0,-1-2 0,-1 0 0,0 0 0,-4 0 0,-2 0 0,-1 0 0,-6 0 0,-4 0 0,-6 0 0,-5 0 0,-2 0 0,-1 0 0,-1 0 0,-3 0 0,-3 0 0,-2 0 0,-1-1 0,3-2 0,2-1 0,3-3 0,4-1 0,0-3 0,1-2 0,-3 1 0,0 2 0,-12 3 0,1 2 0,-10 1 0,1-1 0,3-2 0,-4 2 0,3-2 0,-2 2 0,0 0 0,-1 0 0,3-4 0,-4 3 0,2-3 0,0 2 0,-3 2 0,1-5 0,1 4 0,-4-5 0,5 1 0,-5-1 0,4-1 0,-2 1 0,1-4 0,1-2 0,0-2 0,2 0 0,2-3 0,4-3 0,-1 0 0,0 1 0,-3 5 0,-4 4 0,-3 6 0,-1 0 0,1-1 0,-3 0 0,4-4 0,-2 0 0,-1-2 0,0-5 0,1-1 0,-1-2 0,1-3 0,-1-1 0,-2-4 0,0 0 0,0 2 0,0 4 0,0 4 0,0 2 0,0 1 0,0 0 0,0 1 0,0 1 0,0 2 0,0 1 0,0 1 0,0 0 0,0 2 0,0-3 0,0 4 0,0-3 0,0 4 0,0-1 0,0 0 0,0 0 0,0 2 0,0-2 0,0 2 0,0-3 0,0 2 0,0 1 0,0-2 0,0 0 0,-1 0 0,-1-1 0,-1 3 0,1 0 0,0-3 0,0 4 0,-1-3 0,-1 0 0,0-4 0,1 5 0,0-2 0,0 4 0,-1-2 0,-3 1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0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1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0:41:41.911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0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1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0:41:41.911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0981-6621-6944-9F04-A3F71A42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26E933-8423-6E40-8846-5CAD1BAF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19576-8E79-1442-A0CE-C4333D96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99CF-EE2C-F942-B809-88355E6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EF656-636F-EF46-9946-B8D99EB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8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FCE9-C6FE-2243-872A-E96D583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79157-A828-5944-B210-5041EEC7C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0B4EA-7673-D24C-8523-A77CC74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71435-0D06-D248-8156-8229CE5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15102-F5F7-B440-8410-3A420F62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9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E66FD7-CF6E-534B-A233-9C337FEB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51A03-3F61-DD42-8EA0-39D41300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93F71-F7B0-3940-B38A-3D5BF9B8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77F81-B21E-D14E-84EF-060A7AB4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7306D-A673-474A-8F8B-3EA58DC3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4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D4BE-3EE7-A945-9312-361CF614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C22EA-C51A-2443-A3E9-945AA35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0ED9F-8FFF-A346-AB43-6D2FC690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AD3B1-F087-A846-ABB8-5AB2EF1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B166D-23E9-0A47-8F18-8C167EE2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92E2A-B1A5-CE4E-870F-446396F8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4ADA2-4970-A146-8EEA-4379E3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2AACCD-3D8E-9E43-A716-07DFCB1D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12D6-6E50-7747-8B27-7295528F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55F7B-89E5-F149-96BD-35C5AA6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72FD2-2863-E04F-886F-6E93196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00F0C-4271-1D46-8B6E-8C686311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F6441C-06D2-CE4E-A6F2-A1E66B99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81907-B090-3148-853D-BB1F5079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F3308-8D91-CB45-9CB8-5CC25133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F6505F-699B-3A4F-B68F-7FE040CC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D28E1-FF27-A04B-8E4E-57E7B0A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BD80E-1F89-4347-A998-27018445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B1000C-9E7A-7944-BB4F-D54CE72E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4565FB-10C9-BE42-AA96-630B14BF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4597B-50C2-504F-8EF6-E978CC7C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04E2AB-F211-D641-B7F2-517BEA90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F4A18D-D58F-0842-BE47-F771E57D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656F64-317D-C642-8C26-A2827BFB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2C827-4AF2-8847-98F6-CF22BCEF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42C487-B25F-2B41-BF1B-7BB7DF7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C5C6-34AB-AF4A-8B0E-3E5CFADF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10854-04C1-5147-A139-A257590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63F229-D974-6141-96D4-E7A21483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2F35F7-A059-7C4B-8260-21EA3A79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39EF7-9FFD-054D-A97F-EA209D2E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FD7F-DB19-B64F-9100-FCA099A1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DA4C5-E3DE-404F-AB19-AD6D9811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02F785-7DA8-2748-9414-10CA09E4F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6A95B-A5B2-2F4F-A9E3-D76E7CC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39730-B1A3-7946-947F-82FE694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AE5B95-D53E-8341-AFEA-D2C5804B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DA99B-DF6E-9149-8510-8F4BDA0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EBC4E2-5722-4E4D-99D1-FEE50F73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B6429-42C0-C64F-98DD-58D8566D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C9DAC-1FB8-8245-A0F3-1B652090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254DE-7901-D74D-99FA-AAA9EC70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B331C1-B592-7C49-8D01-85B8BD9D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3974D6-ECF9-1C4F-93C0-A35BD0E6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545F9-F33F-0345-AFE0-F501153E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6643E0-F153-DF48-BCED-92C47606C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54D-C60F-A742-93C9-A78EF9811481}" type="datetimeFigureOut">
              <a:rPr lang="de-DE" smtClean="0"/>
              <a:t>09.09.22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22BF2-3B1E-6342-A304-72E6FB74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0037EB-2004-8646-BFCC-B39BC266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7.png"/><Relationship Id="rId18" Type="http://schemas.openxmlformats.org/officeDocument/2006/relationships/image" Target="../media/image38.png"/><Relationship Id="rId3" Type="http://schemas.openxmlformats.org/officeDocument/2006/relationships/image" Target="../media/image270.png"/><Relationship Id="rId7" Type="http://schemas.openxmlformats.org/officeDocument/2006/relationships/image" Target="../media/image29.png"/><Relationship Id="rId12" Type="http://schemas.openxmlformats.org/officeDocument/2006/relationships/customXml" Target="../ink/ink27.xml"/><Relationship Id="rId17" Type="http://schemas.openxmlformats.org/officeDocument/2006/relationships/customXml" Target="../ink/ink28.xml"/><Relationship Id="rId2" Type="http://schemas.openxmlformats.org/officeDocument/2006/relationships/customXml" Target="../ink/ink22.xml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.xml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5" Type="http://schemas.openxmlformats.org/officeDocument/2006/relationships/image" Target="../media/image2.jpeg"/><Relationship Id="rId10" Type="http://schemas.openxmlformats.org/officeDocument/2006/relationships/customXml" Target="../ink/ink26.xml"/><Relationship Id="rId19" Type="http://schemas.openxmlformats.org/officeDocument/2006/relationships/image" Target="../media/image28.svg"/><Relationship Id="rId4" Type="http://schemas.openxmlformats.org/officeDocument/2006/relationships/customXml" Target="../ink/ink23.xml"/><Relationship Id="rId9" Type="http://schemas.openxmlformats.org/officeDocument/2006/relationships/image" Target="../media/image35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61.png"/><Relationship Id="rId12" Type="http://schemas.openxmlformats.org/officeDocument/2006/relationships/image" Target="../media/image26.tif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15" Type="http://schemas.openxmlformats.org/officeDocument/2006/relationships/image" Target="../media/image42.png"/><Relationship Id="rId10" Type="http://schemas.openxmlformats.org/officeDocument/2006/relationships/image" Target="../media/image2.jpeg"/><Relationship Id="rId4" Type="http://schemas.openxmlformats.org/officeDocument/2006/relationships/customXml" Target="../ink/ink30.xml"/><Relationship Id="rId9" Type="http://schemas.openxmlformats.org/officeDocument/2006/relationships/image" Target="../media/image71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42.png"/><Relationship Id="rId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customXml" Target="../ink/ink32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2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0.png"/><Relationship Id="rId7" Type="http://schemas.openxmlformats.org/officeDocument/2006/relationships/image" Target="../media/image2.jpe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customXml" Target="../ink/ink6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customXml" Target="../ink/ink8.xml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1.xml"/><Relationship Id="rId3" Type="http://schemas.openxmlformats.org/officeDocument/2006/relationships/image" Target="../media/image16.png"/><Relationship Id="rId7" Type="http://schemas.openxmlformats.org/officeDocument/2006/relationships/image" Target="../media/image10.emf"/><Relationship Id="rId12" Type="http://schemas.openxmlformats.org/officeDocument/2006/relationships/image" Target="../media/image18.png"/><Relationship Id="rId17" Type="http://schemas.openxmlformats.org/officeDocument/2006/relationships/image" Target="../media/image21.svg"/><Relationship Id="rId2" Type="http://schemas.openxmlformats.org/officeDocument/2006/relationships/customXml" Target="../ink/ink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4.jpeg"/><Relationship Id="rId5" Type="http://schemas.openxmlformats.org/officeDocument/2006/relationships/image" Target="../media/image17.png"/><Relationship Id="rId15" Type="http://schemas.openxmlformats.org/officeDocument/2006/relationships/image" Target="../media/image19.emf"/><Relationship Id="rId10" Type="http://schemas.openxmlformats.org/officeDocument/2006/relationships/image" Target="../media/image13.jpeg"/><Relationship Id="rId4" Type="http://schemas.openxmlformats.org/officeDocument/2006/relationships/customXml" Target="../ink/ink10.xml"/><Relationship Id="rId9" Type="http://schemas.openxmlformats.org/officeDocument/2006/relationships/image" Target="../media/image12.emf"/><Relationship Id="rId1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4.xml"/><Relationship Id="rId3" Type="http://schemas.openxmlformats.org/officeDocument/2006/relationships/image" Target="../media/image22.png"/><Relationship Id="rId7" Type="http://schemas.openxmlformats.org/officeDocument/2006/relationships/image" Target="../media/image10.emf"/><Relationship Id="rId12" Type="http://schemas.openxmlformats.org/officeDocument/2006/relationships/image" Target="../media/image18.png"/><Relationship Id="rId17" Type="http://schemas.openxmlformats.org/officeDocument/2006/relationships/image" Target="../media/image21.svg"/><Relationship Id="rId2" Type="http://schemas.openxmlformats.org/officeDocument/2006/relationships/customXml" Target="../ink/ink1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4.jpeg"/><Relationship Id="rId5" Type="http://schemas.openxmlformats.org/officeDocument/2006/relationships/image" Target="../media/image23.png"/><Relationship Id="rId15" Type="http://schemas.openxmlformats.org/officeDocument/2006/relationships/image" Target="../media/image19.emf"/><Relationship Id="rId10" Type="http://schemas.openxmlformats.org/officeDocument/2006/relationships/image" Target="../media/image13.jpeg"/><Relationship Id="rId4" Type="http://schemas.openxmlformats.org/officeDocument/2006/relationships/customXml" Target="../ink/ink13.xml"/><Relationship Id="rId9" Type="http://schemas.openxmlformats.org/officeDocument/2006/relationships/image" Target="../media/image12.emf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customXml" Target="../ink/ink20.xml"/><Relationship Id="rId18" Type="http://schemas.openxmlformats.org/officeDocument/2006/relationships/customXml" Target="../ink/ink21.xml"/><Relationship Id="rId3" Type="http://schemas.openxmlformats.org/officeDocument/2006/relationships/image" Target="../media/image5.png"/><Relationship Id="rId21" Type="http://schemas.openxmlformats.org/officeDocument/2006/relationships/image" Target="../media/image28.sv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17" Type="http://schemas.openxmlformats.org/officeDocument/2006/relationships/image" Target="../media/image26.tiff"/><Relationship Id="rId2" Type="http://schemas.openxmlformats.org/officeDocument/2006/relationships/customXml" Target="../ink/ink15.xml"/><Relationship Id="rId16" Type="http://schemas.openxmlformats.org/officeDocument/2006/relationships/image" Target="../media/image2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.xml"/><Relationship Id="rId5" Type="http://schemas.openxmlformats.org/officeDocument/2006/relationships/image" Target="../media/image30.png"/><Relationship Id="rId15" Type="http://schemas.openxmlformats.org/officeDocument/2006/relationships/image" Target="../media/image25.png"/><Relationship Id="rId10" Type="http://schemas.openxmlformats.org/officeDocument/2006/relationships/customXml" Target="../ink/ink19.xml"/><Relationship Id="rId19" Type="http://schemas.openxmlformats.org/officeDocument/2006/relationships/image" Target="../media/image34.png"/><Relationship Id="rId4" Type="http://schemas.openxmlformats.org/officeDocument/2006/relationships/customXml" Target="../ink/ink16.xml"/><Relationship Id="rId9" Type="http://schemas.openxmlformats.org/officeDocument/2006/relationships/image" Target="../media/image6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88">
            <a:extLst>
              <a:ext uri="{FF2B5EF4-FFF2-40B4-BE49-F238E27FC236}">
                <a16:creationId xmlns:a16="http://schemas.microsoft.com/office/drawing/2014/main" id="{A45B3287-DABB-0945-9751-2AD3DA4D78A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en-US" sz="1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CB1777-C096-4D4C-A08A-836713D1C7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9358088" y="5298963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0088" y="519096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8750048" y="4690563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2048" y="458256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782A5AA-0750-4CC9-56A9-7CFA8BED3EDE}"/>
              </a:ext>
            </a:extLst>
          </p:cNvPr>
          <p:cNvGrpSpPr/>
          <p:nvPr/>
        </p:nvGrpSpPr>
        <p:grpSpPr>
          <a:xfrm>
            <a:off x="3618953" y="3275123"/>
            <a:ext cx="6064860" cy="965239"/>
            <a:chOff x="3618559" y="1995130"/>
            <a:chExt cx="6064860" cy="965239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4DB3794-254B-F943-EA04-9DA70AF6095E}"/>
                </a:ext>
              </a:extLst>
            </p:cNvPr>
            <p:cNvGrpSpPr/>
            <p:nvPr/>
          </p:nvGrpSpPr>
          <p:grpSpPr>
            <a:xfrm>
              <a:off x="5682623" y="2136163"/>
              <a:ext cx="4000796" cy="824206"/>
              <a:chOff x="3583457" y="2185061"/>
              <a:chExt cx="4000796" cy="824206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63" name="Freihand 62">
                    <a:extLst>
                      <a:ext uri="{FF2B5EF4-FFF2-40B4-BE49-F238E27FC236}">
                        <a16:creationId xmlns:a16="http://schemas.microsoft.com/office/drawing/2014/main" id="{F191D7F4-2145-8448-A868-83D2B5889162}"/>
                      </a:ext>
                    </a:extLst>
                  </p14:cNvPr>
                  <p14:cNvContentPartPr/>
                  <p14:nvPr/>
                </p14:nvContentPartPr>
                <p14:xfrm>
                  <a:off x="7228762" y="2874044"/>
                  <a:ext cx="360" cy="360"/>
                </p14:xfrm>
              </p:contentPart>
            </mc:Choice>
            <mc:Fallback xmlns="">
              <p:pic>
                <p:nvPicPr>
                  <p:cNvPr id="63" name="Freihand 62">
                    <a:extLst>
                      <a:ext uri="{FF2B5EF4-FFF2-40B4-BE49-F238E27FC236}">
                        <a16:creationId xmlns:a16="http://schemas.microsoft.com/office/drawing/2014/main" id="{F191D7F4-2145-8448-A868-83D2B588916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210762" y="2766044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">
                <p14:nvContentPartPr>
                  <p14:cNvPr id="64" name="Freihand 63">
                    <a:extLst>
                      <a:ext uri="{FF2B5EF4-FFF2-40B4-BE49-F238E27FC236}">
                        <a16:creationId xmlns:a16="http://schemas.microsoft.com/office/drawing/2014/main" id="{C29CA4B6-069C-EC45-9B74-DB1349DE8424}"/>
                      </a:ext>
                    </a:extLst>
                  </p14:cNvPr>
                  <p14:cNvContentPartPr/>
                  <p14:nvPr/>
                </p14:nvContentPartPr>
                <p14:xfrm>
                  <a:off x="6620722" y="2265644"/>
                  <a:ext cx="360" cy="360"/>
                </p14:xfrm>
              </p:contentPart>
            </mc:Choice>
            <mc:Fallback xmlns="">
              <p:pic>
                <p:nvPicPr>
                  <p:cNvPr id="64" name="Freihand 63">
                    <a:extLst>
                      <a:ext uri="{FF2B5EF4-FFF2-40B4-BE49-F238E27FC236}">
                        <a16:creationId xmlns:a16="http://schemas.microsoft.com/office/drawing/2014/main" id="{C29CA4B6-069C-EC45-9B74-DB1349DE842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602722" y="2157644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0F7BFA72-89B8-C34B-A576-62D710536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3457" y="2185061"/>
                <a:ext cx="4000796" cy="824206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586B526-B04C-3C14-835D-74DD7781A040}"/>
                </a:ext>
              </a:extLst>
            </p:cNvPr>
            <p:cNvGrpSpPr/>
            <p:nvPr/>
          </p:nvGrpSpPr>
          <p:grpSpPr>
            <a:xfrm>
              <a:off x="3618559" y="1995130"/>
              <a:ext cx="1294219" cy="827749"/>
              <a:chOff x="7949450" y="2174895"/>
              <a:chExt cx="1294219" cy="827749"/>
            </a:xfrm>
          </p:grpSpPr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80C2EEC1-B04E-B344-9DAE-3E0F327AD804}"/>
                  </a:ext>
                </a:extLst>
              </p:cNvPr>
              <p:cNvSpPr/>
              <p:nvPr/>
            </p:nvSpPr>
            <p:spPr>
              <a:xfrm>
                <a:off x="7949810" y="2536000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5FA7D090-4C4C-2C4D-877B-0FB81EE15389}"/>
                  </a:ext>
                </a:extLst>
              </p:cNvPr>
              <p:cNvSpPr/>
              <p:nvPr/>
            </p:nvSpPr>
            <p:spPr>
              <a:xfrm>
                <a:off x="8600202" y="2536157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Dreieck 122">
                <a:extLst>
                  <a:ext uri="{FF2B5EF4-FFF2-40B4-BE49-F238E27FC236}">
                    <a16:creationId xmlns:a16="http://schemas.microsoft.com/office/drawing/2014/main" id="{A2C25A1C-58A6-AA45-82FD-3DFA95590456}"/>
                  </a:ext>
                </a:extLst>
              </p:cNvPr>
              <p:cNvSpPr/>
              <p:nvPr/>
            </p:nvSpPr>
            <p:spPr>
              <a:xfrm>
                <a:off x="7953354" y="2174895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303C0130-0EF9-2540-980B-6884A0BABE5A}"/>
                  </a:ext>
                </a:extLst>
              </p:cNvPr>
              <p:cNvSpPr txBox="1"/>
              <p:nvPr/>
            </p:nvSpPr>
            <p:spPr>
              <a:xfrm>
                <a:off x="7949450" y="2203248"/>
                <a:ext cx="1288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043938E-2171-F04A-D419-B1ED7A2DECAA}"/>
              </a:ext>
            </a:extLst>
          </p:cNvPr>
          <p:cNvGrpSpPr/>
          <p:nvPr/>
        </p:nvGrpSpPr>
        <p:grpSpPr>
          <a:xfrm>
            <a:off x="3627067" y="2095984"/>
            <a:ext cx="6048633" cy="849648"/>
            <a:chOff x="3634786" y="3385200"/>
            <a:chExt cx="6048633" cy="849648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5DC48387-DE11-DCFA-8851-C63ED64B1B93}"/>
                </a:ext>
              </a:extLst>
            </p:cNvPr>
            <p:cNvGrpSpPr/>
            <p:nvPr/>
          </p:nvGrpSpPr>
          <p:grpSpPr>
            <a:xfrm>
              <a:off x="5682623" y="3410642"/>
              <a:ext cx="4000796" cy="824206"/>
              <a:chOff x="3583457" y="3482060"/>
              <a:chExt cx="4000796" cy="824206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E15E31DE-C4F9-B04A-8F8A-593094FF0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3457" y="3482060"/>
                <a:ext cx="4000796" cy="824206"/>
              </a:xfrm>
              <a:prstGeom prst="rect">
                <a:avLst/>
              </a:prstGeom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3AF4047-B24B-9C48-BD74-88D09090F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72868" y="3550579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851EF98-0BA6-194A-AF41-55AFAB6F8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807" y="3550579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39297F8-8E5B-9842-946A-BBF1FFD0F5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7465" y="3550579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400DAEB-F3C0-9E4F-AE57-FB08CE8FEB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4409" y="3554296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8BE897A-A45A-5933-E20E-13C6CF8BF716}"/>
                </a:ext>
              </a:extLst>
            </p:cNvPr>
            <p:cNvGrpSpPr/>
            <p:nvPr/>
          </p:nvGrpSpPr>
          <p:grpSpPr>
            <a:xfrm>
              <a:off x="3634786" y="3385200"/>
              <a:ext cx="1293859" cy="827749"/>
              <a:chOff x="7949810" y="3478517"/>
              <a:chExt cx="1293859" cy="827749"/>
            </a:xfrm>
          </p:grpSpPr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E188591B-89EC-264F-83FE-2E58DD7BAD27}"/>
                  </a:ext>
                </a:extLst>
              </p:cNvPr>
              <p:cNvSpPr/>
              <p:nvPr/>
            </p:nvSpPr>
            <p:spPr>
              <a:xfrm>
                <a:off x="7949810" y="3839622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A2178251-6FAE-2F4E-8F54-DC6B1EB511B3}"/>
                  </a:ext>
                </a:extLst>
              </p:cNvPr>
              <p:cNvSpPr/>
              <p:nvPr/>
            </p:nvSpPr>
            <p:spPr>
              <a:xfrm>
                <a:off x="8600202" y="3839779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Dreieck 126">
                <a:extLst>
                  <a:ext uri="{FF2B5EF4-FFF2-40B4-BE49-F238E27FC236}">
                    <a16:creationId xmlns:a16="http://schemas.microsoft.com/office/drawing/2014/main" id="{C3260F76-7DBD-BF4E-A018-1588D0A4AA47}"/>
                  </a:ext>
                </a:extLst>
              </p:cNvPr>
              <p:cNvSpPr/>
              <p:nvPr/>
            </p:nvSpPr>
            <p:spPr>
              <a:xfrm>
                <a:off x="7953354" y="3478517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ABEE8B41-2D29-EC42-A00E-D10AA6C03FE2}"/>
                  </a:ext>
                </a:extLst>
              </p:cNvPr>
              <p:cNvSpPr txBox="1"/>
              <p:nvPr/>
            </p:nvSpPr>
            <p:spPr>
              <a:xfrm>
                <a:off x="7958327" y="3506870"/>
                <a:ext cx="1284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10</a:t>
                </a:r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5658F8A-C08D-EE54-7290-04EDEE28E989}"/>
              </a:ext>
            </a:extLst>
          </p:cNvPr>
          <p:cNvGrpSpPr/>
          <p:nvPr/>
        </p:nvGrpSpPr>
        <p:grpSpPr>
          <a:xfrm>
            <a:off x="3601526" y="4569853"/>
            <a:ext cx="6099715" cy="864333"/>
            <a:chOff x="3613864" y="4569853"/>
            <a:chExt cx="6099715" cy="864333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7B0816C-F5AD-A54E-BA30-D9857178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783" y="4609980"/>
              <a:ext cx="4000796" cy="824206"/>
            </a:xfrm>
            <a:prstGeom prst="rect">
              <a:avLst/>
            </a:prstGeom>
          </p:spPr>
        </p:pic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F41B81DC-5B93-664F-A0EA-0A08DB7F351C}"/>
                </a:ext>
              </a:extLst>
            </p:cNvPr>
            <p:cNvSpPr/>
            <p:nvPr/>
          </p:nvSpPr>
          <p:spPr>
            <a:xfrm>
              <a:off x="3613864" y="4934502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64A6ED27-5249-1744-BAAF-5F941C0C4D47}"/>
                </a:ext>
              </a:extLst>
            </p:cNvPr>
            <p:cNvSpPr/>
            <p:nvPr/>
          </p:nvSpPr>
          <p:spPr>
            <a:xfrm>
              <a:off x="4264256" y="4934659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Dreieck 130">
              <a:extLst>
                <a:ext uri="{FF2B5EF4-FFF2-40B4-BE49-F238E27FC236}">
                  <a16:creationId xmlns:a16="http://schemas.microsoft.com/office/drawing/2014/main" id="{8E2AA3E8-0DFF-C447-AC23-6C8FADA2E337}"/>
                </a:ext>
              </a:extLst>
            </p:cNvPr>
            <p:cNvSpPr/>
            <p:nvPr/>
          </p:nvSpPr>
          <p:spPr>
            <a:xfrm>
              <a:off x="3617408" y="4569853"/>
              <a:ext cx="1289955" cy="3577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BA8FE4E3-E6E7-7C4C-875D-661F046F07CA}"/>
                </a:ext>
              </a:extLst>
            </p:cNvPr>
            <p:cNvSpPr txBox="1"/>
            <p:nvPr/>
          </p:nvSpPr>
          <p:spPr>
            <a:xfrm>
              <a:off x="4063133" y="4593658"/>
              <a:ext cx="410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35" name="Textfeld 88">
            <a:extLst>
              <a:ext uri="{FF2B5EF4-FFF2-40B4-BE49-F238E27FC236}">
                <a16:creationId xmlns:a16="http://schemas.microsoft.com/office/drawing/2014/main" id="{2DD1A9FA-E4BB-8A40-92A2-DD14616BF31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B0E3774B-FF1B-A547-97DC-A006404239AA}"/>
              </a:ext>
            </a:extLst>
          </p:cNvPr>
          <p:cNvSpPr txBox="1"/>
          <p:nvPr/>
        </p:nvSpPr>
        <p:spPr>
          <a:xfrm>
            <a:off x="10722701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39" name="Grafik 138">
            <a:extLst>
              <a:ext uri="{FF2B5EF4-FFF2-40B4-BE49-F238E27FC236}">
                <a16:creationId xmlns:a16="http://schemas.microsoft.com/office/drawing/2014/main" id="{5CA2C676-EBEF-634C-A1A9-F439072C2A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6933" y="969801"/>
            <a:ext cx="792524" cy="370969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72C7785-0BF4-D2F0-A06E-1DFCF76CEE3B}"/>
              </a:ext>
            </a:extLst>
          </p:cNvPr>
          <p:cNvGrpSpPr/>
          <p:nvPr/>
        </p:nvGrpSpPr>
        <p:grpSpPr>
          <a:xfrm>
            <a:off x="3601402" y="773588"/>
            <a:ext cx="6099962" cy="992905"/>
            <a:chOff x="3583457" y="773588"/>
            <a:chExt cx="6099962" cy="992905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A3A67EB3-FE18-598B-58A6-1860A511CD50}"/>
                </a:ext>
              </a:extLst>
            </p:cNvPr>
            <p:cNvGrpSpPr/>
            <p:nvPr/>
          </p:nvGrpSpPr>
          <p:grpSpPr>
            <a:xfrm>
              <a:off x="3583457" y="773588"/>
              <a:ext cx="1293859" cy="827749"/>
              <a:chOff x="7945724" y="885831"/>
              <a:chExt cx="1293859" cy="82774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3EB5292-D7DC-B04A-B48D-0FE9580FA8DF}"/>
                  </a:ext>
                </a:extLst>
              </p:cNvPr>
              <p:cNvSpPr/>
              <p:nvPr/>
            </p:nvSpPr>
            <p:spPr>
              <a:xfrm>
                <a:off x="7945724" y="1246936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97AA7F1C-C2AF-5542-85A9-922ADE12329E}"/>
                  </a:ext>
                </a:extLst>
              </p:cNvPr>
              <p:cNvSpPr/>
              <p:nvPr/>
            </p:nvSpPr>
            <p:spPr>
              <a:xfrm>
                <a:off x="8596116" y="1247093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Dreieck 7">
                <a:extLst>
                  <a:ext uri="{FF2B5EF4-FFF2-40B4-BE49-F238E27FC236}">
                    <a16:creationId xmlns:a16="http://schemas.microsoft.com/office/drawing/2014/main" id="{E4CF1A6E-AAD0-9F43-9B19-7E429174E00C}"/>
                  </a:ext>
                </a:extLst>
              </p:cNvPr>
              <p:cNvSpPr/>
              <p:nvPr/>
            </p:nvSpPr>
            <p:spPr>
              <a:xfrm>
                <a:off x="7949268" y="885831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364F25E-827C-DB40-94EE-E7E462F682A5}"/>
                  </a:ext>
                </a:extLst>
              </p:cNvPr>
              <p:cNvSpPr txBox="1"/>
              <p:nvPr/>
            </p:nvSpPr>
            <p:spPr>
              <a:xfrm>
                <a:off x="8443722" y="914184"/>
                <a:ext cx="3171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133" name="Textfeld 132">
                <a:extLst>
                  <a:ext uri="{FF2B5EF4-FFF2-40B4-BE49-F238E27FC236}">
                    <a16:creationId xmlns:a16="http://schemas.microsoft.com/office/drawing/2014/main" id="{DEAB1203-65CA-C444-9C82-16EC71CBEED3}"/>
                  </a:ext>
                </a:extLst>
              </p:cNvPr>
              <p:cNvSpPr txBox="1"/>
              <p:nvPr/>
            </p:nvSpPr>
            <p:spPr>
              <a:xfrm>
                <a:off x="7957834" y="1310543"/>
                <a:ext cx="63792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1</a:t>
                </a:r>
              </a:p>
            </p:txBody>
          </p:sp>
          <p:sp>
            <p:nvSpPr>
              <p:cNvPr id="134" name="Textfeld 133">
                <a:extLst>
                  <a:ext uri="{FF2B5EF4-FFF2-40B4-BE49-F238E27FC236}">
                    <a16:creationId xmlns:a16="http://schemas.microsoft.com/office/drawing/2014/main" id="{6B3DFA0D-807B-2F4B-917A-D4829E19E66D}"/>
                  </a:ext>
                </a:extLst>
              </p:cNvPr>
              <p:cNvSpPr txBox="1"/>
              <p:nvPr/>
            </p:nvSpPr>
            <p:spPr>
              <a:xfrm>
                <a:off x="8595756" y="1318911"/>
                <a:ext cx="630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4</a:t>
                </a:r>
              </a:p>
            </p:txBody>
          </p:sp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7B8B497-0D0C-5267-8F2E-8DD7419B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623" y="942288"/>
              <a:ext cx="4000796" cy="8242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BDFD537-5DE2-8B2D-4364-8C4241C127C2}"/>
                  </a:ext>
                </a:extLst>
              </p14:cNvPr>
              <p14:cNvContentPartPr/>
              <p14:nvPr/>
            </p14:nvContentPartPr>
            <p14:xfrm>
              <a:off x="5703261" y="942288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BDFD537-5DE2-8B2D-4364-8C4241C127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40261" y="564288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AD4D14E-74E0-51BC-7C31-CB866F7B36F4}"/>
              </a:ext>
            </a:extLst>
          </p:cNvPr>
          <p:cNvSpPr>
            <a:spLocks noChangeAspect="1"/>
          </p:cNvSpPr>
          <p:nvPr/>
        </p:nvSpPr>
        <p:spPr>
          <a:xfrm>
            <a:off x="5798230" y="1016267"/>
            <a:ext cx="288000" cy="288000"/>
          </a:xfrm>
          <a:prstGeom prst="ellipse">
            <a:avLst/>
          </a:prstGeom>
          <a:solidFill>
            <a:srgbClr val="CC6460"/>
          </a:solidFill>
          <a:ln>
            <a:solidFill>
              <a:srgbClr val="CC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0DE1560-78BD-C37E-A7B7-485DE06BB572}"/>
              </a:ext>
            </a:extLst>
          </p:cNvPr>
          <p:cNvSpPr txBox="1"/>
          <p:nvPr/>
        </p:nvSpPr>
        <p:spPr>
          <a:xfrm>
            <a:off x="3643303" y="3717331"/>
            <a:ext cx="6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982056-1805-5342-88F8-88C6BFF8301C}"/>
              </a:ext>
            </a:extLst>
          </p:cNvPr>
          <p:cNvSpPr>
            <a:spLocks noChangeAspect="1"/>
          </p:cNvSpPr>
          <p:nvPr/>
        </p:nvSpPr>
        <p:spPr>
          <a:xfrm>
            <a:off x="2271162" y="1091843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A109AE-7374-BDAA-B1E6-A2CAC4C4D233}"/>
              </a:ext>
            </a:extLst>
          </p:cNvPr>
          <p:cNvSpPr>
            <a:spLocks noChangeAspect="1"/>
          </p:cNvSpPr>
          <p:nvPr/>
        </p:nvSpPr>
        <p:spPr>
          <a:xfrm>
            <a:off x="6178882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312A34-0F6F-42B4-C7DA-889B2114B1E0}"/>
              </a:ext>
            </a:extLst>
          </p:cNvPr>
          <p:cNvSpPr>
            <a:spLocks noChangeAspect="1"/>
          </p:cNvSpPr>
          <p:nvPr/>
        </p:nvSpPr>
        <p:spPr>
          <a:xfrm>
            <a:off x="6554823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223B61-E688-6C55-A9B8-AC9228D68E7F}"/>
              </a:ext>
            </a:extLst>
          </p:cNvPr>
          <p:cNvSpPr>
            <a:spLocks noChangeAspect="1"/>
          </p:cNvSpPr>
          <p:nvPr/>
        </p:nvSpPr>
        <p:spPr>
          <a:xfrm>
            <a:off x="6939524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2A13790-926A-1EAC-04BC-23A1FB6D50B1}"/>
              </a:ext>
            </a:extLst>
          </p:cNvPr>
          <p:cNvSpPr>
            <a:spLocks noChangeAspect="1"/>
          </p:cNvSpPr>
          <p:nvPr/>
        </p:nvSpPr>
        <p:spPr>
          <a:xfrm>
            <a:off x="7337410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BCF0C38-81EA-148B-300E-55E53BAA3A43}"/>
              </a:ext>
            </a:extLst>
          </p:cNvPr>
          <p:cNvSpPr txBox="1"/>
          <p:nvPr/>
        </p:nvSpPr>
        <p:spPr>
          <a:xfrm>
            <a:off x="3643303" y="4998468"/>
            <a:ext cx="61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5</a:t>
            </a:r>
          </a:p>
        </p:txBody>
      </p:sp>
      <p:pic>
        <p:nvPicPr>
          <p:cNvPr id="48" name="Grafik 47" descr="Eichhörnchen mit einfarbiger Füllung">
            <a:extLst>
              <a:ext uri="{FF2B5EF4-FFF2-40B4-BE49-F238E27FC236}">
                <a16:creationId xmlns:a16="http://schemas.microsoft.com/office/drawing/2014/main" id="{008C2B55-239F-A348-07F3-3482149DD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47819" y="5631314"/>
            <a:ext cx="719892" cy="719892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288B80D2-BD2D-3516-F69A-137196F12CF4}"/>
              </a:ext>
            </a:extLst>
          </p:cNvPr>
          <p:cNvSpPr>
            <a:spLocks noChangeAspect="1"/>
          </p:cNvSpPr>
          <p:nvPr/>
        </p:nvSpPr>
        <p:spPr>
          <a:xfrm>
            <a:off x="2620867" y="1091843"/>
            <a:ext cx="288000" cy="288000"/>
          </a:xfrm>
          <a:prstGeom prst="ellipse">
            <a:avLst/>
          </a:prstGeom>
          <a:solidFill>
            <a:srgbClr val="CC6460"/>
          </a:solidFill>
          <a:ln>
            <a:solidFill>
              <a:srgbClr val="CC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C293C-CD8F-D488-3F4C-472BAE6E7BA2}"/>
              </a:ext>
            </a:extLst>
          </p:cNvPr>
          <p:cNvSpPr>
            <a:spLocks noChangeAspect="1"/>
          </p:cNvSpPr>
          <p:nvPr/>
        </p:nvSpPr>
        <p:spPr>
          <a:xfrm>
            <a:off x="5788940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9AD716-EEE6-C1E3-416E-DDB0305FAA7B}"/>
              </a:ext>
            </a:extLst>
          </p:cNvPr>
          <p:cNvSpPr>
            <a:spLocks noChangeAspect="1"/>
          </p:cNvSpPr>
          <p:nvPr/>
        </p:nvSpPr>
        <p:spPr>
          <a:xfrm>
            <a:off x="6175884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8AA4A8-218E-BDFB-AB9E-9664D6E7A7E5}"/>
              </a:ext>
            </a:extLst>
          </p:cNvPr>
          <p:cNvSpPr>
            <a:spLocks noChangeAspect="1"/>
          </p:cNvSpPr>
          <p:nvPr/>
        </p:nvSpPr>
        <p:spPr>
          <a:xfrm>
            <a:off x="6554823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DB62B4-6D8B-F705-EC1C-91176F992635}"/>
              </a:ext>
            </a:extLst>
          </p:cNvPr>
          <p:cNvSpPr>
            <a:spLocks noChangeAspect="1"/>
          </p:cNvSpPr>
          <p:nvPr/>
        </p:nvSpPr>
        <p:spPr>
          <a:xfrm>
            <a:off x="6940840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BAD6F3-9976-11B8-E7E7-5C9BBAEDC892}"/>
              </a:ext>
            </a:extLst>
          </p:cNvPr>
          <p:cNvSpPr>
            <a:spLocks noChangeAspect="1"/>
          </p:cNvSpPr>
          <p:nvPr/>
        </p:nvSpPr>
        <p:spPr>
          <a:xfrm>
            <a:off x="7326857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9F05D16-F244-3C4E-81EC-2ED5FBE99223}"/>
              </a:ext>
            </a:extLst>
          </p:cNvPr>
          <p:cNvSpPr txBox="1"/>
          <p:nvPr/>
        </p:nvSpPr>
        <p:spPr>
          <a:xfrm>
            <a:off x="3682322" y="2537804"/>
            <a:ext cx="6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256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3A67EB3-FE18-598B-58A6-1860A511CD50}"/>
              </a:ext>
            </a:extLst>
          </p:cNvPr>
          <p:cNvGrpSpPr/>
          <p:nvPr/>
        </p:nvGrpSpPr>
        <p:grpSpPr>
          <a:xfrm>
            <a:off x="3583457" y="773588"/>
            <a:ext cx="1293859" cy="1618439"/>
            <a:chOff x="7945724" y="885831"/>
            <a:chExt cx="1293859" cy="161843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3EB5292-D7DC-B04A-B48D-0FE9580FA8DF}"/>
                </a:ext>
              </a:extLst>
            </p:cNvPr>
            <p:cNvSpPr/>
            <p:nvPr/>
          </p:nvSpPr>
          <p:spPr>
            <a:xfrm>
              <a:off x="7945724" y="1246936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97AA7F1C-C2AF-5542-85A9-922ADE12329E}"/>
                </a:ext>
              </a:extLst>
            </p:cNvPr>
            <p:cNvSpPr/>
            <p:nvPr/>
          </p:nvSpPr>
          <p:spPr>
            <a:xfrm>
              <a:off x="8596116" y="1247093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Dreieck 7">
              <a:extLst>
                <a:ext uri="{FF2B5EF4-FFF2-40B4-BE49-F238E27FC236}">
                  <a16:creationId xmlns:a16="http://schemas.microsoft.com/office/drawing/2014/main" id="{E4CF1A6E-AAD0-9F43-9B19-7E429174E00C}"/>
                </a:ext>
              </a:extLst>
            </p:cNvPr>
            <p:cNvSpPr/>
            <p:nvPr/>
          </p:nvSpPr>
          <p:spPr>
            <a:xfrm>
              <a:off x="7949268" y="885831"/>
              <a:ext cx="1289955" cy="3577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364F25E-827C-DB40-94EE-E7E462F682A5}"/>
                </a:ext>
              </a:extLst>
            </p:cNvPr>
            <p:cNvSpPr txBox="1"/>
            <p:nvPr/>
          </p:nvSpPr>
          <p:spPr>
            <a:xfrm>
              <a:off x="7945725" y="915146"/>
              <a:ext cx="1280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DEAB1203-65CA-C444-9C82-16EC71CBEED3}"/>
                </a:ext>
              </a:extLst>
            </p:cNvPr>
            <p:cNvSpPr txBox="1"/>
            <p:nvPr/>
          </p:nvSpPr>
          <p:spPr>
            <a:xfrm>
              <a:off x="8284770" y="2165716"/>
              <a:ext cx="640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10</a:t>
              </a:r>
            </a:p>
          </p:txBody>
        </p:sp>
      </p:grpSp>
      <p:sp>
        <p:nvSpPr>
          <p:cNvPr id="135" name="Textfeld 88">
            <a:extLst>
              <a:ext uri="{FF2B5EF4-FFF2-40B4-BE49-F238E27FC236}">
                <a16:creationId xmlns:a16="http://schemas.microsoft.com/office/drawing/2014/main" id="{2DD1A9FA-E4BB-8A40-92A2-DD14616BF31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B0E3774B-FF1B-A547-97DC-A006404239AA}"/>
              </a:ext>
            </a:extLst>
          </p:cNvPr>
          <p:cNvSpPr txBox="1"/>
          <p:nvPr/>
        </p:nvSpPr>
        <p:spPr>
          <a:xfrm>
            <a:off x="10711815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137" name="Grafik 136">
            <a:extLst>
              <a:ext uri="{FF2B5EF4-FFF2-40B4-BE49-F238E27FC236}">
                <a16:creationId xmlns:a16="http://schemas.microsoft.com/office/drawing/2014/main" id="{5E5DE1CA-BB28-3940-868E-7F18055DA9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5CA2C676-EBEF-634C-A1A9-F439072C2A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6933" y="969801"/>
            <a:ext cx="792524" cy="370969"/>
          </a:xfrm>
          <a:prstGeom prst="rect">
            <a:avLst/>
          </a:prstGeom>
        </p:spPr>
      </p:pic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EF8B79A7-EBF1-6EA8-6F9C-DCFA05135BAA}"/>
              </a:ext>
            </a:extLst>
          </p:cNvPr>
          <p:cNvGrpSpPr/>
          <p:nvPr/>
        </p:nvGrpSpPr>
        <p:grpSpPr>
          <a:xfrm>
            <a:off x="3618919" y="1995130"/>
            <a:ext cx="1297004" cy="827749"/>
            <a:chOff x="3618919" y="1995130"/>
            <a:chExt cx="1297004" cy="827749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586B526-B04C-3C14-835D-74DD7781A040}"/>
                </a:ext>
              </a:extLst>
            </p:cNvPr>
            <p:cNvGrpSpPr/>
            <p:nvPr/>
          </p:nvGrpSpPr>
          <p:grpSpPr>
            <a:xfrm>
              <a:off x="3618919" y="1995130"/>
              <a:ext cx="1293859" cy="827749"/>
              <a:chOff x="7949810" y="2174895"/>
              <a:chExt cx="1293859" cy="827749"/>
            </a:xfrm>
          </p:grpSpPr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80C2EEC1-B04E-B344-9DAE-3E0F327AD804}"/>
                  </a:ext>
                </a:extLst>
              </p:cNvPr>
              <p:cNvSpPr/>
              <p:nvPr/>
            </p:nvSpPr>
            <p:spPr>
              <a:xfrm>
                <a:off x="7949810" y="2536000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5FA7D090-4C4C-2C4D-877B-0FB81EE15389}"/>
                  </a:ext>
                </a:extLst>
              </p:cNvPr>
              <p:cNvSpPr/>
              <p:nvPr/>
            </p:nvSpPr>
            <p:spPr>
              <a:xfrm>
                <a:off x="8600202" y="2536157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Dreieck 122">
                <a:extLst>
                  <a:ext uri="{FF2B5EF4-FFF2-40B4-BE49-F238E27FC236}">
                    <a16:creationId xmlns:a16="http://schemas.microsoft.com/office/drawing/2014/main" id="{A2C25A1C-58A6-AA45-82FD-3DFA95590456}"/>
                  </a:ext>
                </a:extLst>
              </p:cNvPr>
              <p:cNvSpPr/>
              <p:nvPr/>
            </p:nvSpPr>
            <p:spPr>
              <a:xfrm>
                <a:off x="7953354" y="2174895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695271-AAB7-7C4E-C414-FB78DD25ACE6}"/>
                </a:ext>
              </a:extLst>
            </p:cNvPr>
            <p:cNvSpPr txBox="1"/>
            <p:nvPr/>
          </p:nvSpPr>
          <p:spPr>
            <a:xfrm>
              <a:off x="4278252" y="2408494"/>
              <a:ext cx="637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dirty="0">
                <a:latin typeface="Grundschrift" panose="03010100010101010101" pitchFamily="66" charset="0"/>
              </a:endParaRP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7429CD8-C78E-5B46-CB4B-C963DFFE3619}"/>
              </a:ext>
            </a:extLst>
          </p:cNvPr>
          <p:cNvGrpSpPr/>
          <p:nvPr/>
        </p:nvGrpSpPr>
        <p:grpSpPr>
          <a:xfrm>
            <a:off x="3613864" y="4569853"/>
            <a:ext cx="1293859" cy="831293"/>
            <a:chOff x="3613864" y="4569853"/>
            <a:chExt cx="1293859" cy="831293"/>
          </a:xfrm>
        </p:grpSpPr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F41B81DC-5B93-664F-A0EA-0A08DB7F351C}"/>
                </a:ext>
              </a:extLst>
            </p:cNvPr>
            <p:cNvSpPr/>
            <p:nvPr/>
          </p:nvSpPr>
          <p:spPr>
            <a:xfrm>
              <a:off x="3613864" y="4934502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64A6ED27-5249-1744-BAAF-5F941C0C4D47}"/>
                </a:ext>
              </a:extLst>
            </p:cNvPr>
            <p:cNvSpPr/>
            <p:nvPr/>
          </p:nvSpPr>
          <p:spPr>
            <a:xfrm>
              <a:off x="4264256" y="4934659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Dreieck 130">
              <a:extLst>
                <a:ext uri="{FF2B5EF4-FFF2-40B4-BE49-F238E27FC236}">
                  <a16:creationId xmlns:a16="http://schemas.microsoft.com/office/drawing/2014/main" id="{8E2AA3E8-0DFF-C447-AC23-6C8FADA2E337}"/>
                </a:ext>
              </a:extLst>
            </p:cNvPr>
            <p:cNvSpPr/>
            <p:nvPr/>
          </p:nvSpPr>
          <p:spPr>
            <a:xfrm>
              <a:off x="3617408" y="4569853"/>
              <a:ext cx="1289955" cy="3577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BA8FE4E3-E6E7-7C4C-875D-661F046F07CA}"/>
                </a:ext>
              </a:extLst>
            </p:cNvPr>
            <p:cNvSpPr txBox="1"/>
            <p:nvPr/>
          </p:nvSpPr>
          <p:spPr>
            <a:xfrm>
              <a:off x="4022672" y="4593658"/>
              <a:ext cx="495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20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D6555A5-465B-0ACC-E960-C771F5DF38A1}"/>
                </a:ext>
              </a:extLst>
            </p:cNvPr>
            <p:cNvSpPr txBox="1"/>
            <p:nvPr/>
          </p:nvSpPr>
          <p:spPr>
            <a:xfrm>
              <a:off x="3623434" y="4998468"/>
              <a:ext cx="63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12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6FDA221-5FE1-F5D8-2ED7-DE6A70E8B5ED}"/>
              </a:ext>
            </a:extLst>
          </p:cNvPr>
          <p:cNvGrpSpPr/>
          <p:nvPr/>
        </p:nvGrpSpPr>
        <p:grpSpPr>
          <a:xfrm>
            <a:off x="3634786" y="3385200"/>
            <a:ext cx="1293859" cy="827749"/>
            <a:chOff x="3634786" y="3385200"/>
            <a:chExt cx="1293859" cy="827749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8BE897A-A45A-5933-E20E-13C6CF8BF716}"/>
                </a:ext>
              </a:extLst>
            </p:cNvPr>
            <p:cNvGrpSpPr/>
            <p:nvPr/>
          </p:nvGrpSpPr>
          <p:grpSpPr>
            <a:xfrm>
              <a:off x="3634786" y="3385200"/>
              <a:ext cx="1293859" cy="827749"/>
              <a:chOff x="7949810" y="3478517"/>
              <a:chExt cx="1293859" cy="827749"/>
            </a:xfrm>
          </p:grpSpPr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E188591B-89EC-264F-83FE-2E58DD7BAD27}"/>
                  </a:ext>
                </a:extLst>
              </p:cNvPr>
              <p:cNvSpPr/>
              <p:nvPr/>
            </p:nvSpPr>
            <p:spPr>
              <a:xfrm>
                <a:off x="7949810" y="3839622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A2178251-6FAE-2F4E-8F54-DC6B1EB511B3}"/>
                  </a:ext>
                </a:extLst>
              </p:cNvPr>
              <p:cNvSpPr/>
              <p:nvPr/>
            </p:nvSpPr>
            <p:spPr>
              <a:xfrm>
                <a:off x="8600202" y="3839779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Dreieck 126">
                <a:extLst>
                  <a:ext uri="{FF2B5EF4-FFF2-40B4-BE49-F238E27FC236}">
                    <a16:creationId xmlns:a16="http://schemas.microsoft.com/office/drawing/2014/main" id="{C3260F76-7DBD-BF4E-A018-1588D0A4AA47}"/>
                  </a:ext>
                </a:extLst>
              </p:cNvPr>
              <p:cNvSpPr/>
              <p:nvPr/>
            </p:nvSpPr>
            <p:spPr>
              <a:xfrm>
                <a:off x="7953354" y="3478517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ABEE8B41-2D29-EC42-A00E-D10AA6C03FE2}"/>
                  </a:ext>
                </a:extLst>
              </p:cNvPr>
              <p:cNvSpPr txBox="1"/>
              <p:nvPr/>
            </p:nvSpPr>
            <p:spPr>
              <a:xfrm>
                <a:off x="8390850" y="3500679"/>
                <a:ext cx="418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Grundschrift" panose="03010100010101010101" pitchFamily="66" charset="0"/>
                  </a:rPr>
                  <a:t>17</a:t>
                </a:r>
              </a:p>
            </p:txBody>
          </p:sp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0DE1560-78BD-C37E-A7B7-485DE06BB572}"/>
                </a:ext>
              </a:extLst>
            </p:cNvPr>
            <p:cNvSpPr txBox="1"/>
            <p:nvPr/>
          </p:nvSpPr>
          <p:spPr>
            <a:xfrm>
              <a:off x="4423760" y="379488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>
                <a:latin typeface="Grundschrift" panose="03010100010101010101" pitchFamily="66" charset="0"/>
              </a:endParaRPr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7AD3D31D-1BA3-2208-6491-D2A086EA7532}"/>
              </a:ext>
            </a:extLst>
          </p:cNvPr>
          <p:cNvSpPr txBox="1"/>
          <p:nvPr/>
        </p:nvSpPr>
        <p:spPr>
          <a:xfrm>
            <a:off x="3646512" y="1218479"/>
            <a:ext cx="6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2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C253608-C45A-4A7F-1BBE-E945892911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83" y="4073125"/>
            <a:ext cx="5226940" cy="18247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1518690-6575-6152-ED28-D71EC1F8AF6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5596283" y="2645843"/>
            <a:ext cx="5226468" cy="15597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2314538-669A-500E-6423-FAA0C0AC45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19823"/>
          <a:stretch/>
        </p:blipFill>
        <p:spPr>
          <a:xfrm>
            <a:off x="5575361" y="1835036"/>
            <a:ext cx="5232976" cy="106097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7549405-1960-C8A8-4E83-8A21133E099D}"/>
              </a:ext>
            </a:extLst>
          </p:cNvPr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5550973" y="210417"/>
            <a:ext cx="5224094" cy="151769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BED04097-9137-8810-2B9D-815ADC414B2C}"/>
              </a:ext>
            </a:extLst>
          </p:cNvPr>
          <p:cNvSpPr txBox="1"/>
          <p:nvPr/>
        </p:nvSpPr>
        <p:spPr>
          <a:xfrm>
            <a:off x="3647818" y="3867060"/>
            <a:ext cx="6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12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5963D31-5C11-CBBA-B4F9-DF2B6B6F32CA}"/>
              </a:ext>
            </a:extLst>
          </p:cNvPr>
          <p:cNvSpPr txBox="1"/>
          <p:nvPr/>
        </p:nvSpPr>
        <p:spPr>
          <a:xfrm>
            <a:off x="3620999" y="2463902"/>
            <a:ext cx="6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449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3A67EB3-FE18-598B-58A6-1860A511CD50}"/>
              </a:ext>
            </a:extLst>
          </p:cNvPr>
          <p:cNvGrpSpPr/>
          <p:nvPr/>
        </p:nvGrpSpPr>
        <p:grpSpPr>
          <a:xfrm>
            <a:off x="3583457" y="773588"/>
            <a:ext cx="1293859" cy="1618439"/>
            <a:chOff x="7945724" y="885831"/>
            <a:chExt cx="1293859" cy="161843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3EB5292-D7DC-B04A-B48D-0FE9580FA8DF}"/>
                </a:ext>
              </a:extLst>
            </p:cNvPr>
            <p:cNvSpPr/>
            <p:nvPr/>
          </p:nvSpPr>
          <p:spPr>
            <a:xfrm>
              <a:off x="7945724" y="1246936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97AA7F1C-C2AF-5542-85A9-922ADE12329E}"/>
                </a:ext>
              </a:extLst>
            </p:cNvPr>
            <p:cNvSpPr/>
            <p:nvPr/>
          </p:nvSpPr>
          <p:spPr>
            <a:xfrm>
              <a:off x="8596116" y="1247093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Dreieck 7">
              <a:extLst>
                <a:ext uri="{FF2B5EF4-FFF2-40B4-BE49-F238E27FC236}">
                  <a16:creationId xmlns:a16="http://schemas.microsoft.com/office/drawing/2014/main" id="{E4CF1A6E-AAD0-9F43-9B19-7E429174E00C}"/>
                </a:ext>
              </a:extLst>
            </p:cNvPr>
            <p:cNvSpPr/>
            <p:nvPr/>
          </p:nvSpPr>
          <p:spPr>
            <a:xfrm>
              <a:off x="7949268" y="885831"/>
              <a:ext cx="1289955" cy="3577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364F25E-827C-DB40-94EE-E7E462F682A5}"/>
                </a:ext>
              </a:extLst>
            </p:cNvPr>
            <p:cNvSpPr txBox="1"/>
            <p:nvPr/>
          </p:nvSpPr>
          <p:spPr>
            <a:xfrm>
              <a:off x="7945725" y="915146"/>
              <a:ext cx="1280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DEAB1203-65CA-C444-9C82-16EC71CBEED3}"/>
                </a:ext>
              </a:extLst>
            </p:cNvPr>
            <p:cNvSpPr txBox="1"/>
            <p:nvPr/>
          </p:nvSpPr>
          <p:spPr>
            <a:xfrm>
              <a:off x="8284770" y="2165716"/>
              <a:ext cx="640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10</a:t>
              </a:r>
            </a:p>
          </p:txBody>
        </p:sp>
      </p:grpSp>
      <p:sp>
        <p:nvSpPr>
          <p:cNvPr id="135" name="Textfeld 88">
            <a:extLst>
              <a:ext uri="{FF2B5EF4-FFF2-40B4-BE49-F238E27FC236}">
                <a16:creationId xmlns:a16="http://schemas.microsoft.com/office/drawing/2014/main" id="{2DD1A9FA-E4BB-8A40-92A2-DD14616BF31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(pikas.dzlm.de)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B0E3774B-FF1B-A547-97DC-A006404239AA}"/>
              </a:ext>
            </a:extLst>
          </p:cNvPr>
          <p:cNvSpPr txBox="1"/>
          <p:nvPr/>
        </p:nvSpPr>
        <p:spPr>
          <a:xfrm>
            <a:off x="10711815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137" name="Grafik 136">
            <a:extLst>
              <a:ext uri="{FF2B5EF4-FFF2-40B4-BE49-F238E27FC236}">
                <a16:creationId xmlns:a16="http://schemas.microsoft.com/office/drawing/2014/main" id="{5E5DE1CA-BB28-3940-868E-7F18055DA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5CA2C676-EBEF-634C-A1A9-F439072C2A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933" y="969801"/>
            <a:ext cx="792524" cy="370969"/>
          </a:xfrm>
          <a:prstGeom prst="rect">
            <a:avLst/>
          </a:prstGeom>
        </p:spPr>
      </p:pic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EF8B79A7-EBF1-6EA8-6F9C-DCFA05135BAA}"/>
              </a:ext>
            </a:extLst>
          </p:cNvPr>
          <p:cNvGrpSpPr/>
          <p:nvPr/>
        </p:nvGrpSpPr>
        <p:grpSpPr>
          <a:xfrm>
            <a:off x="3618919" y="1995130"/>
            <a:ext cx="1297004" cy="827749"/>
            <a:chOff x="3618919" y="1995130"/>
            <a:chExt cx="1297004" cy="827749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586B526-B04C-3C14-835D-74DD7781A040}"/>
                </a:ext>
              </a:extLst>
            </p:cNvPr>
            <p:cNvGrpSpPr/>
            <p:nvPr/>
          </p:nvGrpSpPr>
          <p:grpSpPr>
            <a:xfrm>
              <a:off x="3618919" y="1995130"/>
              <a:ext cx="1293859" cy="827749"/>
              <a:chOff x="7949810" y="2174895"/>
              <a:chExt cx="1293859" cy="827749"/>
            </a:xfrm>
          </p:grpSpPr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80C2EEC1-B04E-B344-9DAE-3E0F327AD804}"/>
                  </a:ext>
                </a:extLst>
              </p:cNvPr>
              <p:cNvSpPr/>
              <p:nvPr/>
            </p:nvSpPr>
            <p:spPr>
              <a:xfrm>
                <a:off x="7949810" y="2536000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5FA7D090-4C4C-2C4D-877B-0FB81EE15389}"/>
                  </a:ext>
                </a:extLst>
              </p:cNvPr>
              <p:cNvSpPr/>
              <p:nvPr/>
            </p:nvSpPr>
            <p:spPr>
              <a:xfrm>
                <a:off x="8600202" y="2536157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Dreieck 122">
                <a:extLst>
                  <a:ext uri="{FF2B5EF4-FFF2-40B4-BE49-F238E27FC236}">
                    <a16:creationId xmlns:a16="http://schemas.microsoft.com/office/drawing/2014/main" id="{A2C25A1C-58A6-AA45-82FD-3DFA95590456}"/>
                  </a:ext>
                </a:extLst>
              </p:cNvPr>
              <p:cNvSpPr/>
              <p:nvPr/>
            </p:nvSpPr>
            <p:spPr>
              <a:xfrm>
                <a:off x="7953354" y="2174895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695271-AAB7-7C4E-C414-FB78DD25ACE6}"/>
                </a:ext>
              </a:extLst>
            </p:cNvPr>
            <p:cNvSpPr txBox="1"/>
            <p:nvPr/>
          </p:nvSpPr>
          <p:spPr>
            <a:xfrm>
              <a:off x="4278252" y="2408494"/>
              <a:ext cx="637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dirty="0">
                <a:latin typeface="Grundschrift" panose="03010100010101010101" pitchFamily="66" charset="0"/>
              </a:endParaRP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7429CD8-C78E-5B46-CB4B-C963DFFE3619}"/>
              </a:ext>
            </a:extLst>
          </p:cNvPr>
          <p:cNvGrpSpPr/>
          <p:nvPr/>
        </p:nvGrpSpPr>
        <p:grpSpPr>
          <a:xfrm>
            <a:off x="3613864" y="4569853"/>
            <a:ext cx="1293859" cy="831293"/>
            <a:chOff x="3613864" y="4569853"/>
            <a:chExt cx="1293859" cy="831293"/>
          </a:xfrm>
        </p:grpSpPr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F41B81DC-5B93-664F-A0EA-0A08DB7F351C}"/>
                </a:ext>
              </a:extLst>
            </p:cNvPr>
            <p:cNvSpPr/>
            <p:nvPr/>
          </p:nvSpPr>
          <p:spPr>
            <a:xfrm>
              <a:off x="3613864" y="4934502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64A6ED27-5249-1744-BAAF-5F941C0C4D47}"/>
                </a:ext>
              </a:extLst>
            </p:cNvPr>
            <p:cNvSpPr/>
            <p:nvPr/>
          </p:nvSpPr>
          <p:spPr>
            <a:xfrm>
              <a:off x="4264256" y="4934659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Dreieck 130">
              <a:extLst>
                <a:ext uri="{FF2B5EF4-FFF2-40B4-BE49-F238E27FC236}">
                  <a16:creationId xmlns:a16="http://schemas.microsoft.com/office/drawing/2014/main" id="{8E2AA3E8-0DFF-C447-AC23-6C8FADA2E337}"/>
                </a:ext>
              </a:extLst>
            </p:cNvPr>
            <p:cNvSpPr/>
            <p:nvPr/>
          </p:nvSpPr>
          <p:spPr>
            <a:xfrm>
              <a:off x="3617408" y="4569853"/>
              <a:ext cx="1289955" cy="3577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BA8FE4E3-E6E7-7C4C-875D-661F046F07CA}"/>
                </a:ext>
              </a:extLst>
            </p:cNvPr>
            <p:cNvSpPr txBox="1"/>
            <p:nvPr/>
          </p:nvSpPr>
          <p:spPr>
            <a:xfrm>
              <a:off x="4022672" y="4593658"/>
              <a:ext cx="495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20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D6555A5-465B-0ACC-E960-C771F5DF38A1}"/>
                </a:ext>
              </a:extLst>
            </p:cNvPr>
            <p:cNvSpPr txBox="1"/>
            <p:nvPr/>
          </p:nvSpPr>
          <p:spPr>
            <a:xfrm>
              <a:off x="3623434" y="4998468"/>
              <a:ext cx="633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Grundschrift" panose="03010100010101010101" pitchFamily="66" charset="0"/>
                </a:rPr>
                <a:t>12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6FDA221-5FE1-F5D8-2ED7-DE6A70E8B5ED}"/>
              </a:ext>
            </a:extLst>
          </p:cNvPr>
          <p:cNvGrpSpPr/>
          <p:nvPr/>
        </p:nvGrpSpPr>
        <p:grpSpPr>
          <a:xfrm>
            <a:off x="3634786" y="3385200"/>
            <a:ext cx="1293859" cy="827749"/>
            <a:chOff x="3634786" y="3385200"/>
            <a:chExt cx="1293859" cy="827749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8BE897A-A45A-5933-E20E-13C6CF8BF716}"/>
                </a:ext>
              </a:extLst>
            </p:cNvPr>
            <p:cNvGrpSpPr/>
            <p:nvPr/>
          </p:nvGrpSpPr>
          <p:grpSpPr>
            <a:xfrm>
              <a:off x="3634786" y="3385200"/>
              <a:ext cx="1293859" cy="827749"/>
              <a:chOff x="7949810" y="3478517"/>
              <a:chExt cx="1293859" cy="827749"/>
            </a:xfrm>
          </p:grpSpPr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E188591B-89EC-264F-83FE-2E58DD7BAD27}"/>
                  </a:ext>
                </a:extLst>
              </p:cNvPr>
              <p:cNvSpPr/>
              <p:nvPr/>
            </p:nvSpPr>
            <p:spPr>
              <a:xfrm>
                <a:off x="7949810" y="3839622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A2178251-6FAE-2F4E-8F54-DC6B1EB511B3}"/>
                  </a:ext>
                </a:extLst>
              </p:cNvPr>
              <p:cNvSpPr/>
              <p:nvPr/>
            </p:nvSpPr>
            <p:spPr>
              <a:xfrm>
                <a:off x="8600202" y="3839779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Dreieck 126">
                <a:extLst>
                  <a:ext uri="{FF2B5EF4-FFF2-40B4-BE49-F238E27FC236}">
                    <a16:creationId xmlns:a16="http://schemas.microsoft.com/office/drawing/2014/main" id="{C3260F76-7DBD-BF4E-A018-1588D0A4AA47}"/>
                  </a:ext>
                </a:extLst>
              </p:cNvPr>
              <p:cNvSpPr/>
              <p:nvPr/>
            </p:nvSpPr>
            <p:spPr>
              <a:xfrm>
                <a:off x="7953354" y="3478517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ABEE8B41-2D29-EC42-A00E-D10AA6C03FE2}"/>
                  </a:ext>
                </a:extLst>
              </p:cNvPr>
              <p:cNvSpPr txBox="1"/>
              <p:nvPr/>
            </p:nvSpPr>
            <p:spPr>
              <a:xfrm>
                <a:off x="8390850" y="3500679"/>
                <a:ext cx="418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Grundschrift" panose="03010100010101010101" pitchFamily="66" charset="0"/>
                  </a:rPr>
                  <a:t>17</a:t>
                </a:r>
              </a:p>
            </p:txBody>
          </p:sp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0DE1560-78BD-C37E-A7B7-485DE06BB572}"/>
                </a:ext>
              </a:extLst>
            </p:cNvPr>
            <p:cNvSpPr txBox="1"/>
            <p:nvPr/>
          </p:nvSpPr>
          <p:spPr>
            <a:xfrm>
              <a:off x="4423760" y="379488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>
                <a:latin typeface="Grundschrift" panose="03010100010101010101" pitchFamily="66" charset="0"/>
              </a:endParaRPr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7AD3D31D-1BA3-2208-6491-D2A086EA7532}"/>
              </a:ext>
            </a:extLst>
          </p:cNvPr>
          <p:cNvSpPr txBox="1"/>
          <p:nvPr/>
        </p:nvSpPr>
        <p:spPr>
          <a:xfrm>
            <a:off x="3646512" y="1218479"/>
            <a:ext cx="6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2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C253608-C45A-4A7F-1BBE-E945892911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83" y="4073125"/>
            <a:ext cx="5226940" cy="18247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1518690-6575-6152-ED28-D71EC1F8AF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3"/>
          <a:stretch/>
        </p:blipFill>
        <p:spPr>
          <a:xfrm>
            <a:off x="5596283" y="2645843"/>
            <a:ext cx="5226468" cy="15597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2314538-669A-500E-6423-FAA0C0AC45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19823"/>
          <a:stretch/>
        </p:blipFill>
        <p:spPr>
          <a:xfrm>
            <a:off x="5575361" y="1835036"/>
            <a:ext cx="5232976" cy="106097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7549405-1960-C8A8-4E83-8A21133E099D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5550973" y="210417"/>
            <a:ext cx="5224094" cy="151769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BED04097-9137-8810-2B9D-815ADC414B2C}"/>
              </a:ext>
            </a:extLst>
          </p:cNvPr>
          <p:cNvSpPr txBox="1"/>
          <p:nvPr/>
        </p:nvSpPr>
        <p:spPr>
          <a:xfrm>
            <a:off x="3647818" y="3867060"/>
            <a:ext cx="6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12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5963D31-5C11-CBBA-B4F9-DF2B6B6F32CA}"/>
              </a:ext>
            </a:extLst>
          </p:cNvPr>
          <p:cNvSpPr txBox="1"/>
          <p:nvPr/>
        </p:nvSpPr>
        <p:spPr>
          <a:xfrm>
            <a:off x="3620999" y="2463902"/>
            <a:ext cx="6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268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88">
            <a:extLst>
              <a:ext uri="{FF2B5EF4-FFF2-40B4-BE49-F238E27FC236}">
                <a16:creationId xmlns:a16="http://schemas.microsoft.com/office/drawing/2014/main" id="{A45B3287-DABB-0945-9751-2AD3DA4D78A1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CB1777-C096-4D4C-A08A-836713D1C7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94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88">
            <a:extLst>
              <a:ext uri="{FF2B5EF4-FFF2-40B4-BE49-F238E27FC236}">
                <a16:creationId xmlns:a16="http://schemas.microsoft.com/office/drawing/2014/main" id="{77D905A6-EEB0-AA4C-8CEA-9E66C6A77FF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80FC514-B082-0545-AA6E-FA455FA2B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08533"/>
              </p:ext>
            </p:extLst>
          </p:nvPr>
        </p:nvGraphicFramePr>
        <p:xfrm>
          <a:off x="2317198" y="1750781"/>
          <a:ext cx="8345374" cy="361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687">
                  <a:extLst>
                    <a:ext uri="{9D8B030D-6E8A-4147-A177-3AD203B41FA5}">
                      <a16:colId xmlns:a16="http://schemas.microsoft.com/office/drawing/2014/main" val="3668457535"/>
                    </a:ext>
                  </a:extLst>
                </a:gridCol>
                <a:gridCol w="4172687">
                  <a:extLst>
                    <a:ext uri="{9D8B030D-6E8A-4147-A177-3AD203B41FA5}">
                      <a16:colId xmlns:a16="http://schemas.microsoft.com/office/drawing/2014/main" val="1834846802"/>
                    </a:ext>
                  </a:extLst>
                </a:gridCol>
              </a:tblGrid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47349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8491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8723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60558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8764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9490"/>
                  </a:ext>
                </a:extLst>
              </a:tr>
            </a:tbl>
          </a:graphicData>
        </a:graphic>
      </p:graphicFrame>
      <p:sp>
        <p:nvSpPr>
          <p:cNvPr id="6" name="Dreieck 5">
            <a:extLst>
              <a:ext uri="{FF2B5EF4-FFF2-40B4-BE49-F238E27FC236}">
                <a16:creationId xmlns:a16="http://schemas.microsoft.com/office/drawing/2014/main" id="{4E2040E7-9FF6-254E-858A-727B53BE1CF8}"/>
              </a:ext>
            </a:extLst>
          </p:cNvPr>
          <p:cNvSpPr/>
          <p:nvPr/>
        </p:nvSpPr>
        <p:spPr>
          <a:xfrm>
            <a:off x="2299741" y="477583"/>
            <a:ext cx="8345015" cy="12292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F71508E8-2A3C-4D41-959C-B7CAB4DAF1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985691"/>
            <a:ext cx="981537" cy="5099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54B1C2-4FA2-1040-917E-16F7E6190D4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5EE3D0C-8789-4B41-AAD7-0B098CD979B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63ECCD5-59CB-4F47-AA86-1971AD320E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5C0DF32-ABAD-A433-81E1-061E68A4450D}"/>
              </a:ext>
            </a:extLst>
          </p:cNvPr>
          <p:cNvSpPr txBox="1"/>
          <p:nvPr/>
        </p:nvSpPr>
        <p:spPr>
          <a:xfrm>
            <a:off x="6033549" y="910915"/>
            <a:ext cx="98280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Grundschrift" panose="03010100010101010101" pitchFamily="66" charset="0"/>
              </a:rPr>
              <a:t>5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6A60B70-D21F-CF51-4A99-456982BEB840}"/>
              </a:ext>
            </a:extLst>
          </p:cNvPr>
          <p:cNvGrpSpPr/>
          <p:nvPr/>
        </p:nvGrpSpPr>
        <p:grpSpPr>
          <a:xfrm>
            <a:off x="4538103" y="1836826"/>
            <a:ext cx="3270340" cy="464985"/>
            <a:chOff x="5423852" y="3333433"/>
            <a:chExt cx="1344295" cy="1911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3A109AE-7374-BDAA-B1E6-A2CAC4C4D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9122" y="3338513"/>
              <a:ext cx="186055" cy="185420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E63B40-DF06-E3E2-C244-77EECAF0D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852" y="3338513"/>
              <a:ext cx="186055" cy="1860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1DFF50-24DF-E8CB-6852-FA5ECB1B1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4867" y="3338513"/>
              <a:ext cx="186055" cy="1860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66BC32-12BD-6E80-32FE-EC464AACF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6027" y="3338513"/>
              <a:ext cx="186055" cy="185420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5CCFEB-D097-1979-9DA2-4B2CB0AB6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2092" y="3333433"/>
              <a:ext cx="186055" cy="1860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9108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88">
            <a:extLst>
              <a:ext uri="{FF2B5EF4-FFF2-40B4-BE49-F238E27FC236}">
                <a16:creationId xmlns:a16="http://schemas.microsoft.com/office/drawing/2014/main" id="{77D905A6-EEB0-AA4C-8CEA-9E66C6A77FF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80FC514-B082-0545-AA6E-FA455FA2B9B9}"/>
              </a:ext>
            </a:extLst>
          </p:cNvPr>
          <p:cNvGraphicFramePr>
            <a:graphicFrameLocks noGrp="1"/>
          </p:cNvGraphicFramePr>
          <p:nvPr/>
        </p:nvGraphicFramePr>
        <p:xfrm>
          <a:off x="2317198" y="1750781"/>
          <a:ext cx="8345374" cy="361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687">
                  <a:extLst>
                    <a:ext uri="{9D8B030D-6E8A-4147-A177-3AD203B41FA5}">
                      <a16:colId xmlns:a16="http://schemas.microsoft.com/office/drawing/2014/main" val="3668457535"/>
                    </a:ext>
                  </a:extLst>
                </a:gridCol>
                <a:gridCol w="4172687">
                  <a:extLst>
                    <a:ext uri="{9D8B030D-6E8A-4147-A177-3AD203B41FA5}">
                      <a16:colId xmlns:a16="http://schemas.microsoft.com/office/drawing/2014/main" val="1834846802"/>
                    </a:ext>
                  </a:extLst>
                </a:gridCol>
              </a:tblGrid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47349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8491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8723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60558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8764"/>
                  </a:ext>
                </a:extLst>
              </a:tr>
              <a:tr h="601703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9490"/>
                  </a:ext>
                </a:extLst>
              </a:tr>
            </a:tbl>
          </a:graphicData>
        </a:graphic>
      </p:graphicFrame>
      <p:sp>
        <p:nvSpPr>
          <p:cNvPr id="6" name="Dreieck 5">
            <a:extLst>
              <a:ext uri="{FF2B5EF4-FFF2-40B4-BE49-F238E27FC236}">
                <a16:creationId xmlns:a16="http://schemas.microsoft.com/office/drawing/2014/main" id="{4E2040E7-9FF6-254E-858A-727B53BE1CF8}"/>
              </a:ext>
            </a:extLst>
          </p:cNvPr>
          <p:cNvSpPr/>
          <p:nvPr/>
        </p:nvSpPr>
        <p:spPr>
          <a:xfrm>
            <a:off x="2299741" y="477583"/>
            <a:ext cx="8345015" cy="12292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F71508E8-2A3C-4D41-959C-B7CAB4DAF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985691"/>
            <a:ext cx="981537" cy="5099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54B1C2-4FA2-1040-917E-16F7E6190D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5EE3D0C-8789-4B41-AAD7-0B098CD979B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63ECCD5-59CB-4F47-AA86-1971AD320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5C0DF32-ABAD-A433-81E1-061E68A4450D}"/>
              </a:ext>
            </a:extLst>
          </p:cNvPr>
          <p:cNvSpPr txBox="1"/>
          <p:nvPr/>
        </p:nvSpPr>
        <p:spPr>
          <a:xfrm>
            <a:off x="6033549" y="910915"/>
            <a:ext cx="98280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Grundschrift" panose="03010100010101010101" pitchFamily="66" charset="0"/>
              </a:rPr>
              <a:t>5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6A60B70-D21F-CF51-4A99-456982BEB840}"/>
              </a:ext>
            </a:extLst>
          </p:cNvPr>
          <p:cNvGrpSpPr/>
          <p:nvPr/>
        </p:nvGrpSpPr>
        <p:grpSpPr>
          <a:xfrm>
            <a:off x="4538103" y="1836826"/>
            <a:ext cx="3270340" cy="464985"/>
            <a:chOff x="5423852" y="3333433"/>
            <a:chExt cx="1344295" cy="1911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3A109AE-7374-BDAA-B1E6-A2CAC4C4D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9122" y="3338513"/>
              <a:ext cx="186055" cy="185420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E63B40-DF06-E3E2-C244-77EECAF0D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852" y="3338513"/>
              <a:ext cx="186055" cy="1860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1DFF50-24DF-E8CB-6852-FA5ECB1B1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4867" y="3338513"/>
              <a:ext cx="186055" cy="1860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66BC32-12BD-6E80-32FE-EC464AACF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6027" y="3338513"/>
              <a:ext cx="186055" cy="185420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5CCFEB-D097-1979-9DA2-4B2CB0AB6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2092" y="3333433"/>
              <a:ext cx="186055" cy="1860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5970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88">
            <a:extLst>
              <a:ext uri="{FF2B5EF4-FFF2-40B4-BE49-F238E27FC236}">
                <a16:creationId xmlns:a16="http://schemas.microsoft.com/office/drawing/2014/main" id="{77D905A6-EEB0-AA4C-8CEA-9E66C6A77FF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80FC514-B082-0545-AA6E-FA455FA2B9B9}"/>
              </a:ext>
            </a:extLst>
          </p:cNvPr>
          <p:cNvGraphicFramePr>
            <a:graphicFrameLocks noGrp="1"/>
          </p:cNvGraphicFramePr>
          <p:nvPr/>
        </p:nvGraphicFramePr>
        <p:xfrm>
          <a:off x="2317198" y="1668037"/>
          <a:ext cx="8345374" cy="44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687">
                  <a:extLst>
                    <a:ext uri="{9D8B030D-6E8A-4147-A177-3AD203B41FA5}">
                      <a16:colId xmlns:a16="http://schemas.microsoft.com/office/drawing/2014/main" val="3668457535"/>
                    </a:ext>
                  </a:extLst>
                </a:gridCol>
                <a:gridCol w="4172687">
                  <a:extLst>
                    <a:ext uri="{9D8B030D-6E8A-4147-A177-3AD203B41FA5}">
                      <a16:colId xmlns:a16="http://schemas.microsoft.com/office/drawing/2014/main" val="1834846802"/>
                    </a:ext>
                  </a:extLst>
                </a:gridCol>
              </a:tblGrid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47349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8491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8723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60558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8764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9490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07939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989928"/>
                  </a:ext>
                </a:extLst>
              </a:tr>
            </a:tbl>
          </a:graphicData>
        </a:graphic>
      </p:graphicFrame>
      <p:sp>
        <p:nvSpPr>
          <p:cNvPr id="6" name="Dreieck 5">
            <a:extLst>
              <a:ext uri="{FF2B5EF4-FFF2-40B4-BE49-F238E27FC236}">
                <a16:creationId xmlns:a16="http://schemas.microsoft.com/office/drawing/2014/main" id="{4E2040E7-9FF6-254E-858A-727B53BE1CF8}"/>
              </a:ext>
            </a:extLst>
          </p:cNvPr>
          <p:cNvSpPr/>
          <p:nvPr/>
        </p:nvSpPr>
        <p:spPr>
          <a:xfrm>
            <a:off x="2317198" y="371086"/>
            <a:ext cx="8345015" cy="12292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F71508E8-2A3C-4D41-959C-B7CAB4DAF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985691"/>
            <a:ext cx="981537" cy="5099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54B1C2-4FA2-1040-917E-16F7E6190D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5EE3D0C-8789-4B41-AAD7-0B098CD979B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5C0DF32-ABAD-A433-81E1-061E68A4450D}"/>
              </a:ext>
            </a:extLst>
          </p:cNvPr>
          <p:cNvSpPr txBox="1"/>
          <p:nvPr/>
        </p:nvSpPr>
        <p:spPr>
          <a:xfrm>
            <a:off x="6033549" y="910915"/>
            <a:ext cx="98280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Grundschrift" panose="03010100010101010101" pitchFamily="66" charset="0"/>
              </a:rPr>
              <a:t>7</a:t>
            </a:r>
          </a:p>
        </p:txBody>
      </p:sp>
      <p:pic>
        <p:nvPicPr>
          <p:cNvPr id="12" name="Grafik 11" descr="Delphin mit einfarbiger Füllung">
            <a:extLst>
              <a:ext uri="{FF2B5EF4-FFF2-40B4-BE49-F238E27FC236}">
                <a16:creationId xmlns:a16="http://schemas.microsoft.com/office/drawing/2014/main" id="{D53BFC4E-0F68-55EB-4373-E7004945B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99791" y="5761205"/>
            <a:ext cx="724543" cy="72454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CD7A13D-4894-FA0D-EA22-154FB60BCDB0}"/>
              </a:ext>
            </a:extLst>
          </p:cNvPr>
          <p:cNvGrpSpPr/>
          <p:nvPr/>
        </p:nvGrpSpPr>
        <p:grpSpPr>
          <a:xfrm>
            <a:off x="3662457" y="1732705"/>
            <a:ext cx="4867086" cy="453847"/>
            <a:chOff x="790414" y="0"/>
            <a:chExt cx="3085099" cy="28765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02791F-9FFE-CEDB-5854-79D2525D2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8285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423ED1-A0E2-FD44-4C74-03CFB17D8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3078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8B1A3D-C770-39FA-137A-B047C6457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414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1F3D5B-FC0C-DC20-D9F1-1789992C0E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71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E92684-0ED3-BBDF-A01E-23DD96593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9695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2E36F3-0DFA-00F0-65D4-4A76D8C6AD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4902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3EE1A6-2AE0-1ECC-16D4-40D98ADF1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858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4078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88">
            <a:extLst>
              <a:ext uri="{FF2B5EF4-FFF2-40B4-BE49-F238E27FC236}">
                <a16:creationId xmlns:a16="http://schemas.microsoft.com/office/drawing/2014/main" id="{77D905A6-EEB0-AA4C-8CEA-9E66C6A77FF0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80FC514-B082-0545-AA6E-FA455FA2B9B9}"/>
              </a:ext>
            </a:extLst>
          </p:cNvPr>
          <p:cNvGraphicFramePr>
            <a:graphicFrameLocks noGrp="1"/>
          </p:cNvGraphicFramePr>
          <p:nvPr/>
        </p:nvGraphicFramePr>
        <p:xfrm>
          <a:off x="2317198" y="1668037"/>
          <a:ext cx="8345374" cy="44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687">
                  <a:extLst>
                    <a:ext uri="{9D8B030D-6E8A-4147-A177-3AD203B41FA5}">
                      <a16:colId xmlns:a16="http://schemas.microsoft.com/office/drawing/2014/main" val="3668457535"/>
                    </a:ext>
                  </a:extLst>
                </a:gridCol>
                <a:gridCol w="4172687">
                  <a:extLst>
                    <a:ext uri="{9D8B030D-6E8A-4147-A177-3AD203B41FA5}">
                      <a16:colId xmlns:a16="http://schemas.microsoft.com/office/drawing/2014/main" val="1834846802"/>
                    </a:ext>
                  </a:extLst>
                </a:gridCol>
              </a:tblGrid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147349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838491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8723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60558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448764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9490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07939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marL="118875" marR="118875" marT="59437" marB="59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989928"/>
                  </a:ext>
                </a:extLst>
              </a:tr>
            </a:tbl>
          </a:graphicData>
        </a:graphic>
      </p:graphicFrame>
      <p:sp>
        <p:nvSpPr>
          <p:cNvPr id="6" name="Dreieck 5">
            <a:extLst>
              <a:ext uri="{FF2B5EF4-FFF2-40B4-BE49-F238E27FC236}">
                <a16:creationId xmlns:a16="http://schemas.microsoft.com/office/drawing/2014/main" id="{4E2040E7-9FF6-254E-858A-727B53BE1CF8}"/>
              </a:ext>
            </a:extLst>
          </p:cNvPr>
          <p:cNvSpPr/>
          <p:nvPr/>
        </p:nvSpPr>
        <p:spPr>
          <a:xfrm>
            <a:off x="2317198" y="371086"/>
            <a:ext cx="8345015" cy="12292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F71508E8-2A3C-4D41-959C-B7CAB4DAF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985691"/>
            <a:ext cx="981537" cy="5099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54B1C2-4FA2-1040-917E-16F7E6190D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5EE3D0C-8789-4B41-AAD7-0B098CD979BE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5C0DF32-ABAD-A433-81E1-061E68A4450D}"/>
              </a:ext>
            </a:extLst>
          </p:cNvPr>
          <p:cNvSpPr txBox="1"/>
          <p:nvPr/>
        </p:nvSpPr>
        <p:spPr>
          <a:xfrm>
            <a:off x="6033549" y="910915"/>
            <a:ext cx="98280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Grundschrift" panose="03010100010101010101" pitchFamily="66" charset="0"/>
              </a:rPr>
              <a:t>7</a:t>
            </a:r>
          </a:p>
        </p:txBody>
      </p:sp>
      <p:pic>
        <p:nvPicPr>
          <p:cNvPr id="12" name="Grafik 11" descr="Delphin mit einfarbiger Füllung">
            <a:extLst>
              <a:ext uri="{FF2B5EF4-FFF2-40B4-BE49-F238E27FC236}">
                <a16:creationId xmlns:a16="http://schemas.microsoft.com/office/drawing/2014/main" id="{D53BFC4E-0F68-55EB-4373-E7004945B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99791" y="5761205"/>
            <a:ext cx="724543" cy="724543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CD7A13D-4894-FA0D-EA22-154FB60BCDB0}"/>
              </a:ext>
            </a:extLst>
          </p:cNvPr>
          <p:cNvGrpSpPr/>
          <p:nvPr/>
        </p:nvGrpSpPr>
        <p:grpSpPr>
          <a:xfrm>
            <a:off x="3662457" y="1732705"/>
            <a:ext cx="4867086" cy="453847"/>
            <a:chOff x="790414" y="0"/>
            <a:chExt cx="3085099" cy="28765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02791F-9FFE-CEDB-5854-79D2525D2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8285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423ED1-A0E2-FD44-4C74-03CFB17D8D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3078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8B1A3D-C770-39FA-137A-B047C6457A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414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1F3D5B-FC0C-DC20-D9F1-1789992C0E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7871" y="0"/>
              <a:ext cx="287655" cy="287655"/>
            </a:xfrm>
            <a:prstGeom prst="ellipse">
              <a:avLst/>
            </a:prstGeom>
            <a:solidFill>
              <a:srgbClr val="384B60"/>
            </a:solidFill>
            <a:ln>
              <a:solidFill>
                <a:srgbClr val="384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E92684-0ED3-BBDF-A01E-23DD96593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9695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2E36F3-0DFA-00F0-65D4-4A76D8C6AD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4902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3EE1A6-2AE0-1ECC-16D4-40D98ADF1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858" y="0"/>
              <a:ext cx="287655" cy="287655"/>
            </a:xfrm>
            <a:prstGeom prst="ellipse">
              <a:avLst/>
            </a:prstGeom>
            <a:solidFill>
              <a:srgbClr val="CD6460"/>
            </a:solidFill>
            <a:ln>
              <a:solidFill>
                <a:srgbClr val="CD64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1341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35" name="Textfeld 88">
            <a:extLst>
              <a:ext uri="{FF2B5EF4-FFF2-40B4-BE49-F238E27FC236}">
                <a16:creationId xmlns:a16="http://schemas.microsoft.com/office/drawing/2014/main" id="{2DD1A9FA-E4BB-8A40-92A2-DD14616BF31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B0E3774B-FF1B-A547-97DC-A006404239AA}"/>
              </a:ext>
            </a:extLst>
          </p:cNvPr>
          <p:cNvSpPr txBox="1"/>
          <p:nvPr/>
        </p:nvSpPr>
        <p:spPr>
          <a:xfrm>
            <a:off x="10711815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F684774-8EC8-2878-81D2-B8E9A0C9CC9A}"/>
              </a:ext>
            </a:extLst>
          </p:cNvPr>
          <p:cNvGrpSpPr/>
          <p:nvPr/>
        </p:nvGrpSpPr>
        <p:grpSpPr>
          <a:xfrm>
            <a:off x="1481865" y="1744958"/>
            <a:ext cx="3024000" cy="1692000"/>
            <a:chOff x="1679157" y="1734398"/>
            <a:chExt cx="3024000" cy="169200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A52B9BE-B914-0C7F-5EE7-43CBC2E55E75}"/>
                </a:ext>
              </a:extLst>
            </p:cNvPr>
            <p:cNvSpPr txBox="1"/>
            <p:nvPr/>
          </p:nvSpPr>
          <p:spPr>
            <a:xfrm>
              <a:off x="1679157" y="1734398"/>
              <a:ext cx="3024000" cy="169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EBD2EA5-090B-88EC-DDD3-4EEDBB72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1930" y="2267317"/>
              <a:ext cx="635678" cy="53493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8F8FC70-9A49-807A-5558-EF6179B1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1930" y="2735380"/>
              <a:ext cx="635678" cy="534939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CF646FC-F009-533F-D18B-08C88FDD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62686">
              <a:off x="1847233" y="2379010"/>
              <a:ext cx="635678" cy="534939"/>
            </a:xfrm>
            <a:prstGeom prst="rect">
              <a:avLst/>
            </a:prstGeom>
          </p:spPr>
        </p:pic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2661BC98-CB0D-644B-54A5-594A270EAFD6}"/>
              </a:ext>
            </a:extLst>
          </p:cNvPr>
          <p:cNvGrpSpPr>
            <a:grpSpLocks noChangeAspect="1"/>
          </p:cNvGrpSpPr>
          <p:nvPr/>
        </p:nvGrpSpPr>
        <p:grpSpPr>
          <a:xfrm>
            <a:off x="5014046" y="1734398"/>
            <a:ext cx="3081731" cy="1702560"/>
            <a:chOff x="5168192" y="1730817"/>
            <a:chExt cx="3309120" cy="1851013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2AED60B0-1B7A-5244-4BB7-29275CF329D2}"/>
                </a:ext>
              </a:extLst>
            </p:cNvPr>
            <p:cNvSpPr txBox="1"/>
            <p:nvPr/>
          </p:nvSpPr>
          <p:spPr>
            <a:xfrm>
              <a:off x="5168192" y="1730817"/>
              <a:ext cx="3309120" cy="18510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0887781-79CD-2D33-3BD8-462A8B59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912302">
              <a:off x="6099288" y="1835236"/>
              <a:ext cx="1031034" cy="448803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2CD7E08-B5FE-6BB4-F12F-4FA8592E4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3599" y="2299037"/>
              <a:ext cx="1031034" cy="448803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9CC61C27-F734-3EF6-2444-77E07A576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10023">
              <a:off x="7209674" y="2308117"/>
              <a:ext cx="1031034" cy="448803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5A5E808-974B-E257-CCAA-E5C6B51D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20228">
              <a:off x="6875487" y="1873275"/>
              <a:ext cx="1031034" cy="448803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468AF8DD-98C4-125D-3BF2-E9E61FB9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176138">
              <a:off x="5482775" y="2936054"/>
              <a:ext cx="1031035" cy="457560"/>
            </a:xfrm>
            <a:prstGeom prst="rect">
              <a:avLst/>
            </a:prstGeom>
          </p:spPr>
        </p:pic>
      </p:grpSp>
      <p:sp>
        <p:nvSpPr>
          <p:cNvPr id="149" name="Textfeld 148">
            <a:extLst>
              <a:ext uri="{FF2B5EF4-FFF2-40B4-BE49-F238E27FC236}">
                <a16:creationId xmlns:a16="http://schemas.microsoft.com/office/drawing/2014/main" id="{680BD69D-92B3-2533-F8BE-3363ADD36259}"/>
              </a:ext>
            </a:extLst>
          </p:cNvPr>
          <p:cNvSpPr txBox="1"/>
          <p:nvPr/>
        </p:nvSpPr>
        <p:spPr>
          <a:xfrm>
            <a:off x="6975590" y="4113098"/>
            <a:ext cx="7032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7     6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B24FBCC9-98D7-E297-95E8-D1B0CE8B38D3}"/>
              </a:ext>
            </a:extLst>
          </p:cNvPr>
          <p:cNvSpPr txBox="1"/>
          <p:nvPr/>
        </p:nvSpPr>
        <p:spPr>
          <a:xfrm>
            <a:off x="4505865" y="5031753"/>
            <a:ext cx="11479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3 + 3  = 6</a:t>
            </a:r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4081DAF3-089D-2EBA-DA1F-84B418FCDD63}"/>
              </a:ext>
            </a:extLst>
          </p:cNvPr>
          <p:cNvGrpSpPr/>
          <p:nvPr/>
        </p:nvGrpSpPr>
        <p:grpSpPr>
          <a:xfrm>
            <a:off x="8516293" y="1716562"/>
            <a:ext cx="3025967" cy="1693101"/>
            <a:chOff x="8337430" y="1733297"/>
            <a:chExt cx="3025967" cy="1693101"/>
          </a:xfrm>
        </p:grpSpPr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40475374-0658-9146-D320-862671DAC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60127" y="2395105"/>
              <a:ext cx="229443" cy="543339"/>
            </a:xfrm>
            <a:prstGeom prst="rect">
              <a:avLst/>
            </a:prstGeom>
          </p:spPr>
        </p:pic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901908F3-F219-9B2E-3CCA-22CBEB2E79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37430" y="1733297"/>
              <a:ext cx="3025967" cy="1693101"/>
              <a:chOff x="1447076" y="3774401"/>
              <a:chExt cx="3403227" cy="1776521"/>
            </a:xfrm>
          </p:grpSpPr>
          <p:sp>
            <p:nvSpPr>
              <p:cNvPr id="138" name="Textfeld 137">
                <a:extLst>
                  <a:ext uri="{FF2B5EF4-FFF2-40B4-BE49-F238E27FC236}">
                    <a16:creationId xmlns:a16="http://schemas.microsoft.com/office/drawing/2014/main" id="{566981A0-4436-4748-84DF-45726C4BE415}"/>
                  </a:ext>
                </a:extLst>
              </p:cNvPr>
              <p:cNvSpPr txBox="1"/>
              <p:nvPr/>
            </p:nvSpPr>
            <p:spPr>
              <a:xfrm>
                <a:off x="1447076" y="3774401"/>
                <a:ext cx="3403227" cy="17765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36D54F6-6483-0097-3437-BEE89ABEB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9856" y="4106022"/>
                <a:ext cx="258050" cy="57011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9AC2CBBA-D4DD-650F-D618-5A5A06FAD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833601" y="4797173"/>
                <a:ext cx="258049" cy="57011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D9EA7622-9515-0035-AB36-7FF8C0277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454957" y="4141501"/>
                <a:ext cx="245031" cy="57011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EB74A6B4-3F1E-67F9-DC0F-CBD4D43A2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478174" y="4793463"/>
                <a:ext cx="258049" cy="57011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2754F4CD-75AB-F2B6-9EAF-28CE74303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2013" y="4144192"/>
                <a:ext cx="275960" cy="609679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7304546-8BCF-1DC3-CD5A-E1339C4F9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7735" y="4094585"/>
                <a:ext cx="275960" cy="609679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F1791D4B-7425-75F7-0B56-10A33F165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3857" y="4399424"/>
                <a:ext cx="275960" cy="609679"/>
              </a:xfrm>
              <a:prstGeom prst="rect">
                <a:avLst/>
              </a:prstGeom>
            </p:spPr>
          </p:pic>
        </p:grpSp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141F46FB-64A8-75B9-E1C9-8046B378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81831" y="2360993"/>
              <a:ext cx="245369" cy="58105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B8DBA910-B9D4-BFE3-3867-25D2335F2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399002" y="2432837"/>
              <a:ext cx="229443" cy="543339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04C7791D-033F-6473-E126-9A4542A7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63212" y="2447336"/>
              <a:ext cx="229443" cy="543339"/>
            </a:xfrm>
            <a:prstGeom prst="rect">
              <a:avLst/>
            </a:prstGeom>
          </p:spPr>
        </p:pic>
      </p:grpSp>
      <p:sp>
        <p:nvSpPr>
          <p:cNvPr id="160" name="Textfeld 159">
            <a:extLst>
              <a:ext uri="{FF2B5EF4-FFF2-40B4-BE49-F238E27FC236}">
                <a16:creationId xmlns:a16="http://schemas.microsoft.com/office/drawing/2014/main" id="{B328949D-D811-86B6-537A-4BAD997EAC31}"/>
              </a:ext>
            </a:extLst>
          </p:cNvPr>
          <p:cNvSpPr txBox="1"/>
          <p:nvPr/>
        </p:nvSpPr>
        <p:spPr>
          <a:xfrm>
            <a:off x="8526991" y="4476415"/>
            <a:ext cx="8414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4      2 </a:t>
            </a:r>
          </a:p>
        </p:txBody>
      </p:sp>
      <p:pic>
        <p:nvPicPr>
          <p:cNvPr id="162" name="Grafik 161">
            <a:extLst>
              <a:ext uri="{FF2B5EF4-FFF2-40B4-BE49-F238E27FC236}">
                <a16:creationId xmlns:a16="http://schemas.microsoft.com/office/drawing/2014/main" id="{D66D3ED7-6C5E-9DC1-D983-D8DBA6014D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sp>
        <p:nvSpPr>
          <p:cNvPr id="166" name="Textfeld 165">
            <a:extLst>
              <a:ext uri="{FF2B5EF4-FFF2-40B4-BE49-F238E27FC236}">
                <a16:creationId xmlns:a16="http://schemas.microsoft.com/office/drawing/2014/main" id="{BB08C67B-7B97-E0D2-B62C-82FF9C4C18C2}"/>
              </a:ext>
            </a:extLst>
          </p:cNvPr>
          <p:cNvSpPr txBox="1"/>
          <p:nvPr/>
        </p:nvSpPr>
        <p:spPr>
          <a:xfrm>
            <a:off x="3877580" y="4107083"/>
            <a:ext cx="628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1    4 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90F78F33-AC12-AF59-DF98-DF3F853EEEF8}"/>
              </a:ext>
            </a:extLst>
          </p:cNvPr>
          <p:cNvSpPr txBox="1"/>
          <p:nvPr/>
        </p:nvSpPr>
        <p:spPr>
          <a:xfrm>
            <a:off x="1481866" y="4548664"/>
            <a:ext cx="7032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3     3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E66BE9C-63E6-1317-9C1F-0D736940B384}"/>
                  </a:ext>
                </a:extLst>
              </p14:cNvPr>
              <p14:cNvContentPartPr/>
              <p14:nvPr/>
            </p14:nvContentPartPr>
            <p14:xfrm>
              <a:off x="4178980" y="3460400"/>
              <a:ext cx="1382040" cy="6343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E66BE9C-63E6-1317-9C1F-0D736940B3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5980" y="3082400"/>
                <a:ext cx="1507680" cy="1389960"/>
              </a:xfrm>
              <a:prstGeom prst="rect">
                <a:avLst/>
              </a:prstGeom>
            </p:spPr>
          </p:pic>
        </mc:Fallback>
      </mc:AlternateContent>
      <p:pic>
        <p:nvPicPr>
          <p:cNvPr id="174" name="Grafik 173">
            <a:extLst>
              <a:ext uri="{FF2B5EF4-FFF2-40B4-BE49-F238E27FC236}">
                <a16:creationId xmlns:a16="http://schemas.microsoft.com/office/drawing/2014/main" id="{BEB96EAA-F64C-3837-2BE1-B2CC2C11B8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16534">
            <a:off x="3468017" y="2071878"/>
            <a:ext cx="532652" cy="597977"/>
          </a:xfrm>
          <a:prstGeom prst="rect">
            <a:avLst/>
          </a:prstGeom>
        </p:spPr>
      </p:pic>
      <p:pic>
        <p:nvPicPr>
          <p:cNvPr id="175" name="Grafik 174">
            <a:extLst>
              <a:ext uri="{FF2B5EF4-FFF2-40B4-BE49-F238E27FC236}">
                <a16:creationId xmlns:a16="http://schemas.microsoft.com/office/drawing/2014/main" id="{82A8B1D1-8A1F-2CFE-E175-D4D33D1B92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28775">
            <a:off x="3860911" y="2364127"/>
            <a:ext cx="532652" cy="597977"/>
          </a:xfrm>
          <a:prstGeom prst="rect">
            <a:avLst/>
          </a:prstGeom>
        </p:spPr>
      </p:pic>
      <p:pic>
        <p:nvPicPr>
          <p:cNvPr id="176" name="Grafik 175">
            <a:extLst>
              <a:ext uri="{FF2B5EF4-FFF2-40B4-BE49-F238E27FC236}">
                <a16:creationId xmlns:a16="http://schemas.microsoft.com/office/drawing/2014/main" id="{A25DE07B-C7AE-FCA8-AF3B-02885B22F2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60520">
            <a:off x="3361956" y="2582419"/>
            <a:ext cx="532652" cy="597977"/>
          </a:xfrm>
          <a:prstGeom prst="rect">
            <a:avLst/>
          </a:prstGeom>
        </p:spPr>
      </p:pic>
      <p:pic>
        <p:nvPicPr>
          <p:cNvPr id="178" name="Grafik 177">
            <a:extLst>
              <a:ext uri="{FF2B5EF4-FFF2-40B4-BE49-F238E27FC236}">
                <a16:creationId xmlns:a16="http://schemas.microsoft.com/office/drawing/2014/main" id="{F766BB1C-C7BE-1C60-23C6-EBCDBE008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7934" y="2768341"/>
            <a:ext cx="245369" cy="581050"/>
          </a:xfrm>
          <a:prstGeom prst="rect">
            <a:avLst/>
          </a:prstGeom>
        </p:spPr>
      </p:pic>
      <p:pic>
        <p:nvPicPr>
          <p:cNvPr id="179" name="Grafik 178">
            <a:extLst>
              <a:ext uri="{FF2B5EF4-FFF2-40B4-BE49-F238E27FC236}">
                <a16:creationId xmlns:a16="http://schemas.microsoft.com/office/drawing/2014/main" id="{DC1BB439-A214-ED68-0815-44B0342DB0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2301" y="2773478"/>
            <a:ext cx="245369" cy="581050"/>
          </a:xfrm>
          <a:prstGeom prst="rect">
            <a:avLst/>
          </a:prstGeom>
        </p:spPr>
      </p:pic>
      <p:pic>
        <p:nvPicPr>
          <p:cNvPr id="180" name="Grafik 179">
            <a:extLst>
              <a:ext uri="{FF2B5EF4-FFF2-40B4-BE49-F238E27FC236}">
                <a16:creationId xmlns:a16="http://schemas.microsoft.com/office/drawing/2014/main" id="{C23EE10A-604E-0BE5-DF81-72D6A19E26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9638" y="2391793"/>
            <a:ext cx="245369" cy="581050"/>
          </a:xfrm>
          <a:prstGeom prst="rect">
            <a:avLst/>
          </a:prstGeom>
        </p:spPr>
      </p:pic>
      <p:cxnSp>
        <p:nvCxnSpPr>
          <p:cNvPr id="184" name="Gerade Verbindung 183">
            <a:extLst>
              <a:ext uri="{FF2B5EF4-FFF2-40B4-BE49-F238E27FC236}">
                <a16:creationId xmlns:a16="http://schemas.microsoft.com/office/drawing/2014/main" id="{3CEA82BD-A2F7-2FCB-3050-ACA96DA5B17B}"/>
              </a:ext>
            </a:extLst>
          </p:cNvPr>
          <p:cNvCxnSpPr/>
          <p:nvPr/>
        </p:nvCxnSpPr>
        <p:spPr>
          <a:xfrm>
            <a:off x="4191973" y="4153767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Gerade Verbindung 184">
            <a:extLst>
              <a:ext uri="{FF2B5EF4-FFF2-40B4-BE49-F238E27FC236}">
                <a16:creationId xmlns:a16="http://schemas.microsoft.com/office/drawing/2014/main" id="{E622CE67-5C42-32C5-939D-1B8910047F1F}"/>
              </a:ext>
            </a:extLst>
          </p:cNvPr>
          <p:cNvCxnSpPr/>
          <p:nvPr/>
        </p:nvCxnSpPr>
        <p:spPr>
          <a:xfrm>
            <a:off x="1831672" y="4592224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Textfeld 186">
            <a:extLst>
              <a:ext uri="{FF2B5EF4-FFF2-40B4-BE49-F238E27FC236}">
                <a16:creationId xmlns:a16="http://schemas.microsoft.com/office/drawing/2014/main" id="{FE91CCDD-F9B7-A4A5-CDC6-9058517A2ADE}"/>
              </a:ext>
            </a:extLst>
          </p:cNvPr>
          <p:cNvSpPr txBox="1"/>
          <p:nvPr/>
        </p:nvSpPr>
        <p:spPr>
          <a:xfrm>
            <a:off x="2742935" y="4315189"/>
            <a:ext cx="3774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5</a:t>
            </a:r>
          </a:p>
        </p:txBody>
      </p:sp>
      <p:cxnSp>
        <p:nvCxnSpPr>
          <p:cNvPr id="188" name="Gerade Verbindung 187">
            <a:extLst>
              <a:ext uri="{FF2B5EF4-FFF2-40B4-BE49-F238E27FC236}">
                <a16:creationId xmlns:a16="http://schemas.microsoft.com/office/drawing/2014/main" id="{93DAE7E5-6695-ACB7-C0C7-452F669E37A8}"/>
              </a:ext>
            </a:extLst>
          </p:cNvPr>
          <p:cNvCxnSpPr/>
          <p:nvPr/>
        </p:nvCxnSpPr>
        <p:spPr>
          <a:xfrm>
            <a:off x="7310606" y="4153767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feld 188">
            <a:extLst>
              <a:ext uri="{FF2B5EF4-FFF2-40B4-BE49-F238E27FC236}">
                <a16:creationId xmlns:a16="http://schemas.microsoft.com/office/drawing/2014/main" id="{4F443507-EE17-ECC5-57DB-81527EA4090E}"/>
              </a:ext>
            </a:extLst>
          </p:cNvPr>
          <p:cNvSpPr txBox="1"/>
          <p:nvPr/>
        </p:nvSpPr>
        <p:spPr>
          <a:xfrm>
            <a:off x="7520243" y="5031753"/>
            <a:ext cx="4665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13 </a:t>
            </a: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id="{9BCF5DE3-3A0A-7AE3-486A-2755DC7DA3FD}"/>
              </a:ext>
            </a:extLst>
          </p:cNvPr>
          <p:cNvSpPr txBox="1"/>
          <p:nvPr/>
        </p:nvSpPr>
        <p:spPr>
          <a:xfrm>
            <a:off x="5852182" y="4343219"/>
            <a:ext cx="437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6</a:t>
            </a:r>
          </a:p>
        </p:txBody>
      </p:sp>
      <p:cxnSp>
        <p:nvCxnSpPr>
          <p:cNvPr id="191" name="Gerade Verbindung 190">
            <a:extLst>
              <a:ext uri="{FF2B5EF4-FFF2-40B4-BE49-F238E27FC236}">
                <a16:creationId xmlns:a16="http://schemas.microsoft.com/office/drawing/2014/main" id="{1BAB8B83-93CF-833D-2BDB-80755DD20F32}"/>
              </a:ext>
            </a:extLst>
          </p:cNvPr>
          <p:cNvCxnSpPr/>
          <p:nvPr/>
        </p:nvCxnSpPr>
        <p:spPr>
          <a:xfrm>
            <a:off x="8936101" y="4512065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" name="Grafik 193" descr="Schildkröte mit einfarbiger Füllung">
            <a:extLst>
              <a:ext uri="{FF2B5EF4-FFF2-40B4-BE49-F238E27FC236}">
                <a16:creationId xmlns:a16="http://schemas.microsoft.com/office/drawing/2014/main" id="{0E73DE10-8032-053B-45EE-AA0329DA1E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42964" y="5618967"/>
            <a:ext cx="786454" cy="786454"/>
          </a:xfrm>
          <a:prstGeom prst="rect">
            <a:avLst/>
          </a:prstGeom>
        </p:spPr>
      </p:pic>
      <p:sp>
        <p:nvSpPr>
          <p:cNvPr id="195" name="Textfeld 194">
            <a:extLst>
              <a:ext uri="{FF2B5EF4-FFF2-40B4-BE49-F238E27FC236}">
                <a16:creationId xmlns:a16="http://schemas.microsoft.com/office/drawing/2014/main" id="{79AEA640-A8ED-7526-D89F-F101566DE4DD}"/>
              </a:ext>
            </a:extLst>
          </p:cNvPr>
          <p:cNvSpPr txBox="1"/>
          <p:nvPr/>
        </p:nvSpPr>
        <p:spPr>
          <a:xfrm>
            <a:off x="10219105" y="4002931"/>
            <a:ext cx="11360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4 + 1  = 5</a:t>
            </a:r>
          </a:p>
        </p:txBody>
      </p:sp>
      <p:sp>
        <p:nvSpPr>
          <p:cNvPr id="196" name="Textfeld 195">
            <a:extLst>
              <a:ext uri="{FF2B5EF4-FFF2-40B4-BE49-F238E27FC236}">
                <a16:creationId xmlns:a16="http://schemas.microsoft.com/office/drawing/2014/main" id="{0BA10CC6-B8B3-CACF-1EDF-2E3A3AD0DFA8}"/>
              </a:ext>
            </a:extLst>
          </p:cNvPr>
          <p:cNvSpPr txBox="1"/>
          <p:nvPr/>
        </p:nvSpPr>
        <p:spPr>
          <a:xfrm>
            <a:off x="9713982" y="4916397"/>
            <a:ext cx="466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11</a:t>
            </a:r>
          </a:p>
        </p:txBody>
      </p:sp>
      <p:sp>
        <p:nvSpPr>
          <p:cNvPr id="197" name="Textfeld 196">
            <a:extLst>
              <a:ext uri="{FF2B5EF4-FFF2-40B4-BE49-F238E27FC236}">
                <a16:creationId xmlns:a16="http://schemas.microsoft.com/office/drawing/2014/main" id="{1A15812B-6C5F-3E76-D073-47FCE2BDD774}"/>
              </a:ext>
            </a:extLst>
          </p:cNvPr>
          <p:cNvSpPr txBox="1"/>
          <p:nvPr/>
        </p:nvSpPr>
        <p:spPr>
          <a:xfrm>
            <a:off x="2436855" y="5031753"/>
            <a:ext cx="12058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5 + 5  = 10</a:t>
            </a:r>
          </a:p>
        </p:txBody>
      </p:sp>
    </p:spTree>
    <p:extLst>
      <p:ext uri="{BB962C8B-B14F-4D97-AF65-F5344CB8AC3E}">
        <p14:creationId xmlns:p14="http://schemas.microsoft.com/office/powerpoint/2010/main" val="350231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35" name="Textfeld 88">
            <a:extLst>
              <a:ext uri="{FF2B5EF4-FFF2-40B4-BE49-F238E27FC236}">
                <a16:creationId xmlns:a16="http://schemas.microsoft.com/office/drawing/2014/main" id="{2DD1A9FA-E4BB-8A40-92A2-DD14616BF31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B0E3774B-FF1B-A547-97DC-A006404239AA}"/>
              </a:ext>
            </a:extLst>
          </p:cNvPr>
          <p:cNvSpPr txBox="1"/>
          <p:nvPr/>
        </p:nvSpPr>
        <p:spPr>
          <a:xfrm>
            <a:off x="10711815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F684774-8EC8-2878-81D2-B8E9A0C9CC9A}"/>
              </a:ext>
            </a:extLst>
          </p:cNvPr>
          <p:cNvGrpSpPr/>
          <p:nvPr/>
        </p:nvGrpSpPr>
        <p:grpSpPr>
          <a:xfrm>
            <a:off x="1481865" y="1744958"/>
            <a:ext cx="3024000" cy="1692000"/>
            <a:chOff x="1679157" y="1734398"/>
            <a:chExt cx="3024000" cy="169200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A52B9BE-B914-0C7F-5EE7-43CBC2E55E75}"/>
                </a:ext>
              </a:extLst>
            </p:cNvPr>
            <p:cNvSpPr txBox="1"/>
            <p:nvPr/>
          </p:nvSpPr>
          <p:spPr>
            <a:xfrm>
              <a:off x="1679157" y="1734398"/>
              <a:ext cx="3024000" cy="169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EBD2EA5-090B-88EC-DDD3-4EEDBB72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1930" y="2267317"/>
              <a:ext cx="635678" cy="534939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8F8FC70-9A49-807A-5558-EF6179B1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1930" y="2735380"/>
              <a:ext cx="635678" cy="534939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CF646FC-F009-533F-D18B-08C88FDD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62686">
              <a:off x="1847233" y="2379010"/>
              <a:ext cx="635678" cy="534939"/>
            </a:xfrm>
            <a:prstGeom prst="rect">
              <a:avLst/>
            </a:prstGeom>
          </p:spPr>
        </p:pic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2661BC98-CB0D-644B-54A5-594A270EAFD6}"/>
              </a:ext>
            </a:extLst>
          </p:cNvPr>
          <p:cNvGrpSpPr>
            <a:grpSpLocks noChangeAspect="1"/>
          </p:cNvGrpSpPr>
          <p:nvPr/>
        </p:nvGrpSpPr>
        <p:grpSpPr>
          <a:xfrm>
            <a:off x="5014046" y="1734398"/>
            <a:ext cx="3081731" cy="1702560"/>
            <a:chOff x="5168192" y="1730817"/>
            <a:chExt cx="3309120" cy="1851013"/>
          </a:xfrm>
        </p:grpSpPr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2AED60B0-1B7A-5244-4BB7-29275CF329D2}"/>
                </a:ext>
              </a:extLst>
            </p:cNvPr>
            <p:cNvSpPr txBox="1"/>
            <p:nvPr/>
          </p:nvSpPr>
          <p:spPr>
            <a:xfrm>
              <a:off x="5168192" y="1730817"/>
              <a:ext cx="3309120" cy="18510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0887781-79CD-2D33-3BD8-462A8B59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912302">
              <a:off x="6099288" y="1835236"/>
              <a:ext cx="1031034" cy="448803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2CD7E08-B5FE-6BB4-F12F-4FA8592E4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3599" y="2299037"/>
              <a:ext cx="1031034" cy="448803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9CC61C27-F734-3EF6-2444-77E07A576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10023">
              <a:off x="7209674" y="2308117"/>
              <a:ext cx="1031034" cy="448803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5A5E808-974B-E257-CCAA-E5C6B51D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20228">
              <a:off x="6875487" y="1873275"/>
              <a:ext cx="1031034" cy="448803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468AF8DD-98C4-125D-3BF2-E9E61FB9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176138">
              <a:off x="5482775" y="2936054"/>
              <a:ext cx="1031035" cy="457560"/>
            </a:xfrm>
            <a:prstGeom prst="rect">
              <a:avLst/>
            </a:prstGeom>
          </p:spPr>
        </p:pic>
      </p:grpSp>
      <p:sp>
        <p:nvSpPr>
          <p:cNvPr id="149" name="Textfeld 148">
            <a:extLst>
              <a:ext uri="{FF2B5EF4-FFF2-40B4-BE49-F238E27FC236}">
                <a16:creationId xmlns:a16="http://schemas.microsoft.com/office/drawing/2014/main" id="{680BD69D-92B3-2533-F8BE-3363ADD36259}"/>
              </a:ext>
            </a:extLst>
          </p:cNvPr>
          <p:cNvSpPr txBox="1"/>
          <p:nvPr/>
        </p:nvSpPr>
        <p:spPr>
          <a:xfrm>
            <a:off x="6975590" y="4113098"/>
            <a:ext cx="7032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7     6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B24FBCC9-98D7-E297-95E8-D1B0CE8B38D3}"/>
              </a:ext>
            </a:extLst>
          </p:cNvPr>
          <p:cNvSpPr txBox="1"/>
          <p:nvPr/>
        </p:nvSpPr>
        <p:spPr>
          <a:xfrm>
            <a:off x="4505865" y="5031753"/>
            <a:ext cx="11479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3 + 3  = 6</a:t>
            </a:r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4081DAF3-089D-2EBA-DA1F-84B418FCDD63}"/>
              </a:ext>
            </a:extLst>
          </p:cNvPr>
          <p:cNvGrpSpPr/>
          <p:nvPr/>
        </p:nvGrpSpPr>
        <p:grpSpPr>
          <a:xfrm>
            <a:off x="8516293" y="1716562"/>
            <a:ext cx="3025967" cy="1693101"/>
            <a:chOff x="8337430" y="1733297"/>
            <a:chExt cx="3025967" cy="1693101"/>
          </a:xfrm>
        </p:grpSpPr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40475374-0658-9146-D320-862671DAC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60127" y="2395105"/>
              <a:ext cx="229443" cy="543339"/>
            </a:xfrm>
            <a:prstGeom prst="rect">
              <a:avLst/>
            </a:prstGeom>
          </p:spPr>
        </p:pic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901908F3-F219-9B2E-3CCA-22CBEB2E79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37430" y="1733297"/>
              <a:ext cx="3025967" cy="1693101"/>
              <a:chOff x="1447076" y="3774401"/>
              <a:chExt cx="3403227" cy="1776521"/>
            </a:xfrm>
          </p:grpSpPr>
          <p:sp>
            <p:nvSpPr>
              <p:cNvPr id="138" name="Textfeld 137">
                <a:extLst>
                  <a:ext uri="{FF2B5EF4-FFF2-40B4-BE49-F238E27FC236}">
                    <a16:creationId xmlns:a16="http://schemas.microsoft.com/office/drawing/2014/main" id="{566981A0-4436-4748-84DF-45726C4BE415}"/>
                  </a:ext>
                </a:extLst>
              </p:cNvPr>
              <p:cNvSpPr txBox="1"/>
              <p:nvPr/>
            </p:nvSpPr>
            <p:spPr>
              <a:xfrm>
                <a:off x="1447076" y="3774401"/>
                <a:ext cx="3403227" cy="17765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36D54F6-6483-0097-3437-BEE89ABEB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9856" y="4106022"/>
                <a:ext cx="258050" cy="57011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9AC2CBBA-D4DD-650F-D618-5A5A06FAD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833601" y="4797173"/>
                <a:ext cx="258049" cy="57011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D9EA7622-9515-0035-AB36-7FF8C0277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454957" y="4141501"/>
                <a:ext cx="245031" cy="57011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EB74A6B4-3F1E-67F9-DC0F-CBD4D43A2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478174" y="4793463"/>
                <a:ext cx="258049" cy="57011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2754F4CD-75AB-F2B6-9EAF-28CE74303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2013" y="4144192"/>
                <a:ext cx="275960" cy="609679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7304546-8BCF-1DC3-CD5A-E1339C4F9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7735" y="4094585"/>
                <a:ext cx="275960" cy="609679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F1791D4B-7425-75F7-0B56-10A33F165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3857" y="4399424"/>
                <a:ext cx="275960" cy="609679"/>
              </a:xfrm>
              <a:prstGeom prst="rect">
                <a:avLst/>
              </a:prstGeom>
            </p:spPr>
          </p:pic>
        </p:grpSp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141F46FB-64A8-75B9-E1C9-8046B378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81831" y="2360993"/>
              <a:ext cx="245369" cy="58105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B8DBA910-B9D4-BFE3-3867-25D2335F2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399002" y="2432837"/>
              <a:ext cx="229443" cy="543339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04C7791D-033F-6473-E126-9A4542A7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63212" y="2447336"/>
              <a:ext cx="229443" cy="543339"/>
            </a:xfrm>
            <a:prstGeom prst="rect">
              <a:avLst/>
            </a:prstGeom>
          </p:spPr>
        </p:pic>
      </p:grpSp>
      <p:sp>
        <p:nvSpPr>
          <p:cNvPr id="160" name="Textfeld 159">
            <a:extLst>
              <a:ext uri="{FF2B5EF4-FFF2-40B4-BE49-F238E27FC236}">
                <a16:creationId xmlns:a16="http://schemas.microsoft.com/office/drawing/2014/main" id="{B328949D-D811-86B6-537A-4BAD997EAC31}"/>
              </a:ext>
            </a:extLst>
          </p:cNvPr>
          <p:cNvSpPr txBox="1"/>
          <p:nvPr/>
        </p:nvSpPr>
        <p:spPr>
          <a:xfrm>
            <a:off x="8526991" y="4476415"/>
            <a:ext cx="8414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4      2 </a:t>
            </a:r>
          </a:p>
        </p:txBody>
      </p:sp>
      <p:pic>
        <p:nvPicPr>
          <p:cNvPr id="162" name="Grafik 161">
            <a:extLst>
              <a:ext uri="{FF2B5EF4-FFF2-40B4-BE49-F238E27FC236}">
                <a16:creationId xmlns:a16="http://schemas.microsoft.com/office/drawing/2014/main" id="{D66D3ED7-6C5E-9DC1-D983-D8DBA6014D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2920"/>
            <a:ext cx="878986" cy="511200"/>
          </a:xfrm>
          <a:prstGeom prst="rect">
            <a:avLst/>
          </a:prstGeom>
        </p:spPr>
      </p:pic>
      <p:sp>
        <p:nvSpPr>
          <p:cNvPr id="166" name="Textfeld 165">
            <a:extLst>
              <a:ext uri="{FF2B5EF4-FFF2-40B4-BE49-F238E27FC236}">
                <a16:creationId xmlns:a16="http://schemas.microsoft.com/office/drawing/2014/main" id="{BB08C67B-7B97-E0D2-B62C-82FF9C4C18C2}"/>
              </a:ext>
            </a:extLst>
          </p:cNvPr>
          <p:cNvSpPr txBox="1"/>
          <p:nvPr/>
        </p:nvSpPr>
        <p:spPr>
          <a:xfrm>
            <a:off x="3877580" y="4107083"/>
            <a:ext cx="628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1    4 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90F78F33-AC12-AF59-DF98-DF3F853EEEF8}"/>
              </a:ext>
            </a:extLst>
          </p:cNvPr>
          <p:cNvSpPr txBox="1"/>
          <p:nvPr/>
        </p:nvSpPr>
        <p:spPr>
          <a:xfrm>
            <a:off x="1481866" y="4548664"/>
            <a:ext cx="7032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3     3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E66BE9C-63E6-1317-9C1F-0D736940B384}"/>
                  </a:ext>
                </a:extLst>
              </p14:cNvPr>
              <p14:cNvContentPartPr/>
              <p14:nvPr/>
            </p14:nvContentPartPr>
            <p14:xfrm>
              <a:off x="4178980" y="3460400"/>
              <a:ext cx="1382040" cy="6343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E66BE9C-63E6-1317-9C1F-0D736940B3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5980" y="3082400"/>
                <a:ext cx="1507680" cy="1389960"/>
              </a:xfrm>
              <a:prstGeom prst="rect">
                <a:avLst/>
              </a:prstGeom>
            </p:spPr>
          </p:pic>
        </mc:Fallback>
      </mc:AlternateContent>
      <p:pic>
        <p:nvPicPr>
          <p:cNvPr id="174" name="Grafik 173">
            <a:extLst>
              <a:ext uri="{FF2B5EF4-FFF2-40B4-BE49-F238E27FC236}">
                <a16:creationId xmlns:a16="http://schemas.microsoft.com/office/drawing/2014/main" id="{BEB96EAA-F64C-3837-2BE1-B2CC2C11B8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16534">
            <a:off x="3468017" y="2071878"/>
            <a:ext cx="532652" cy="597977"/>
          </a:xfrm>
          <a:prstGeom prst="rect">
            <a:avLst/>
          </a:prstGeom>
        </p:spPr>
      </p:pic>
      <p:pic>
        <p:nvPicPr>
          <p:cNvPr id="175" name="Grafik 174">
            <a:extLst>
              <a:ext uri="{FF2B5EF4-FFF2-40B4-BE49-F238E27FC236}">
                <a16:creationId xmlns:a16="http://schemas.microsoft.com/office/drawing/2014/main" id="{82A8B1D1-8A1F-2CFE-E175-D4D33D1B92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28775">
            <a:off x="3860911" y="2364127"/>
            <a:ext cx="532652" cy="597977"/>
          </a:xfrm>
          <a:prstGeom prst="rect">
            <a:avLst/>
          </a:prstGeom>
        </p:spPr>
      </p:pic>
      <p:pic>
        <p:nvPicPr>
          <p:cNvPr id="176" name="Grafik 175">
            <a:extLst>
              <a:ext uri="{FF2B5EF4-FFF2-40B4-BE49-F238E27FC236}">
                <a16:creationId xmlns:a16="http://schemas.microsoft.com/office/drawing/2014/main" id="{A25DE07B-C7AE-FCA8-AF3B-02885B22F2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60520">
            <a:off x="3361956" y="2582419"/>
            <a:ext cx="532652" cy="597977"/>
          </a:xfrm>
          <a:prstGeom prst="rect">
            <a:avLst/>
          </a:prstGeom>
        </p:spPr>
      </p:pic>
      <p:pic>
        <p:nvPicPr>
          <p:cNvPr id="178" name="Grafik 177">
            <a:extLst>
              <a:ext uri="{FF2B5EF4-FFF2-40B4-BE49-F238E27FC236}">
                <a16:creationId xmlns:a16="http://schemas.microsoft.com/office/drawing/2014/main" id="{F766BB1C-C7BE-1C60-23C6-EBCDBE008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7934" y="2768341"/>
            <a:ext cx="245369" cy="581050"/>
          </a:xfrm>
          <a:prstGeom prst="rect">
            <a:avLst/>
          </a:prstGeom>
        </p:spPr>
      </p:pic>
      <p:pic>
        <p:nvPicPr>
          <p:cNvPr id="179" name="Grafik 178">
            <a:extLst>
              <a:ext uri="{FF2B5EF4-FFF2-40B4-BE49-F238E27FC236}">
                <a16:creationId xmlns:a16="http://schemas.microsoft.com/office/drawing/2014/main" id="{DC1BB439-A214-ED68-0815-44B0342DB0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2301" y="2773478"/>
            <a:ext cx="245369" cy="581050"/>
          </a:xfrm>
          <a:prstGeom prst="rect">
            <a:avLst/>
          </a:prstGeom>
        </p:spPr>
      </p:pic>
      <p:pic>
        <p:nvPicPr>
          <p:cNvPr id="180" name="Grafik 179">
            <a:extLst>
              <a:ext uri="{FF2B5EF4-FFF2-40B4-BE49-F238E27FC236}">
                <a16:creationId xmlns:a16="http://schemas.microsoft.com/office/drawing/2014/main" id="{C23EE10A-604E-0BE5-DF81-72D6A19E26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9638" y="2391793"/>
            <a:ext cx="245369" cy="581050"/>
          </a:xfrm>
          <a:prstGeom prst="rect">
            <a:avLst/>
          </a:prstGeom>
        </p:spPr>
      </p:pic>
      <p:cxnSp>
        <p:nvCxnSpPr>
          <p:cNvPr id="184" name="Gerade Verbindung 183">
            <a:extLst>
              <a:ext uri="{FF2B5EF4-FFF2-40B4-BE49-F238E27FC236}">
                <a16:creationId xmlns:a16="http://schemas.microsoft.com/office/drawing/2014/main" id="{3CEA82BD-A2F7-2FCB-3050-ACA96DA5B17B}"/>
              </a:ext>
            </a:extLst>
          </p:cNvPr>
          <p:cNvCxnSpPr/>
          <p:nvPr/>
        </p:nvCxnSpPr>
        <p:spPr>
          <a:xfrm>
            <a:off x="4191973" y="4153767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Gerade Verbindung 184">
            <a:extLst>
              <a:ext uri="{FF2B5EF4-FFF2-40B4-BE49-F238E27FC236}">
                <a16:creationId xmlns:a16="http://schemas.microsoft.com/office/drawing/2014/main" id="{E622CE67-5C42-32C5-939D-1B8910047F1F}"/>
              </a:ext>
            </a:extLst>
          </p:cNvPr>
          <p:cNvCxnSpPr/>
          <p:nvPr/>
        </p:nvCxnSpPr>
        <p:spPr>
          <a:xfrm>
            <a:off x="1831672" y="4592224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Textfeld 186">
            <a:extLst>
              <a:ext uri="{FF2B5EF4-FFF2-40B4-BE49-F238E27FC236}">
                <a16:creationId xmlns:a16="http://schemas.microsoft.com/office/drawing/2014/main" id="{FE91CCDD-F9B7-A4A5-CDC6-9058517A2ADE}"/>
              </a:ext>
            </a:extLst>
          </p:cNvPr>
          <p:cNvSpPr txBox="1"/>
          <p:nvPr/>
        </p:nvSpPr>
        <p:spPr>
          <a:xfrm>
            <a:off x="2742935" y="4315189"/>
            <a:ext cx="3774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5</a:t>
            </a:r>
          </a:p>
        </p:txBody>
      </p:sp>
      <p:cxnSp>
        <p:nvCxnSpPr>
          <p:cNvPr id="188" name="Gerade Verbindung 187">
            <a:extLst>
              <a:ext uri="{FF2B5EF4-FFF2-40B4-BE49-F238E27FC236}">
                <a16:creationId xmlns:a16="http://schemas.microsoft.com/office/drawing/2014/main" id="{93DAE7E5-6695-ACB7-C0C7-452F669E37A8}"/>
              </a:ext>
            </a:extLst>
          </p:cNvPr>
          <p:cNvCxnSpPr/>
          <p:nvPr/>
        </p:nvCxnSpPr>
        <p:spPr>
          <a:xfrm>
            <a:off x="7310606" y="4153767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Textfeld 188">
            <a:extLst>
              <a:ext uri="{FF2B5EF4-FFF2-40B4-BE49-F238E27FC236}">
                <a16:creationId xmlns:a16="http://schemas.microsoft.com/office/drawing/2014/main" id="{4F443507-EE17-ECC5-57DB-81527EA4090E}"/>
              </a:ext>
            </a:extLst>
          </p:cNvPr>
          <p:cNvSpPr txBox="1"/>
          <p:nvPr/>
        </p:nvSpPr>
        <p:spPr>
          <a:xfrm>
            <a:off x="7520243" y="5031753"/>
            <a:ext cx="4665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13 </a:t>
            </a: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id="{9BCF5DE3-3A0A-7AE3-486A-2755DC7DA3FD}"/>
              </a:ext>
            </a:extLst>
          </p:cNvPr>
          <p:cNvSpPr txBox="1"/>
          <p:nvPr/>
        </p:nvSpPr>
        <p:spPr>
          <a:xfrm>
            <a:off x="5852182" y="4343219"/>
            <a:ext cx="437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6</a:t>
            </a:r>
          </a:p>
        </p:txBody>
      </p:sp>
      <p:cxnSp>
        <p:nvCxnSpPr>
          <p:cNvPr id="191" name="Gerade Verbindung 190">
            <a:extLst>
              <a:ext uri="{FF2B5EF4-FFF2-40B4-BE49-F238E27FC236}">
                <a16:creationId xmlns:a16="http://schemas.microsoft.com/office/drawing/2014/main" id="{1BAB8B83-93CF-833D-2BDB-80755DD20F32}"/>
              </a:ext>
            </a:extLst>
          </p:cNvPr>
          <p:cNvCxnSpPr/>
          <p:nvPr/>
        </p:nvCxnSpPr>
        <p:spPr>
          <a:xfrm>
            <a:off x="8936101" y="4512065"/>
            <a:ext cx="0" cy="2970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" name="Grafik 193" descr="Schildkröte mit einfarbiger Füllung">
            <a:extLst>
              <a:ext uri="{FF2B5EF4-FFF2-40B4-BE49-F238E27FC236}">
                <a16:creationId xmlns:a16="http://schemas.microsoft.com/office/drawing/2014/main" id="{0E73DE10-8032-053B-45EE-AA0329DA1E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42964" y="5618967"/>
            <a:ext cx="786454" cy="786454"/>
          </a:xfrm>
          <a:prstGeom prst="rect">
            <a:avLst/>
          </a:prstGeom>
        </p:spPr>
      </p:pic>
      <p:sp>
        <p:nvSpPr>
          <p:cNvPr id="195" name="Textfeld 194">
            <a:extLst>
              <a:ext uri="{FF2B5EF4-FFF2-40B4-BE49-F238E27FC236}">
                <a16:creationId xmlns:a16="http://schemas.microsoft.com/office/drawing/2014/main" id="{79AEA640-A8ED-7526-D89F-F101566DE4DD}"/>
              </a:ext>
            </a:extLst>
          </p:cNvPr>
          <p:cNvSpPr txBox="1"/>
          <p:nvPr/>
        </p:nvSpPr>
        <p:spPr>
          <a:xfrm>
            <a:off x="10219105" y="4002931"/>
            <a:ext cx="11360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4 + 1  = 5</a:t>
            </a:r>
          </a:p>
        </p:txBody>
      </p:sp>
      <p:sp>
        <p:nvSpPr>
          <p:cNvPr id="196" name="Textfeld 195">
            <a:extLst>
              <a:ext uri="{FF2B5EF4-FFF2-40B4-BE49-F238E27FC236}">
                <a16:creationId xmlns:a16="http://schemas.microsoft.com/office/drawing/2014/main" id="{0BA10CC6-B8B3-CACF-1EDF-2E3A3AD0DFA8}"/>
              </a:ext>
            </a:extLst>
          </p:cNvPr>
          <p:cNvSpPr txBox="1"/>
          <p:nvPr/>
        </p:nvSpPr>
        <p:spPr>
          <a:xfrm>
            <a:off x="9713982" y="4916397"/>
            <a:ext cx="466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11</a:t>
            </a:r>
          </a:p>
        </p:txBody>
      </p:sp>
      <p:sp>
        <p:nvSpPr>
          <p:cNvPr id="197" name="Textfeld 196">
            <a:extLst>
              <a:ext uri="{FF2B5EF4-FFF2-40B4-BE49-F238E27FC236}">
                <a16:creationId xmlns:a16="http://schemas.microsoft.com/office/drawing/2014/main" id="{1A15812B-6C5F-3E76-D073-47FCE2BDD774}"/>
              </a:ext>
            </a:extLst>
          </p:cNvPr>
          <p:cNvSpPr txBox="1"/>
          <p:nvPr/>
        </p:nvSpPr>
        <p:spPr>
          <a:xfrm>
            <a:off x="2436855" y="5031753"/>
            <a:ext cx="12058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Grundschrift" panose="03010100010101010101" pitchFamily="66" charset="0"/>
              </a:rPr>
              <a:t>5 + 5  = 10</a:t>
            </a:r>
          </a:p>
        </p:txBody>
      </p:sp>
    </p:spTree>
    <p:extLst>
      <p:ext uri="{BB962C8B-B14F-4D97-AF65-F5344CB8AC3E}">
        <p14:creationId xmlns:p14="http://schemas.microsoft.com/office/powerpoint/2010/main" val="313982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9960" y="-2348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9358088" y="5298963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0088" y="519096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8750048" y="4690563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32048" y="458256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3400" y="-217428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782A5AA-0750-4CC9-56A9-7CFA8BED3EDE}"/>
              </a:ext>
            </a:extLst>
          </p:cNvPr>
          <p:cNvGrpSpPr/>
          <p:nvPr/>
        </p:nvGrpSpPr>
        <p:grpSpPr>
          <a:xfrm>
            <a:off x="3618953" y="3275123"/>
            <a:ext cx="6064860" cy="965239"/>
            <a:chOff x="3618559" y="1995130"/>
            <a:chExt cx="6064860" cy="965239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4DB3794-254B-F943-EA04-9DA70AF6095E}"/>
                </a:ext>
              </a:extLst>
            </p:cNvPr>
            <p:cNvGrpSpPr/>
            <p:nvPr/>
          </p:nvGrpSpPr>
          <p:grpSpPr>
            <a:xfrm>
              <a:off x="5682623" y="2136163"/>
              <a:ext cx="4000796" cy="824206"/>
              <a:chOff x="3583457" y="2185061"/>
              <a:chExt cx="4000796" cy="824206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63" name="Freihand 62">
                    <a:extLst>
                      <a:ext uri="{FF2B5EF4-FFF2-40B4-BE49-F238E27FC236}">
                        <a16:creationId xmlns:a16="http://schemas.microsoft.com/office/drawing/2014/main" id="{F191D7F4-2145-8448-A868-83D2B5889162}"/>
                      </a:ext>
                    </a:extLst>
                  </p14:cNvPr>
                  <p14:cNvContentPartPr/>
                  <p14:nvPr/>
                </p14:nvContentPartPr>
                <p14:xfrm>
                  <a:off x="7228762" y="2874044"/>
                  <a:ext cx="360" cy="360"/>
                </p14:xfrm>
              </p:contentPart>
            </mc:Choice>
            <mc:Fallback xmlns="">
              <p:pic>
                <p:nvPicPr>
                  <p:cNvPr id="63" name="Freihand 62">
                    <a:extLst>
                      <a:ext uri="{FF2B5EF4-FFF2-40B4-BE49-F238E27FC236}">
                        <a16:creationId xmlns:a16="http://schemas.microsoft.com/office/drawing/2014/main" id="{F191D7F4-2145-8448-A868-83D2B588916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210762" y="2766044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3">
                <p14:nvContentPartPr>
                  <p14:cNvPr id="64" name="Freihand 63">
                    <a:extLst>
                      <a:ext uri="{FF2B5EF4-FFF2-40B4-BE49-F238E27FC236}">
                        <a16:creationId xmlns:a16="http://schemas.microsoft.com/office/drawing/2014/main" id="{C29CA4B6-069C-EC45-9B74-DB1349DE8424}"/>
                      </a:ext>
                    </a:extLst>
                  </p14:cNvPr>
                  <p14:cNvContentPartPr/>
                  <p14:nvPr/>
                </p14:nvContentPartPr>
                <p14:xfrm>
                  <a:off x="6620722" y="2265644"/>
                  <a:ext cx="360" cy="360"/>
                </p14:xfrm>
              </p:contentPart>
            </mc:Choice>
            <mc:Fallback xmlns="">
              <p:pic>
                <p:nvPicPr>
                  <p:cNvPr id="64" name="Freihand 63">
                    <a:extLst>
                      <a:ext uri="{FF2B5EF4-FFF2-40B4-BE49-F238E27FC236}">
                        <a16:creationId xmlns:a16="http://schemas.microsoft.com/office/drawing/2014/main" id="{C29CA4B6-069C-EC45-9B74-DB1349DE842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602722" y="2157644"/>
                    <a:ext cx="36000" cy="21600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0F7BFA72-89B8-C34B-A576-62D710536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3457" y="2185061"/>
                <a:ext cx="4000796" cy="824206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586B526-B04C-3C14-835D-74DD7781A040}"/>
                </a:ext>
              </a:extLst>
            </p:cNvPr>
            <p:cNvGrpSpPr/>
            <p:nvPr/>
          </p:nvGrpSpPr>
          <p:grpSpPr>
            <a:xfrm>
              <a:off x="3618559" y="1995130"/>
              <a:ext cx="1294219" cy="827749"/>
              <a:chOff x="7949450" y="2174895"/>
              <a:chExt cx="1294219" cy="827749"/>
            </a:xfrm>
          </p:grpSpPr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id="{80C2EEC1-B04E-B344-9DAE-3E0F327AD804}"/>
                  </a:ext>
                </a:extLst>
              </p:cNvPr>
              <p:cNvSpPr/>
              <p:nvPr/>
            </p:nvSpPr>
            <p:spPr>
              <a:xfrm>
                <a:off x="7949810" y="2536000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id="{5FA7D090-4C4C-2C4D-877B-0FB81EE15389}"/>
                  </a:ext>
                </a:extLst>
              </p:cNvPr>
              <p:cNvSpPr/>
              <p:nvPr/>
            </p:nvSpPr>
            <p:spPr>
              <a:xfrm>
                <a:off x="8600202" y="2536157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Dreieck 122">
                <a:extLst>
                  <a:ext uri="{FF2B5EF4-FFF2-40B4-BE49-F238E27FC236}">
                    <a16:creationId xmlns:a16="http://schemas.microsoft.com/office/drawing/2014/main" id="{A2C25A1C-58A6-AA45-82FD-3DFA95590456}"/>
                  </a:ext>
                </a:extLst>
              </p:cNvPr>
              <p:cNvSpPr/>
              <p:nvPr/>
            </p:nvSpPr>
            <p:spPr>
              <a:xfrm>
                <a:off x="7953354" y="2174895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Textfeld 123">
                <a:extLst>
                  <a:ext uri="{FF2B5EF4-FFF2-40B4-BE49-F238E27FC236}">
                    <a16:creationId xmlns:a16="http://schemas.microsoft.com/office/drawing/2014/main" id="{303C0130-0EF9-2540-980B-6884A0BABE5A}"/>
                  </a:ext>
                </a:extLst>
              </p:cNvPr>
              <p:cNvSpPr txBox="1"/>
              <p:nvPr/>
            </p:nvSpPr>
            <p:spPr>
              <a:xfrm>
                <a:off x="7949450" y="2203248"/>
                <a:ext cx="1288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043938E-2171-F04A-D419-B1ED7A2DECAA}"/>
              </a:ext>
            </a:extLst>
          </p:cNvPr>
          <p:cNvGrpSpPr/>
          <p:nvPr/>
        </p:nvGrpSpPr>
        <p:grpSpPr>
          <a:xfrm>
            <a:off x="3627067" y="2095984"/>
            <a:ext cx="6048633" cy="849648"/>
            <a:chOff x="3634786" y="3385200"/>
            <a:chExt cx="6048633" cy="849648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5DC48387-DE11-DCFA-8851-C63ED64B1B93}"/>
                </a:ext>
              </a:extLst>
            </p:cNvPr>
            <p:cNvGrpSpPr/>
            <p:nvPr/>
          </p:nvGrpSpPr>
          <p:grpSpPr>
            <a:xfrm>
              <a:off x="5682623" y="3410642"/>
              <a:ext cx="4000796" cy="824206"/>
              <a:chOff x="3583457" y="3482060"/>
              <a:chExt cx="4000796" cy="824206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E15E31DE-C4F9-B04A-8F8A-593094FF0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3457" y="3482060"/>
                <a:ext cx="4000796" cy="824206"/>
              </a:xfrm>
              <a:prstGeom prst="rect">
                <a:avLst/>
              </a:prstGeom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3AF4047-B24B-9C48-BD74-88D09090F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72868" y="3550579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851EF98-0BA6-194A-AF41-55AFAB6F84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7807" y="3550579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39297F8-8E5B-9842-946A-BBF1FFD0F5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7465" y="3550579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400DAEB-F3C0-9E4F-AE57-FB08CE8FEB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4409" y="3554296"/>
                <a:ext cx="288000" cy="288000"/>
              </a:xfrm>
              <a:prstGeom prst="ellipse">
                <a:avLst/>
              </a:prstGeom>
              <a:solidFill>
                <a:srgbClr val="CC6561"/>
              </a:solidFill>
              <a:ln>
                <a:solidFill>
                  <a:srgbClr val="CC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78BE897A-A45A-5933-E20E-13C6CF8BF716}"/>
                </a:ext>
              </a:extLst>
            </p:cNvPr>
            <p:cNvGrpSpPr/>
            <p:nvPr/>
          </p:nvGrpSpPr>
          <p:grpSpPr>
            <a:xfrm>
              <a:off x="3634786" y="3385200"/>
              <a:ext cx="1293859" cy="827749"/>
              <a:chOff x="7949810" y="3478517"/>
              <a:chExt cx="1293859" cy="827749"/>
            </a:xfrm>
          </p:grpSpPr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id="{E188591B-89EC-264F-83FE-2E58DD7BAD27}"/>
                  </a:ext>
                </a:extLst>
              </p:cNvPr>
              <p:cNvSpPr/>
              <p:nvPr/>
            </p:nvSpPr>
            <p:spPr>
              <a:xfrm>
                <a:off x="7949810" y="3839622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A2178251-6FAE-2F4E-8F54-DC6B1EB511B3}"/>
                  </a:ext>
                </a:extLst>
              </p:cNvPr>
              <p:cNvSpPr/>
              <p:nvPr/>
            </p:nvSpPr>
            <p:spPr>
              <a:xfrm>
                <a:off x="8600202" y="3839779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Dreieck 126">
                <a:extLst>
                  <a:ext uri="{FF2B5EF4-FFF2-40B4-BE49-F238E27FC236}">
                    <a16:creationId xmlns:a16="http://schemas.microsoft.com/office/drawing/2014/main" id="{C3260F76-7DBD-BF4E-A018-1588D0A4AA47}"/>
                  </a:ext>
                </a:extLst>
              </p:cNvPr>
              <p:cNvSpPr/>
              <p:nvPr/>
            </p:nvSpPr>
            <p:spPr>
              <a:xfrm>
                <a:off x="7953354" y="3478517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ABEE8B41-2D29-EC42-A00E-D10AA6C03FE2}"/>
                  </a:ext>
                </a:extLst>
              </p:cNvPr>
              <p:cNvSpPr txBox="1"/>
              <p:nvPr/>
            </p:nvSpPr>
            <p:spPr>
              <a:xfrm>
                <a:off x="7958327" y="3506870"/>
                <a:ext cx="1284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10</a:t>
                </a:r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5658F8A-C08D-EE54-7290-04EDEE28E989}"/>
              </a:ext>
            </a:extLst>
          </p:cNvPr>
          <p:cNvGrpSpPr/>
          <p:nvPr/>
        </p:nvGrpSpPr>
        <p:grpSpPr>
          <a:xfrm>
            <a:off x="3601526" y="4569853"/>
            <a:ext cx="6099715" cy="864333"/>
            <a:chOff x="3613864" y="4569853"/>
            <a:chExt cx="6099715" cy="864333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7B0816C-F5AD-A54E-BA30-D9857178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783" y="4609980"/>
              <a:ext cx="4000796" cy="824206"/>
            </a:xfrm>
            <a:prstGeom prst="rect">
              <a:avLst/>
            </a:prstGeom>
          </p:spPr>
        </p:pic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F41B81DC-5B93-664F-A0EA-0A08DB7F351C}"/>
                </a:ext>
              </a:extLst>
            </p:cNvPr>
            <p:cNvSpPr/>
            <p:nvPr/>
          </p:nvSpPr>
          <p:spPr>
            <a:xfrm>
              <a:off x="3613864" y="4934502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64A6ED27-5249-1744-BAAF-5F941C0C4D47}"/>
                </a:ext>
              </a:extLst>
            </p:cNvPr>
            <p:cNvSpPr/>
            <p:nvPr/>
          </p:nvSpPr>
          <p:spPr>
            <a:xfrm>
              <a:off x="4264256" y="4934659"/>
              <a:ext cx="643467" cy="4664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Dreieck 130">
              <a:extLst>
                <a:ext uri="{FF2B5EF4-FFF2-40B4-BE49-F238E27FC236}">
                  <a16:creationId xmlns:a16="http://schemas.microsoft.com/office/drawing/2014/main" id="{8E2AA3E8-0DFF-C447-AC23-6C8FADA2E337}"/>
                </a:ext>
              </a:extLst>
            </p:cNvPr>
            <p:cNvSpPr/>
            <p:nvPr/>
          </p:nvSpPr>
          <p:spPr>
            <a:xfrm>
              <a:off x="3617408" y="4569853"/>
              <a:ext cx="1289955" cy="3577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BA8FE4E3-E6E7-7C4C-875D-661F046F07CA}"/>
                </a:ext>
              </a:extLst>
            </p:cNvPr>
            <p:cNvSpPr txBox="1"/>
            <p:nvPr/>
          </p:nvSpPr>
          <p:spPr>
            <a:xfrm>
              <a:off x="4063133" y="4593658"/>
              <a:ext cx="410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35" name="Textfeld 88">
            <a:extLst>
              <a:ext uri="{FF2B5EF4-FFF2-40B4-BE49-F238E27FC236}">
                <a16:creationId xmlns:a16="http://schemas.microsoft.com/office/drawing/2014/main" id="{2DD1A9FA-E4BB-8A40-92A2-DD14616BF316}"/>
              </a:ext>
            </a:extLst>
          </p:cNvPr>
          <p:cNvSpPr txBox="1"/>
          <p:nvPr/>
        </p:nvSpPr>
        <p:spPr>
          <a:xfrm>
            <a:off x="4863938" y="6228080"/>
            <a:ext cx="389398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de-DE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2022 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71B245-5D62-FA42-BBF5-56FD6A8F1E5F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3" y="6253102"/>
            <a:ext cx="30289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B0E3774B-FF1B-A547-97DC-A006404239AA}"/>
              </a:ext>
            </a:extLst>
          </p:cNvPr>
          <p:cNvSpPr txBox="1"/>
          <p:nvPr/>
        </p:nvSpPr>
        <p:spPr>
          <a:xfrm>
            <a:off x="10722701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39" name="Grafik 138">
            <a:extLst>
              <a:ext uri="{FF2B5EF4-FFF2-40B4-BE49-F238E27FC236}">
                <a16:creationId xmlns:a16="http://schemas.microsoft.com/office/drawing/2014/main" id="{5CA2C676-EBEF-634C-A1A9-F439072C2A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933" y="969801"/>
            <a:ext cx="792524" cy="370969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72C7785-0BF4-D2F0-A06E-1DFCF76CEE3B}"/>
              </a:ext>
            </a:extLst>
          </p:cNvPr>
          <p:cNvGrpSpPr/>
          <p:nvPr/>
        </p:nvGrpSpPr>
        <p:grpSpPr>
          <a:xfrm>
            <a:off x="3601402" y="773588"/>
            <a:ext cx="6099962" cy="992905"/>
            <a:chOff x="3583457" y="773588"/>
            <a:chExt cx="6099962" cy="992905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A3A67EB3-FE18-598B-58A6-1860A511CD50}"/>
                </a:ext>
              </a:extLst>
            </p:cNvPr>
            <p:cNvGrpSpPr/>
            <p:nvPr/>
          </p:nvGrpSpPr>
          <p:grpSpPr>
            <a:xfrm>
              <a:off x="3583457" y="773588"/>
              <a:ext cx="1293859" cy="827749"/>
              <a:chOff x="7945724" y="885831"/>
              <a:chExt cx="1293859" cy="82774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83EB5292-D7DC-B04A-B48D-0FE9580FA8DF}"/>
                  </a:ext>
                </a:extLst>
              </p:cNvPr>
              <p:cNvSpPr/>
              <p:nvPr/>
            </p:nvSpPr>
            <p:spPr>
              <a:xfrm>
                <a:off x="7945724" y="1246936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id="{97AA7F1C-C2AF-5542-85A9-922ADE12329E}"/>
                  </a:ext>
                </a:extLst>
              </p:cNvPr>
              <p:cNvSpPr/>
              <p:nvPr/>
            </p:nvSpPr>
            <p:spPr>
              <a:xfrm>
                <a:off x="8596116" y="1247093"/>
                <a:ext cx="643467" cy="466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Dreieck 7">
                <a:extLst>
                  <a:ext uri="{FF2B5EF4-FFF2-40B4-BE49-F238E27FC236}">
                    <a16:creationId xmlns:a16="http://schemas.microsoft.com/office/drawing/2014/main" id="{E4CF1A6E-AAD0-9F43-9B19-7E429174E00C}"/>
                  </a:ext>
                </a:extLst>
              </p:cNvPr>
              <p:cNvSpPr/>
              <p:nvPr/>
            </p:nvSpPr>
            <p:spPr>
              <a:xfrm>
                <a:off x="7949268" y="885831"/>
                <a:ext cx="1289955" cy="35771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364F25E-827C-DB40-94EE-E7E462F682A5}"/>
                  </a:ext>
                </a:extLst>
              </p:cNvPr>
              <p:cNvSpPr txBox="1"/>
              <p:nvPr/>
            </p:nvSpPr>
            <p:spPr>
              <a:xfrm>
                <a:off x="8443722" y="914184"/>
                <a:ext cx="3171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133" name="Textfeld 132">
                <a:extLst>
                  <a:ext uri="{FF2B5EF4-FFF2-40B4-BE49-F238E27FC236}">
                    <a16:creationId xmlns:a16="http://schemas.microsoft.com/office/drawing/2014/main" id="{DEAB1203-65CA-C444-9C82-16EC71CBEED3}"/>
                  </a:ext>
                </a:extLst>
              </p:cNvPr>
              <p:cNvSpPr txBox="1"/>
              <p:nvPr/>
            </p:nvSpPr>
            <p:spPr>
              <a:xfrm>
                <a:off x="7957834" y="1310543"/>
                <a:ext cx="63792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1</a:t>
                </a:r>
              </a:p>
            </p:txBody>
          </p:sp>
          <p:sp>
            <p:nvSpPr>
              <p:cNvPr id="134" name="Textfeld 133">
                <a:extLst>
                  <a:ext uri="{FF2B5EF4-FFF2-40B4-BE49-F238E27FC236}">
                    <a16:creationId xmlns:a16="http://schemas.microsoft.com/office/drawing/2014/main" id="{6B3DFA0D-807B-2F4B-917A-D4829E19E66D}"/>
                  </a:ext>
                </a:extLst>
              </p:cNvPr>
              <p:cNvSpPr txBox="1"/>
              <p:nvPr/>
            </p:nvSpPr>
            <p:spPr>
              <a:xfrm>
                <a:off x="8595756" y="1318911"/>
                <a:ext cx="630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>
                    <a:latin typeface="Grundschrift" panose="03010100010101010101" pitchFamily="66" charset="0"/>
                  </a:rPr>
                  <a:t>4</a:t>
                </a:r>
              </a:p>
            </p:txBody>
          </p:sp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7B8B497-0D0C-5267-8F2E-8DD7419B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623" y="942288"/>
              <a:ext cx="4000796" cy="8242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BDFD537-5DE2-8B2D-4364-8C4241C127C2}"/>
                  </a:ext>
                </a:extLst>
              </p14:cNvPr>
              <p14:cNvContentPartPr/>
              <p14:nvPr/>
            </p14:nvContentPartPr>
            <p14:xfrm>
              <a:off x="5703261" y="942288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BDFD537-5DE2-8B2D-4364-8C4241C127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0261" y="564288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AD4D14E-74E0-51BC-7C31-CB866F7B36F4}"/>
              </a:ext>
            </a:extLst>
          </p:cNvPr>
          <p:cNvSpPr>
            <a:spLocks noChangeAspect="1"/>
          </p:cNvSpPr>
          <p:nvPr/>
        </p:nvSpPr>
        <p:spPr>
          <a:xfrm>
            <a:off x="5798230" y="1016267"/>
            <a:ext cx="288000" cy="288000"/>
          </a:xfrm>
          <a:prstGeom prst="ellipse">
            <a:avLst/>
          </a:prstGeom>
          <a:solidFill>
            <a:srgbClr val="CC6460"/>
          </a:solidFill>
          <a:ln>
            <a:solidFill>
              <a:srgbClr val="CC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0DE1560-78BD-C37E-A7B7-485DE06BB572}"/>
              </a:ext>
            </a:extLst>
          </p:cNvPr>
          <p:cNvSpPr txBox="1"/>
          <p:nvPr/>
        </p:nvSpPr>
        <p:spPr>
          <a:xfrm>
            <a:off x="3643303" y="3717331"/>
            <a:ext cx="6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982056-1805-5342-88F8-88C6BFF8301C}"/>
              </a:ext>
            </a:extLst>
          </p:cNvPr>
          <p:cNvSpPr>
            <a:spLocks noChangeAspect="1"/>
          </p:cNvSpPr>
          <p:nvPr/>
        </p:nvSpPr>
        <p:spPr>
          <a:xfrm>
            <a:off x="2271162" y="1091843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A109AE-7374-BDAA-B1E6-A2CAC4C4D233}"/>
              </a:ext>
            </a:extLst>
          </p:cNvPr>
          <p:cNvSpPr>
            <a:spLocks noChangeAspect="1"/>
          </p:cNvSpPr>
          <p:nvPr/>
        </p:nvSpPr>
        <p:spPr>
          <a:xfrm>
            <a:off x="6178882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312A34-0F6F-42B4-C7DA-889B2114B1E0}"/>
              </a:ext>
            </a:extLst>
          </p:cNvPr>
          <p:cNvSpPr>
            <a:spLocks noChangeAspect="1"/>
          </p:cNvSpPr>
          <p:nvPr/>
        </p:nvSpPr>
        <p:spPr>
          <a:xfrm>
            <a:off x="6554823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223B61-E688-6C55-A9B8-AC9228D68E7F}"/>
              </a:ext>
            </a:extLst>
          </p:cNvPr>
          <p:cNvSpPr>
            <a:spLocks noChangeAspect="1"/>
          </p:cNvSpPr>
          <p:nvPr/>
        </p:nvSpPr>
        <p:spPr>
          <a:xfrm>
            <a:off x="6939524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2A13790-926A-1EAC-04BC-23A1FB6D50B1}"/>
              </a:ext>
            </a:extLst>
          </p:cNvPr>
          <p:cNvSpPr>
            <a:spLocks noChangeAspect="1"/>
          </p:cNvSpPr>
          <p:nvPr/>
        </p:nvSpPr>
        <p:spPr>
          <a:xfrm>
            <a:off x="7337410" y="1016267"/>
            <a:ext cx="288000" cy="288000"/>
          </a:xfrm>
          <a:prstGeom prst="ellipse">
            <a:avLst/>
          </a:prstGeom>
          <a:solidFill>
            <a:srgbClr val="45556A"/>
          </a:solidFill>
          <a:ln>
            <a:solidFill>
              <a:srgbClr val="455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BCF0C38-81EA-148B-300E-55E53BAA3A43}"/>
              </a:ext>
            </a:extLst>
          </p:cNvPr>
          <p:cNvSpPr txBox="1"/>
          <p:nvPr/>
        </p:nvSpPr>
        <p:spPr>
          <a:xfrm>
            <a:off x="3643303" y="4998468"/>
            <a:ext cx="61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5</a:t>
            </a:r>
          </a:p>
        </p:txBody>
      </p:sp>
      <p:pic>
        <p:nvPicPr>
          <p:cNvPr id="48" name="Grafik 47" descr="Eichhörnchen mit einfarbiger Füllung">
            <a:extLst>
              <a:ext uri="{FF2B5EF4-FFF2-40B4-BE49-F238E27FC236}">
                <a16:creationId xmlns:a16="http://schemas.microsoft.com/office/drawing/2014/main" id="{008C2B55-239F-A348-07F3-3482149DD9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47819" y="5631314"/>
            <a:ext cx="719892" cy="719892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288B80D2-BD2D-3516-F69A-137196F12CF4}"/>
              </a:ext>
            </a:extLst>
          </p:cNvPr>
          <p:cNvSpPr>
            <a:spLocks noChangeAspect="1"/>
          </p:cNvSpPr>
          <p:nvPr/>
        </p:nvSpPr>
        <p:spPr>
          <a:xfrm>
            <a:off x="2620867" y="1091843"/>
            <a:ext cx="288000" cy="288000"/>
          </a:xfrm>
          <a:prstGeom prst="ellipse">
            <a:avLst/>
          </a:prstGeom>
          <a:solidFill>
            <a:srgbClr val="CC6460"/>
          </a:solidFill>
          <a:ln>
            <a:solidFill>
              <a:srgbClr val="CC6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C293C-CD8F-D488-3F4C-472BAE6E7BA2}"/>
              </a:ext>
            </a:extLst>
          </p:cNvPr>
          <p:cNvSpPr>
            <a:spLocks noChangeAspect="1"/>
          </p:cNvSpPr>
          <p:nvPr/>
        </p:nvSpPr>
        <p:spPr>
          <a:xfrm>
            <a:off x="5788940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9AD716-EEE6-C1E3-416E-DDB0305FAA7B}"/>
              </a:ext>
            </a:extLst>
          </p:cNvPr>
          <p:cNvSpPr>
            <a:spLocks noChangeAspect="1"/>
          </p:cNvSpPr>
          <p:nvPr/>
        </p:nvSpPr>
        <p:spPr>
          <a:xfrm>
            <a:off x="6175884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8AA4A8-218E-BDFB-AB9E-9664D6E7A7E5}"/>
              </a:ext>
            </a:extLst>
          </p:cNvPr>
          <p:cNvSpPr>
            <a:spLocks noChangeAspect="1"/>
          </p:cNvSpPr>
          <p:nvPr/>
        </p:nvSpPr>
        <p:spPr>
          <a:xfrm>
            <a:off x="6554823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DB62B4-6D8B-F705-EC1C-91176F992635}"/>
              </a:ext>
            </a:extLst>
          </p:cNvPr>
          <p:cNvSpPr>
            <a:spLocks noChangeAspect="1"/>
          </p:cNvSpPr>
          <p:nvPr/>
        </p:nvSpPr>
        <p:spPr>
          <a:xfrm>
            <a:off x="6940840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BAD6F3-9976-11B8-E7E7-5C9BBAEDC892}"/>
              </a:ext>
            </a:extLst>
          </p:cNvPr>
          <p:cNvSpPr>
            <a:spLocks noChangeAspect="1"/>
          </p:cNvSpPr>
          <p:nvPr/>
        </p:nvSpPr>
        <p:spPr>
          <a:xfrm>
            <a:off x="7326857" y="4684573"/>
            <a:ext cx="288000" cy="288000"/>
          </a:xfrm>
          <a:prstGeom prst="ellipse">
            <a:avLst/>
          </a:prstGeom>
          <a:solidFill>
            <a:srgbClr val="CC6560"/>
          </a:solidFill>
          <a:ln>
            <a:solidFill>
              <a:srgbClr val="CC6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9F05D16-F244-3C4E-81EC-2ED5FBE99223}"/>
              </a:ext>
            </a:extLst>
          </p:cNvPr>
          <p:cNvSpPr txBox="1"/>
          <p:nvPr/>
        </p:nvSpPr>
        <p:spPr>
          <a:xfrm>
            <a:off x="3682322" y="2537804"/>
            <a:ext cx="64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rundschrift" panose="03010100010101010101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148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Macintosh PowerPoint</Application>
  <PresentationFormat>Breitbild</PresentationFormat>
  <Paragraphs>120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Grundschrift</vt:lpstr>
      <vt:lpstr>Arial</vt:lpstr>
      <vt:lpstr>Calibri</vt:lpstr>
      <vt:lpstr>Calibri Light</vt:lpstr>
      <vt:lpstr>Comic Sans MS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Office-Anwender</cp:lastModifiedBy>
  <cp:revision>73</cp:revision>
  <cp:lastPrinted>2021-08-12T07:39:21Z</cp:lastPrinted>
  <dcterms:created xsi:type="dcterms:W3CDTF">2021-06-25T15:19:41Z</dcterms:created>
  <dcterms:modified xsi:type="dcterms:W3CDTF">2022-09-09T10:05:46Z</dcterms:modified>
</cp:coreProperties>
</file>