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3" r:id="rId3"/>
    <p:sldId id="288" r:id="rId4"/>
    <p:sldId id="294" r:id="rId5"/>
    <p:sldId id="290" r:id="rId6"/>
    <p:sldId id="295" r:id="rId7"/>
    <p:sldId id="296" r:id="rId8"/>
    <p:sldId id="303" r:id="rId9"/>
    <p:sldId id="304" r:id="rId10"/>
    <p:sldId id="305" r:id="rId11"/>
    <p:sldId id="298" r:id="rId12"/>
    <p:sldId id="306" r:id="rId13"/>
    <p:sldId id="307" r:id="rId14"/>
    <p:sldId id="308" r:id="rId15"/>
    <p:sldId id="300" r:id="rId16"/>
    <p:sldId id="309" r:id="rId17"/>
    <p:sldId id="301" r:id="rId18"/>
    <p:sldId id="274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 Kleinschmidt" initials="HK" lastIdx="10" clrIdx="0">
    <p:extLst>
      <p:ext uri="{19B8F6BF-5375-455C-9EA6-DF929625EA0E}">
        <p15:presenceInfo xmlns:p15="http://schemas.microsoft.com/office/powerpoint/2012/main" userId="S::hanna.kleinschmidt@study.tu-dortmund.de::9f914cb8-db78-413b-8bab-59795167b87f" providerId="AD"/>
      </p:ext>
    </p:extLst>
  </p:cmAuthor>
  <p:cmAuthor id="2" name="Raja Herold-Blasius" initials="RH" lastIdx="10" clrIdx="1">
    <p:extLst>
      <p:ext uri="{19B8F6BF-5375-455C-9EA6-DF929625EA0E}">
        <p15:presenceInfo xmlns:p15="http://schemas.microsoft.com/office/powerpoint/2012/main" userId="Raja Herold-Blasius" providerId="None"/>
      </p:ext>
    </p:extLst>
  </p:cmAuthor>
  <p:cmAuthor id="3" name="Katharina Knaudt" initials="KK" lastIdx="1" clrIdx="2">
    <p:extLst>
      <p:ext uri="{19B8F6BF-5375-455C-9EA6-DF929625EA0E}">
        <p15:presenceInfo xmlns:p15="http://schemas.microsoft.com/office/powerpoint/2012/main" userId="Katharina Knaudt" providerId="None"/>
      </p:ext>
    </p:extLst>
  </p:cmAuthor>
  <p:cmAuthor id="4" name="Pia Haeger" initials="PH" lastIdx="21" clrIdx="3">
    <p:extLst>
      <p:ext uri="{19B8F6BF-5375-455C-9EA6-DF929625EA0E}">
        <p15:presenceInfo xmlns:p15="http://schemas.microsoft.com/office/powerpoint/2012/main" userId="Pia Haeger" providerId="None"/>
      </p:ext>
    </p:extLst>
  </p:cmAuthor>
  <p:cmAuthor id="5" name="Nadine Wilhelm" initials="NW" lastIdx="5" clrIdx="4">
    <p:extLst>
      <p:ext uri="{19B8F6BF-5375-455C-9EA6-DF929625EA0E}">
        <p15:presenceInfo xmlns:p15="http://schemas.microsoft.com/office/powerpoint/2012/main" userId="Nadine Wilhel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556A"/>
    <a:srgbClr val="CC6561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51" autoAdjust="0"/>
    <p:restoredTop sz="95280"/>
  </p:normalViewPr>
  <p:slideViewPr>
    <p:cSldViewPr snapToGrid="0" snapToObjects="1">
      <p:cViewPr>
        <p:scale>
          <a:sx n="53" d="100"/>
          <a:sy n="53" d="100"/>
        </p:scale>
        <p:origin x="1424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12.61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0 1 16383,'0'0'0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37.689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12.61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0 1 16383,'0'0'0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37.689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60981-6621-6944-9F04-A3F71A42B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726E933-8423-6E40-8846-5CAD1BAF9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B19576-8E79-1442-A0CE-C4333D96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02.09.22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99CF-EE2C-F942-B809-88355E68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FEF656-636F-EF46-9946-B8D99EB2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484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7FCE9-C6FE-2243-872A-E96D583A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979157-A828-5944-B210-5041EEC7C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A0B4EA-7673-D24C-8523-A77CC742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02.09.22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071435-0D06-D248-8156-8229CE51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015102-F5F7-B440-8410-3A420F62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49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0E66FD7-CF6E-534B-A233-9C337FEB5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551A03-3F61-DD42-8EA0-39D413000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593F71-F7B0-3940-B38A-3D5BF9B8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02.09.22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677F81-B21E-D14E-84EF-060A7AB46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F7306D-A673-474A-8F8B-3EA58DC31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54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C6D4BE-3EE7-A945-9312-361CF614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9C22EA-C51A-2443-A3E9-945AA3565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60ED9F-8FFF-A346-AB43-6D2FC690F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02.09.22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EAD3B1-F087-A846-ABB8-5AB2EF1FF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AB166D-23E9-0A47-8F18-8C167EE2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99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92E2A-B1A5-CE4E-870F-446396F86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04ADA2-4970-A146-8EEA-4379E3400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2AACCD-3D8E-9E43-A716-07DFCB1D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02.09.22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C412D6-6E50-7747-8B27-7295528FC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455F7B-89E5-F149-96BD-35C5AA68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10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72FD2-2863-E04F-886F-6E93196B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B00F0C-4271-1D46-8B6E-8C6863111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F6441C-06D2-CE4E-A6F2-A1E66B994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F81907-B090-3148-853D-BB1F5079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02.09.22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2F3308-8D91-CB45-9CB8-5CC25133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F6505F-699B-3A4F-B68F-7FE040CC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66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D28E1-FF27-A04B-8E4E-57E7B0AC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1BD80E-1F89-4347-A998-27018445A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B1000C-9E7A-7944-BB4F-D54CE72E5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4565FB-10C9-BE42-AA96-630B14BF2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54597B-50C2-504F-8EF6-E978CC7CC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04E2AB-F211-D641-B7F2-517BEA90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02.09.22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EF4A18D-D58F-0842-BE47-F771E57D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4656F64-317D-C642-8C26-A2827BFB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24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2C827-4AF2-8847-98F6-CF22BCEF3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542C487-B25F-2B41-BF1B-7BB7DF731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02.09.22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E0C5C6-34AB-AF4A-8B0E-3E5CFADF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510854-04C1-5147-A139-A257590F0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87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E63F229-D974-6141-96D4-E7A21483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02.09.22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2F35F7-A059-7C4B-8260-21EA3A79A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339EF7-9FFD-054D-A97F-EA209D2E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42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4FD7F-DB19-B64F-9100-FCA099A1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4DA4C5-E3DE-404F-AB19-AD6D98111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02F785-7DA8-2748-9414-10CA09E4F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F6A95B-A5B2-2F4F-A9E3-D76E7CCB0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02.09.22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239730-B1A3-7946-947F-82FE6948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AE5B95-D53E-8341-AFEA-D2C5804B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23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DA99B-DF6E-9149-8510-8F4BDA018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0EBC4E2-5722-4E4D-99D1-FEE50F7393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4B6429-42C0-C64F-98DD-58D8566DC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BC9DAC-1FB8-8245-A0F3-1B652090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02.09.22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2254DE-7901-D74D-99FA-AAA9EC700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B331C1-B592-7C49-8D01-85B8BD9D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74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43974D6-ECF9-1C4F-93C0-A35BD0E6B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9545F9-F33F-0345-AFE0-F501153E3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6643E0-F153-DF48-BCED-92C47606C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354D-C60F-A742-93C9-A78EF9811481}" type="datetimeFigureOut">
              <a:rPr lang="de-DE" smtClean="0"/>
              <a:t>02.09.22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E22BF2-3B1E-6342-A304-72E6FB741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0037EB-2004-8646-BFCC-B39BC266E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05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2" Type="http://schemas.openxmlformats.org/officeDocument/2006/relationships/image" Target="../media/image3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customXml" Target="../ink/ink16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customXml" Target="../ink/ink18.xml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customXml" Target="../ink/ink20.xml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customXml" Target="../ink/ink22.xml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2.wdp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customXml" Target="../ink/ink24.xml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8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customXml" Target="../ink/ink26.xml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8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customXml" Target="../ink/ink28.xml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png"/><Relationship Id="rId18" Type="http://schemas.openxmlformats.org/officeDocument/2006/relationships/image" Target="../media/image22.tiff"/><Relationship Id="rId12" Type="http://schemas.openxmlformats.org/officeDocument/2006/relationships/customXml" Target="../ink/ink30.xml"/><Relationship Id="rId17" Type="http://schemas.openxmlformats.org/officeDocument/2006/relationships/image" Target="../media/image15.png"/><Relationship Id="rId2" Type="http://schemas.openxmlformats.org/officeDocument/2006/relationships/customXml" Target="../ink/ink29.xml"/><Relationship Id="rId16" Type="http://schemas.openxmlformats.org/officeDocument/2006/relationships/customXml" Target="../ink/ink32.xml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2.png"/><Relationship Id="rId15" Type="http://schemas.openxmlformats.org/officeDocument/2006/relationships/image" Target="../media/image140.png"/><Relationship Id="rId19" Type="http://schemas.openxmlformats.org/officeDocument/2006/relationships/image" Target="../media/image23.png"/><Relationship Id="rId14" Type="http://schemas.openxmlformats.org/officeDocument/2006/relationships/customXml" Target="../ink/ink31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png"/><Relationship Id="rId18" Type="http://schemas.openxmlformats.org/officeDocument/2006/relationships/image" Target="../media/image22.tiff"/><Relationship Id="rId12" Type="http://schemas.openxmlformats.org/officeDocument/2006/relationships/customXml" Target="../ink/ink34.xml"/><Relationship Id="rId17" Type="http://schemas.openxmlformats.org/officeDocument/2006/relationships/image" Target="../media/image15.png"/><Relationship Id="rId2" Type="http://schemas.openxmlformats.org/officeDocument/2006/relationships/customXml" Target="../ink/ink33.xml"/><Relationship Id="rId16" Type="http://schemas.openxmlformats.org/officeDocument/2006/relationships/customXml" Target="../ink/ink36.xml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2.png"/><Relationship Id="rId15" Type="http://schemas.openxmlformats.org/officeDocument/2006/relationships/image" Target="../media/image140.png"/><Relationship Id="rId19" Type="http://schemas.openxmlformats.org/officeDocument/2006/relationships/image" Target="../media/image23.png"/><Relationship Id="rId14" Type="http://schemas.openxmlformats.org/officeDocument/2006/relationships/customXml" Target="../ink/ink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.png"/><Relationship Id="rId5" Type="http://schemas.openxmlformats.org/officeDocument/2006/relationships/customXml" Target="../ink/ink2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.png"/><Relationship Id="rId5" Type="http://schemas.openxmlformats.org/officeDocument/2006/relationships/customXml" Target="../ink/ink4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customXml" Target="../ink/ink6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customXml" Target="../ink/ink8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2" Type="http://schemas.openxmlformats.org/officeDocument/2006/relationships/image" Target="../media/image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customXml" Target="../ink/ink10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2" Type="http://schemas.openxmlformats.org/officeDocument/2006/relationships/image" Target="../media/image3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customXml" Target="../ink/ink12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2" Type="http://schemas.openxmlformats.org/officeDocument/2006/relationships/image" Target="../media/image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customXml" Target="../ink/ink14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88">
            <a:extLst>
              <a:ext uri="{FF2B5EF4-FFF2-40B4-BE49-F238E27FC236}">
                <a16:creationId xmlns:a16="http://schemas.microsoft.com/office/drawing/2014/main" id="{8CACDDF1-FA73-1A45-9DBE-16EF924CBE8F}"/>
              </a:ext>
            </a:extLst>
          </p:cNvPr>
          <p:cNvSpPr txBox="1"/>
          <p:nvPr/>
        </p:nvSpPr>
        <p:spPr>
          <a:xfrm>
            <a:off x="4833303" y="6118671"/>
            <a:ext cx="2525394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Grafik 5" descr="Piko Kontur Lösung ">
            <a:extLst>
              <a:ext uri="{FF2B5EF4-FFF2-40B4-BE49-F238E27FC236}">
                <a16:creationId xmlns:a16="http://schemas.microsoft.com/office/drawing/2014/main" id="{FA3F68C6-3F2F-6648-A2FD-2E05E6B4D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01" y="739329"/>
            <a:ext cx="2525395" cy="26896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1635">
            <a:extLst>
              <a:ext uri="{FF2B5EF4-FFF2-40B4-BE49-F238E27FC236}">
                <a16:creationId xmlns:a16="http://schemas.microsoft.com/office/drawing/2014/main" id="{2A099EA2-3A07-FA49-B66B-3D9975394049}"/>
              </a:ext>
            </a:extLst>
          </p:cNvPr>
          <p:cNvSpPr txBox="1"/>
          <p:nvPr/>
        </p:nvSpPr>
        <p:spPr>
          <a:xfrm>
            <a:off x="2858449" y="4453066"/>
            <a:ext cx="7342191" cy="10299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8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Name:</a:t>
            </a:r>
            <a:r>
              <a:rPr lang="de-DE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4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5F27DBCC-AA05-5740-82A2-872868510699}"/>
              </a:ext>
            </a:extLst>
          </p:cNvPr>
          <p:cNvSpPr/>
          <p:nvPr/>
        </p:nvSpPr>
        <p:spPr>
          <a:xfrm>
            <a:off x="5141833" y="3637787"/>
            <a:ext cx="360000" cy="360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4FD8716-DB0D-AB4F-83BC-B711E5E170FD}"/>
              </a:ext>
            </a:extLst>
          </p:cNvPr>
          <p:cNvSpPr/>
          <p:nvPr/>
        </p:nvSpPr>
        <p:spPr>
          <a:xfrm>
            <a:off x="6777475" y="3637787"/>
            <a:ext cx="360000" cy="360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6276EA13-F9E3-2448-B507-3DAF6F67137B}"/>
              </a:ext>
            </a:extLst>
          </p:cNvPr>
          <p:cNvSpPr/>
          <p:nvPr/>
        </p:nvSpPr>
        <p:spPr>
          <a:xfrm>
            <a:off x="5141833" y="422025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34629E3D-034B-7A43-BA56-E4C85DE6F2E7}"/>
              </a:ext>
            </a:extLst>
          </p:cNvPr>
          <p:cNvSpPr/>
          <p:nvPr/>
        </p:nvSpPr>
        <p:spPr>
          <a:xfrm>
            <a:off x="6777475" y="422025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6017D08-50E9-E648-9641-6712AAA9E61B}"/>
              </a:ext>
            </a:extLst>
          </p:cNvPr>
          <p:cNvSpPr/>
          <p:nvPr/>
        </p:nvSpPr>
        <p:spPr>
          <a:xfrm>
            <a:off x="9209008" y="3637787"/>
            <a:ext cx="360000" cy="360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E1382F9-FEB4-374E-B193-27E0B4D9F82B}"/>
              </a:ext>
            </a:extLst>
          </p:cNvPr>
          <p:cNvSpPr/>
          <p:nvPr/>
        </p:nvSpPr>
        <p:spPr>
          <a:xfrm>
            <a:off x="10844650" y="3637787"/>
            <a:ext cx="360000" cy="360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37B9ACE1-8C2B-0941-895E-1E6D58D1B9C1}"/>
              </a:ext>
            </a:extLst>
          </p:cNvPr>
          <p:cNvSpPr/>
          <p:nvPr/>
        </p:nvSpPr>
        <p:spPr>
          <a:xfrm>
            <a:off x="9209008" y="422025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8680D10B-2856-5040-8D5F-22E50F5F122B}"/>
              </a:ext>
            </a:extLst>
          </p:cNvPr>
          <p:cNvSpPr/>
          <p:nvPr/>
        </p:nvSpPr>
        <p:spPr>
          <a:xfrm>
            <a:off x="10844650" y="422025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7BA9EBB-BE59-1E4E-8DAC-89E60DB92D4B}"/>
              </a:ext>
            </a:extLst>
          </p:cNvPr>
          <p:cNvSpPr/>
          <p:nvPr/>
        </p:nvSpPr>
        <p:spPr>
          <a:xfrm>
            <a:off x="1074658" y="3637787"/>
            <a:ext cx="360000" cy="360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8B780A1-7DB6-2842-8F79-C48665A5ED6B}"/>
              </a:ext>
            </a:extLst>
          </p:cNvPr>
          <p:cNvSpPr/>
          <p:nvPr/>
        </p:nvSpPr>
        <p:spPr>
          <a:xfrm>
            <a:off x="2710300" y="3637787"/>
            <a:ext cx="360000" cy="360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FCCE6934-E661-9D4F-B019-FFA792DE9F84}"/>
              </a:ext>
            </a:extLst>
          </p:cNvPr>
          <p:cNvSpPr/>
          <p:nvPr/>
        </p:nvSpPr>
        <p:spPr>
          <a:xfrm>
            <a:off x="1074658" y="422025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1062BF3E-8925-3049-9AAB-3262202CFE56}"/>
              </a:ext>
            </a:extLst>
          </p:cNvPr>
          <p:cNvSpPr/>
          <p:nvPr/>
        </p:nvSpPr>
        <p:spPr>
          <a:xfrm>
            <a:off x="2710300" y="422025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6B2F95A9-C159-9443-9B4C-6802E70319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4" y="1618063"/>
            <a:ext cx="3564000" cy="73422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E90CF8BD-DFED-6549-A4C0-7B7B435BCC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4" y="2595403"/>
            <a:ext cx="3564000" cy="73422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AD05564-AB42-364F-898B-F8C7F36E06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09" y="1618062"/>
            <a:ext cx="3564000" cy="73422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4251FB1-44CD-5D4A-A21C-5DDBCF72E7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00" y="2599784"/>
            <a:ext cx="3564000" cy="73422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99327C90-C96F-D14B-A800-E4AE78DFDA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66" y="1618063"/>
            <a:ext cx="3564000" cy="734225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790C940-65DC-A740-BF31-A54D17873C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96" y="2605308"/>
            <a:ext cx="3564000" cy="734225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68418468-BC16-2742-BCCC-B9AC7108690C}"/>
              </a:ext>
            </a:extLst>
          </p:cNvPr>
          <p:cNvSpPr>
            <a:spLocks noChangeAspect="1"/>
          </p:cNvSpPr>
          <p:nvPr/>
        </p:nvSpPr>
        <p:spPr>
          <a:xfrm>
            <a:off x="391392" y="1680792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5141F72-8441-1F46-A21E-6B6F86E7B57F}"/>
              </a:ext>
            </a:extLst>
          </p:cNvPr>
          <p:cNvSpPr>
            <a:spLocks noChangeAspect="1"/>
          </p:cNvSpPr>
          <p:nvPr/>
        </p:nvSpPr>
        <p:spPr>
          <a:xfrm>
            <a:off x="735409" y="1680792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58CB926-24B7-A749-8CDD-0E7E1D111629}"/>
              </a:ext>
            </a:extLst>
          </p:cNvPr>
          <p:cNvSpPr>
            <a:spLocks noChangeAspect="1"/>
          </p:cNvSpPr>
          <p:nvPr/>
        </p:nvSpPr>
        <p:spPr>
          <a:xfrm>
            <a:off x="1073929" y="1683354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1D97398-E2EB-BD41-A858-91AA5AF7EF26}"/>
              </a:ext>
            </a:extLst>
          </p:cNvPr>
          <p:cNvSpPr>
            <a:spLocks noChangeAspect="1"/>
          </p:cNvSpPr>
          <p:nvPr/>
        </p:nvSpPr>
        <p:spPr>
          <a:xfrm>
            <a:off x="1416417" y="1680792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13798A-550E-5840-8804-559A94C1E809}"/>
              </a:ext>
            </a:extLst>
          </p:cNvPr>
          <p:cNvSpPr>
            <a:spLocks noChangeAspect="1"/>
          </p:cNvSpPr>
          <p:nvPr/>
        </p:nvSpPr>
        <p:spPr>
          <a:xfrm>
            <a:off x="391529" y="2659349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4EA9943-563E-DE4B-98A4-250A7B9CF686}"/>
              </a:ext>
            </a:extLst>
          </p:cNvPr>
          <p:cNvSpPr>
            <a:spLocks noChangeAspect="1"/>
          </p:cNvSpPr>
          <p:nvPr/>
        </p:nvSpPr>
        <p:spPr>
          <a:xfrm>
            <a:off x="733882" y="2659349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FFFD4DB-E878-7F45-86AE-2AA42FD424E0}"/>
              </a:ext>
            </a:extLst>
          </p:cNvPr>
          <p:cNvSpPr>
            <a:spLocks noChangeAspect="1"/>
          </p:cNvSpPr>
          <p:nvPr/>
        </p:nvSpPr>
        <p:spPr>
          <a:xfrm>
            <a:off x="1075758" y="2659349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45760BE1-CCC9-BB4C-AB71-5502F700AC5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615600"/>
            <a:ext cx="1049864" cy="540000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DC7B4C42-2D4B-0341-B619-79E0E1A326DE}"/>
              </a:ext>
            </a:extLst>
          </p:cNvPr>
          <p:cNvSpPr>
            <a:spLocks noChangeAspect="1"/>
          </p:cNvSpPr>
          <p:nvPr/>
        </p:nvSpPr>
        <p:spPr>
          <a:xfrm>
            <a:off x="4398954" y="1671818"/>
            <a:ext cx="259094" cy="271059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Oval 35">
            <a:extLst>
              <a:ext uri="{FF2B5EF4-FFF2-40B4-BE49-F238E27FC236}">
                <a16:creationId xmlns:a16="http://schemas.microsoft.com/office/drawing/2014/main" id="{480E74A9-CF07-46BC-B563-0E14D48D6623}"/>
              </a:ext>
            </a:extLst>
          </p:cNvPr>
          <p:cNvSpPr>
            <a:spLocks noChangeAspect="1"/>
          </p:cNvSpPr>
          <p:nvPr/>
        </p:nvSpPr>
        <p:spPr>
          <a:xfrm>
            <a:off x="4743752" y="1680903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Oval 35">
            <a:extLst>
              <a:ext uri="{FF2B5EF4-FFF2-40B4-BE49-F238E27FC236}">
                <a16:creationId xmlns:a16="http://schemas.microsoft.com/office/drawing/2014/main" id="{2B371C34-3785-4A0C-A756-3DE64842F16D}"/>
              </a:ext>
            </a:extLst>
          </p:cNvPr>
          <p:cNvSpPr>
            <a:spLocks noChangeAspect="1"/>
          </p:cNvSpPr>
          <p:nvPr/>
        </p:nvSpPr>
        <p:spPr>
          <a:xfrm>
            <a:off x="5088277" y="1679240"/>
            <a:ext cx="252000" cy="256113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Oval 35">
            <a:extLst>
              <a:ext uri="{FF2B5EF4-FFF2-40B4-BE49-F238E27FC236}">
                <a16:creationId xmlns:a16="http://schemas.microsoft.com/office/drawing/2014/main" id="{1646D661-86D5-41FB-BDA9-962C61C705DF}"/>
              </a:ext>
            </a:extLst>
          </p:cNvPr>
          <p:cNvSpPr>
            <a:spLocks noChangeAspect="1"/>
          </p:cNvSpPr>
          <p:nvPr/>
        </p:nvSpPr>
        <p:spPr>
          <a:xfrm>
            <a:off x="5428111" y="1681216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Oval 35">
            <a:extLst>
              <a:ext uri="{FF2B5EF4-FFF2-40B4-BE49-F238E27FC236}">
                <a16:creationId xmlns:a16="http://schemas.microsoft.com/office/drawing/2014/main" id="{B6C5F0FA-7E4F-4E25-919E-C9FAAEC9AA68}"/>
              </a:ext>
            </a:extLst>
          </p:cNvPr>
          <p:cNvSpPr>
            <a:spLocks noChangeAspect="1"/>
          </p:cNvSpPr>
          <p:nvPr/>
        </p:nvSpPr>
        <p:spPr>
          <a:xfrm>
            <a:off x="5760999" y="1679240"/>
            <a:ext cx="263637" cy="263637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Oval 38">
            <a:extLst>
              <a:ext uri="{FF2B5EF4-FFF2-40B4-BE49-F238E27FC236}">
                <a16:creationId xmlns:a16="http://schemas.microsoft.com/office/drawing/2014/main" id="{0D830E5B-C8BB-43FD-B558-7B13A3ECD0E5}"/>
              </a:ext>
            </a:extLst>
          </p:cNvPr>
          <p:cNvSpPr>
            <a:spLocks noChangeAspect="1"/>
          </p:cNvSpPr>
          <p:nvPr/>
        </p:nvSpPr>
        <p:spPr>
          <a:xfrm>
            <a:off x="4394497" y="2663086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Oval 38">
            <a:extLst>
              <a:ext uri="{FF2B5EF4-FFF2-40B4-BE49-F238E27FC236}">
                <a16:creationId xmlns:a16="http://schemas.microsoft.com/office/drawing/2014/main" id="{A7998AD9-C304-468E-996F-386AAFB0A427}"/>
              </a:ext>
            </a:extLst>
          </p:cNvPr>
          <p:cNvSpPr>
            <a:spLocks noChangeAspect="1"/>
          </p:cNvSpPr>
          <p:nvPr/>
        </p:nvSpPr>
        <p:spPr>
          <a:xfrm>
            <a:off x="6526884" y="2656065"/>
            <a:ext cx="255600" cy="265466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Oval 38">
            <a:extLst>
              <a:ext uri="{FF2B5EF4-FFF2-40B4-BE49-F238E27FC236}">
                <a16:creationId xmlns:a16="http://schemas.microsoft.com/office/drawing/2014/main" id="{F49FCA5E-5FBE-46BC-858A-875A5FC3F1A4}"/>
              </a:ext>
            </a:extLst>
          </p:cNvPr>
          <p:cNvSpPr>
            <a:spLocks noChangeAspect="1"/>
          </p:cNvSpPr>
          <p:nvPr/>
        </p:nvSpPr>
        <p:spPr>
          <a:xfrm>
            <a:off x="6191316" y="2665207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38">
            <a:extLst>
              <a:ext uri="{FF2B5EF4-FFF2-40B4-BE49-F238E27FC236}">
                <a16:creationId xmlns:a16="http://schemas.microsoft.com/office/drawing/2014/main" id="{04DA3539-1ADC-41A8-BC55-0B5C43491510}"/>
              </a:ext>
            </a:extLst>
          </p:cNvPr>
          <p:cNvSpPr>
            <a:spLocks noChangeAspect="1"/>
          </p:cNvSpPr>
          <p:nvPr/>
        </p:nvSpPr>
        <p:spPr>
          <a:xfrm>
            <a:off x="5760999" y="2663211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Oval 38">
            <a:extLst>
              <a:ext uri="{FF2B5EF4-FFF2-40B4-BE49-F238E27FC236}">
                <a16:creationId xmlns:a16="http://schemas.microsoft.com/office/drawing/2014/main" id="{239186FC-3F18-4B6B-A48C-136326D032D2}"/>
              </a:ext>
            </a:extLst>
          </p:cNvPr>
          <p:cNvSpPr>
            <a:spLocks noChangeAspect="1"/>
          </p:cNvSpPr>
          <p:nvPr/>
        </p:nvSpPr>
        <p:spPr>
          <a:xfrm>
            <a:off x="5420774" y="2664768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Oval 38">
            <a:extLst>
              <a:ext uri="{FF2B5EF4-FFF2-40B4-BE49-F238E27FC236}">
                <a16:creationId xmlns:a16="http://schemas.microsoft.com/office/drawing/2014/main" id="{D0D527A6-A330-48ED-A8B1-3621F989B284}"/>
              </a:ext>
            </a:extLst>
          </p:cNvPr>
          <p:cNvSpPr>
            <a:spLocks noChangeAspect="1"/>
          </p:cNvSpPr>
          <p:nvPr/>
        </p:nvSpPr>
        <p:spPr>
          <a:xfrm>
            <a:off x="5075635" y="2663086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Oval 38">
            <a:extLst>
              <a:ext uri="{FF2B5EF4-FFF2-40B4-BE49-F238E27FC236}">
                <a16:creationId xmlns:a16="http://schemas.microsoft.com/office/drawing/2014/main" id="{776B1130-4B74-4B8C-B202-6C0A32FC1226}"/>
              </a:ext>
            </a:extLst>
          </p:cNvPr>
          <p:cNvSpPr>
            <a:spLocks noChangeAspect="1"/>
          </p:cNvSpPr>
          <p:nvPr/>
        </p:nvSpPr>
        <p:spPr>
          <a:xfrm>
            <a:off x="4737173" y="2663086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Oval 35">
            <a:extLst>
              <a:ext uri="{FF2B5EF4-FFF2-40B4-BE49-F238E27FC236}">
                <a16:creationId xmlns:a16="http://schemas.microsoft.com/office/drawing/2014/main" id="{2D83F51C-37A5-406D-BD21-C121AE8CF7F9}"/>
              </a:ext>
            </a:extLst>
          </p:cNvPr>
          <p:cNvSpPr>
            <a:spLocks noChangeAspect="1"/>
          </p:cNvSpPr>
          <p:nvPr/>
        </p:nvSpPr>
        <p:spPr>
          <a:xfrm>
            <a:off x="8395500" y="1678817"/>
            <a:ext cx="252000" cy="256536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Oval 35">
            <a:extLst>
              <a:ext uri="{FF2B5EF4-FFF2-40B4-BE49-F238E27FC236}">
                <a16:creationId xmlns:a16="http://schemas.microsoft.com/office/drawing/2014/main" id="{BD5819D6-2E83-4E29-8DE6-912B701C4667}"/>
              </a:ext>
            </a:extLst>
          </p:cNvPr>
          <p:cNvSpPr>
            <a:spLocks noChangeAspect="1"/>
          </p:cNvSpPr>
          <p:nvPr/>
        </p:nvSpPr>
        <p:spPr>
          <a:xfrm>
            <a:off x="8724073" y="1676689"/>
            <a:ext cx="266188" cy="266188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Oval 35">
            <a:extLst>
              <a:ext uri="{FF2B5EF4-FFF2-40B4-BE49-F238E27FC236}">
                <a16:creationId xmlns:a16="http://schemas.microsoft.com/office/drawing/2014/main" id="{7C671BDB-7729-4025-890E-B4517FA999FF}"/>
              </a:ext>
            </a:extLst>
          </p:cNvPr>
          <p:cNvSpPr>
            <a:spLocks noChangeAspect="1"/>
          </p:cNvSpPr>
          <p:nvPr/>
        </p:nvSpPr>
        <p:spPr>
          <a:xfrm>
            <a:off x="9075671" y="1678817"/>
            <a:ext cx="252000" cy="26406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35">
            <a:extLst>
              <a:ext uri="{FF2B5EF4-FFF2-40B4-BE49-F238E27FC236}">
                <a16:creationId xmlns:a16="http://schemas.microsoft.com/office/drawing/2014/main" id="{F93DA71D-A7E0-4647-8004-56E750FA121D}"/>
              </a:ext>
            </a:extLst>
          </p:cNvPr>
          <p:cNvSpPr>
            <a:spLocks noChangeAspect="1"/>
          </p:cNvSpPr>
          <p:nvPr/>
        </p:nvSpPr>
        <p:spPr>
          <a:xfrm>
            <a:off x="9411803" y="1676578"/>
            <a:ext cx="266188" cy="266188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Oval 35">
            <a:extLst>
              <a:ext uri="{FF2B5EF4-FFF2-40B4-BE49-F238E27FC236}">
                <a16:creationId xmlns:a16="http://schemas.microsoft.com/office/drawing/2014/main" id="{27E7FEB9-D7CC-4A22-9F0C-893EA633531E}"/>
              </a:ext>
            </a:extLst>
          </p:cNvPr>
          <p:cNvSpPr>
            <a:spLocks noChangeAspect="1"/>
          </p:cNvSpPr>
          <p:nvPr/>
        </p:nvSpPr>
        <p:spPr>
          <a:xfrm>
            <a:off x="9758644" y="1683031"/>
            <a:ext cx="255444" cy="255444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Oval 35">
            <a:extLst>
              <a:ext uri="{FF2B5EF4-FFF2-40B4-BE49-F238E27FC236}">
                <a16:creationId xmlns:a16="http://schemas.microsoft.com/office/drawing/2014/main" id="{940937B0-BDC8-4D7A-BD05-07A478FB17AE}"/>
              </a:ext>
            </a:extLst>
          </p:cNvPr>
          <p:cNvSpPr>
            <a:spLocks noChangeAspect="1"/>
          </p:cNvSpPr>
          <p:nvPr/>
        </p:nvSpPr>
        <p:spPr>
          <a:xfrm>
            <a:off x="10184241" y="1681216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Oval 35">
            <a:extLst>
              <a:ext uri="{FF2B5EF4-FFF2-40B4-BE49-F238E27FC236}">
                <a16:creationId xmlns:a16="http://schemas.microsoft.com/office/drawing/2014/main" id="{EF137867-ADBD-48FE-AC3A-A3ED1B090C12}"/>
              </a:ext>
            </a:extLst>
          </p:cNvPr>
          <p:cNvSpPr>
            <a:spLocks noChangeAspect="1"/>
          </p:cNvSpPr>
          <p:nvPr/>
        </p:nvSpPr>
        <p:spPr>
          <a:xfrm>
            <a:off x="10521305" y="1675094"/>
            <a:ext cx="266188" cy="266188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Oval 35">
            <a:extLst>
              <a:ext uri="{FF2B5EF4-FFF2-40B4-BE49-F238E27FC236}">
                <a16:creationId xmlns:a16="http://schemas.microsoft.com/office/drawing/2014/main" id="{947B2191-3D82-42FE-B041-0AAFF5C9A9FB}"/>
              </a:ext>
            </a:extLst>
          </p:cNvPr>
          <p:cNvSpPr>
            <a:spLocks noChangeAspect="1"/>
          </p:cNvSpPr>
          <p:nvPr/>
        </p:nvSpPr>
        <p:spPr>
          <a:xfrm>
            <a:off x="10859624" y="1680269"/>
            <a:ext cx="258206" cy="258206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Oval 35">
            <a:extLst>
              <a:ext uri="{FF2B5EF4-FFF2-40B4-BE49-F238E27FC236}">
                <a16:creationId xmlns:a16="http://schemas.microsoft.com/office/drawing/2014/main" id="{871FBF62-322E-47CE-81F5-589EBCF96C1E}"/>
              </a:ext>
            </a:extLst>
          </p:cNvPr>
          <p:cNvSpPr>
            <a:spLocks noChangeAspect="1"/>
          </p:cNvSpPr>
          <p:nvPr/>
        </p:nvSpPr>
        <p:spPr>
          <a:xfrm>
            <a:off x="11199856" y="1683354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Oval 35">
            <a:extLst>
              <a:ext uri="{FF2B5EF4-FFF2-40B4-BE49-F238E27FC236}">
                <a16:creationId xmlns:a16="http://schemas.microsoft.com/office/drawing/2014/main" id="{6B173AD9-32C2-4248-A08C-CC76BE7DDC68}"/>
              </a:ext>
            </a:extLst>
          </p:cNvPr>
          <p:cNvSpPr>
            <a:spLocks noChangeAspect="1"/>
          </p:cNvSpPr>
          <p:nvPr/>
        </p:nvSpPr>
        <p:spPr>
          <a:xfrm>
            <a:off x="11535966" y="1682323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Oval 34">
            <a:extLst>
              <a:ext uri="{FF2B5EF4-FFF2-40B4-BE49-F238E27FC236}">
                <a16:creationId xmlns:a16="http://schemas.microsoft.com/office/drawing/2014/main" id="{F8530DCF-59D9-4EF7-8A12-16DD8B42FBA7}"/>
              </a:ext>
            </a:extLst>
          </p:cNvPr>
          <p:cNvSpPr>
            <a:spLocks noChangeAspect="1"/>
          </p:cNvSpPr>
          <p:nvPr/>
        </p:nvSpPr>
        <p:spPr>
          <a:xfrm>
            <a:off x="8391763" y="2027479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Oval 38">
            <a:extLst>
              <a:ext uri="{FF2B5EF4-FFF2-40B4-BE49-F238E27FC236}">
                <a16:creationId xmlns:a16="http://schemas.microsoft.com/office/drawing/2014/main" id="{5DF80560-3045-417E-B30B-3D8C79622B3A}"/>
              </a:ext>
            </a:extLst>
          </p:cNvPr>
          <p:cNvSpPr>
            <a:spLocks noChangeAspect="1"/>
          </p:cNvSpPr>
          <p:nvPr/>
        </p:nvSpPr>
        <p:spPr>
          <a:xfrm>
            <a:off x="8395586" y="2663790"/>
            <a:ext cx="255600" cy="266149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Oval 38">
            <a:extLst>
              <a:ext uri="{FF2B5EF4-FFF2-40B4-BE49-F238E27FC236}">
                <a16:creationId xmlns:a16="http://schemas.microsoft.com/office/drawing/2014/main" id="{3F2B9147-D155-4260-BF37-1C545B35EC91}"/>
              </a:ext>
            </a:extLst>
          </p:cNvPr>
          <p:cNvSpPr>
            <a:spLocks noChangeAspect="1"/>
          </p:cNvSpPr>
          <p:nvPr/>
        </p:nvSpPr>
        <p:spPr>
          <a:xfrm>
            <a:off x="11541094" y="2665570"/>
            <a:ext cx="255600" cy="263301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Oval 38">
            <a:extLst>
              <a:ext uri="{FF2B5EF4-FFF2-40B4-BE49-F238E27FC236}">
                <a16:creationId xmlns:a16="http://schemas.microsoft.com/office/drawing/2014/main" id="{D9277A85-A13A-45C4-9E3F-38F7086E773F}"/>
              </a:ext>
            </a:extLst>
          </p:cNvPr>
          <p:cNvSpPr>
            <a:spLocks noChangeAspect="1"/>
          </p:cNvSpPr>
          <p:nvPr/>
        </p:nvSpPr>
        <p:spPr>
          <a:xfrm>
            <a:off x="11203099" y="2664268"/>
            <a:ext cx="255600" cy="264604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Oval 38">
            <a:extLst>
              <a:ext uri="{FF2B5EF4-FFF2-40B4-BE49-F238E27FC236}">
                <a16:creationId xmlns:a16="http://schemas.microsoft.com/office/drawing/2014/main" id="{7D59A0A7-CD34-48CB-A30D-4B53196A1D61}"/>
              </a:ext>
            </a:extLst>
          </p:cNvPr>
          <p:cNvSpPr>
            <a:spLocks noChangeAspect="1"/>
          </p:cNvSpPr>
          <p:nvPr/>
        </p:nvSpPr>
        <p:spPr>
          <a:xfrm>
            <a:off x="10863202" y="2661697"/>
            <a:ext cx="255600" cy="267175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Oval 38">
            <a:extLst>
              <a:ext uri="{FF2B5EF4-FFF2-40B4-BE49-F238E27FC236}">
                <a16:creationId xmlns:a16="http://schemas.microsoft.com/office/drawing/2014/main" id="{C5B960F8-B404-4D0E-94B6-97548A76C83A}"/>
              </a:ext>
            </a:extLst>
          </p:cNvPr>
          <p:cNvSpPr>
            <a:spLocks noChangeAspect="1"/>
          </p:cNvSpPr>
          <p:nvPr/>
        </p:nvSpPr>
        <p:spPr>
          <a:xfrm>
            <a:off x="10527973" y="2662421"/>
            <a:ext cx="255600" cy="267175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Oval 38">
            <a:extLst>
              <a:ext uri="{FF2B5EF4-FFF2-40B4-BE49-F238E27FC236}">
                <a16:creationId xmlns:a16="http://schemas.microsoft.com/office/drawing/2014/main" id="{D9524F73-C3D7-466D-BEDF-74658511E5D4}"/>
              </a:ext>
            </a:extLst>
          </p:cNvPr>
          <p:cNvSpPr>
            <a:spLocks noChangeAspect="1"/>
          </p:cNvSpPr>
          <p:nvPr/>
        </p:nvSpPr>
        <p:spPr>
          <a:xfrm>
            <a:off x="10188191" y="2661697"/>
            <a:ext cx="255600" cy="2679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Oval 38">
            <a:extLst>
              <a:ext uri="{FF2B5EF4-FFF2-40B4-BE49-F238E27FC236}">
                <a16:creationId xmlns:a16="http://schemas.microsoft.com/office/drawing/2014/main" id="{177E0FD8-4DB2-4C88-8B34-07122C5F2347}"/>
              </a:ext>
            </a:extLst>
          </p:cNvPr>
          <p:cNvSpPr>
            <a:spLocks noChangeAspect="1"/>
          </p:cNvSpPr>
          <p:nvPr/>
        </p:nvSpPr>
        <p:spPr>
          <a:xfrm>
            <a:off x="9762088" y="2665911"/>
            <a:ext cx="255600" cy="264027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Oval 38">
            <a:extLst>
              <a:ext uri="{FF2B5EF4-FFF2-40B4-BE49-F238E27FC236}">
                <a16:creationId xmlns:a16="http://schemas.microsoft.com/office/drawing/2014/main" id="{57269E47-BBEC-4DEE-B49A-D5B6AA11EF58}"/>
              </a:ext>
            </a:extLst>
          </p:cNvPr>
          <p:cNvSpPr>
            <a:spLocks noChangeAspect="1"/>
          </p:cNvSpPr>
          <p:nvPr/>
        </p:nvSpPr>
        <p:spPr>
          <a:xfrm>
            <a:off x="9417649" y="2665571"/>
            <a:ext cx="255600" cy="264026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Oval 38">
            <a:extLst>
              <a:ext uri="{FF2B5EF4-FFF2-40B4-BE49-F238E27FC236}">
                <a16:creationId xmlns:a16="http://schemas.microsoft.com/office/drawing/2014/main" id="{5A8D4EE7-FA32-4A18-9210-8E1F377F51E3}"/>
              </a:ext>
            </a:extLst>
          </p:cNvPr>
          <p:cNvSpPr>
            <a:spLocks noChangeAspect="1"/>
          </p:cNvSpPr>
          <p:nvPr/>
        </p:nvSpPr>
        <p:spPr>
          <a:xfrm>
            <a:off x="9076724" y="2668482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Oval 38">
            <a:extLst>
              <a:ext uri="{FF2B5EF4-FFF2-40B4-BE49-F238E27FC236}">
                <a16:creationId xmlns:a16="http://schemas.microsoft.com/office/drawing/2014/main" id="{CA39356A-5C0C-44B5-B700-F4429AD91F6B}"/>
              </a:ext>
            </a:extLst>
          </p:cNvPr>
          <p:cNvSpPr>
            <a:spLocks noChangeAspect="1"/>
          </p:cNvSpPr>
          <p:nvPr/>
        </p:nvSpPr>
        <p:spPr>
          <a:xfrm>
            <a:off x="8734048" y="2668482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Oval 38">
            <a:extLst>
              <a:ext uri="{FF2B5EF4-FFF2-40B4-BE49-F238E27FC236}">
                <a16:creationId xmlns:a16="http://schemas.microsoft.com/office/drawing/2014/main" id="{9663F397-A956-42CA-A304-EAAA72668F39}"/>
              </a:ext>
            </a:extLst>
          </p:cNvPr>
          <p:cNvSpPr>
            <a:spLocks noChangeAspect="1"/>
          </p:cNvSpPr>
          <p:nvPr/>
        </p:nvSpPr>
        <p:spPr>
          <a:xfrm>
            <a:off x="8393115" y="3008572"/>
            <a:ext cx="255600" cy="266149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Oval 38">
            <a:extLst>
              <a:ext uri="{FF2B5EF4-FFF2-40B4-BE49-F238E27FC236}">
                <a16:creationId xmlns:a16="http://schemas.microsoft.com/office/drawing/2014/main" id="{23251908-EAFD-4117-9D67-9F30C20499B8}"/>
              </a:ext>
            </a:extLst>
          </p:cNvPr>
          <p:cNvSpPr>
            <a:spLocks noChangeAspect="1"/>
          </p:cNvSpPr>
          <p:nvPr/>
        </p:nvSpPr>
        <p:spPr>
          <a:xfrm>
            <a:off x="9759617" y="3008870"/>
            <a:ext cx="255600" cy="264026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Oval 38">
            <a:extLst>
              <a:ext uri="{FF2B5EF4-FFF2-40B4-BE49-F238E27FC236}">
                <a16:creationId xmlns:a16="http://schemas.microsoft.com/office/drawing/2014/main" id="{5A284062-8234-44AF-AD19-2AEF40C61B2E}"/>
              </a:ext>
            </a:extLst>
          </p:cNvPr>
          <p:cNvSpPr>
            <a:spLocks noChangeAspect="1"/>
          </p:cNvSpPr>
          <p:nvPr/>
        </p:nvSpPr>
        <p:spPr>
          <a:xfrm>
            <a:off x="9419392" y="3008870"/>
            <a:ext cx="255600" cy="264026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Oval 38">
            <a:extLst>
              <a:ext uri="{FF2B5EF4-FFF2-40B4-BE49-F238E27FC236}">
                <a16:creationId xmlns:a16="http://schemas.microsoft.com/office/drawing/2014/main" id="{4CBF5811-87ED-4747-AB63-517DA6286C51}"/>
              </a:ext>
            </a:extLst>
          </p:cNvPr>
          <p:cNvSpPr>
            <a:spLocks noChangeAspect="1"/>
          </p:cNvSpPr>
          <p:nvPr/>
        </p:nvSpPr>
        <p:spPr>
          <a:xfrm>
            <a:off x="9078467" y="3008573"/>
            <a:ext cx="255600" cy="266148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Oval 38">
            <a:extLst>
              <a:ext uri="{FF2B5EF4-FFF2-40B4-BE49-F238E27FC236}">
                <a16:creationId xmlns:a16="http://schemas.microsoft.com/office/drawing/2014/main" id="{83EF7BCF-ECF6-4BC2-B723-61E940A95604}"/>
              </a:ext>
            </a:extLst>
          </p:cNvPr>
          <p:cNvSpPr>
            <a:spLocks noChangeAspect="1"/>
          </p:cNvSpPr>
          <p:nvPr/>
        </p:nvSpPr>
        <p:spPr>
          <a:xfrm>
            <a:off x="8735791" y="3008573"/>
            <a:ext cx="255600" cy="266148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Oval 38">
            <a:extLst>
              <a:ext uri="{FF2B5EF4-FFF2-40B4-BE49-F238E27FC236}">
                <a16:creationId xmlns:a16="http://schemas.microsoft.com/office/drawing/2014/main" id="{4DCC646E-3B36-4432-90A4-7ED85CF53DE1}"/>
              </a:ext>
            </a:extLst>
          </p:cNvPr>
          <p:cNvSpPr>
            <a:spLocks noChangeAspect="1"/>
          </p:cNvSpPr>
          <p:nvPr/>
        </p:nvSpPr>
        <p:spPr>
          <a:xfrm>
            <a:off x="10188191" y="3008573"/>
            <a:ext cx="255600" cy="264026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Textfeld 88">
            <a:extLst>
              <a:ext uri="{FF2B5EF4-FFF2-40B4-BE49-F238E27FC236}">
                <a16:creationId xmlns:a16="http://schemas.microsoft.com/office/drawing/2014/main" id="{ECE9223D-0DD1-5A48-9E39-9AEEFE7AFAA5}"/>
              </a:ext>
            </a:extLst>
          </p:cNvPr>
          <p:cNvSpPr txBox="1"/>
          <p:nvPr/>
        </p:nvSpPr>
        <p:spPr>
          <a:xfrm>
            <a:off x="4833303" y="6118671"/>
            <a:ext cx="2525394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9" name="Oval 35">
            <a:extLst>
              <a:ext uri="{FF2B5EF4-FFF2-40B4-BE49-F238E27FC236}">
                <a16:creationId xmlns:a16="http://schemas.microsoft.com/office/drawing/2014/main" id="{0B2F868F-9614-494B-ACE7-9AD94372E35C}"/>
              </a:ext>
            </a:extLst>
          </p:cNvPr>
          <p:cNvSpPr>
            <a:spLocks noChangeAspect="1"/>
          </p:cNvSpPr>
          <p:nvPr/>
        </p:nvSpPr>
        <p:spPr>
          <a:xfrm>
            <a:off x="6200461" y="1676940"/>
            <a:ext cx="252000" cy="264342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Oval 35">
            <a:extLst>
              <a:ext uri="{FF2B5EF4-FFF2-40B4-BE49-F238E27FC236}">
                <a16:creationId xmlns:a16="http://schemas.microsoft.com/office/drawing/2014/main" id="{2B4460CA-1ABC-BE40-85C0-E0D6AD42A0F2}"/>
              </a:ext>
            </a:extLst>
          </p:cNvPr>
          <p:cNvSpPr>
            <a:spLocks noChangeAspect="1"/>
          </p:cNvSpPr>
          <p:nvPr/>
        </p:nvSpPr>
        <p:spPr>
          <a:xfrm>
            <a:off x="6533311" y="1670818"/>
            <a:ext cx="266188" cy="266188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Oval 35">
            <a:extLst>
              <a:ext uri="{FF2B5EF4-FFF2-40B4-BE49-F238E27FC236}">
                <a16:creationId xmlns:a16="http://schemas.microsoft.com/office/drawing/2014/main" id="{A615B8BA-915A-DC47-A2E9-D5BDED086CB9}"/>
              </a:ext>
            </a:extLst>
          </p:cNvPr>
          <p:cNvSpPr>
            <a:spLocks noChangeAspect="1"/>
          </p:cNvSpPr>
          <p:nvPr/>
        </p:nvSpPr>
        <p:spPr>
          <a:xfrm>
            <a:off x="6871630" y="1680207"/>
            <a:ext cx="258206" cy="258206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57BAEE92-0DFA-884A-96A8-3D3918BD3941}"/>
              </a:ext>
            </a:extLst>
          </p:cNvPr>
          <p:cNvSpPr>
            <a:spLocks noChangeAspect="1"/>
          </p:cNvSpPr>
          <p:nvPr/>
        </p:nvSpPr>
        <p:spPr>
          <a:xfrm>
            <a:off x="7209824" y="1678932"/>
            <a:ext cx="252000" cy="26235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Oval 35">
            <a:extLst>
              <a:ext uri="{FF2B5EF4-FFF2-40B4-BE49-F238E27FC236}">
                <a16:creationId xmlns:a16="http://schemas.microsoft.com/office/drawing/2014/main" id="{6413F906-835A-E14F-9F12-65103A66F973}"/>
              </a:ext>
            </a:extLst>
          </p:cNvPr>
          <p:cNvSpPr>
            <a:spLocks noChangeAspect="1"/>
          </p:cNvSpPr>
          <p:nvPr/>
        </p:nvSpPr>
        <p:spPr>
          <a:xfrm>
            <a:off x="7552186" y="1678047"/>
            <a:ext cx="252000" cy="26235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Oval 35">
            <a:extLst>
              <a:ext uri="{FF2B5EF4-FFF2-40B4-BE49-F238E27FC236}">
                <a16:creationId xmlns:a16="http://schemas.microsoft.com/office/drawing/2014/main" id="{B271BA36-9061-4846-A8C8-D8E1D89DAD92}"/>
              </a:ext>
            </a:extLst>
          </p:cNvPr>
          <p:cNvSpPr>
            <a:spLocks noChangeAspect="1"/>
          </p:cNvSpPr>
          <p:nvPr/>
        </p:nvSpPr>
        <p:spPr>
          <a:xfrm>
            <a:off x="8738850" y="2023380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Oval 35">
            <a:extLst>
              <a:ext uri="{FF2B5EF4-FFF2-40B4-BE49-F238E27FC236}">
                <a16:creationId xmlns:a16="http://schemas.microsoft.com/office/drawing/2014/main" id="{FA110391-E4B9-8E42-93C4-A6FE4DABD6E2}"/>
              </a:ext>
            </a:extLst>
          </p:cNvPr>
          <p:cNvSpPr>
            <a:spLocks noChangeAspect="1"/>
          </p:cNvSpPr>
          <p:nvPr/>
        </p:nvSpPr>
        <p:spPr>
          <a:xfrm>
            <a:off x="9075914" y="2017258"/>
            <a:ext cx="266188" cy="266188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Oval 35">
            <a:extLst>
              <a:ext uri="{FF2B5EF4-FFF2-40B4-BE49-F238E27FC236}">
                <a16:creationId xmlns:a16="http://schemas.microsoft.com/office/drawing/2014/main" id="{198E145C-8492-3643-BFEF-3C335A2B9CE7}"/>
              </a:ext>
            </a:extLst>
          </p:cNvPr>
          <p:cNvSpPr>
            <a:spLocks noChangeAspect="1"/>
          </p:cNvSpPr>
          <p:nvPr/>
        </p:nvSpPr>
        <p:spPr>
          <a:xfrm>
            <a:off x="9414233" y="2022433"/>
            <a:ext cx="258206" cy="258206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Oval 35">
            <a:extLst>
              <a:ext uri="{FF2B5EF4-FFF2-40B4-BE49-F238E27FC236}">
                <a16:creationId xmlns:a16="http://schemas.microsoft.com/office/drawing/2014/main" id="{F453A710-D5A0-334D-ADFF-24FFE0AAA353}"/>
              </a:ext>
            </a:extLst>
          </p:cNvPr>
          <p:cNvSpPr>
            <a:spLocks noChangeAspect="1"/>
          </p:cNvSpPr>
          <p:nvPr/>
        </p:nvSpPr>
        <p:spPr>
          <a:xfrm>
            <a:off x="9758679" y="2021304"/>
            <a:ext cx="252000" cy="254076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Oval 38">
            <a:extLst>
              <a:ext uri="{FF2B5EF4-FFF2-40B4-BE49-F238E27FC236}">
                <a16:creationId xmlns:a16="http://schemas.microsoft.com/office/drawing/2014/main" id="{67D11A9E-2DE0-0C45-9815-5C4A39520488}"/>
              </a:ext>
            </a:extLst>
          </p:cNvPr>
          <p:cNvSpPr>
            <a:spLocks noChangeAspect="1"/>
          </p:cNvSpPr>
          <p:nvPr/>
        </p:nvSpPr>
        <p:spPr>
          <a:xfrm>
            <a:off x="10527973" y="3008571"/>
            <a:ext cx="255600" cy="266149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Oval 38">
            <a:extLst>
              <a:ext uri="{FF2B5EF4-FFF2-40B4-BE49-F238E27FC236}">
                <a16:creationId xmlns:a16="http://schemas.microsoft.com/office/drawing/2014/main" id="{DE55CC70-163B-094F-A56E-EB32B642FA91}"/>
              </a:ext>
            </a:extLst>
          </p:cNvPr>
          <p:cNvSpPr>
            <a:spLocks noChangeAspect="1"/>
          </p:cNvSpPr>
          <p:nvPr/>
        </p:nvSpPr>
        <p:spPr>
          <a:xfrm>
            <a:off x="10866435" y="3008572"/>
            <a:ext cx="255600" cy="266148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6D8FCE99-D4A3-4C49-A206-6ACA5BC21F34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pic>
        <p:nvPicPr>
          <p:cNvPr id="114" name="Grafik 113">
            <a:extLst>
              <a:ext uri="{FF2B5EF4-FFF2-40B4-BE49-F238E27FC236}">
                <a16:creationId xmlns:a16="http://schemas.microsoft.com/office/drawing/2014/main" id="{CE930B3D-C884-C247-B4C5-EF3C62D19A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11094720" y="563935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1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chteck 17">
            <a:extLst>
              <a:ext uri="{FF2B5EF4-FFF2-40B4-BE49-F238E27FC236}">
                <a16:creationId xmlns:a16="http://schemas.microsoft.com/office/drawing/2014/main" id="{6C164E4C-CF33-9C4A-84E1-3A61F6F1EC14}"/>
              </a:ext>
            </a:extLst>
          </p:cNvPr>
          <p:cNvSpPr/>
          <p:nvPr/>
        </p:nvSpPr>
        <p:spPr>
          <a:xfrm rot="16200000">
            <a:off x="192622" y="1863790"/>
            <a:ext cx="3615369" cy="310787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A969F713-D280-6A4A-BA0A-5ACE7C852E67}"/>
              </a:ext>
            </a:extLst>
          </p:cNvPr>
          <p:cNvSpPr>
            <a:spLocks/>
          </p:cNvSpPr>
          <p:nvPr/>
        </p:nvSpPr>
        <p:spPr>
          <a:xfrm>
            <a:off x="6428125" y="4358559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F061D79-B5D3-214B-A738-A8218B12ADA1}"/>
              </a:ext>
            </a:extLst>
          </p:cNvPr>
          <p:cNvSpPr>
            <a:spLocks/>
          </p:cNvSpPr>
          <p:nvPr/>
        </p:nvSpPr>
        <p:spPr>
          <a:xfrm>
            <a:off x="4919843" y="4379095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9C1D2608-85DF-FF43-A2E2-485206F4192B}"/>
              </a:ext>
            </a:extLst>
          </p:cNvPr>
          <p:cNvSpPr>
            <a:spLocks/>
          </p:cNvSpPr>
          <p:nvPr/>
        </p:nvSpPr>
        <p:spPr>
          <a:xfrm>
            <a:off x="8785961" y="4325659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808502E0-5AF3-9442-86D5-F5CF4F8177A3}"/>
              </a:ext>
            </a:extLst>
          </p:cNvPr>
          <p:cNvSpPr>
            <a:spLocks/>
          </p:cNvSpPr>
          <p:nvPr/>
        </p:nvSpPr>
        <p:spPr>
          <a:xfrm>
            <a:off x="10294243" y="4325109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8F730DF-8DA9-9042-BCE4-46436A119670}"/>
              </a:ext>
            </a:extLst>
          </p:cNvPr>
          <p:cNvGrpSpPr>
            <a:grpSpLocks noChangeAspect="1"/>
          </p:cNvGrpSpPr>
          <p:nvPr/>
        </p:nvGrpSpPr>
        <p:grpSpPr>
          <a:xfrm>
            <a:off x="8373908" y="2280673"/>
            <a:ext cx="2706961" cy="1676285"/>
            <a:chOff x="7150916" y="2620553"/>
            <a:chExt cx="2325097" cy="1439815"/>
          </a:xfrm>
        </p:grpSpPr>
        <p:sp>
          <p:nvSpPr>
            <p:cNvPr id="30" name="Abgerundetes Rechteck 29">
              <a:extLst>
                <a:ext uri="{FF2B5EF4-FFF2-40B4-BE49-F238E27FC236}">
                  <a16:creationId xmlns:a16="http://schemas.microsoft.com/office/drawing/2014/main" id="{0641D4AB-7C5D-0547-9FDD-4AA29EE4DDA5}"/>
                </a:ext>
              </a:extLst>
            </p:cNvPr>
            <p:cNvSpPr/>
            <p:nvPr/>
          </p:nvSpPr>
          <p:spPr>
            <a:xfrm>
              <a:off x="7150916" y="2620553"/>
              <a:ext cx="1079877" cy="1439815"/>
            </a:xfrm>
            <a:prstGeom prst="roundRect">
              <a:avLst>
                <a:gd name="adj" fmla="val 627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7F27A4D9-527A-924F-B6AD-61D1BC52E309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000" y="2667600"/>
              <a:ext cx="359959" cy="359954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51B1E019-2725-8D45-9D9E-D77E63DF6A59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96" y="3454278"/>
              <a:ext cx="359959" cy="359954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2CCB19FB-8825-B94F-928B-5F331D9AED18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1892" y="3333097"/>
              <a:ext cx="359959" cy="359954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7974CC7D-B4C2-3F4A-9CF9-2534D6B4FA65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282" y="3664949"/>
              <a:ext cx="359959" cy="359954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9D9288B8-7631-6F43-B89C-551887EB1402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9308" y="3015241"/>
              <a:ext cx="359959" cy="359954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83683055-296E-8A4E-9B57-C75906D88B31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485" y="2665054"/>
              <a:ext cx="359959" cy="359954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DDDC4BF2-61BA-8140-A462-8924ECBAF01E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8608" y="2635236"/>
              <a:ext cx="359959" cy="359954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0D5EE7DE-6930-0943-A40F-37B93EB4993B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3894" y="2627875"/>
              <a:ext cx="359959" cy="359954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E2DBCD9D-00BD-1042-A575-73EA459F7F9D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7133" y="3069390"/>
              <a:ext cx="359959" cy="359954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983D4F72-5078-D74E-9B4C-BE60D9B7DEFE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524" y="3263506"/>
              <a:ext cx="359959" cy="359954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6E30B415-71B4-6B4C-969E-AE532F954ACA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8746" y="2817539"/>
              <a:ext cx="359959" cy="359954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BA3BDECE-A7EE-F74B-87F1-38A1D9A9D5D8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9057" y="3673511"/>
              <a:ext cx="359959" cy="359954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49387C4B-0F2A-3E47-BBB8-8469BA85020E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6448" y="3664928"/>
              <a:ext cx="359959" cy="359954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4D4338C5-CC6D-D340-86A6-6A36FEC109B9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3670" y="2987830"/>
              <a:ext cx="359959" cy="359954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5FE97D8A-733A-F541-B7E6-8743A8441D2B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6054" y="3375193"/>
              <a:ext cx="359959" cy="359954"/>
            </a:xfrm>
            <a:prstGeom prst="rect">
              <a:avLst/>
            </a:prstGeom>
          </p:spPr>
        </p:pic>
      </p:grpSp>
      <p:pic>
        <p:nvPicPr>
          <p:cNvPr id="57" name="Grafik 56">
            <a:extLst>
              <a:ext uri="{FF2B5EF4-FFF2-40B4-BE49-F238E27FC236}">
                <a16:creationId xmlns:a16="http://schemas.microsoft.com/office/drawing/2014/main" id="{EF1260FB-4BDC-A344-9C2B-49EA2DDB40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615600"/>
            <a:ext cx="1049864" cy="540000"/>
          </a:xfrm>
          <a:prstGeom prst="rect">
            <a:avLst/>
          </a:prstGeom>
        </p:spPr>
      </p:pic>
      <p:sp>
        <p:nvSpPr>
          <p:cNvPr id="58" name="Rechteck 57">
            <a:extLst>
              <a:ext uri="{FF2B5EF4-FFF2-40B4-BE49-F238E27FC236}">
                <a16:creationId xmlns:a16="http://schemas.microsoft.com/office/drawing/2014/main" id="{9C44E949-B959-6040-B079-571C1817FBF0}"/>
              </a:ext>
            </a:extLst>
          </p:cNvPr>
          <p:cNvSpPr/>
          <p:nvPr/>
        </p:nvSpPr>
        <p:spPr>
          <a:xfrm rot="16200000">
            <a:off x="4059286" y="1863791"/>
            <a:ext cx="3615369" cy="310787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C5CA82B1-21A1-EB4A-ABE2-E199F0AEDB9B}"/>
              </a:ext>
            </a:extLst>
          </p:cNvPr>
          <p:cNvSpPr/>
          <p:nvPr/>
        </p:nvSpPr>
        <p:spPr>
          <a:xfrm rot="16200000">
            <a:off x="7932256" y="1863791"/>
            <a:ext cx="3615369" cy="310787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0" name="Abgerundetes Rechteck 59">
            <a:extLst>
              <a:ext uri="{FF2B5EF4-FFF2-40B4-BE49-F238E27FC236}">
                <a16:creationId xmlns:a16="http://schemas.microsoft.com/office/drawing/2014/main" id="{38DE09AD-803C-C446-9B6B-DEDF073BA57F}"/>
              </a:ext>
            </a:extLst>
          </p:cNvPr>
          <p:cNvSpPr/>
          <p:nvPr/>
        </p:nvSpPr>
        <p:spPr>
          <a:xfrm>
            <a:off x="655142" y="2619252"/>
            <a:ext cx="1080000" cy="1080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s Rechteck 60">
            <a:extLst>
              <a:ext uri="{FF2B5EF4-FFF2-40B4-BE49-F238E27FC236}">
                <a16:creationId xmlns:a16="http://schemas.microsoft.com/office/drawing/2014/main" id="{A7BF7041-304A-0745-BC6D-59A292CFDED4}"/>
              </a:ext>
            </a:extLst>
          </p:cNvPr>
          <p:cNvSpPr/>
          <p:nvPr/>
        </p:nvSpPr>
        <p:spPr>
          <a:xfrm>
            <a:off x="2185058" y="2619252"/>
            <a:ext cx="1080000" cy="1080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FC17E598-011E-F44D-AE0E-135020878C02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2368206" y="2752532"/>
            <a:ext cx="252000" cy="25200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CC7F7F37-DC73-F442-894E-1E2E552576C3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2361952" y="3309273"/>
            <a:ext cx="252000" cy="252000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81475EF0-5B88-AB4D-963D-22F533A08421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2844910" y="2764898"/>
            <a:ext cx="252000" cy="252000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39DB8810-721F-3E46-8C9E-78D746935402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2839439" y="3308974"/>
            <a:ext cx="252000" cy="252000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88985FB7-B64B-BF4F-996F-CA613BA158EB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809684" y="3308312"/>
            <a:ext cx="252000" cy="252000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67ACC05F-6937-3043-84FC-3422CD390E85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1319938" y="2736641"/>
            <a:ext cx="252000" cy="252000"/>
          </a:xfrm>
          <a:prstGeom prst="rect">
            <a:avLst/>
          </a:prstGeom>
        </p:spPr>
      </p:pic>
      <p:sp>
        <p:nvSpPr>
          <p:cNvPr id="68" name="Rechteck 67">
            <a:extLst>
              <a:ext uri="{FF2B5EF4-FFF2-40B4-BE49-F238E27FC236}">
                <a16:creationId xmlns:a16="http://schemas.microsoft.com/office/drawing/2014/main" id="{54F3B04D-C79A-9649-BBC4-2A3ABF6FCA64}"/>
              </a:ext>
            </a:extLst>
          </p:cNvPr>
          <p:cNvSpPr>
            <a:spLocks/>
          </p:cNvSpPr>
          <p:nvPr/>
        </p:nvSpPr>
        <p:spPr>
          <a:xfrm>
            <a:off x="2479138" y="4325109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D9DD2D3A-394A-0A48-8D19-21722A6DF57B}"/>
              </a:ext>
            </a:extLst>
          </p:cNvPr>
          <p:cNvSpPr>
            <a:spLocks/>
          </p:cNvSpPr>
          <p:nvPr/>
        </p:nvSpPr>
        <p:spPr>
          <a:xfrm>
            <a:off x="970856" y="4345645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pic>
        <p:nvPicPr>
          <p:cNvPr id="71" name="Grafik 70" descr="Ein Bild, das Text, Handschuhe enthält.&#10;&#10;Automatisch generierte Beschreibung">
            <a:extLst>
              <a:ext uri="{FF2B5EF4-FFF2-40B4-BE49-F238E27FC236}">
                <a16:creationId xmlns:a16="http://schemas.microsoft.com/office/drawing/2014/main" id="{5FA732D4-3044-CF4C-BA91-4A64FFB0D670}"/>
              </a:ext>
            </a:extLst>
          </p:cNvPr>
          <p:cNvPicPr/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807" y="2367539"/>
            <a:ext cx="1281858" cy="1604251"/>
          </a:xfrm>
          <a:prstGeom prst="rect">
            <a:avLst/>
          </a:prstGeom>
        </p:spPr>
      </p:pic>
      <p:pic>
        <p:nvPicPr>
          <p:cNvPr id="72" name="Grafik 71" descr="Ein Bild, das Text, Handschuhe enthält.&#10;&#10;Automatisch generierte Beschreibung">
            <a:extLst>
              <a:ext uri="{FF2B5EF4-FFF2-40B4-BE49-F238E27FC236}">
                <a16:creationId xmlns:a16="http://schemas.microsoft.com/office/drawing/2014/main" id="{2C0665A0-DF22-B340-8C76-6BF0469A09C5}"/>
              </a:ext>
            </a:extLst>
          </p:cNvPr>
          <p:cNvPicPr/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534" y="2367328"/>
            <a:ext cx="1281600" cy="1602000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655A0AE6-D4CE-460E-8449-306F265459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66451" y="5694074"/>
            <a:ext cx="720000" cy="720000"/>
          </a:xfrm>
          <a:prstGeom prst="rect">
            <a:avLst/>
          </a:prstGeom>
        </p:spPr>
      </p:pic>
      <p:sp>
        <p:nvSpPr>
          <p:cNvPr id="55" name="Textfeld 88">
            <a:extLst>
              <a:ext uri="{FF2B5EF4-FFF2-40B4-BE49-F238E27FC236}">
                <a16:creationId xmlns:a16="http://schemas.microsoft.com/office/drawing/2014/main" id="{A4FAE919-5FF5-7C44-8B46-A121600DCA87}"/>
              </a:ext>
            </a:extLst>
          </p:cNvPr>
          <p:cNvSpPr txBox="1"/>
          <p:nvPr/>
        </p:nvSpPr>
        <p:spPr>
          <a:xfrm>
            <a:off x="4833303" y="6118671"/>
            <a:ext cx="2525394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6" name="Abgerundetes Rechteck 55">
            <a:extLst>
              <a:ext uri="{FF2B5EF4-FFF2-40B4-BE49-F238E27FC236}">
                <a16:creationId xmlns:a16="http://schemas.microsoft.com/office/drawing/2014/main" id="{38CC542B-9CD2-0340-9CD9-77C0B30C3FBD}"/>
              </a:ext>
            </a:extLst>
          </p:cNvPr>
          <p:cNvSpPr/>
          <p:nvPr/>
        </p:nvSpPr>
        <p:spPr>
          <a:xfrm>
            <a:off x="9836617" y="2280671"/>
            <a:ext cx="1257231" cy="1676285"/>
          </a:xfrm>
          <a:prstGeom prst="roundRect">
            <a:avLst>
              <a:gd name="adj" fmla="val 627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06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chteck 17">
            <a:extLst>
              <a:ext uri="{FF2B5EF4-FFF2-40B4-BE49-F238E27FC236}">
                <a16:creationId xmlns:a16="http://schemas.microsoft.com/office/drawing/2014/main" id="{6C164E4C-CF33-9C4A-84E1-3A61F6F1EC14}"/>
              </a:ext>
            </a:extLst>
          </p:cNvPr>
          <p:cNvSpPr/>
          <p:nvPr/>
        </p:nvSpPr>
        <p:spPr>
          <a:xfrm rot="16200000">
            <a:off x="192622" y="1863790"/>
            <a:ext cx="3615369" cy="310787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A969F713-D280-6A4A-BA0A-5ACE7C852E67}"/>
              </a:ext>
            </a:extLst>
          </p:cNvPr>
          <p:cNvSpPr>
            <a:spLocks/>
          </p:cNvSpPr>
          <p:nvPr/>
        </p:nvSpPr>
        <p:spPr>
          <a:xfrm>
            <a:off x="6428125" y="4358559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F061D79-B5D3-214B-A738-A8218B12ADA1}"/>
              </a:ext>
            </a:extLst>
          </p:cNvPr>
          <p:cNvSpPr>
            <a:spLocks/>
          </p:cNvSpPr>
          <p:nvPr/>
        </p:nvSpPr>
        <p:spPr>
          <a:xfrm>
            <a:off x="4919843" y="4379095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9C1D2608-85DF-FF43-A2E2-485206F4192B}"/>
              </a:ext>
            </a:extLst>
          </p:cNvPr>
          <p:cNvSpPr>
            <a:spLocks/>
          </p:cNvSpPr>
          <p:nvPr/>
        </p:nvSpPr>
        <p:spPr>
          <a:xfrm>
            <a:off x="8785961" y="4325659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808502E0-5AF3-9442-86D5-F5CF4F8177A3}"/>
              </a:ext>
            </a:extLst>
          </p:cNvPr>
          <p:cNvSpPr>
            <a:spLocks/>
          </p:cNvSpPr>
          <p:nvPr/>
        </p:nvSpPr>
        <p:spPr>
          <a:xfrm>
            <a:off x="10294243" y="4325109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8F730DF-8DA9-9042-BCE4-46436A119670}"/>
              </a:ext>
            </a:extLst>
          </p:cNvPr>
          <p:cNvGrpSpPr>
            <a:grpSpLocks noChangeAspect="1"/>
          </p:cNvGrpSpPr>
          <p:nvPr/>
        </p:nvGrpSpPr>
        <p:grpSpPr>
          <a:xfrm>
            <a:off x="8373908" y="2280673"/>
            <a:ext cx="2706961" cy="1676285"/>
            <a:chOff x="7150916" y="2620553"/>
            <a:chExt cx="2325097" cy="1439815"/>
          </a:xfrm>
        </p:grpSpPr>
        <p:sp>
          <p:nvSpPr>
            <p:cNvPr id="30" name="Abgerundetes Rechteck 29">
              <a:extLst>
                <a:ext uri="{FF2B5EF4-FFF2-40B4-BE49-F238E27FC236}">
                  <a16:creationId xmlns:a16="http://schemas.microsoft.com/office/drawing/2014/main" id="{0641D4AB-7C5D-0547-9FDD-4AA29EE4DDA5}"/>
                </a:ext>
              </a:extLst>
            </p:cNvPr>
            <p:cNvSpPr/>
            <p:nvPr/>
          </p:nvSpPr>
          <p:spPr>
            <a:xfrm>
              <a:off x="7150916" y="2620553"/>
              <a:ext cx="1079877" cy="1439815"/>
            </a:xfrm>
            <a:prstGeom prst="roundRect">
              <a:avLst>
                <a:gd name="adj" fmla="val 627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7F27A4D9-527A-924F-B6AD-61D1BC52E309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000" y="2667600"/>
              <a:ext cx="359959" cy="359954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51B1E019-2725-8D45-9D9E-D77E63DF6A59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96" y="3454278"/>
              <a:ext cx="359959" cy="359954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2CCB19FB-8825-B94F-928B-5F331D9AED18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1892" y="3333097"/>
              <a:ext cx="359959" cy="359954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7974CC7D-B4C2-3F4A-9CF9-2534D6B4FA65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282" y="3664949"/>
              <a:ext cx="359959" cy="359954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9D9288B8-7631-6F43-B89C-551887EB1402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9308" y="3015241"/>
              <a:ext cx="359959" cy="359954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83683055-296E-8A4E-9B57-C75906D88B31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485" y="2665054"/>
              <a:ext cx="359959" cy="359954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DDDC4BF2-61BA-8140-A462-8924ECBAF01E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8608" y="2635236"/>
              <a:ext cx="359959" cy="359954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0D5EE7DE-6930-0943-A40F-37B93EB4993B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3894" y="2627875"/>
              <a:ext cx="359959" cy="359954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E2DBCD9D-00BD-1042-A575-73EA459F7F9D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7133" y="3069390"/>
              <a:ext cx="359959" cy="359954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983D4F72-5078-D74E-9B4C-BE60D9B7DEFE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524" y="3263506"/>
              <a:ext cx="359959" cy="359954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6E30B415-71B4-6B4C-969E-AE532F954ACA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8746" y="2817539"/>
              <a:ext cx="359959" cy="359954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BA3BDECE-A7EE-F74B-87F1-38A1D9A9D5D8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9057" y="3673511"/>
              <a:ext cx="359959" cy="359954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49387C4B-0F2A-3E47-BBB8-8469BA85020E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6448" y="3664928"/>
              <a:ext cx="359959" cy="359954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4D4338C5-CC6D-D340-86A6-6A36FEC109B9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3670" y="2987830"/>
              <a:ext cx="359959" cy="359954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5FE97D8A-733A-F541-B7E6-8743A8441D2B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6054" y="3375193"/>
              <a:ext cx="359959" cy="359954"/>
            </a:xfrm>
            <a:prstGeom prst="rect">
              <a:avLst/>
            </a:prstGeom>
          </p:spPr>
        </p:pic>
      </p:grpSp>
      <p:pic>
        <p:nvPicPr>
          <p:cNvPr id="57" name="Grafik 56">
            <a:extLst>
              <a:ext uri="{FF2B5EF4-FFF2-40B4-BE49-F238E27FC236}">
                <a16:creationId xmlns:a16="http://schemas.microsoft.com/office/drawing/2014/main" id="{EF1260FB-4BDC-A344-9C2B-49EA2DDB40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615600"/>
            <a:ext cx="1049864" cy="540000"/>
          </a:xfrm>
          <a:prstGeom prst="rect">
            <a:avLst/>
          </a:prstGeom>
        </p:spPr>
      </p:pic>
      <p:sp>
        <p:nvSpPr>
          <p:cNvPr id="58" name="Rechteck 57">
            <a:extLst>
              <a:ext uri="{FF2B5EF4-FFF2-40B4-BE49-F238E27FC236}">
                <a16:creationId xmlns:a16="http://schemas.microsoft.com/office/drawing/2014/main" id="{9C44E949-B959-6040-B079-571C1817FBF0}"/>
              </a:ext>
            </a:extLst>
          </p:cNvPr>
          <p:cNvSpPr/>
          <p:nvPr/>
        </p:nvSpPr>
        <p:spPr>
          <a:xfrm rot="16200000">
            <a:off x="4059286" y="1863791"/>
            <a:ext cx="3615369" cy="310787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C5CA82B1-21A1-EB4A-ABE2-E199F0AEDB9B}"/>
              </a:ext>
            </a:extLst>
          </p:cNvPr>
          <p:cNvSpPr/>
          <p:nvPr/>
        </p:nvSpPr>
        <p:spPr>
          <a:xfrm rot="16200000">
            <a:off x="7932256" y="1863791"/>
            <a:ext cx="3615369" cy="310787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0" name="Abgerundetes Rechteck 59">
            <a:extLst>
              <a:ext uri="{FF2B5EF4-FFF2-40B4-BE49-F238E27FC236}">
                <a16:creationId xmlns:a16="http://schemas.microsoft.com/office/drawing/2014/main" id="{38DE09AD-803C-C446-9B6B-DEDF073BA57F}"/>
              </a:ext>
            </a:extLst>
          </p:cNvPr>
          <p:cNvSpPr/>
          <p:nvPr/>
        </p:nvSpPr>
        <p:spPr>
          <a:xfrm>
            <a:off x="655142" y="2619252"/>
            <a:ext cx="1080000" cy="1080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s Rechteck 60">
            <a:extLst>
              <a:ext uri="{FF2B5EF4-FFF2-40B4-BE49-F238E27FC236}">
                <a16:creationId xmlns:a16="http://schemas.microsoft.com/office/drawing/2014/main" id="{A7BF7041-304A-0745-BC6D-59A292CFDED4}"/>
              </a:ext>
            </a:extLst>
          </p:cNvPr>
          <p:cNvSpPr/>
          <p:nvPr/>
        </p:nvSpPr>
        <p:spPr>
          <a:xfrm>
            <a:off x="2185058" y="2619252"/>
            <a:ext cx="1080000" cy="1080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FC17E598-011E-F44D-AE0E-135020878C02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2368206" y="2752532"/>
            <a:ext cx="252000" cy="25200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CC7F7F37-DC73-F442-894E-1E2E552576C3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2361952" y="3309273"/>
            <a:ext cx="252000" cy="252000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81475EF0-5B88-AB4D-963D-22F533A08421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2844910" y="2764898"/>
            <a:ext cx="252000" cy="252000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39DB8810-721F-3E46-8C9E-78D746935402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2839439" y="3308974"/>
            <a:ext cx="252000" cy="252000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88985FB7-B64B-BF4F-996F-CA613BA158EB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809684" y="3308312"/>
            <a:ext cx="252000" cy="252000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67ACC05F-6937-3043-84FC-3422CD390E85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1319938" y="2736641"/>
            <a:ext cx="252000" cy="252000"/>
          </a:xfrm>
          <a:prstGeom prst="rect">
            <a:avLst/>
          </a:prstGeom>
        </p:spPr>
      </p:pic>
      <p:sp>
        <p:nvSpPr>
          <p:cNvPr id="68" name="Rechteck 67">
            <a:extLst>
              <a:ext uri="{FF2B5EF4-FFF2-40B4-BE49-F238E27FC236}">
                <a16:creationId xmlns:a16="http://schemas.microsoft.com/office/drawing/2014/main" id="{54F3B04D-C79A-9649-BBC4-2A3ABF6FCA64}"/>
              </a:ext>
            </a:extLst>
          </p:cNvPr>
          <p:cNvSpPr>
            <a:spLocks/>
          </p:cNvSpPr>
          <p:nvPr/>
        </p:nvSpPr>
        <p:spPr>
          <a:xfrm>
            <a:off x="2479138" y="4325109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D9DD2D3A-394A-0A48-8D19-21722A6DF57B}"/>
              </a:ext>
            </a:extLst>
          </p:cNvPr>
          <p:cNvSpPr>
            <a:spLocks/>
          </p:cNvSpPr>
          <p:nvPr/>
        </p:nvSpPr>
        <p:spPr>
          <a:xfrm>
            <a:off x="970856" y="4345645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pic>
        <p:nvPicPr>
          <p:cNvPr id="71" name="Grafik 70" descr="Ein Bild, das Text, Handschuhe enthält.&#10;&#10;Automatisch generierte Beschreibung">
            <a:extLst>
              <a:ext uri="{FF2B5EF4-FFF2-40B4-BE49-F238E27FC236}">
                <a16:creationId xmlns:a16="http://schemas.microsoft.com/office/drawing/2014/main" id="{5FA732D4-3044-CF4C-BA91-4A64FFB0D670}"/>
              </a:ext>
            </a:extLst>
          </p:cNvPr>
          <p:cNvPicPr/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807" y="2367539"/>
            <a:ext cx="1281858" cy="1604251"/>
          </a:xfrm>
          <a:prstGeom prst="rect">
            <a:avLst/>
          </a:prstGeom>
        </p:spPr>
      </p:pic>
      <p:pic>
        <p:nvPicPr>
          <p:cNvPr id="72" name="Grafik 71" descr="Ein Bild, das Text, Handschuhe enthält.&#10;&#10;Automatisch generierte Beschreibung">
            <a:extLst>
              <a:ext uri="{FF2B5EF4-FFF2-40B4-BE49-F238E27FC236}">
                <a16:creationId xmlns:a16="http://schemas.microsoft.com/office/drawing/2014/main" id="{2C0665A0-DF22-B340-8C76-6BF0469A09C5}"/>
              </a:ext>
            </a:extLst>
          </p:cNvPr>
          <p:cNvPicPr/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534" y="2367328"/>
            <a:ext cx="1281600" cy="1602000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655A0AE6-D4CE-460E-8449-306F265459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66451" y="5694074"/>
            <a:ext cx="720000" cy="720000"/>
          </a:xfrm>
          <a:prstGeom prst="rect">
            <a:avLst/>
          </a:prstGeom>
        </p:spPr>
      </p:pic>
      <p:sp>
        <p:nvSpPr>
          <p:cNvPr id="55" name="Textfeld 88">
            <a:extLst>
              <a:ext uri="{FF2B5EF4-FFF2-40B4-BE49-F238E27FC236}">
                <a16:creationId xmlns:a16="http://schemas.microsoft.com/office/drawing/2014/main" id="{A4FAE919-5FF5-7C44-8B46-A121600DCA87}"/>
              </a:ext>
            </a:extLst>
          </p:cNvPr>
          <p:cNvSpPr txBox="1"/>
          <p:nvPr/>
        </p:nvSpPr>
        <p:spPr>
          <a:xfrm>
            <a:off x="4833303" y="6118671"/>
            <a:ext cx="2525394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6" name="Abgerundetes Rechteck 55">
            <a:extLst>
              <a:ext uri="{FF2B5EF4-FFF2-40B4-BE49-F238E27FC236}">
                <a16:creationId xmlns:a16="http://schemas.microsoft.com/office/drawing/2014/main" id="{38CC542B-9CD2-0340-9CD9-77C0B30C3FBD}"/>
              </a:ext>
            </a:extLst>
          </p:cNvPr>
          <p:cNvSpPr/>
          <p:nvPr/>
        </p:nvSpPr>
        <p:spPr>
          <a:xfrm>
            <a:off x="9836617" y="2280671"/>
            <a:ext cx="1257231" cy="1676285"/>
          </a:xfrm>
          <a:prstGeom prst="roundRect">
            <a:avLst>
              <a:gd name="adj" fmla="val 627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7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chteck 17">
            <a:extLst>
              <a:ext uri="{FF2B5EF4-FFF2-40B4-BE49-F238E27FC236}">
                <a16:creationId xmlns:a16="http://schemas.microsoft.com/office/drawing/2014/main" id="{6C164E4C-CF33-9C4A-84E1-3A61F6F1EC14}"/>
              </a:ext>
            </a:extLst>
          </p:cNvPr>
          <p:cNvSpPr/>
          <p:nvPr/>
        </p:nvSpPr>
        <p:spPr>
          <a:xfrm rot="16200000">
            <a:off x="192622" y="1863790"/>
            <a:ext cx="3615369" cy="310787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A969F713-D280-6A4A-BA0A-5ACE7C852E67}"/>
              </a:ext>
            </a:extLst>
          </p:cNvPr>
          <p:cNvSpPr>
            <a:spLocks/>
          </p:cNvSpPr>
          <p:nvPr/>
        </p:nvSpPr>
        <p:spPr>
          <a:xfrm>
            <a:off x="6428125" y="4358559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F061D79-B5D3-214B-A738-A8218B12ADA1}"/>
              </a:ext>
            </a:extLst>
          </p:cNvPr>
          <p:cNvSpPr>
            <a:spLocks/>
          </p:cNvSpPr>
          <p:nvPr/>
        </p:nvSpPr>
        <p:spPr>
          <a:xfrm>
            <a:off x="4919843" y="4379095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9C1D2608-85DF-FF43-A2E2-485206F4192B}"/>
              </a:ext>
            </a:extLst>
          </p:cNvPr>
          <p:cNvSpPr>
            <a:spLocks/>
          </p:cNvSpPr>
          <p:nvPr/>
        </p:nvSpPr>
        <p:spPr>
          <a:xfrm>
            <a:off x="8785961" y="4325659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808502E0-5AF3-9442-86D5-F5CF4F8177A3}"/>
              </a:ext>
            </a:extLst>
          </p:cNvPr>
          <p:cNvSpPr>
            <a:spLocks/>
          </p:cNvSpPr>
          <p:nvPr/>
        </p:nvSpPr>
        <p:spPr>
          <a:xfrm>
            <a:off x="10294243" y="4325109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8F730DF-8DA9-9042-BCE4-46436A119670}"/>
              </a:ext>
            </a:extLst>
          </p:cNvPr>
          <p:cNvGrpSpPr>
            <a:grpSpLocks noChangeAspect="1"/>
          </p:cNvGrpSpPr>
          <p:nvPr/>
        </p:nvGrpSpPr>
        <p:grpSpPr>
          <a:xfrm>
            <a:off x="8373909" y="2280673"/>
            <a:ext cx="2622950" cy="1676285"/>
            <a:chOff x="7150916" y="2620553"/>
            <a:chExt cx="2252937" cy="1439815"/>
          </a:xfrm>
        </p:grpSpPr>
        <p:sp>
          <p:nvSpPr>
            <p:cNvPr id="30" name="Abgerundetes Rechteck 29">
              <a:extLst>
                <a:ext uri="{FF2B5EF4-FFF2-40B4-BE49-F238E27FC236}">
                  <a16:creationId xmlns:a16="http://schemas.microsoft.com/office/drawing/2014/main" id="{0641D4AB-7C5D-0547-9FDD-4AA29EE4DDA5}"/>
                </a:ext>
              </a:extLst>
            </p:cNvPr>
            <p:cNvSpPr/>
            <p:nvPr/>
          </p:nvSpPr>
          <p:spPr>
            <a:xfrm>
              <a:off x="7150916" y="2620553"/>
              <a:ext cx="1079877" cy="1439815"/>
            </a:xfrm>
            <a:prstGeom prst="roundRect">
              <a:avLst>
                <a:gd name="adj" fmla="val 627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7F27A4D9-527A-924F-B6AD-61D1BC52E309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000" y="2667600"/>
              <a:ext cx="359959" cy="359954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51B1E019-2725-8D45-9D9E-D77E63DF6A59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96" y="3454278"/>
              <a:ext cx="359959" cy="359954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2CCB19FB-8825-B94F-928B-5F331D9AED18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1892" y="3333097"/>
              <a:ext cx="359959" cy="359954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7974CC7D-B4C2-3F4A-9CF9-2534D6B4FA65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282" y="3664949"/>
              <a:ext cx="359959" cy="359954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9D9288B8-7631-6F43-B89C-551887EB1402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9308" y="3015241"/>
              <a:ext cx="359959" cy="359954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83683055-296E-8A4E-9B57-C75906D88B31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485" y="2665054"/>
              <a:ext cx="359959" cy="359954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DDDC4BF2-61BA-8140-A462-8924ECBAF01E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8209" y="2774119"/>
              <a:ext cx="359959" cy="359954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0D5EE7DE-6930-0943-A40F-37B93EB4993B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3894" y="2627875"/>
              <a:ext cx="359959" cy="359954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983D4F72-5078-D74E-9B4C-BE60D9B7DEFE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086" y="3129274"/>
              <a:ext cx="359959" cy="359954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49387C4B-0F2A-3E47-BBB8-8469BA85020E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5906" y="3473552"/>
              <a:ext cx="359959" cy="359954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5FE97D8A-733A-F541-B7E6-8743A8441D2B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2355" y="3634255"/>
              <a:ext cx="359959" cy="359954"/>
            </a:xfrm>
            <a:prstGeom prst="rect">
              <a:avLst/>
            </a:prstGeom>
          </p:spPr>
        </p:pic>
      </p:grpSp>
      <p:pic>
        <p:nvPicPr>
          <p:cNvPr id="57" name="Grafik 56">
            <a:extLst>
              <a:ext uri="{FF2B5EF4-FFF2-40B4-BE49-F238E27FC236}">
                <a16:creationId xmlns:a16="http://schemas.microsoft.com/office/drawing/2014/main" id="{EF1260FB-4BDC-A344-9C2B-49EA2DDB40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615600"/>
            <a:ext cx="1049864" cy="540000"/>
          </a:xfrm>
          <a:prstGeom prst="rect">
            <a:avLst/>
          </a:prstGeom>
        </p:spPr>
      </p:pic>
      <p:sp>
        <p:nvSpPr>
          <p:cNvPr id="58" name="Rechteck 57">
            <a:extLst>
              <a:ext uri="{FF2B5EF4-FFF2-40B4-BE49-F238E27FC236}">
                <a16:creationId xmlns:a16="http://schemas.microsoft.com/office/drawing/2014/main" id="{9C44E949-B959-6040-B079-571C1817FBF0}"/>
              </a:ext>
            </a:extLst>
          </p:cNvPr>
          <p:cNvSpPr/>
          <p:nvPr/>
        </p:nvSpPr>
        <p:spPr>
          <a:xfrm rot="16200000">
            <a:off x="4059286" y="1863791"/>
            <a:ext cx="3615369" cy="310787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C5CA82B1-21A1-EB4A-ABE2-E199F0AEDB9B}"/>
              </a:ext>
            </a:extLst>
          </p:cNvPr>
          <p:cNvSpPr/>
          <p:nvPr/>
        </p:nvSpPr>
        <p:spPr>
          <a:xfrm rot="16200000">
            <a:off x="7932256" y="1863791"/>
            <a:ext cx="3615369" cy="310787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0" name="Abgerundetes Rechteck 59">
            <a:extLst>
              <a:ext uri="{FF2B5EF4-FFF2-40B4-BE49-F238E27FC236}">
                <a16:creationId xmlns:a16="http://schemas.microsoft.com/office/drawing/2014/main" id="{38DE09AD-803C-C446-9B6B-DEDF073BA57F}"/>
              </a:ext>
            </a:extLst>
          </p:cNvPr>
          <p:cNvSpPr/>
          <p:nvPr/>
        </p:nvSpPr>
        <p:spPr>
          <a:xfrm>
            <a:off x="655142" y="2619252"/>
            <a:ext cx="1080000" cy="1080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s Rechteck 60">
            <a:extLst>
              <a:ext uri="{FF2B5EF4-FFF2-40B4-BE49-F238E27FC236}">
                <a16:creationId xmlns:a16="http://schemas.microsoft.com/office/drawing/2014/main" id="{A7BF7041-304A-0745-BC6D-59A292CFDED4}"/>
              </a:ext>
            </a:extLst>
          </p:cNvPr>
          <p:cNvSpPr/>
          <p:nvPr/>
        </p:nvSpPr>
        <p:spPr>
          <a:xfrm>
            <a:off x="2185058" y="2619252"/>
            <a:ext cx="1080000" cy="1080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FC17E598-011E-F44D-AE0E-135020878C02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2606049" y="3033252"/>
            <a:ext cx="252000" cy="252000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88985FB7-B64B-BF4F-996F-CA613BA158EB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809684" y="3308312"/>
            <a:ext cx="252000" cy="252000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67ACC05F-6937-3043-84FC-3422CD390E85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1319938" y="2736641"/>
            <a:ext cx="252000" cy="252000"/>
          </a:xfrm>
          <a:prstGeom prst="rect">
            <a:avLst/>
          </a:prstGeom>
        </p:spPr>
      </p:pic>
      <p:sp>
        <p:nvSpPr>
          <p:cNvPr id="68" name="Rechteck 67">
            <a:extLst>
              <a:ext uri="{FF2B5EF4-FFF2-40B4-BE49-F238E27FC236}">
                <a16:creationId xmlns:a16="http://schemas.microsoft.com/office/drawing/2014/main" id="{54F3B04D-C79A-9649-BBC4-2A3ABF6FCA64}"/>
              </a:ext>
            </a:extLst>
          </p:cNvPr>
          <p:cNvSpPr>
            <a:spLocks/>
          </p:cNvSpPr>
          <p:nvPr/>
        </p:nvSpPr>
        <p:spPr>
          <a:xfrm>
            <a:off x="2479138" y="4325109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D9DD2D3A-394A-0A48-8D19-21722A6DF57B}"/>
              </a:ext>
            </a:extLst>
          </p:cNvPr>
          <p:cNvSpPr>
            <a:spLocks/>
          </p:cNvSpPr>
          <p:nvPr/>
        </p:nvSpPr>
        <p:spPr>
          <a:xfrm>
            <a:off x="970856" y="4345645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pic>
        <p:nvPicPr>
          <p:cNvPr id="71" name="Grafik 70" descr="Ein Bild, das Text, Handschuhe enthält.&#10;&#10;Automatisch generierte Beschreibung">
            <a:extLst>
              <a:ext uri="{FF2B5EF4-FFF2-40B4-BE49-F238E27FC236}">
                <a16:creationId xmlns:a16="http://schemas.microsoft.com/office/drawing/2014/main" id="{5FA732D4-3044-CF4C-BA91-4A64FFB0D670}"/>
              </a:ext>
            </a:extLst>
          </p:cNvPr>
          <p:cNvPicPr/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807" y="2367539"/>
            <a:ext cx="1281858" cy="1604251"/>
          </a:xfrm>
          <a:prstGeom prst="rect">
            <a:avLst/>
          </a:prstGeom>
        </p:spPr>
      </p:pic>
      <p:pic>
        <p:nvPicPr>
          <p:cNvPr id="72" name="Grafik 71" descr="Ein Bild, das Text, Handschuhe enthält.&#10;&#10;Automatisch generierte Beschreibung">
            <a:extLst>
              <a:ext uri="{FF2B5EF4-FFF2-40B4-BE49-F238E27FC236}">
                <a16:creationId xmlns:a16="http://schemas.microsoft.com/office/drawing/2014/main" id="{2C0665A0-DF22-B340-8C76-6BF0469A09C5}"/>
              </a:ext>
            </a:extLst>
          </p:cNvPr>
          <p:cNvPicPr/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534" y="2367328"/>
            <a:ext cx="1281600" cy="1602000"/>
          </a:xfrm>
          <a:prstGeom prst="rect">
            <a:avLst/>
          </a:prstGeom>
        </p:spPr>
      </p:pic>
      <p:sp>
        <p:nvSpPr>
          <p:cNvPr id="55" name="Textfeld 88">
            <a:extLst>
              <a:ext uri="{FF2B5EF4-FFF2-40B4-BE49-F238E27FC236}">
                <a16:creationId xmlns:a16="http://schemas.microsoft.com/office/drawing/2014/main" id="{A4FAE919-5FF5-7C44-8B46-A121600DCA87}"/>
              </a:ext>
            </a:extLst>
          </p:cNvPr>
          <p:cNvSpPr txBox="1"/>
          <p:nvPr/>
        </p:nvSpPr>
        <p:spPr>
          <a:xfrm>
            <a:off x="4833303" y="6118671"/>
            <a:ext cx="2525394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6" name="Abgerundetes Rechteck 55">
            <a:extLst>
              <a:ext uri="{FF2B5EF4-FFF2-40B4-BE49-F238E27FC236}">
                <a16:creationId xmlns:a16="http://schemas.microsoft.com/office/drawing/2014/main" id="{38CC542B-9CD2-0340-9CD9-77C0B30C3FBD}"/>
              </a:ext>
            </a:extLst>
          </p:cNvPr>
          <p:cNvSpPr/>
          <p:nvPr/>
        </p:nvSpPr>
        <p:spPr>
          <a:xfrm>
            <a:off x="9836617" y="2280671"/>
            <a:ext cx="1257231" cy="1676285"/>
          </a:xfrm>
          <a:prstGeom prst="roundRect">
            <a:avLst>
              <a:gd name="adj" fmla="val 627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pic>
        <p:nvPicPr>
          <p:cNvPr id="70" name="Grafik 69">
            <a:extLst>
              <a:ext uri="{FF2B5EF4-FFF2-40B4-BE49-F238E27FC236}">
                <a16:creationId xmlns:a16="http://schemas.microsoft.com/office/drawing/2014/main" id="{578FB863-4903-6946-BDA9-930E23843B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2421" y="2506847"/>
            <a:ext cx="811159" cy="1325533"/>
          </a:xfrm>
          <a:prstGeom prst="rect">
            <a:avLst/>
          </a:prstGeom>
        </p:spPr>
      </p:pic>
      <p:sp>
        <p:nvSpPr>
          <p:cNvPr id="74" name="Textfeld 73">
            <a:extLst>
              <a:ext uri="{FF2B5EF4-FFF2-40B4-BE49-F238E27FC236}">
                <a16:creationId xmlns:a16="http://schemas.microsoft.com/office/drawing/2014/main" id="{9BC6063D-99BF-024D-B366-E690101C890E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pic>
        <p:nvPicPr>
          <p:cNvPr id="75" name="Grafik 74">
            <a:extLst>
              <a:ext uri="{FF2B5EF4-FFF2-40B4-BE49-F238E27FC236}">
                <a16:creationId xmlns:a16="http://schemas.microsoft.com/office/drawing/2014/main" id="{8DCE8959-9219-3B44-841D-4322CF52AB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99830" y="568341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38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chteck 17">
            <a:extLst>
              <a:ext uri="{FF2B5EF4-FFF2-40B4-BE49-F238E27FC236}">
                <a16:creationId xmlns:a16="http://schemas.microsoft.com/office/drawing/2014/main" id="{6C164E4C-CF33-9C4A-84E1-3A61F6F1EC14}"/>
              </a:ext>
            </a:extLst>
          </p:cNvPr>
          <p:cNvSpPr/>
          <p:nvPr/>
        </p:nvSpPr>
        <p:spPr>
          <a:xfrm rot="16200000">
            <a:off x="192622" y="1863790"/>
            <a:ext cx="3615369" cy="310787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A969F713-D280-6A4A-BA0A-5ACE7C852E67}"/>
              </a:ext>
            </a:extLst>
          </p:cNvPr>
          <p:cNvSpPr>
            <a:spLocks/>
          </p:cNvSpPr>
          <p:nvPr/>
        </p:nvSpPr>
        <p:spPr>
          <a:xfrm>
            <a:off x="6428125" y="4358559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F061D79-B5D3-214B-A738-A8218B12ADA1}"/>
              </a:ext>
            </a:extLst>
          </p:cNvPr>
          <p:cNvSpPr>
            <a:spLocks/>
          </p:cNvSpPr>
          <p:nvPr/>
        </p:nvSpPr>
        <p:spPr>
          <a:xfrm>
            <a:off x="4919843" y="4379095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9C1D2608-85DF-FF43-A2E2-485206F4192B}"/>
              </a:ext>
            </a:extLst>
          </p:cNvPr>
          <p:cNvSpPr>
            <a:spLocks/>
          </p:cNvSpPr>
          <p:nvPr/>
        </p:nvSpPr>
        <p:spPr>
          <a:xfrm>
            <a:off x="8785961" y="4325659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808502E0-5AF3-9442-86D5-F5CF4F8177A3}"/>
              </a:ext>
            </a:extLst>
          </p:cNvPr>
          <p:cNvSpPr>
            <a:spLocks/>
          </p:cNvSpPr>
          <p:nvPr/>
        </p:nvSpPr>
        <p:spPr>
          <a:xfrm>
            <a:off x="10294243" y="4325109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8F730DF-8DA9-9042-BCE4-46436A119670}"/>
              </a:ext>
            </a:extLst>
          </p:cNvPr>
          <p:cNvGrpSpPr>
            <a:grpSpLocks noChangeAspect="1"/>
          </p:cNvGrpSpPr>
          <p:nvPr/>
        </p:nvGrpSpPr>
        <p:grpSpPr>
          <a:xfrm>
            <a:off x="8373909" y="2280673"/>
            <a:ext cx="2622950" cy="1676285"/>
            <a:chOff x="7150916" y="2620553"/>
            <a:chExt cx="2252937" cy="1439815"/>
          </a:xfrm>
        </p:grpSpPr>
        <p:sp>
          <p:nvSpPr>
            <p:cNvPr id="30" name="Abgerundetes Rechteck 29">
              <a:extLst>
                <a:ext uri="{FF2B5EF4-FFF2-40B4-BE49-F238E27FC236}">
                  <a16:creationId xmlns:a16="http://schemas.microsoft.com/office/drawing/2014/main" id="{0641D4AB-7C5D-0547-9FDD-4AA29EE4DDA5}"/>
                </a:ext>
              </a:extLst>
            </p:cNvPr>
            <p:cNvSpPr/>
            <p:nvPr/>
          </p:nvSpPr>
          <p:spPr>
            <a:xfrm>
              <a:off x="7150916" y="2620553"/>
              <a:ext cx="1079877" cy="1439815"/>
            </a:xfrm>
            <a:prstGeom prst="roundRect">
              <a:avLst>
                <a:gd name="adj" fmla="val 627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7F27A4D9-527A-924F-B6AD-61D1BC52E309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000" y="2667600"/>
              <a:ext cx="359959" cy="359954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51B1E019-2725-8D45-9D9E-D77E63DF6A59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96" y="3454278"/>
              <a:ext cx="359959" cy="359954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2CCB19FB-8825-B94F-928B-5F331D9AED18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1892" y="3333097"/>
              <a:ext cx="359959" cy="359954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7974CC7D-B4C2-3F4A-9CF9-2534D6B4FA65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282" y="3664949"/>
              <a:ext cx="359959" cy="359954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9D9288B8-7631-6F43-B89C-551887EB1402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9308" y="3015241"/>
              <a:ext cx="359959" cy="359954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83683055-296E-8A4E-9B57-C75906D88B31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485" y="2665054"/>
              <a:ext cx="359959" cy="359954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DDDC4BF2-61BA-8140-A462-8924ECBAF01E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8209" y="2774119"/>
              <a:ext cx="359959" cy="359954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0D5EE7DE-6930-0943-A40F-37B93EB4993B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3894" y="2627875"/>
              <a:ext cx="359959" cy="359954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983D4F72-5078-D74E-9B4C-BE60D9B7DEFE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086" y="3129274"/>
              <a:ext cx="359959" cy="359954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49387C4B-0F2A-3E47-BBB8-8469BA85020E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5906" y="3473552"/>
              <a:ext cx="359959" cy="359954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5FE97D8A-733A-F541-B7E6-8743A8441D2B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2355" y="3634255"/>
              <a:ext cx="359959" cy="359954"/>
            </a:xfrm>
            <a:prstGeom prst="rect">
              <a:avLst/>
            </a:prstGeom>
          </p:spPr>
        </p:pic>
      </p:grpSp>
      <p:pic>
        <p:nvPicPr>
          <p:cNvPr id="57" name="Grafik 56">
            <a:extLst>
              <a:ext uri="{FF2B5EF4-FFF2-40B4-BE49-F238E27FC236}">
                <a16:creationId xmlns:a16="http://schemas.microsoft.com/office/drawing/2014/main" id="{EF1260FB-4BDC-A344-9C2B-49EA2DDB40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615600"/>
            <a:ext cx="1049864" cy="540000"/>
          </a:xfrm>
          <a:prstGeom prst="rect">
            <a:avLst/>
          </a:prstGeom>
        </p:spPr>
      </p:pic>
      <p:sp>
        <p:nvSpPr>
          <p:cNvPr id="58" name="Rechteck 57">
            <a:extLst>
              <a:ext uri="{FF2B5EF4-FFF2-40B4-BE49-F238E27FC236}">
                <a16:creationId xmlns:a16="http://schemas.microsoft.com/office/drawing/2014/main" id="{9C44E949-B959-6040-B079-571C1817FBF0}"/>
              </a:ext>
            </a:extLst>
          </p:cNvPr>
          <p:cNvSpPr/>
          <p:nvPr/>
        </p:nvSpPr>
        <p:spPr>
          <a:xfrm rot="16200000">
            <a:off x="4059286" y="1863791"/>
            <a:ext cx="3615369" cy="310787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C5CA82B1-21A1-EB4A-ABE2-E199F0AEDB9B}"/>
              </a:ext>
            </a:extLst>
          </p:cNvPr>
          <p:cNvSpPr/>
          <p:nvPr/>
        </p:nvSpPr>
        <p:spPr>
          <a:xfrm rot="16200000">
            <a:off x="7932256" y="1863791"/>
            <a:ext cx="3615369" cy="310787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0" name="Abgerundetes Rechteck 59">
            <a:extLst>
              <a:ext uri="{FF2B5EF4-FFF2-40B4-BE49-F238E27FC236}">
                <a16:creationId xmlns:a16="http://schemas.microsoft.com/office/drawing/2014/main" id="{38DE09AD-803C-C446-9B6B-DEDF073BA57F}"/>
              </a:ext>
            </a:extLst>
          </p:cNvPr>
          <p:cNvSpPr/>
          <p:nvPr/>
        </p:nvSpPr>
        <p:spPr>
          <a:xfrm>
            <a:off x="655142" y="2619252"/>
            <a:ext cx="1080000" cy="1080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s Rechteck 60">
            <a:extLst>
              <a:ext uri="{FF2B5EF4-FFF2-40B4-BE49-F238E27FC236}">
                <a16:creationId xmlns:a16="http://schemas.microsoft.com/office/drawing/2014/main" id="{A7BF7041-304A-0745-BC6D-59A292CFDED4}"/>
              </a:ext>
            </a:extLst>
          </p:cNvPr>
          <p:cNvSpPr/>
          <p:nvPr/>
        </p:nvSpPr>
        <p:spPr>
          <a:xfrm>
            <a:off x="2185058" y="2619252"/>
            <a:ext cx="1080000" cy="1080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FC17E598-011E-F44D-AE0E-135020878C02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2606049" y="3033252"/>
            <a:ext cx="252000" cy="252000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88985FB7-B64B-BF4F-996F-CA613BA158EB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809684" y="3308312"/>
            <a:ext cx="252000" cy="252000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67ACC05F-6937-3043-84FC-3422CD390E85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1319938" y="2736641"/>
            <a:ext cx="252000" cy="252000"/>
          </a:xfrm>
          <a:prstGeom prst="rect">
            <a:avLst/>
          </a:prstGeom>
        </p:spPr>
      </p:pic>
      <p:sp>
        <p:nvSpPr>
          <p:cNvPr id="68" name="Rechteck 67">
            <a:extLst>
              <a:ext uri="{FF2B5EF4-FFF2-40B4-BE49-F238E27FC236}">
                <a16:creationId xmlns:a16="http://schemas.microsoft.com/office/drawing/2014/main" id="{54F3B04D-C79A-9649-BBC4-2A3ABF6FCA64}"/>
              </a:ext>
            </a:extLst>
          </p:cNvPr>
          <p:cNvSpPr>
            <a:spLocks/>
          </p:cNvSpPr>
          <p:nvPr/>
        </p:nvSpPr>
        <p:spPr>
          <a:xfrm>
            <a:off x="2479138" y="4325109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D9DD2D3A-394A-0A48-8D19-21722A6DF57B}"/>
              </a:ext>
            </a:extLst>
          </p:cNvPr>
          <p:cNvSpPr>
            <a:spLocks/>
          </p:cNvSpPr>
          <p:nvPr/>
        </p:nvSpPr>
        <p:spPr>
          <a:xfrm>
            <a:off x="970856" y="4345645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pic>
        <p:nvPicPr>
          <p:cNvPr id="71" name="Grafik 70" descr="Ein Bild, das Text, Handschuhe enthält.&#10;&#10;Automatisch generierte Beschreibung">
            <a:extLst>
              <a:ext uri="{FF2B5EF4-FFF2-40B4-BE49-F238E27FC236}">
                <a16:creationId xmlns:a16="http://schemas.microsoft.com/office/drawing/2014/main" id="{5FA732D4-3044-CF4C-BA91-4A64FFB0D670}"/>
              </a:ext>
            </a:extLst>
          </p:cNvPr>
          <p:cNvPicPr/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807" y="2367539"/>
            <a:ext cx="1281858" cy="1604251"/>
          </a:xfrm>
          <a:prstGeom prst="rect">
            <a:avLst/>
          </a:prstGeom>
        </p:spPr>
      </p:pic>
      <p:pic>
        <p:nvPicPr>
          <p:cNvPr id="72" name="Grafik 71" descr="Ein Bild, das Text, Handschuhe enthält.&#10;&#10;Automatisch generierte Beschreibung">
            <a:extLst>
              <a:ext uri="{FF2B5EF4-FFF2-40B4-BE49-F238E27FC236}">
                <a16:creationId xmlns:a16="http://schemas.microsoft.com/office/drawing/2014/main" id="{2C0665A0-DF22-B340-8C76-6BF0469A09C5}"/>
              </a:ext>
            </a:extLst>
          </p:cNvPr>
          <p:cNvPicPr/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534" y="2367328"/>
            <a:ext cx="1281600" cy="1602000"/>
          </a:xfrm>
          <a:prstGeom prst="rect">
            <a:avLst/>
          </a:prstGeom>
        </p:spPr>
      </p:pic>
      <p:sp>
        <p:nvSpPr>
          <p:cNvPr id="55" name="Textfeld 88">
            <a:extLst>
              <a:ext uri="{FF2B5EF4-FFF2-40B4-BE49-F238E27FC236}">
                <a16:creationId xmlns:a16="http://schemas.microsoft.com/office/drawing/2014/main" id="{A4FAE919-5FF5-7C44-8B46-A121600DCA87}"/>
              </a:ext>
            </a:extLst>
          </p:cNvPr>
          <p:cNvSpPr txBox="1"/>
          <p:nvPr/>
        </p:nvSpPr>
        <p:spPr>
          <a:xfrm>
            <a:off x="4833303" y="6118671"/>
            <a:ext cx="2525394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6" name="Abgerundetes Rechteck 55">
            <a:extLst>
              <a:ext uri="{FF2B5EF4-FFF2-40B4-BE49-F238E27FC236}">
                <a16:creationId xmlns:a16="http://schemas.microsoft.com/office/drawing/2014/main" id="{38CC542B-9CD2-0340-9CD9-77C0B30C3FBD}"/>
              </a:ext>
            </a:extLst>
          </p:cNvPr>
          <p:cNvSpPr/>
          <p:nvPr/>
        </p:nvSpPr>
        <p:spPr>
          <a:xfrm>
            <a:off x="9836617" y="2280671"/>
            <a:ext cx="1257231" cy="1676285"/>
          </a:xfrm>
          <a:prstGeom prst="roundRect">
            <a:avLst>
              <a:gd name="adj" fmla="val 627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pic>
        <p:nvPicPr>
          <p:cNvPr id="70" name="Grafik 69">
            <a:extLst>
              <a:ext uri="{FF2B5EF4-FFF2-40B4-BE49-F238E27FC236}">
                <a16:creationId xmlns:a16="http://schemas.microsoft.com/office/drawing/2014/main" id="{578FB863-4903-6946-BDA9-930E23843B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2421" y="2506847"/>
            <a:ext cx="811159" cy="1325533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04CADFDC-3BE0-F045-8F37-8A5BC478D67F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DE31FCED-F895-054D-87A5-4C05D2DB7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99830" y="568341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79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Grafik 58">
            <a:extLst>
              <a:ext uri="{FF2B5EF4-FFF2-40B4-BE49-F238E27FC236}">
                <a16:creationId xmlns:a16="http://schemas.microsoft.com/office/drawing/2014/main" id="{02560AE4-72C9-B541-96FC-0E0EF37D0C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92" y="4941166"/>
            <a:ext cx="8661328" cy="88312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F1E1EC0-A002-A147-9FAC-93A2BDF81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615600"/>
            <a:ext cx="928506" cy="54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0FCB630-2BB1-1D41-9FC6-E70C86821CF9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5025951" y="1184162"/>
            <a:ext cx="2749124" cy="28174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E5659250-CD7B-4143-B7CC-8C75F3E9654F}"/>
              </a:ext>
            </a:extLst>
          </p:cNvPr>
          <p:cNvSpPr/>
          <p:nvPr/>
        </p:nvSpPr>
        <p:spPr>
          <a:xfrm>
            <a:off x="2133120" y="1168818"/>
            <a:ext cx="2750400" cy="28328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0B4721D6-1B2C-1B43-AC5E-09CC1CADCE1B}"/>
              </a:ext>
            </a:extLst>
          </p:cNvPr>
          <p:cNvSpPr/>
          <p:nvPr/>
        </p:nvSpPr>
        <p:spPr>
          <a:xfrm>
            <a:off x="2968200" y="1578269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67847DDB-5CD6-BD4F-A312-A56F729B39CF}"/>
              </a:ext>
            </a:extLst>
          </p:cNvPr>
          <p:cNvSpPr/>
          <p:nvPr/>
        </p:nvSpPr>
        <p:spPr>
          <a:xfrm>
            <a:off x="3856524" y="1712784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85">
            <a:extLst>
              <a:ext uri="{FF2B5EF4-FFF2-40B4-BE49-F238E27FC236}">
                <a16:creationId xmlns:a16="http://schemas.microsoft.com/office/drawing/2014/main" id="{33A477E7-08AB-3344-BAEB-57F5D63FF40F}"/>
              </a:ext>
            </a:extLst>
          </p:cNvPr>
          <p:cNvSpPr/>
          <p:nvPr/>
        </p:nvSpPr>
        <p:spPr>
          <a:xfrm>
            <a:off x="3849012" y="2982004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85">
            <a:extLst>
              <a:ext uri="{FF2B5EF4-FFF2-40B4-BE49-F238E27FC236}">
                <a16:creationId xmlns:a16="http://schemas.microsoft.com/office/drawing/2014/main" id="{8272DE87-596D-5F48-904B-E9A77129FFE6}"/>
              </a:ext>
            </a:extLst>
          </p:cNvPr>
          <p:cNvSpPr/>
          <p:nvPr/>
        </p:nvSpPr>
        <p:spPr>
          <a:xfrm>
            <a:off x="2968200" y="2800278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85">
            <a:extLst>
              <a:ext uri="{FF2B5EF4-FFF2-40B4-BE49-F238E27FC236}">
                <a16:creationId xmlns:a16="http://schemas.microsoft.com/office/drawing/2014/main" id="{AC10F835-E378-734C-A645-813ABEE866FC}"/>
              </a:ext>
            </a:extLst>
          </p:cNvPr>
          <p:cNvSpPr/>
          <p:nvPr/>
        </p:nvSpPr>
        <p:spPr>
          <a:xfrm>
            <a:off x="3642964" y="3317774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85">
            <a:extLst>
              <a:ext uri="{FF2B5EF4-FFF2-40B4-BE49-F238E27FC236}">
                <a16:creationId xmlns:a16="http://schemas.microsoft.com/office/drawing/2014/main" id="{D13EE68A-EF87-2F43-A5DD-067393115857}"/>
              </a:ext>
            </a:extLst>
          </p:cNvPr>
          <p:cNvSpPr/>
          <p:nvPr/>
        </p:nvSpPr>
        <p:spPr>
          <a:xfrm>
            <a:off x="2788958" y="3143864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CE03BC41-A2D3-E640-BBC5-7248681FA8C0}"/>
              </a:ext>
            </a:extLst>
          </p:cNvPr>
          <p:cNvSpPr/>
          <p:nvPr/>
        </p:nvSpPr>
        <p:spPr>
          <a:xfrm>
            <a:off x="2763242" y="1956634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BC8F5B8-257F-E043-8540-35C7AC526815}"/>
              </a:ext>
            </a:extLst>
          </p:cNvPr>
          <p:cNvSpPr/>
          <p:nvPr/>
        </p:nvSpPr>
        <p:spPr>
          <a:xfrm>
            <a:off x="7917506" y="1168818"/>
            <a:ext cx="2750400" cy="283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E33B38FC-66CD-034B-A135-F652AAD463CF}"/>
              </a:ext>
            </a:extLst>
          </p:cNvPr>
          <p:cNvSpPr/>
          <p:nvPr/>
        </p:nvSpPr>
        <p:spPr>
          <a:xfrm>
            <a:off x="3645178" y="2094797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074B56CE-05EC-6F43-B839-6D8CE05834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309" y="1818556"/>
            <a:ext cx="2370818" cy="48841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3E4B280D-6021-5F49-B3D3-E5ECE15ED7D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2800278"/>
            <a:ext cx="2370818" cy="488416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60849B60-F736-A947-BD0F-93C198FF05FF}"/>
              </a:ext>
            </a:extLst>
          </p:cNvPr>
          <p:cNvSpPr>
            <a:spLocks noChangeAspect="1"/>
          </p:cNvSpPr>
          <p:nvPr/>
        </p:nvSpPr>
        <p:spPr>
          <a:xfrm>
            <a:off x="8176346" y="1860976"/>
            <a:ext cx="167634" cy="167634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Oval 35">
            <a:extLst>
              <a:ext uri="{FF2B5EF4-FFF2-40B4-BE49-F238E27FC236}">
                <a16:creationId xmlns:a16="http://schemas.microsoft.com/office/drawing/2014/main" id="{937E108F-8261-0D4A-A3C1-05F920048130}"/>
              </a:ext>
            </a:extLst>
          </p:cNvPr>
          <p:cNvSpPr>
            <a:spLocks noChangeAspect="1"/>
          </p:cNvSpPr>
          <p:nvPr/>
        </p:nvSpPr>
        <p:spPr>
          <a:xfrm>
            <a:off x="8403958" y="1860976"/>
            <a:ext cx="167634" cy="167634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4A019D8B-D841-0849-AD45-0879208F8053}"/>
              </a:ext>
            </a:extLst>
          </p:cNvPr>
          <p:cNvSpPr>
            <a:spLocks noChangeAspect="1"/>
          </p:cNvSpPr>
          <p:nvPr/>
        </p:nvSpPr>
        <p:spPr>
          <a:xfrm>
            <a:off x="8633862" y="1860976"/>
            <a:ext cx="167634" cy="167634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 35">
            <a:extLst>
              <a:ext uri="{FF2B5EF4-FFF2-40B4-BE49-F238E27FC236}">
                <a16:creationId xmlns:a16="http://schemas.microsoft.com/office/drawing/2014/main" id="{5D1A00AB-98E8-BA4C-80C5-4124CEC837C7}"/>
              </a:ext>
            </a:extLst>
          </p:cNvPr>
          <p:cNvSpPr>
            <a:spLocks noChangeAspect="1"/>
          </p:cNvSpPr>
          <p:nvPr/>
        </p:nvSpPr>
        <p:spPr>
          <a:xfrm>
            <a:off x="8861474" y="1860695"/>
            <a:ext cx="167634" cy="167634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Oval 35">
            <a:extLst>
              <a:ext uri="{FF2B5EF4-FFF2-40B4-BE49-F238E27FC236}">
                <a16:creationId xmlns:a16="http://schemas.microsoft.com/office/drawing/2014/main" id="{74BFD2F9-AFF0-9E46-9754-7A2EEEDA4571}"/>
              </a:ext>
            </a:extLst>
          </p:cNvPr>
          <p:cNvSpPr>
            <a:spLocks noChangeAspect="1"/>
          </p:cNvSpPr>
          <p:nvPr/>
        </p:nvSpPr>
        <p:spPr>
          <a:xfrm>
            <a:off x="9087630" y="1861170"/>
            <a:ext cx="167634" cy="167634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Oval 38">
            <a:extLst>
              <a:ext uri="{FF2B5EF4-FFF2-40B4-BE49-F238E27FC236}">
                <a16:creationId xmlns:a16="http://schemas.microsoft.com/office/drawing/2014/main" id="{B93FCD94-15F7-EA4E-86A7-A6C8A0FD23C0}"/>
              </a:ext>
            </a:extLst>
          </p:cNvPr>
          <p:cNvSpPr>
            <a:spLocks noChangeAspect="1"/>
          </p:cNvSpPr>
          <p:nvPr/>
        </p:nvSpPr>
        <p:spPr>
          <a:xfrm>
            <a:off x="8166170" y="2841185"/>
            <a:ext cx="170028" cy="170028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Oval 38">
            <a:extLst>
              <a:ext uri="{FF2B5EF4-FFF2-40B4-BE49-F238E27FC236}">
                <a16:creationId xmlns:a16="http://schemas.microsoft.com/office/drawing/2014/main" id="{8CB6D666-CF2E-7147-8F1A-1BE405564858}"/>
              </a:ext>
            </a:extLst>
          </p:cNvPr>
          <p:cNvSpPr>
            <a:spLocks noChangeAspect="1"/>
          </p:cNvSpPr>
          <p:nvPr/>
        </p:nvSpPr>
        <p:spPr>
          <a:xfrm>
            <a:off x="9079299" y="2841241"/>
            <a:ext cx="170028" cy="170028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38">
            <a:extLst>
              <a:ext uri="{FF2B5EF4-FFF2-40B4-BE49-F238E27FC236}">
                <a16:creationId xmlns:a16="http://schemas.microsoft.com/office/drawing/2014/main" id="{C1802F1B-D267-E843-8457-56628E797ABF}"/>
              </a:ext>
            </a:extLst>
          </p:cNvPr>
          <p:cNvSpPr>
            <a:spLocks noChangeAspect="1"/>
          </p:cNvSpPr>
          <p:nvPr/>
        </p:nvSpPr>
        <p:spPr>
          <a:xfrm>
            <a:off x="8850838" y="2839297"/>
            <a:ext cx="170028" cy="170028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38">
            <a:extLst>
              <a:ext uri="{FF2B5EF4-FFF2-40B4-BE49-F238E27FC236}">
                <a16:creationId xmlns:a16="http://schemas.microsoft.com/office/drawing/2014/main" id="{CF8E5B62-5779-A04D-AE9D-DC6B04F2B627}"/>
              </a:ext>
            </a:extLst>
          </p:cNvPr>
          <p:cNvSpPr>
            <a:spLocks noChangeAspect="1"/>
          </p:cNvSpPr>
          <p:nvPr/>
        </p:nvSpPr>
        <p:spPr>
          <a:xfrm>
            <a:off x="8621833" y="2841241"/>
            <a:ext cx="170028" cy="170028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8AB09FB-C4AD-F74B-BDC3-6CE2CB558B31}"/>
              </a:ext>
            </a:extLst>
          </p:cNvPr>
          <p:cNvSpPr>
            <a:spLocks noChangeAspect="1"/>
          </p:cNvSpPr>
          <p:nvPr/>
        </p:nvSpPr>
        <p:spPr>
          <a:xfrm>
            <a:off x="8394319" y="2841185"/>
            <a:ext cx="170028" cy="170028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id="{BB613C7C-C126-0C4D-B876-FCF702AA4330}"/>
              </a:ext>
            </a:extLst>
          </p:cNvPr>
          <p:cNvSpPr>
            <a:spLocks noChangeAspect="1"/>
          </p:cNvSpPr>
          <p:nvPr/>
        </p:nvSpPr>
        <p:spPr>
          <a:xfrm>
            <a:off x="9370770" y="1860976"/>
            <a:ext cx="167634" cy="167634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35">
            <a:extLst>
              <a:ext uri="{FF2B5EF4-FFF2-40B4-BE49-F238E27FC236}">
                <a16:creationId xmlns:a16="http://schemas.microsoft.com/office/drawing/2014/main" id="{33B05FDA-7F2A-3C49-A1DB-D1228F16EA2B}"/>
              </a:ext>
            </a:extLst>
          </p:cNvPr>
          <p:cNvSpPr>
            <a:spLocks noChangeAspect="1"/>
          </p:cNvSpPr>
          <p:nvPr/>
        </p:nvSpPr>
        <p:spPr>
          <a:xfrm>
            <a:off x="9597434" y="1859438"/>
            <a:ext cx="167634" cy="167634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35">
            <a:extLst>
              <a:ext uri="{FF2B5EF4-FFF2-40B4-BE49-F238E27FC236}">
                <a16:creationId xmlns:a16="http://schemas.microsoft.com/office/drawing/2014/main" id="{A13C7779-74FF-CB45-BA97-81BF2A8A8ED9}"/>
              </a:ext>
            </a:extLst>
          </p:cNvPr>
          <p:cNvSpPr>
            <a:spLocks noChangeAspect="1"/>
          </p:cNvSpPr>
          <p:nvPr/>
        </p:nvSpPr>
        <p:spPr>
          <a:xfrm>
            <a:off x="9824621" y="1859438"/>
            <a:ext cx="167634" cy="167634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Oval 35">
            <a:extLst>
              <a:ext uri="{FF2B5EF4-FFF2-40B4-BE49-F238E27FC236}">
                <a16:creationId xmlns:a16="http://schemas.microsoft.com/office/drawing/2014/main" id="{47CB0AB2-DAC3-3841-BE9D-16CF03BC4960}"/>
              </a:ext>
            </a:extLst>
          </p:cNvPr>
          <p:cNvSpPr>
            <a:spLocks noChangeAspect="1"/>
          </p:cNvSpPr>
          <p:nvPr/>
        </p:nvSpPr>
        <p:spPr>
          <a:xfrm>
            <a:off x="10046522" y="1861543"/>
            <a:ext cx="167634" cy="167634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Oval 35">
            <a:extLst>
              <a:ext uri="{FF2B5EF4-FFF2-40B4-BE49-F238E27FC236}">
                <a16:creationId xmlns:a16="http://schemas.microsoft.com/office/drawing/2014/main" id="{05A0F99F-0674-4D4B-AFCC-1465976BA626}"/>
              </a:ext>
            </a:extLst>
          </p:cNvPr>
          <p:cNvSpPr>
            <a:spLocks noChangeAspect="1"/>
          </p:cNvSpPr>
          <p:nvPr/>
        </p:nvSpPr>
        <p:spPr>
          <a:xfrm>
            <a:off x="10272171" y="1859438"/>
            <a:ext cx="167634" cy="167634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E26B4910-BA1B-D248-88D7-DB8531235DA0}"/>
              </a:ext>
            </a:extLst>
          </p:cNvPr>
          <p:cNvSpPr/>
          <p:nvPr/>
        </p:nvSpPr>
        <p:spPr>
          <a:xfrm>
            <a:off x="2537769" y="1640841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88">
            <a:extLst>
              <a:ext uri="{FF2B5EF4-FFF2-40B4-BE49-F238E27FC236}">
                <a16:creationId xmlns:a16="http://schemas.microsoft.com/office/drawing/2014/main" id="{FA610F68-9885-264F-9373-3566586BDA18}"/>
              </a:ext>
            </a:extLst>
          </p:cNvPr>
          <p:cNvSpPr txBox="1"/>
          <p:nvPr/>
        </p:nvSpPr>
        <p:spPr>
          <a:xfrm>
            <a:off x="4833303" y="6118671"/>
            <a:ext cx="2525394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C69E7E77-ABA8-CA4F-821F-47BF5AF2BE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60119" y="564209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85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Grafik 58">
            <a:extLst>
              <a:ext uri="{FF2B5EF4-FFF2-40B4-BE49-F238E27FC236}">
                <a16:creationId xmlns:a16="http://schemas.microsoft.com/office/drawing/2014/main" id="{02560AE4-72C9-B541-96FC-0E0EF37D0C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92" y="4941166"/>
            <a:ext cx="8661328" cy="88312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F1E1EC0-A002-A147-9FAC-93A2BDF81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615600"/>
            <a:ext cx="928506" cy="54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0FCB630-2BB1-1D41-9FC6-E70C86821CF9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5025951" y="1184162"/>
            <a:ext cx="2749124" cy="28174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E5659250-CD7B-4143-B7CC-8C75F3E9654F}"/>
              </a:ext>
            </a:extLst>
          </p:cNvPr>
          <p:cNvSpPr/>
          <p:nvPr/>
        </p:nvSpPr>
        <p:spPr>
          <a:xfrm>
            <a:off x="2133120" y="1168818"/>
            <a:ext cx="2750400" cy="28328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0B4721D6-1B2C-1B43-AC5E-09CC1CADCE1B}"/>
              </a:ext>
            </a:extLst>
          </p:cNvPr>
          <p:cNvSpPr/>
          <p:nvPr/>
        </p:nvSpPr>
        <p:spPr>
          <a:xfrm>
            <a:off x="2968200" y="1578269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67847DDB-5CD6-BD4F-A312-A56F729B39CF}"/>
              </a:ext>
            </a:extLst>
          </p:cNvPr>
          <p:cNvSpPr/>
          <p:nvPr/>
        </p:nvSpPr>
        <p:spPr>
          <a:xfrm>
            <a:off x="3856524" y="1712784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85">
            <a:extLst>
              <a:ext uri="{FF2B5EF4-FFF2-40B4-BE49-F238E27FC236}">
                <a16:creationId xmlns:a16="http://schemas.microsoft.com/office/drawing/2014/main" id="{33A477E7-08AB-3344-BAEB-57F5D63FF40F}"/>
              </a:ext>
            </a:extLst>
          </p:cNvPr>
          <p:cNvSpPr/>
          <p:nvPr/>
        </p:nvSpPr>
        <p:spPr>
          <a:xfrm>
            <a:off x="3849012" y="2982004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85">
            <a:extLst>
              <a:ext uri="{FF2B5EF4-FFF2-40B4-BE49-F238E27FC236}">
                <a16:creationId xmlns:a16="http://schemas.microsoft.com/office/drawing/2014/main" id="{8272DE87-596D-5F48-904B-E9A77129FFE6}"/>
              </a:ext>
            </a:extLst>
          </p:cNvPr>
          <p:cNvSpPr/>
          <p:nvPr/>
        </p:nvSpPr>
        <p:spPr>
          <a:xfrm>
            <a:off x="2968200" y="2800278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85">
            <a:extLst>
              <a:ext uri="{FF2B5EF4-FFF2-40B4-BE49-F238E27FC236}">
                <a16:creationId xmlns:a16="http://schemas.microsoft.com/office/drawing/2014/main" id="{AC10F835-E378-734C-A645-813ABEE866FC}"/>
              </a:ext>
            </a:extLst>
          </p:cNvPr>
          <p:cNvSpPr/>
          <p:nvPr/>
        </p:nvSpPr>
        <p:spPr>
          <a:xfrm>
            <a:off x="3642964" y="3317774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85">
            <a:extLst>
              <a:ext uri="{FF2B5EF4-FFF2-40B4-BE49-F238E27FC236}">
                <a16:creationId xmlns:a16="http://schemas.microsoft.com/office/drawing/2014/main" id="{D13EE68A-EF87-2F43-A5DD-067393115857}"/>
              </a:ext>
            </a:extLst>
          </p:cNvPr>
          <p:cNvSpPr/>
          <p:nvPr/>
        </p:nvSpPr>
        <p:spPr>
          <a:xfrm>
            <a:off x="2788958" y="3143864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CE03BC41-A2D3-E640-BBC5-7248681FA8C0}"/>
              </a:ext>
            </a:extLst>
          </p:cNvPr>
          <p:cNvSpPr/>
          <p:nvPr/>
        </p:nvSpPr>
        <p:spPr>
          <a:xfrm>
            <a:off x="2763242" y="1956634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BC8F5B8-257F-E043-8540-35C7AC526815}"/>
              </a:ext>
            </a:extLst>
          </p:cNvPr>
          <p:cNvSpPr/>
          <p:nvPr/>
        </p:nvSpPr>
        <p:spPr>
          <a:xfrm>
            <a:off x="7917506" y="1168818"/>
            <a:ext cx="2750400" cy="283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E33B38FC-66CD-034B-A135-F652AAD463CF}"/>
              </a:ext>
            </a:extLst>
          </p:cNvPr>
          <p:cNvSpPr/>
          <p:nvPr/>
        </p:nvSpPr>
        <p:spPr>
          <a:xfrm>
            <a:off x="3645178" y="2094797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074B56CE-05EC-6F43-B839-6D8CE05834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309" y="1818556"/>
            <a:ext cx="2370818" cy="48841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3E4B280D-6021-5F49-B3D3-E5ECE15ED7D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2800278"/>
            <a:ext cx="2370818" cy="488416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60849B60-F736-A947-BD0F-93C198FF05FF}"/>
              </a:ext>
            </a:extLst>
          </p:cNvPr>
          <p:cNvSpPr>
            <a:spLocks noChangeAspect="1"/>
          </p:cNvSpPr>
          <p:nvPr/>
        </p:nvSpPr>
        <p:spPr>
          <a:xfrm>
            <a:off x="8176346" y="1860976"/>
            <a:ext cx="167634" cy="167634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Oval 35">
            <a:extLst>
              <a:ext uri="{FF2B5EF4-FFF2-40B4-BE49-F238E27FC236}">
                <a16:creationId xmlns:a16="http://schemas.microsoft.com/office/drawing/2014/main" id="{937E108F-8261-0D4A-A3C1-05F920048130}"/>
              </a:ext>
            </a:extLst>
          </p:cNvPr>
          <p:cNvSpPr>
            <a:spLocks noChangeAspect="1"/>
          </p:cNvSpPr>
          <p:nvPr/>
        </p:nvSpPr>
        <p:spPr>
          <a:xfrm>
            <a:off x="8403958" y="1860976"/>
            <a:ext cx="167634" cy="167634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4A019D8B-D841-0849-AD45-0879208F8053}"/>
              </a:ext>
            </a:extLst>
          </p:cNvPr>
          <p:cNvSpPr>
            <a:spLocks noChangeAspect="1"/>
          </p:cNvSpPr>
          <p:nvPr/>
        </p:nvSpPr>
        <p:spPr>
          <a:xfrm>
            <a:off x="8633862" y="1860976"/>
            <a:ext cx="167634" cy="167634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 35">
            <a:extLst>
              <a:ext uri="{FF2B5EF4-FFF2-40B4-BE49-F238E27FC236}">
                <a16:creationId xmlns:a16="http://schemas.microsoft.com/office/drawing/2014/main" id="{5D1A00AB-98E8-BA4C-80C5-4124CEC837C7}"/>
              </a:ext>
            </a:extLst>
          </p:cNvPr>
          <p:cNvSpPr>
            <a:spLocks noChangeAspect="1"/>
          </p:cNvSpPr>
          <p:nvPr/>
        </p:nvSpPr>
        <p:spPr>
          <a:xfrm>
            <a:off x="8861474" y="1860695"/>
            <a:ext cx="167634" cy="167634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Oval 35">
            <a:extLst>
              <a:ext uri="{FF2B5EF4-FFF2-40B4-BE49-F238E27FC236}">
                <a16:creationId xmlns:a16="http://schemas.microsoft.com/office/drawing/2014/main" id="{74BFD2F9-AFF0-9E46-9754-7A2EEEDA4571}"/>
              </a:ext>
            </a:extLst>
          </p:cNvPr>
          <p:cNvSpPr>
            <a:spLocks noChangeAspect="1"/>
          </p:cNvSpPr>
          <p:nvPr/>
        </p:nvSpPr>
        <p:spPr>
          <a:xfrm>
            <a:off x="9087630" y="1861170"/>
            <a:ext cx="167634" cy="167634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Oval 38">
            <a:extLst>
              <a:ext uri="{FF2B5EF4-FFF2-40B4-BE49-F238E27FC236}">
                <a16:creationId xmlns:a16="http://schemas.microsoft.com/office/drawing/2014/main" id="{B93FCD94-15F7-EA4E-86A7-A6C8A0FD23C0}"/>
              </a:ext>
            </a:extLst>
          </p:cNvPr>
          <p:cNvSpPr>
            <a:spLocks noChangeAspect="1"/>
          </p:cNvSpPr>
          <p:nvPr/>
        </p:nvSpPr>
        <p:spPr>
          <a:xfrm>
            <a:off x="8166170" y="2841185"/>
            <a:ext cx="170028" cy="170028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Oval 38">
            <a:extLst>
              <a:ext uri="{FF2B5EF4-FFF2-40B4-BE49-F238E27FC236}">
                <a16:creationId xmlns:a16="http://schemas.microsoft.com/office/drawing/2014/main" id="{8CB6D666-CF2E-7147-8F1A-1BE405564858}"/>
              </a:ext>
            </a:extLst>
          </p:cNvPr>
          <p:cNvSpPr>
            <a:spLocks noChangeAspect="1"/>
          </p:cNvSpPr>
          <p:nvPr/>
        </p:nvSpPr>
        <p:spPr>
          <a:xfrm>
            <a:off x="9079299" y="2841241"/>
            <a:ext cx="170028" cy="170028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38">
            <a:extLst>
              <a:ext uri="{FF2B5EF4-FFF2-40B4-BE49-F238E27FC236}">
                <a16:creationId xmlns:a16="http://schemas.microsoft.com/office/drawing/2014/main" id="{C1802F1B-D267-E843-8457-56628E797ABF}"/>
              </a:ext>
            </a:extLst>
          </p:cNvPr>
          <p:cNvSpPr>
            <a:spLocks noChangeAspect="1"/>
          </p:cNvSpPr>
          <p:nvPr/>
        </p:nvSpPr>
        <p:spPr>
          <a:xfrm>
            <a:off x="8850838" y="2839297"/>
            <a:ext cx="170028" cy="170028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38">
            <a:extLst>
              <a:ext uri="{FF2B5EF4-FFF2-40B4-BE49-F238E27FC236}">
                <a16:creationId xmlns:a16="http://schemas.microsoft.com/office/drawing/2014/main" id="{CF8E5B62-5779-A04D-AE9D-DC6B04F2B627}"/>
              </a:ext>
            </a:extLst>
          </p:cNvPr>
          <p:cNvSpPr>
            <a:spLocks noChangeAspect="1"/>
          </p:cNvSpPr>
          <p:nvPr/>
        </p:nvSpPr>
        <p:spPr>
          <a:xfrm>
            <a:off x="8621833" y="2841241"/>
            <a:ext cx="170028" cy="170028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8AB09FB-C4AD-F74B-BDC3-6CE2CB558B31}"/>
              </a:ext>
            </a:extLst>
          </p:cNvPr>
          <p:cNvSpPr>
            <a:spLocks noChangeAspect="1"/>
          </p:cNvSpPr>
          <p:nvPr/>
        </p:nvSpPr>
        <p:spPr>
          <a:xfrm>
            <a:off x="8394319" y="2841185"/>
            <a:ext cx="170028" cy="170028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id="{BB613C7C-C126-0C4D-B876-FCF702AA4330}"/>
              </a:ext>
            </a:extLst>
          </p:cNvPr>
          <p:cNvSpPr>
            <a:spLocks noChangeAspect="1"/>
          </p:cNvSpPr>
          <p:nvPr/>
        </p:nvSpPr>
        <p:spPr>
          <a:xfrm>
            <a:off x="9370770" y="1860976"/>
            <a:ext cx="167634" cy="167634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35">
            <a:extLst>
              <a:ext uri="{FF2B5EF4-FFF2-40B4-BE49-F238E27FC236}">
                <a16:creationId xmlns:a16="http://schemas.microsoft.com/office/drawing/2014/main" id="{33B05FDA-7F2A-3C49-A1DB-D1228F16EA2B}"/>
              </a:ext>
            </a:extLst>
          </p:cNvPr>
          <p:cNvSpPr>
            <a:spLocks noChangeAspect="1"/>
          </p:cNvSpPr>
          <p:nvPr/>
        </p:nvSpPr>
        <p:spPr>
          <a:xfrm>
            <a:off x="9597434" y="1859438"/>
            <a:ext cx="167634" cy="167634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35">
            <a:extLst>
              <a:ext uri="{FF2B5EF4-FFF2-40B4-BE49-F238E27FC236}">
                <a16:creationId xmlns:a16="http://schemas.microsoft.com/office/drawing/2014/main" id="{A13C7779-74FF-CB45-BA97-81BF2A8A8ED9}"/>
              </a:ext>
            </a:extLst>
          </p:cNvPr>
          <p:cNvSpPr>
            <a:spLocks noChangeAspect="1"/>
          </p:cNvSpPr>
          <p:nvPr/>
        </p:nvSpPr>
        <p:spPr>
          <a:xfrm>
            <a:off x="9824621" y="1859438"/>
            <a:ext cx="167634" cy="167634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Oval 35">
            <a:extLst>
              <a:ext uri="{FF2B5EF4-FFF2-40B4-BE49-F238E27FC236}">
                <a16:creationId xmlns:a16="http://schemas.microsoft.com/office/drawing/2014/main" id="{47CB0AB2-DAC3-3841-BE9D-16CF03BC4960}"/>
              </a:ext>
            </a:extLst>
          </p:cNvPr>
          <p:cNvSpPr>
            <a:spLocks noChangeAspect="1"/>
          </p:cNvSpPr>
          <p:nvPr/>
        </p:nvSpPr>
        <p:spPr>
          <a:xfrm>
            <a:off x="10046522" y="1861543"/>
            <a:ext cx="167634" cy="167634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Oval 35">
            <a:extLst>
              <a:ext uri="{FF2B5EF4-FFF2-40B4-BE49-F238E27FC236}">
                <a16:creationId xmlns:a16="http://schemas.microsoft.com/office/drawing/2014/main" id="{05A0F99F-0674-4D4B-AFCC-1465976BA626}"/>
              </a:ext>
            </a:extLst>
          </p:cNvPr>
          <p:cNvSpPr>
            <a:spLocks noChangeAspect="1"/>
          </p:cNvSpPr>
          <p:nvPr/>
        </p:nvSpPr>
        <p:spPr>
          <a:xfrm>
            <a:off x="10272171" y="1859438"/>
            <a:ext cx="167634" cy="167634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E26B4910-BA1B-D248-88D7-DB8531235DA0}"/>
              </a:ext>
            </a:extLst>
          </p:cNvPr>
          <p:cNvSpPr/>
          <p:nvPr/>
        </p:nvSpPr>
        <p:spPr>
          <a:xfrm>
            <a:off x="2537769" y="1640841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88">
            <a:extLst>
              <a:ext uri="{FF2B5EF4-FFF2-40B4-BE49-F238E27FC236}">
                <a16:creationId xmlns:a16="http://schemas.microsoft.com/office/drawing/2014/main" id="{FA610F68-9885-264F-9373-3566586BDA18}"/>
              </a:ext>
            </a:extLst>
          </p:cNvPr>
          <p:cNvSpPr txBox="1"/>
          <p:nvPr/>
        </p:nvSpPr>
        <p:spPr>
          <a:xfrm>
            <a:off x="4833303" y="6118671"/>
            <a:ext cx="2525394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C69E7E77-ABA8-CA4F-821F-47BF5AF2BE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60119" y="564209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14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14:cNvPr>
              <p14:cNvContentPartPr/>
              <p14:nvPr/>
            </p14:nvContentPartPr>
            <p14:xfrm>
              <a:off x="6326760" y="1148520"/>
              <a:ext cx="360" cy="3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08760" y="10408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14:cNvPr>
              <p14:cNvContentPartPr/>
              <p14:nvPr/>
            </p14:nvContentPartPr>
            <p14:xfrm>
              <a:off x="5718720" y="540120"/>
              <a:ext cx="360" cy="3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01080" y="4324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931403D2-39B9-914B-94F9-7C07F22EE49E}"/>
              </a:ext>
            </a:extLst>
          </p:cNvPr>
          <p:cNvSpPr>
            <a:spLocks noChangeAspect="1"/>
          </p:cNvSpPr>
          <p:nvPr/>
        </p:nvSpPr>
        <p:spPr>
          <a:xfrm>
            <a:off x="3343151" y="2169000"/>
            <a:ext cx="504000" cy="504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11D3B27-0AC6-604E-A867-025EE6E90903}"/>
              </a:ext>
            </a:extLst>
          </p:cNvPr>
          <p:cNvSpPr>
            <a:spLocks noChangeAspect="1"/>
          </p:cNvSpPr>
          <p:nvPr/>
        </p:nvSpPr>
        <p:spPr>
          <a:xfrm>
            <a:off x="2651721" y="2848582"/>
            <a:ext cx="504000" cy="504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A283B83-B962-D34D-A42D-C52D7289BA05}"/>
              </a:ext>
            </a:extLst>
          </p:cNvPr>
          <p:cNvSpPr>
            <a:spLocks noChangeAspect="1"/>
          </p:cNvSpPr>
          <p:nvPr/>
        </p:nvSpPr>
        <p:spPr>
          <a:xfrm>
            <a:off x="2651721" y="2169000"/>
            <a:ext cx="504000" cy="504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7DFE76E-252A-C941-8BD9-8F098ED5486A}"/>
              </a:ext>
            </a:extLst>
          </p:cNvPr>
          <p:cNvSpPr>
            <a:spLocks noChangeAspect="1"/>
          </p:cNvSpPr>
          <p:nvPr/>
        </p:nvSpPr>
        <p:spPr>
          <a:xfrm>
            <a:off x="3343151" y="2848582"/>
            <a:ext cx="504000" cy="504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E97C0A7E-B27C-1E4F-84D6-4966EF68E98C}"/>
              </a:ext>
            </a:extLst>
          </p:cNvPr>
          <p:cNvSpPr/>
          <p:nvPr/>
        </p:nvSpPr>
        <p:spPr>
          <a:xfrm>
            <a:off x="2711217" y="4552865"/>
            <a:ext cx="1015195" cy="1175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1C831ED3-57D6-024C-B766-65D9C93E83B4}"/>
              </a:ext>
            </a:extLst>
          </p:cNvPr>
          <p:cNvSpPr/>
          <p:nvPr/>
        </p:nvSpPr>
        <p:spPr>
          <a:xfrm>
            <a:off x="8061918" y="4552864"/>
            <a:ext cx="1015195" cy="1175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D360AC09-B7F3-A14E-B74D-A27D2910202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8800" y="615599"/>
            <a:ext cx="1153635" cy="5400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C69F1D41-4D8E-A544-BABE-20B16782811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929" y="775698"/>
            <a:ext cx="1039275" cy="540000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37086F89-0F5B-D34F-A8DF-B7A05476D061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19" name="Textfeld 88">
            <a:extLst>
              <a:ext uri="{FF2B5EF4-FFF2-40B4-BE49-F238E27FC236}">
                <a16:creationId xmlns:a16="http://schemas.microsoft.com/office/drawing/2014/main" id="{4D32F812-7E1D-C740-B381-5C381A90EEA0}"/>
              </a:ext>
            </a:extLst>
          </p:cNvPr>
          <p:cNvSpPr txBox="1"/>
          <p:nvPr/>
        </p:nvSpPr>
        <p:spPr>
          <a:xfrm>
            <a:off x="4833303" y="6118671"/>
            <a:ext cx="2525394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15FB553-DBE1-8B44-9569-CBF2EC561F4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10899109" y="5541542"/>
            <a:ext cx="878411" cy="87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2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14:cNvPr>
              <p14:cNvContentPartPr/>
              <p14:nvPr/>
            </p14:nvContentPartPr>
            <p14:xfrm>
              <a:off x="6326760" y="1148520"/>
              <a:ext cx="360" cy="3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08760" y="10408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14:cNvPr>
              <p14:cNvContentPartPr/>
              <p14:nvPr/>
            </p14:nvContentPartPr>
            <p14:xfrm>
              <a:off x="5718720" y="540120"/>
              <a:ext cx="360" cy="3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01080" y="4324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Rechteck 39">
            <a:extLst>
              <a:ext uri="{FF2B5EF4-FFF2-40B4-BE49-F238E27FC236}">
                <a16:creationId xmlns:a16="http://schemas.microsoft.com/office/drawing/2014/main" id="{E97C0A7E-B27C-1E4F-84D6-4966EF68E98C}"/>
              </a:ext>
            </a:extLst>
          </p:cNvPr>
          <p:cNvSpPr/>
          <p:nvPr/>
        </p:nvSpPr>
        <p:spPr>
          <a:xfrm>
            <a:off x="2711217" y="4552865"/>
            <a:ext cx="1015195" cy="1175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1C831ED3-57D6-024C-B766-65D9C93E83B4}"/>
              </a:ext>
            </a:extLst>
          </p:cNvPr>
          <p:cNvSpPr/>
          <p:nvPr/>
        </p:nvSpPr>
        <p:spPr>
          <a:xfrm>
            <a:off x="8061918" y="4552864"/>
            <a:ext cx="1015195" cy="1175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D360AC09-B7F3-A14E-B74D-A27D2910202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8800" y="615599"/>
            <a:ext cx="1153635" cy="5400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C69F1D41-4D8E-A544-BABE-20B16782811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929" y="775698"/>
            <a:ext cx="1039275" cy="540000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37086F89-0F5B-D34F-A8DF-B7A05476D061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19" name="Textfeld 88">
            <a:extLst>
              <a:ext uri="{FF2B5EF4-FFF2-40B4-BE49-F238E27FC236}">
                <a16:creationId xmlns:a16="http://schemas.microsoft.com/office/drawing/2014/main" id="{4D32F812-7E1D-C740-B381-5C381A90EEA0}"/>
              </a:ext>
            </a:extLst>
          </p:cNvPr>
          <p:cNvSpPr txBox="1"/>
          <p:nvPr/>
        </p:nvSpPr>
        <p:spPr>
          <a:xfrm>
            <a:off x="4833303" y="6118671"/>
            <a:ext cx="2525394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15FB553-DBE1-8B44-9569-CBF2EC561F4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10899109" y="5541542"/>
            <a:ext cx="878411" cy="87841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4ECA6E6-CFB4-1702-B58E-D361C77BB79C}"/>
              </a:ext>
            </a:extLst>
          </p:cNvPr>
          <p:cNvSpPr>
            <a:spLocks noChangeAspect="1"/>
          </p:cNvSpPr>
          <p:nvPr/>
        </p:nvSpPr>
        <p:spPr>
          <a:xfrm>
            <a:off x="3343151" y="2169000"/>
            <a:ext cx="504000" cy="504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15D4C4D-B595-2822-1AF0-A48252B72BC3}"/>
              </a:ext>
            </a:extLst>
          </p:cNvPr>
          <p:cNvSpPr>
            <a:spLocks noChangeAspect="1"/>
          </p:cNvSpPr>
          <p:nvPr/>
        </p:nvSpPr>
        <p:spPr>
          <a:xfrm>
            <a:off x="2651721" y="2848582"/>
            <a:ext cx="504000" cy="504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6B70E30-A954-698E-3032-DA9E3CEF7BB1}"/>
              </a:ext>
            </a:extLst>
          </p:cNvPr>
          <p:cNvSpPr>
            <a:spLocks noChangeAspect="1"/>
          </p:cNvSpPr>
          <p:nvPr/>
        </p:nvSpPr>
        <p:spPr>
          <a:xfrm>
            <a:off x="2651721" y="2169000"/>
            <a:ext cx="504000" cy="504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386C43-ED5F-048E-513C-126F052447B3}"/>
              </a:ext>
            </a:extLst>
          </p:cNvPr>
          <p:cNvSpPr>
            <a:spLocks noChangeAspect="1"/>
          </p:cNvSpPr>
          <p:nvPr/>
        </p:nvSpPr>
        <p:spPr>
          <a:xfrm>
            <a:off x="3343151" y="2848582"/>
            <a:ext cx="504000" cy="504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41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iko Kontur Lösung ">
            <a:extLst>
              <a:ext uri="{FF2B5EF4-FFF2-40B4-BE49-F238E27FC236}">
                <a16:creationId xmlns:a16="http://schemas.microsoft.com/office/drawing/2014/main" id="{FA3F68C6-3F2F-6648-A2FD-2E05E6B4D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01" y="739329"/>
            <a:ext cx="2525395" cy="26896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1635">
            <a:extLst>
              <a:ext uri="{FF2B5EF4-FFF2-40B4-BE49-F238E27FC236}">
                <a16:creationId xmlns:a16="http://schemas.microsoft.com/office/drawing/2014/main" id="{2A099EA2-3A07-FA49-B66B-3D9975394049}"/>
              </a:ext>
            </a:extLst>
          </p:cNvPr>
          <p:cNvSpPr txBox="1"/>
          <p:nvPr/>
        </p:nvSpPr>
        <p:spPr>
          <a:xfrm>
            <a:off x="2858449" y="4453066"/>
            <a:ext cx="7342191" cy="10299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8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Name:</a:t>
            </a:r>
            <a:r>
              <a:rPr lang="de-DE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88">
            <a:extLst>
              <a:ext uri="{FF2B5EF4-FFF2-40B4-BE49-F238E27FC236}">
                <a16:creationId xmlns:a16="http://schemas.microsoft.com/office/drawing/2014/main" id="{2DDE4D67-8D1A-8641-8EEC-7EBCAC104945}"/>
              </a:ext>
            </a:extLst>
          </p:cNvPr>
          <p:cNvSpPr txBox="1"/>
          <p:nvPr/>
        </p:nvSpPr>
        <p:spPr>
          <a:xfrm>
            <a:off x="4833303" y="6118671"/>
            <a:ext cx="2525394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5752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feld 64">
            <a:extLst>
              <a:ext uri="{FF2B5EF4-FFF2-40B4-BE49-F238E27FC236}">
                <a16:creationId xmlns:a16="http://schemas.microsoft.com/office/drawing/2014/main" id="{2102FC34-8A9D-BC47-9653-4BE1043D9226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8A03A3DB-DC9B-3C4B-807F-EF6CDAE33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720" y="5694684"/>
            <a:ext cx="719390" cy="7193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5F27DBCC-AA05-5740-82A2-872868510699}"/>
              </a:ext>
            </a:extLst>
          </p:cNvPr>
          <p:cNvSpPr/>
          <p:nvPr/>
        </p:nvSpPr>
        <p:spPr>
          <a:xfrm>
            <a:off x="5541883" y="3659256"/>
            <a:ext cx="360000" cy="360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4FD8716-DB0D-AB4F-83BC-B711E5E170FD}"/>
              </a:ext>
            </a:extLst>
          </p:cNvPr>
          <p:cNvSpPr/>
          <p:nvPr/>
        </p:nvSpPr>
        <p:spPr>
          <a:xfrm>
            <a:off x="7177525" y="3659256"/>
            <a:ext cx="360000" cy="360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6276EA13-F9E3-2448-B507-3DAF6F67137B}"/>
              </a:ext>
            </a:extLst>
          </p:cNvPr>
          <p:cNvSpPr/>
          <p:nvPr/>
        </p:nvSpPr>
        <p:spPr>
          <a:xfrm>
            <a:off x="5541883" y="424171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34629E3D-034B-7A43-BA56-E4C85DE6F2E7}"/>
              </a:ext>
            </a:extLst>
          </p:cNvPr>
          <p:cNvSpPr/>
          <p:nvPr/>
        </p:nvSpPr>
        <p:spPr>
          <a:xfrm>
            <a:off x="7177525" y="424171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6017D08-50E9-E648-9641-6712AAA9E61B}"/>
              </a:ext>
            </a:extLst>
          </p:cNvPr>
          <p:cNvSpPr/>
          <p:nvPr/>
        </p:nvSpPr>
        <p:spPr>
          <a:xfrm>
            <a:off x="9326031" y="3659256"/>
            <a:ext cx="360000" cy="360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E1382F9-FEB4-374E-B193-27E0B4D9F82B}"/>
              </a:ext>
            </a:extLst>
          </p:cNvPr>
          <p:cNvSpPr/>
          <p:nvPr/>
        </p:nvSpPr>
        <p:spPr>
          <a:xfrm>
            <a:off x="10961673" y="3659256"/>
            <a:ext cx="360000" cy="360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37B9ACE1-8C2B-0941-895E-1E6D58D1B9C1}"/>
              </a:ext>
            </a:extLst>
          </p:cNvPr>
          <p:cNvSpPr/>
          <p:nvPr/>
        </p:nvSpPr>
        <p:spPr>
          <a:xfrm>
            <a:off x="9326031" y="424171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8680D10B-2856-5040-8D5F-22E50F5F122B}"/>
              </a:ext>
            </a:extLst>
          </p:cNvPr>
          <p:cNvSpPr/>
          <p:nvPr/>
        </p:nvSpPr>
        <p:spPr>
          <a:xfrm>
            <a:off x="10961673" y="424171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7BA9EBB-BE59-1E4E-8DAC-89E60DB92D4B}"/>
              </a:ext>
            </a:extLst>
          </p:cNvPr>
          <p:cNvSpPr/>
          <p:nvPr/>
        </p:nvSpPr>
        <p:spPr>
          <a:xfrm>
            <a:off x="1844821" y="3659256"/>
            <a:ext cx="360000" cy="360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8B780A1-7DB6-2842-8F79-C48665A5ED6B}"/>
              </a:ext>
            </a:extLst>
          </p:cNvPr>
          <p:cNvSpPr/>
          <p:nvPr/>
        </p:nvSpPr>
        <p:spPr>
          <a:xfrm>
            <a:off x="3480463" y="3659256"/>
            <a:ext cx="360000" cy="360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FCCE6934-E661-9D4F-B019-FFA792DE9F84}"/>
              </a:ext>
            </a:extLst>
          </p:cNvPr>
          <p:cNvSpPr/>
          <p:nvPr/>
        </p:nvSpPr>
        <p:spPr>
          <a:xfrm>
            <a:off x="1844821" y="424171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1062BF3E-8925-3049-9AAB-3262202CFE56}"/>
              </a:ext>
            </a:extLst>
          </p:cNvPr>
          <p:cNvSpPr/>
          <p:nvPr/>
        </p:nvSpPr>
        <p:spPr>
          <a:xfrm>
            <a:off x="3480463" y="424171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94" name="Grafik 93">
            <a:extLst>
              <a:ext uri="{FF2B5EF4-FFF2-40B4-BE49-F238E27FC236}">
                <a16:creationId xmlns:a16="http://schemas.microsoft.com/office/drawing/2014/main" id="{B540F46D-3B82-3147-A2D7-B8DBE3F502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615600"/>
            <a:ext cx="993871" cy="511200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5907A9DA-CE9C-49AF-991F-76C405F499A0}"/>
              </a:ext>
            </a:extLst>
          </p:cNvPr>
          <p:cNvSpPr/>
          <p:nvPr/>
        </p:nvSpPr>
        <p:spPr>
          <a:xfrm>
            <a:off x="5163838" y="1660854"/>
            <a:ext cx="2847045" cy="1792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0A3317-2567-46DF-8284-573D5DF592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36920" y="2129930"/>
            <a:ext cx="288000" cy="288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9B77E92-0930-466A-9F7E-940EE20615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27797" y="2396858"/>
            <a:ext cx="288000" cy="288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E938C5C9-7A71-47D9-9C18-A473E67019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4137" y="2690266"/>
            <a:ext cx="288000" cy="288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E0091CDA-D5F4-4B06-B961-5AE43F51C1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0064" y="2126571"/>
            <a:ext cx="288000" cy="288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FBA91CBF-7EDC-4E07-A7D4-5CD2262F0A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3398" y="2692305"/>
            <a:ext cx="288000" cy="288000"/>
          </a:xfrm>
          <a:prstGeom prst="rect">
            <a:avLst/>
          </a:prstGeom>
        </p:spPr>
      </p:pic>
      <p:sp>
        <p:nvSpPr>
          <p:cNvPr id="30" name="Oval 81">
            <a:extLst>
              <a:ext uri="{FF2B5EF4-FFF2-40B4-BE49-F238E27FC236}">
                <a16:creationId xmlns:a16="http://schemas.microsoft.com/office/drawing/2014/main" id="{E6E37D0F-B69B-4A5D-932C-D592985C299C}"/>
              </a:ext>
            </a:extLst>
          </p:cNvPr>
          <p:cNvSpPr/>
          <p:nvPr/>
        </p:nvSpPr>
        <p:spPr>
          <a:xfrm>
            <a:off x="6900858" y="2173193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Oval 81">
            <a:extLst>
              <a:ext uri="{FF2B5EF4-FFF2-40B4-BE49-F238E27FC236}">
                <a16:creationId xmlns:a16="http://schemas.microsoft.com/office/drawing/2014/main" id="{87DA44AB-DE8E-40C5-926E-67C1F22B15D6}"/>
              </a:ext>
            </a:extLst>
          </p:cNvPr>
          <p:cNvSpPr/>
          <p:nvPr/>
        </p:nvSpPr>
        <p:spPr>
          <a:xfrm>
            <a:off x="7329301" y="2167669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Oval 81">
            <a:extLst>
              <a:ext uri="{FF2B5EF4-FFF2-40B4-BE49-F238E27FC236}">
                <a16:creationId xmlns:a16="http://schemas.microsoft.com/office/drawing/2014/main" id="{BCAB67F6-8BC0-46FD-8F91-FA3C7E7FA478}"/>
              </a:ext>
            </a:extLst>
          </p:cNvPr>
          <p:cNvSpPr/>
          <p:nvPr/>
        </p:nvSpPr>
        <p:spPr>
          <a:xfrm>
            <a:off x="6900858" y="2601743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Oval 81">
            <a:extLst>
              <a:ext uri="{FF2B5EF4-FFF2-40B4-BE49-F238E27FC236}">
                <a16:creationId xmlns:a16="http://schemas.microsoft.com/office/drawing/2014/main" id="{BC812005-9931-45C2-A5D1-B1FEA7E38569}"/>
              </a:ext>
            </a:extLst>
          </p:cNvPr>
          <p:cNvSpPr/>
          <p:nvPr/>
        </p:nvSpPr>
        <p:spPr>
          <a:xfrm>
            <a:off x="7329301" y="2601743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73A3CCAE-6DEB-4276-AEBC-FC9722449C08}"/>
              </a:ext>
            </a:extLst>
          </p:cNvPr>
          <p:cNvSpPr/>
          <p:nvPr/>
        </p:nvSpPr>
        <p:spPr>
          <a:xfrm>
            <a:off x="1472015" y="1650277"/>
            <a:ext cx="2847045" cy="1792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7" name="Oval 89">
            <a:extLst>
              <a:ext uri="{FF2B5EF4-FFF2-40B4-BE49-F238E27FC236}">
                <a16:creationId xmlns:a16="http://schemas.microsoft.com/office/drawing/2014/main" id="{40A713D0-90D4-4A75-9FD6-31751172257B}"/>
              </a:ext>
            </a:extLst>
          </p:cNvPr>
          <p:cNvSpPr/>
          <p:nvPr/>
        </p:nvSpPr>
        <p:spPr>
          <a:xfrm rot="20319273">
            <a:off x="3255507" y="1753504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89">
            <a:extLst>
              <a:ext uri="{FF2B5EF4-FFF2-40B4-BE49-F238E27FC236}">
                <a16:creationId xmlns:a16="http://schemas.microsoft.com/office/drawing/2014/main" id="{889B40E2-397F-4BF1-8640-BBC2F3C8BCC0}"/>
              </a:ext>
            </a:extLst>
          </p:cNvPr>
          <p:cNvSpPr/>
          <p:nvPr/>
        </p:nvSpPr>
        <p:spPr>
          <a:xfrm rot="20319273">
            <a:off x="3642367" y="1729678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Oval 89">
            <a:extLst>
              <a:ext uri="{FF2B5EF4-FFF2-40B4-BE49-F238E27FC236}">
                <a16:creationId xmlns:a16="http://schemas.microsoft.com/office/drawing/2014/main" id="{8DE627A1-F24C-4FBF-AF80-6094F22218B1}"/>
              </a:ext>
            </a:extLst>
          </p:cNvPr>
          <p:cNvSpPr/>
          <p:nvPr/>
        </p:nvSpPr>
        <p:spPr>
          <a:xfrm rot="20319273">
            <a:off x="3473849" y="2058297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89">
            <a:extLst>
              <a:ext uri="{FF2B5EF4-FFF2-40B4-BE49-F238E27FC236}">
                <a16:creationId xmlns:a16="http://schemas.microsoft.com/office/drawing/2014/main" id="{52D87895-BA3F-479E-BA27-308BA6A5AF47}"/>
              </a:ext>
            </a:extLst>
          </p:cNvPr>
          <p:cNvSpPr/>
          <p:nvPr/>
        </p:nvSpPr>
        <p:spPr>
          <a:xfrm rot="16200000">
            <a:off x="3562878" y="2952967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Oval 89">
            <a:extLst>
              <a:ext uri="{FF2B5EF4-FFF2-40B4-BE49-F238E27FC236}">
                <a16:creationId xmlns:a16="http://schemas.microsoft.com/office/drawing/2014/main" id="{CE949094-C65D-4A7A-98C4-8AF3088E0EB1}"/>
              </a:ext>
            </a:extLst>
          </p:cNvPr>
          <p:cNvSpPr/>
          <p:nvPr/>
        </p:nvSpPr>
        <p:spPr>
          <a:xfrm rot="16200000">
            <a:off x="3681500" y="2583973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Oval 89">
            <a:extLst>
              <a:ext uri="{FF2B5EF4-FFF2-40B4-BE49-F238E27FC236}">
                <a16:creationId xmlns:a16="http://schemas.microsoft.com/office/drawing/2014/main" id="{2B4BBA2B-825C-473A-9FF9-BAA1E60C4ABB}"/>
              </a:ext>
            </a:extLst>
          </p:cNvPr>
          <p:cNvSpPr/>
          <p:nvPr/>
        </p:nvSpPr>
        <p:spPr>
          <a:xfrm rot="16200000">
            <a:off x="3926237" y="2860545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Oval 89">
            <a:extLst>
              <a:ext uri="{FF2B5EF4-FFF2-40B4-BE49-F238E27FC236}">
                <a16:creationId xmlns:a16="http://schemas.microsoft.com/office/drawing/2014/main" id="{99B021A9-CC7D-4710-82DD-1DFA61164244}"/>
              </a:ext>
            </a:extLst>
          </p:cNvPr>
          <p:cNvSpPr/>
          <p:nvPr/>
        </p:nvSpPr>
        <p:spPr>
          <a:xfrm rot="5824137">
            <a:off x="3160890" y="2449580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Oval 89">
            <a:extLst>
              <a:ext uri="{FF2B5EF4-FFF2-40B4-BE49-F238E27FC236}">
                <a16:creationId xmlns:a16="http://schemas.microsoft.com/office/drawing/2014/main" id="{6B921BAD-02E9-4410-92AF-D51157D565C3}"/>
              </a:ext>
            </a:extLst>
          </p:cNvPr>
          <p:cNvSpPr/>
          <p:nvPr/>
        </p:nvSpPr>
        <p:spPr>
          <a:xfrm rot="5824137">
            <a:off x="2997760" y="2801171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Oval 89">
            <a:extLst>
              <a:ext uri="{FF2B5EF4-FFF2-40B4-BE49-F238E27FC236}">
                <a16:creationId xmlns:a16="http://schemas.microsoft.com/office/drawing/2014/main" id="{4CFCEF31-0FD1-4504-9B89-444D20F1FC38}"/>
              </a:ext>
            </a:extLst>
          </p:cNvPr>
          <p:cNvSpPr/>
          <p:nvPr/>
        </p:nvSpPr>
        <p:spPr>
          <a:xfrm rot="5824137">
            <a:off x="2788920" y="2496583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Oval 88">
            <a:extLst>
              <a:ext uri="{FF2B5EF4-FFF2-40B4-BE49-F238E27FC236}">
                <a16:creationId xmlns:a16="http://schemas.microsoft.com/office/drawing/2014/main" id="{A7B18137-4AA2-4660-8694-491A8A87B378}"/>
              </a:ext>
            </a:extLst>
          </p:cNvPr>
          <p:cNvSpPr/>
          <p:nvPr/>
        </p:nvSpPr>
        <p:spPr>
          <a:xfrm>
            <a:off x="1672920" y="1857669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Oval 88">
            <a:extLst>
              <a:ext uri="{FF2B5EF4-FFF2-40B4-BE49-F238E27FC236}">
                <a16:creationId xmlns:a16="http://schemas.microsoft.com/office/drawing/2014/main" id="{D9D6FB3E-E8CE-4FEA-AC99-C40AFAE98A77}"/>
              </a:ext>
            </a:extLst>
          </p:cNvPr>
          <p:cNvSpPr/>
          <p:nvPr/>
        </p:nvSpPr>
        <p:spPr>
          <a:xfrm>
            <a:off x="2032710" y="1852243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Oval 88">
            <a:extLst>
              <a:ext uri="{FF2B5EF4-FFF2-40B4-BE49-F238E27FC236}">
                <a16:creationId xmlns:a16="http://schemas.microsoft.com/office/drawing/2014/main" id="{32A3C04D-C499-484E-9FE1-D82A2EABA11C}"/>
              </a:ext>
            </a:extLst>
          </p:cNvPr>
          <p:cNvSpPr/>
          <p:nvPr/>
        </p:nvSpPr>
        <p:spPr>
          <a:xfrm>
            <a:off x="1864675" y="2180685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Oval 88">
            <a:extLst>
              <a:ext uri="{FF2B5EF4-FFF2-40B4-BE49-F238E27FC236}">
                <a16:creationId xmlns:a16="http://schemas.microsoft.com/office/drawing/2014/main" id="{A0D7E2E3-1113-4545-860E-81C3A074C010}"/>
              </a:ext>
            </a:extLst>
          </p:cNvPr>
          <p:cNvSpPr/>
          <p:nvPr/>
        </p:nvSpPr>
        <p:spPr>
          <a:xfrm rot="16200000">
            <a:off x="1616559" y="3085375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88">
            <a:extLst>
              <a:ext uri="{FF2B5EF4-FFF2-40B4-BE49-F238E27FC236}">
                <a16:creationId xmlns:a16="http://schemas.microsoft.com/office/drawing/2014/main" id="{CB062F19-04BE-4047-ABF9-51143C128BE8}"/>
              </a:ext>
            </a:extLst>
          </p:cNvPr>
          <p:cNvSpPr/>
          <p:nvPr/>
        </p:nvSpPr>
        <p:spPr>
          <a:xfrm rot="16200000">
            <a:off x="1611133" y="2725585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Oval 88">
            <a:extLst>
              <a:ext uri="{FF2B5EF4-FFF2-40B4-BE49-F238E27FC236}">
                <a16:creationId xmlns:a16="http://schemas.microsoft.com/office/drawing/2014/main" id="{103D3ADF-2990-4EB5-BD05-FBAC26AE76E7}"/>
              </a:ext>
            </a:extLst>
          </p:cNvPr>
          <p:cNvSpPr/>
          <p:nvPr/>
        </p:nvSpPr>
        <p:spPr>
          <a:xfrm rot="16200000">
            <a:off x="1939575" y="2893620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Oval 88">
            <a:extLst>
              <a:ext uri="{FF2B5EF4-FFF2-40B4-BE49-F238E27FC236}">
                <a16:creationId xmlns:a16="http://schemas.microsoft.com/office/drawing/2014/main" id="{102271B0-EB61-428F-A5A0-F848F9B98C00}"/>
              </a:ext>
            </a:extLst>
          </p:cNvPr>
          <p:cNvSpPr/>
          <p:nvPr/>
        </p:nvSpPr>
        <p:spPr>
          <a:xfrm>
            <a:off x="2249408" y="2487006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E5B21406-9277-4EF2-A0FF-B6645B669023}"/>
              </a:ext>
            </a:extLst>
          </p:cNvPr>
          <p:cNvSpPr/>
          <p:nvPr/>
        </p:nvSpPr>
        <p:spPr>
          <a:xfrm>
            <a:off x="8854588" y="1651633"/>
            <a:ext cx="2847045" cy="1792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1" name="Oval 7">
            <a:extLst>
              <a:ext uri="{FF2B5EF4-FFF2-40B4-BE49-F238E27FC236}">
                <a16:creationId xmlns:a16="http://schemas.microsoft.com/office/drawing/2014/main" id="{4749FE98-8DEB-4BD8-8350-97C1398005E9}"/>
              </a:ext>
            </a:extLst>
          </p:cNvPr>
          <p:cNvSpPr/>
          <p:nvPr/>
        </p:nvSpPr>
        <p:spPr>
          <a:xfrm>
            <a:off x="9105057" y="2252858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334B2CE0-CFB4-4CCE-8E89-14D90D28DA5C}"/>
              </a:ext>
            </a:extLst>
          </p:cNvPr>
          <p:cNvSpPr/>
          <p:nvPr/>
        </p:nvSpPr>
        <p:spPr>
          <a:xfrm>
            <a:off x="9586443" y="2252858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85">
            <a:extLst>
              <a:ext uri="{FF2B5EF4-FFF2-40B4-BE49-F238E27FC236}">
                <a16:creationId xmlns:a16="http://schemas.microsoft.com/office/drawing/2014/main" id="{E7F9CC77-331E-4CA6-A561-A32941CCA130}"/>
              </a:ext>
            </a:extLst>
          </p:cNvPr>
          <p:cNvSpPr/>
          <p:nvPr/>
        </p:nvSpPr>
        <p:spPr>
          <a:xfrm>
            <a:off x="11024135" y="2043857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Oval 85">
            <a:extLst>
              <a:ext uri="{FF2B5EF4-FFF2-40B4-BE49-F238E27FC236}">
                <a16:creationId xmlns:a16="http://schemas.microsoft.com/office/drawing/2014/main" id="{C6D55D5E-C470-4BE1-9F2E-4DA03B7BDD72}"/>
              </a:ext>
            </a:extLst>
          </p:cNvPr>
          <p:cNvSpPr/>
          <p:nvPr/>
        </p:nvSpPr>
        <p:spPr>
          <a:xfrm>
            <a:off x="10561362" y="2044660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Oval 85">
            <a:extLst>
              <a:ext uri="{FF2B5EF4-FFF2-40B4-BE49-F238E27FC236}">
                <a16:creationId xmlns:a16="http://schemas.microsoft.com/office/drawing/2014/main" id="{D91F6986-3F0B-4CF5-AE98-256710ED0DF4}"/>
              </a:ext>
            </a:extLst>
          </p:cNvPr>
          <p:cNvSpPr/>
          <p:nvPr/>
        </p:nvSpPr>
        <p:spPr>
          <a:xfrm>
            <a:off x="11024135" y="2403502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Oval 85">
            <a:extLst>
              <a:ext uri="{FF2B5EF4-FFF2-40B4-BE49-F238E27FC236}">
                <a16:creationId xmlns:a16="http://schemas.microsoft.com/office/drawing/2014/main" id="{9A6848FF-6717-421C-B0E0-D9EF11081354}"/>
              </a:ext>
            </a:extLst>
          </p:cNvPr>
          <p:cNvSpPr/>
          <p:nvPr/>
        </p:nvSpPr>
        <p:spPr>
          <a:xfrm>
            <a:off x="10561362" y="2404305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Oval 85">
            <a:extLst>
              <a:ext uri="{FF2B5EF4-FFF2-40B4-BE49-F238E27FC236}">
                <a16:creationId xmlns:a16="http://schemas.microsoft.com/office/drawing/2014/main" id="{A4A0AD8A-CF85-4D67-96A1-588047FF5223}"/>
              </a:ext>
            </a:extLst>
          </p:cNvPr>
          <p:cNvSpPr/>
          <p:nvPr/>
        </p:nvSpPr>
        <p:spPr>
          <a:xfrm>
            <a:off x="11024135" y="2796572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Oval 85">
            <a:extLst>
              <a:ext uri="{FF2B5EF4-FFF2-40B4-BE49-F238E27FC236}">
                <a16:creationId xmlns:a16="http://schemas.microsoft.com/office/drawing/2014/main" id="{0666A2B5-F12A-414B-B376-33BC349F8142}"/>
              </a:ext>
            </a:extLst>
          </p:cNvPr>
          <p:cNvSpPr/>
          <p:nvPr/>
        </p:nvSpPr>
        <p:spPr>
          <a:xfrm>
            <a:off x="10561362" y="2797375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88">
            <a:extLst>
              <a:ext uri="{FF2B5EF4-FFF2-40B4-BE49-F238E27FC236}">
                <a16:creationId xmlns:a16="http://schemas.microsoft.com/office/drawing/2014/main" id="{250B4C9A-C7D8-9143-9C9D-517A6C189FEB}"/>
              </a:ext>
            </a:extLst>
          </p:cNvPr>
          <p:cNvSpPr txBox="1"/>
          <p:nvPr/>
        </p:nvSpPr>
        <p:spPr>
          <a:xfrm>
            <a:off x="4833303" y="6118671"/>
            <a:ext cx="2525394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32243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feld 64">
            <a:extLst>
              <a:ext uri="{FF2B5EF4-FFF2-40B4-BE49-F238E27FC236}">
                <a16:creationId xmlns:a16="http://schemas.microsoft.com/office/drawing/2014/main" id="{2102FC34-8A9D-BC47-9653-4BE1043D9226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8A03A3DB-DC9B-3C4B-807F-EF6CDAE33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720" y="5694684"/>
            <a:ext cx="719390" cy="7193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5F27DBCC-AA05-5740-82A2-872868510699}"/>
              </a:ext>
            </a:extLst>
          </p:cNvPr>
          <p:cNvSpPr/>
          <p:nvPr/>
        </p:nvSpPr>
        <p:spPr>
          <a:xfrm>
            <a:off x="5541883" y="3659256"/>
            <a:ext cx="360000" cy="360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4FD8716-DB0D-AB4F-83BC-B711E5E170FD}"/>
              </a:ext>
            </a:extLst>
          </p:cNvPr>
          <p:cNvSpPr/>
          <p:nvPr/>
        </p:nvSpPr>
        <p:spPr>
          <a:xfrm>
            <a:off x="7177525" y="3659256"/>
            <a:ext cx="360000" cy="360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6276EA13-F9E3-2448-B507-3DAF6F67137B}"/>
              </a:ext>
            </a:extLst>
          </p:cNvPr>
          <p:cNvSpPr/>
          <p:nvPr/>
        </p:nvSpPr>
        <p:spPr>
          <a:xfrm>
            <a:off x="5541883" y="424171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34629E3D-034B-7A43-BA56-E4C85DE6F2E7}"/>
              </a:ext>
            </a:extLst>
          </p:cNvPr>
          <p:cNvSpPr/>
          <p:nvPr/>
        </p:nvSpPr>
        <p:spPr>
          <a:xfrm>
            <a:off x="7177525" y="424171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6017D08-50E9-E648-9641-6712AAA9E61B}"/>
              </a:ext>
            </a:extLst>
          </p:cNvPr>
          <p:cNvSpPr/>
          <p:nvPr/>
        </p:nvSpPr>
        <p:spPr>
          <a:xfrm>
            <a:off x="9326031" y="3659256"/>
            <a:ext cx="360000" cy="360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E1382F9-FEB4-374E-B193-27E0B4D9F82B}"/>
              </a:ext>
            </a:extLst>
          </p:cNvPr>
          <p:cNvSpPr/>
          <p:nvPr/>
        </p:nvSpPr>
        <p:spPr>
          <a:xfrm>
            <a:off x="10961673" y="3659256"/>
            <a:ext cx="360000" cy="360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37B9ACE1-8C2B-0941-895E-1E6D58D1B9C1}"/>
              </a:ext>
            </a:extLst>
          </p:cNvPr>
          <p:cNvSpPr/>
          <p:nvPr/>
        </p:nvSpPr>
        <p:spPr>
          <a:xfrm>
            <a:off x="9326031" y="424171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8680D10B-2856-5040-8D5F-22E50F5F122B}"/>
              </a:ext>
            </a:extLst>
          </p:cNvPr>
          <p:cNvSpPr/>
          <p:nvPr/>
        </p:nvSpPr>
        <p:spPr>
          <a:xfrm>
            <a:off x="10961673" y="424171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7BA9EBB-BE59-1E4E-8DAC-89E60DB92D4B}"/>
              </a:ext>
            </a:extLst>
          </p:cNvPr>
          <p:cNvSpPr/>
          <p:nvPr/>
        </p:nvSpPr>
        <p:spPr>
          <a:xfrm>
            <a:off x="1844821" y="3659256"/>
            <a:ext cx="360000" cy="360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8B780A1-7DB6-2842-8F79-C48665A5ED6B}"/>
              </a:ext>
            </a:extLst>
          </p:cNvPr>
          <p:cNvSpPr/>
          <p:nvPr/>
        </p:nvSpPr>
        <p:spPr>
          <a:xfrm>
            <a:off x="3480463" y="3659256"/>
            <a:ext cx="360000" cy="360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FCCE6934-E661-9D4F-B019-FFA792DE9F84}"/>
              </a:ext>
            </a:extLst>
          </p:cNvPr>
          <p:cNvSpPr/>
          <p:nvPr/>
        </p:nvSpPr>
        <p:spPr>
          <a:xfrm>
            <a:off x="1844821" y="424171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1062BF3E-8925-3049-9AAB-3262202CFE56}"/>
              </a:ext>
            </a:extLst>
          </p:cNvPr>
          <p:cNvSpPr/>
          <p:nvPr/>
        </p:nvSpPr>
        <p:spPr>
          <a:xfrm>
            <a:off x="3480463" y="424171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94" name="Grafik 93">
            <a:extLst>
              <a:ext uri="{FF2B5EF4-FFF2-40B4-BE49-F238E27FC236}">
                <a16:creationId xmlns:a16="http://schemas.microsoft.com/office/drawing/2014/main" id="{B540F46D-3B82-3147-A2D7-B8DBE3F502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615600"/>
            <a:ext cx="993871" cy="511200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5907A9DA-CE9C-49AF-991F-76C405F499A0}"/>
              </a:ext>
            </a:extLst>
          </p:cNvPr>
          <p:cNvSpPr/>
          <p:nvPr/>
        </p:nvSpPr>
        <p:spPr>
          <a:xfrm>
            <a:off x="5163838" y="1660854"/>
            <a:ext cx="2847045" cy="1792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0A3317-2567-46DF-8284-573D5DF592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36920" y="2129930"/>
            <a:ext cx="288000" cy="288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9B77E92-0930-466A-9F7E-940EE20615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27797" y="2396858"/>
            <a:ext cx="288000" cy="288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E938C5C9-7A71-47D9-9C18-A473E67019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4137" y="2690266"/>
            <a:ext cx="288000" cy="288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E0091CDA-D5F4-4B06-B961-5AE43F51C1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0064" y="2126571"/>
            <a:ext cx="288000" cy="288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FBA91CBF-7EDC-4E07-A7D4-5CD2262F0A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3398" y="2692305"/>
            <a:ext cx="288000" cy="288000"/>
          </a:xfrm>
          <a:prstGeom prst="rect">
            <a:avLst/>
          </a:prstGeom>
        </p:spPr>
      </p:pic>
      <p:sp>
        <p:nvSpPr>
          <p:cNvPr id="30" name="Oval 81">
            <a:extLst>
              <a:ext uri="{FF2B5EF4-FFF2-40B4-BE49-F238E27FC236}">
                <a16:creationId xmlns:a16="http://schemas.microsoft.com/office/drawing/2014/main" id="{E6E37D0F-B69B-4A5D-932C-D592985C299C}"/>
              </a:ext>
            </a:extLst>
          </p:cNvPr>
          <p:cNvSpPr/>
          <p:nvPr/>
        </p:nvSpPr>
        <p:spPr>
          <a:xfrm>
            <a:off x="6900858" y="2173193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Oval 81">
            <a:extLst>
              <a:ext uri="{FF2B5EF4-FFF2-40B4-BE49-F238E27FC236}">
                <a16:creationId xmlns:a16="http://schemas.microsoft.com/office/drawing/2014/main" id="{87DA44AB-DE8E-40C5-926E-67C1F22B15D6}"/>
              </a:ext>
            </a:extLst>
          </p:cNvPr>
          <p:cNvSpPr/>
          <p:nvPr/>
        </p:nvSpPr>
        <p:spPr>
          <a:xfrm>
            <a:off x="7329301" y="2167669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Oval 81">
            <a:extLst>
              <a:ext uri="{FF2B5EF4-FFF2-40B4-BE49-F238E27FC236}">
                <a16:creationId xmlns:a16="http://schemas.microsoft.com/office/drawing/2014/main" id="{BCAB67F6-8BC0-46FD-8F91-FA3C7E7FA478}"/>
              </a:ext>
            </a:extLst>
          </p:cNvPr>
          <p:cNvSpPr/>
          <p:nvPr/>
        </p:nvSpPr>
        <p:spPr>
          <a:xfrm>
            <a:off x="6900858" y="2601743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Oval 81">
            <a:extLst>
              <a:ext uri="{FF2B5EF4-FFF2-40B4-BE49-F238E27FC236}">
                <a16:creationId xmlns:a16="http://schemas.microsoft.com/office/drawing/2014/main" id="{BC812005-9931-45C2-A5D1-B1FEA7E38569}"/>
              </a:ext>
            </a:extLst>
          </p:cNvPr>
          <p:cNvSpPr/>
          <p:nvPr/>
        </p:nvSpPr>
        <p:spPr>
          <a:xfrm>
            <a:off x="7329301" y="2601743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73A3CCAE-6DEB-4276-AEBC-FC9722449C08}"/>
              </a:ext>
            </a:extLst>
          </p:cNvPr>
          <p:cNvSpPr/>
          <p:nvPr/>
        </p:nvSpPr>
        <p:spPr>
          <a:xfrm>
            <a:off x="1472015" y="1650277"/>
            <a:ext cx="2847045" cy="1792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7" name="Oval 89">
            <a:extLst>
              <a:ext uri="{FF2B5EF4-FFF2-40B4-BE49-F238E27FC236}">
                <a16:creationId xmlns:a16="http://schemas.microsoft.com/office/drawing/2014/main" id="{40A713D0-90D4-4A75-9FD6-31751172257B}"/>
              </a:ext>
            </a:extLst>
          </p:cNvPr>
          <p:cNvSpPr/>
          <p:nvPr/>
        </p:nvSpPr>
        <p:spPr>
          <a:xfrm rot="20319273">
            <a:off x="3255507" y="1753504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89">
            <a:extLst>
              <a:ext uri="{FF2B5EF4-FFF2-40B4-BE49-F238E27FC236}">
                <a16:creationId xmlns:a16="http://schemas.microsoft.com/office/drawing/2014/main" id="{889B40E2-397F-4BF1-8640-BBC2F3C8BCC0}"/>
              </a:ext>
            </a:extLst>
          </p:cNvPr>
          <p:cNvSpPr/>
          <p:nvPr/>
        </p:nvSpPr>
        <p:spPr>
          <a:xfrm rot="20319273">
            <a:off x="3642367" y="1729678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Oval 89">
            <a:extLst>
              <a:ext uri="{FF2B5EF4-FFF2-40B4-BE49-F238E27FC236}">
                <a16:creationId xmlns:a16="http://schemas.microsoft.com/office/drawing/2014/main" id="{8DE627A1-F24C-4FBF-AF80-6094F22218B1}"/>
              </a:ext>
            </a:extLst>
          </p:cNvPr>
          <p:cNvSpPr/>
          <p:nvPr/>
        </p:nvSpPr>
        <p:spPr>
          <a:xfrm rot="20319273">
            <a:off x="3473849" y="2058297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89">
            <a:extLst>
              <a:ext uri="{FF2B5EF4-FFF2-40B4-BE49-F238E27FC236}">
                <a16:creationId xmlns:a16="http://schemas.microsoft.com/office/drawing/2014/main" id="{52D87895-BA3F-479E-BA27-308BA6A5AF47}"/>
              </a:ext>
            </a:extLst>
          </p:cNvPr>
          <p:cNvSpPr/>
          <p:nvPr/>
        </p:nvSpPr>
        <p:spPr>
          <a:xfrm rot="16200000">
            <a:off x="3562878" y="2952967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Oval 89">
            <a:extLst>
              <a:ext uri="{FF2B5EF4-FFF2-40B4-BE49-F238E27FC236}">
                <a16:creationId xmlns:a16="http://schemas.microsoft.com/office/drawing/2014/main" id="{CE949094-C65D-4A7A-98C4-8AF3088E0EB1}"/>
              </a:ext>
            </a:extLst>
          </p:cNvPr>
          <p:cNvSpPr/>
          <p:nvPr/>
        </p:nvSpPr>
        <p:spPr>
          <a:xfrm rot="16200000">
            <a:off x="3681500" y="2583973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Oval 89">
            <a:extLst>
              <a:ext uri="{FF2B5EF4-FFF2-40B4-BE49-F238E27FC236}">
                <a16:creationId xmlns:a16="http://schemas.microsoft.com/office/drawing/2014/main" id="{2B4BBA2B-825C-473A-9FF9-BAA1E60C4ABB}"/>
              </a:ext>
            </a:extLst>
          </p:cNvPr>
          <p:cNvSpPr/>
          <p:nvPr/>
        </p:nvSpPr>
        <p:spPr>
          <a:xfrm rot="16200000">
            <a:off x="3926237" y="2860545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Oval 89">
            <a:extLst>
              <a:ext uri="{FF2B5EF4-FFF2-40B4-BE49-F238E27FC236}">
                <a16:creationId xmlns:a16="http://schemas.microsoft.com/office/drawing/2014/main" id="{99B021A9-CC7D-4710-82DD-1DFA61164244}"/>
              </a:ext>
            </a:extLst>
          </p:cNvPr>
          <p:cNvSpPr/>
          <p:nvPr/>
        </p:nvSpPr>
        <p:spPr>
          <a:xfrm rot="5824137">
            <a:off x="3160890" y="2449580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Oval 89">
            <a:extLst>
              <a:ext uri="{FF2B5EF4-FFF2-40B4-BE49-F238E27FC236}">
                <a16:creationId xmlns:a16="http://schemas.microsoft.com/office/drawing/2014/main" id="{6B921BAD-02E9-4410-92AF-D51157D565C3}"/>
              </a:ext>
            </a:extLst>
          </p:cNvPr>
          <p:cNvSpPr/>
          <p:nvPr/>
        </p:nvSpPr>
        <p:spPr>
          <a:xfrm rot="5824137">
            <a:off x="2997760" y="2801171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Oval 89">
            <a:extLst>
              <a:ext uri="{FF2B5EF4-FFF2-40B4-BE49-F238E27FC236}">
                <a16:creationId xmlns:a16="http://schemas.microsoft.com/office/drawing/2014/main" id="{4CFCEF31-0FD1-4504-9B89-444D20F1FC38}"/>
              </a:ext>
            </a:extLst>
          </p:cNvPr>
          <p:cNvSpPr/>
          <p:nvPr/>
        </p:nvSpPr>
        <p:spPr>
          <a:xfrm rot="5824137">
            <a:off x="2788920" y="2496583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Oval 88">
            <a:extLst>
              <a:ext uri="{FF2B5EF4-FFF2-40B4-BE49-F238E27FC236}">
                <a16:creationId xmlns:a16="http://schemas.microsoft.com/office/drawing/2014/main" id="{A7B18137-4AA2-4660-8694-491A8A87B378}"/>
              </a:ext>
            </a:extLst>
          </p:cNvPr>
          <p:cNvSpPr/>
          <p:nvPr/>
        </p:nvSpPr>
        <p:spPr>
          <a:xfrm>
            <a:off x="1672920" y="1857669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Oval 88">
            <a:extLst>
              <a:ext uri="{FF2B5EF4-FFF2-40B4-BE49-F238E27FC236}">
                <a16:creationId xmlns:a16="http://schemas.microsoft.com/office/drawing/2014/main" id="{D9D6FB3E-E8CE-4FEA-AC99-C40AFAE98A77}"/>
              </a:ext>
            </a:extLst>
          </p:cNvPr>
          <p:cNvSpPr/>
          <p:nvPr/>
        </p:nvSpPr>
        <p:spPr>
          <a:xfrm>
            <a:off x="2032710" y="1852243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Oval 88">
            <a:extLst>
              <a:ext uri="{FF2B5EF4-FFF2-40B4-BE49-F238E27FC236}">
                <a16:creationId xmlns:a16="http://schemas.microsoft.com/office/drawing/2014/main" id="{32A3C04D-C499-484E-9FE1-D82A2EABA11C}"/>
              </a:ext>
            </a:extLst>
          </p:cNvPr>
          <p:cNvSpPr/>
          <p:nvPr/>
        </p:nvSpPr>
        <p:spPr>
          <a:xfrm>
            <a:off x="1864675" y="2180685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Oval 88">
            <a:extLst>
              <a:ext uri="{FF2B5EF4-FFF2-40B4-BE49-F238E27FC236}">
                <a16:creationId xmlns:a16="http://schemas.microsoft.com/office/drawing/2014/main" id="{A0D7E2E3-1113-4545-860E-81C3A074C010}"/>
              </a:ext>
            </a:extLst>
          </p:cNvPr>
          <p:cNvSpPr/>
          <p:nvPr/>
        </p:nvSpPr>
        <p:spPr>
          <a:xfrm rot="16200000">
            <a:off x="1616559" y="3085375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88">
            <a:extLst>
              <a:ext uri="{FF2B5EF4-FFF2-40B4-BE49-F238E27FC236}">
                <a16:creationId xmlns:a16="http://schemas.microsoft.com/office/drawing/2014/main" id="{CB062F19-04BE-4047-ABF9-51143C128BE8}"/>
              </a:ext>
            </a:extLst>
          </p:cNvPr>
          <p:cNvSpPr/>
          <p:nvPr/>
        </p:nvSpPr>
        <p:spPr>
          <a:xfrm rot="16200000">
            <a:off x="1611133" y="2725585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Oval 88">
            <a:extLst>
              <a:ext uri="{FF2B5EF4-FFF2-40B4-BE49-F238E27FC236}">
                <a16:creationId xmlns:a16="http://schemas.microsoft.com/office/drawing/2014/main" id="{103D3ADF-2990-4EB5-BD05-FBAC26AE76E7}"/>
              </a:ext>
            </a:extLst>
          </p:cNvPr>
          <p:cNvSpPr/>
          <p:nvPr/>
        </p:nvSpPr>
        <p:spPr>
          <a:xfrm rot="16200000">
            <a:off x="1939575" y="2893620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Oval 88">
            <a:extLst>
              <a:ext uri="{FF2B5EF4-FFF2-40B4-BE49-F238E27FC236}">
                <a16:creationId xmlns:a16="http://schemas.microsoft.com/office/drawing/2014/main" id="{102271B0-EB61-428F-A5A0-F848F9B98C00}"/>
              </a:ext>
            </a:extLst>
          </p:cNvPr>
          <p:cNvSpPr/>
          <p:nvPr/>
        </p:nvSpPr>
        <p:spPr>
          <a:xfrm>
            <a:off x="2249408" y="2487006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E5B21406-9277-4EF2-A0FF-B6645B669023}"/>
              </a:ext>
            </a:extLst>
          </p:cNvPr>
          <p:cNvSpPr/>
          <p:nvPr/>
        </p:nvSpPr>
        <p:spPr>
          <a:xfrm>
            <a:off x="8854588" y="1651633"/>
            <a:ext cx="2847045" cy="1792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1" name="Oval 7">
            <a:extLst>
              <a:ext uri="{FF2B5EF4-FFF2-40B4-BE49-F238E27FC236}">
                <a16:creationId xmlns:a16="http://schemas.microsoft.com/office/drawing/2014/main" id="{4749FE98-8DEB-4BD8-8350-97C1398005E9}"/>
              </a:ext>
            </a:extLst>
          </p:cNvPr>
          <p:cNvSpPr/>
          <p:nvPr/>
        </p:nvSpPr>
        <p:spPr>
          <a:xfrm>
            <a:off x="9105057" y="2252858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334B2CE0-CFB4-4CCE-8E89-14D90D28DA5C}"/>
              </a:ext>
            </a:extLst>
          </p:cNvPr>
          <p:cNvSpPr/>
          <p:nvPr/>
        </p:nvSpPr>
        <p:spPr>
          <a:xfrm>
            <a:off x="9586443" y="2252858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85">
            <a:extLst>
              <a:ext uri="{FF2B5EF4-FFF2-40B4-BE49-F238E27FC236}">
                <a16:creationId xmlns:a16="http://schemas.microsoft.com/office/drawing/2014/main" id="{E7F9CC77-331E-4CA6-A561-A32941CCA130}"/>
              </a:ext>
            </a:extLst>
          </p:cNvPr>
          <p:cNvSpPr/>
          <p:nvPr/>
        </p:nvSpPr>
        <p:spPr>
          <a:xfrm>
            <a:off x="11024135" y="2043857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Oval 85">
            <a:extLst>
              <a:ext uri="{FF2B5EF4-FFF2-40B4-BE49-F238E27FC236}">
                <a16:creationId xmlns:a16="http://schemas.microsoft.com/office/drawing/2014/main" id="{C6D55D5E-C470-4BE1-9F2E-4DA03B7BDD72}"/>
              </a:ext>
            </a:extLst>
          </p:cNvPr>
          <p:cNvSpPr/>
          <p:nvPr/>
        </p:nvSpPr>
        <p:spPr>
          <a:xfrm>
            <a:off x="10561362" y="2044660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Oval 85">
            <a:extLst>
              <a:ext uri="{FF2B5EF4-FFF2-40B4-BE49-F238E27FC236}">
                <a16:creationId xmlns:a16="http://schemas.microsoft.com/office/drawing/2014/main" id="{D91F6986-3F0B-4CF5-AE98-256710ED0DF4}"/>
              </a:ext>
            </a:extLst>
          </p:cNvPr>
          <p:cNvSpPr/>
          <p:nvPr/>
        </p:nvSpPr>
        <p:spPr>
          <a:xfrm>
            <a:off x="11024135" y="2403502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Oval 85">
            <a:extLst>
              <a:ext uri="{FF2B5EF4-FFF2-40B4-BE49-F238E27FC236}">
                <a16:creationId xmlns:a16="http://schemas.microsoft.com/office/drawing/2014/main" id="{9A6848FF-6717-421C-B0E0-D9EF11081354}"/>
              </a:ext>
            </a:extLst>
          </p:cNvPr>
          <p:cNvSpPr/>
          <p:nvPr/>
        </p:nvSpPr>
        <p:spPr>
          <a:xfrm>
            <a:off x="10561362" y="2404305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Oval 85">
            <a:extLst>
              <a:ext uri="{FF2B5EF4-FFF2-40B4-BE49-F238E27FC236}">
                <a16:creationId xmlns:a16="http://schemas.microsoft.com/office/drawing/2014/main" id="{A4A0AD8A-CF85-4D67-96A1-588047FF5223}"/>
              </a:ext>
            </a:extLst>
          </p:cNvPr>
          <p:cNvSpPr/>
          <p:nvPr/>
        </p:nvSpPr>
        <p:spPr>
          <a:xfrm>
            <a:off x="11024135" y="2796572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Oval 85">
            <a:extLst>
              <a:ext uri="{FF2B5EF4-FFF2-40B4-BE49-F238E27FC236}">
                <a16:creationId xmlns:a16="http://schemas.microsoft.com/office/drawing/2014/main" id="{0666A2B5-F12A-414B-B376-33BC349F8142}"/>
              </a:ext>
            </a:extLst>
          </p:cNvPr>
          <p:cNvSpPr/>
          <p:nvPr/>
        </p:nvSpPr>
        <p:spPr>
          <a:xfrm>
            <a:off x="10561362" y="2797375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88">
            <a:extLst>
              <a:ext uri="{FF2B5EF4-FFF2-40B4-BE49-F238E27FC236}">
                <a16:creationId xmlns:a16="http://schemas.microsoft.com/office/drawing/2014/main" id="{250B4C9A-C7D8-9143-9C9D-517A6C189FEB}"/>
              </a:ext>
            </a:extLst>
          </p:cNvPr>
          <p:cNvSpPr txBox="1"/>
          <p:nvPr/>
        </p:nvSpPr>
        <p:spPr>
          <a:xfrm>
            <a:off x="4833303" y="6118671"/>
            <a:ext cx="2525394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9105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78" name="Grafik 77">
            <a:extLst>
              <a:ext uri="{FF2B5EF4-FFF2-40B4-BE49-F238E27FC236}">
                <a16:creationId xmlns:a16="http://schemas.microsoft.com/office/drawing/2014/main" id="{6B1BEEE9-8BEB-1F4F-910A-0747CA3A20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0981633" y="5683414"/>
            <a:ext cx="720000" cy="720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F27DBCC-AA05-5740-82A2-872868510699}"/>
              </a:ext>
            </a:extLst>
          </p:cNvPr>
          <p:cNvSpPr/>
          <p:nvPr/>
        </p:nvSpPr>
        <p:spPr>
          <a:xfrm>
            <a:off x="5541883" y="3659256"/>
            <a:ext cx="360000" cy="360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4FD8716-DB0D-AB4F-83BC-B711E5E170FD}"/>
              </a:ext>
            </a:extLst>
          </p:cNvPr>
          <p:cNvSpPr/>
          <p:nvPr/>
        </p:nvSpPr>
        <p:spPr>
          <a:xfrm>
            <a:off x="7177525" y="3659256"/>
            <a:ext cx="360000" cy="360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6276EA13-F9E3-2448-B507-3DAF6F67137B}"/>
              </a:ext>
            </a:extLst>
          </p:cNvPr>
          <p:cNvSpPr/>
          <p:nvPr/>
        </p:nvSpPr>
        <p:spPr>
          <a:xfrm>
            <a:off x="5541883" y="424171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34629E3D-034B-7A43-BA56-E4C85DE6F2E7}"/>
              </a:ext>
            </a:extLst>
          </p:cNvPr>
          <p:cNvSpPr/>
          <p:nvPr/>
        </p:nvSpPr>
        <p:spPr>
          <a:xfrm>
            <a:off x="7177525" y="424171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6017D08-50E9-E648-9641-6712AAA9E61B}"/>
              </a:ext>
            </a:extLst>
          </p:cNvPr>
          <p:cNvSpPr/>
          <p:nvPr/>
        </p:nvSpPr>
        <p:spPr>
          <a:xfrm>
            <a:off x="9326031" y="3659256"/>
            <a:ext cx="360000" cy="360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E1382F9-FEB4-374E-B193-27E0B4D9F82B}"/>
              </a:ext>
            </a:extLst>
          </p:cNvPr>
          <p:cNvSpPr/>
          <p:nvPr/>
        </p:nvSpPr>
        <p:spPr>
          <a:xfrm>
            <a:off x="10961673" y="3659256"/>
            <a:ext cx="360000" cy="360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37B9ACE1-8C2B-0941-895E-1E6D58D1B9C1}"/>
              </a:ext>
            </a:extLst>
          </p:cNvPr>
          <p:cNvSpPr/>
          <p:nvPr/>
        </p:nvSpPr>
        <p:spPr>
          <a:xfrm>
            <a:off x="9326031" y="424171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8680D10B-2856-5040-8D5F-22E50F5F122B}"/>
              </a:ext>
            </a:extLst>
          </p:cNvPr>
          <p:cNvSpPr/>
          <p:nvPr/>
        </p:nvSpPr>
        <p:spPr>
          <a:xfrm>
            <a:off x="10961673" y="424171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7BA9EBB-BE59-1E4E-8DAC-89E60DB92D4B}"/>
              </a:ext>
            </a:extLst>
          </p:cNvPr>
          <p:cNvSpPr/>
          <p:nvPr/>
        </p:nvSpPr>
        <p:spPr>
          <a:xfrm>
            <a:off x="1844821" y="3659256"/>
            <a:ext cx="360000" cy="360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8B780A1-7DB6-2842-8F79-C48665A5ED6B}"/>
              </a:ext>
            </a:extLst>
          </p:cNvPr>
          <p:cNvSpPr/>
          <p:nvPr/>
        </p:nvSpPr>
        <p:spPr>
          <a:xfrm>
            <a:off x="3480463" y="3659256"/>
            <a:ext cx="360000" cy="360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FCCE6934-E661-9D4F-B019-FFA792DE9F84}"/>
              </a:ext>
            </a:extLst>
          </p:cNvPr>
          <p:cNvSpPr/>
          <p:nvPr/>
        </p:nvSpPr>
        <p:spPr>
          <a:xfrm>
            <a:off x="1844821" y="424171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1062BF3E-8925-3049-9AAB-3262202CFE56}"/>
              </a:ext>
            </a:extLst>
          </p:cNvPr>
          <p:cNvSpPr/>
          <p:nvPr/>
        </p:nvSpPr>
        <p:spPr>
          <a:xfrm>
            <a:off x="3480463" y="424171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94" name="Grafik 93">
            <a:extLst>
              <a:ext uri="{FF2B5EF4-FFF2-40B4-BE49-F238E27FC236}">
                <a16:creationId xmlns:a16="http://schemas.microsoft.com/office/drawing/2014/main" id="{B540F46D-3B82-3147-A2D7-B8DBE3F502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615600"/>
            <a:ext cx="993871" cy="511200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5907A9DA-CE9C-49AF-991F-76C405F499A0}"/>
              </a:ext>
            </a:extLst>
          </p:cNvPr>
          <p:cNvSpPr/>
          <p:nvPr/>
        </p:nvSpPr>
        <p:spPr>
          <a:xfrm>
            <a:off x="5163838" y="1660854"/>
            <a:ext cx="2847045" cy="1792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0A3317-2567-46DF-8284-573D5DF592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36920" y="2129930"/>
            <a:ext cx="288000" cy="288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9B77E92-0930-466A-9F7E-940EE20615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27797" y="2396858"/>
            <a:ext cx="288000" cy="288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FBA91CBF-7EDC-4E07-A7D4-5CD2262F0A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3398" y="2692305"/>
            <a:ext cx="288000" cy="288000"/>
          </a:xfrm>
          <a:prstGeom prst="rect">
            <a:avLst/>
          </a:prstGeom>
        </p:spPr>
      </p:pic>
      <p:sp>
        <p:nvSpPr>
          <p:cNvPr id="30" name="Oval 81">
            <a:extLst>
              <a:ext uri="{FF2B5EF4-FFF2-40B4-BE49-F238E27FC236}">
                <a16:creationId xmlns:a16="http://schemas.microsoft.com/office/drawing/2014/main" id="{E6E37D0F-B69B-4A5D-932C-D592985C299C}"/>
              </a:ext>
            </a:extLst>
          </p:cNvPr>
          <p:cNvSpPr/>
          <p:nvPr/>
        </p:nvSpPr>
        <p:spPr>
          <a:xfrm>
            <a:off x="6900858" y="2173193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Oval 81">
            <a:extLst>
              <a:ext uri="{FF2B5EF4-FFF2-40B4-BE49-F238E27FC236}">
                <a16:creationId xmlns:a16="http://schemas.microsoft.com/office/drawing/2014/main" id="{87DA44AB-DE8E-40C5-926E-67C1F22B15D6}"/>
              </a:ext>
            </a:extLst>
          </p:cNvPr>
          <p:cNvSpPr/>
          <p:nvPr/>
        </p:nvSpPr>
        <p:spPr>
          <a:xfrm>
            <a:off x="7329301" y="2167669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Oval 81">
            <a:extLst>
              <a:ext uri="{FF2B5EF4-FFF2-40B4-BE49-F238E27FC236}">
                <a16:creationId xmlns:a16="http://schemas.microsoft.com/office/drawing/2014/main" id="{BCAB67F6-8BC0-46FD-8F91-FA3C7E7FA478}"/>
              </a:ext>
            </a:extLst>
          </p:cNvPr>
          <p:cNvSpPr/>
          <p:nvPr/>
        </p:nvSpPr>
        <p:spPr>
          <a:xfrm>
            <a:off x="6900858" y="2601743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Oval 81">
            <a:extLst>
              <a:ext uri="{FF2B5EF4-FFF2-40B4-BE49-F238E27FC236}">
                <a16:creationId xmlns:a16="http://schemas.microsoft.com/office/drawing/2014/main" id="{BC812005-9931-45C2-A5D1-B1FEA7E38569}"/>
              </a:ext>
            </a:extLst>
          </p:cNvPr>
          <p:cNvSpPr/>
          <p:nvPr/>
        </p:nvSpPr>
        <p:spPr>
          <a:xfrm>
            <a:off x="7329301" y="2601743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73A3CCAE-6DEB-4276-AEBC-FC9722449C08}"/>
              </a:ext>
            </a:extLst>
          </p:cNvPr>
          <p:cNvSpPr/>
          <p:nvPr/>
        </p:nvSpPr>
        <p:spPr>
          <a:xfrm>
            <a:off x="1472015" y="1650277"/>
            <a:ext cx="2847045" cy="1792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7" name="Oval 89">
            <a:extLst>
              <a:ext uri="{FF2B5EF4-FFF2-40B4-BE49-F238E27FC236}">
                <a16:creationId xmlns:a16="http://schemas.microsoft.com/office/drawing/2014/main" id="{40A713D0-90D4-4A75-9FD6-31751172257B}"/>
              </a:ext>
            </a:extLst>
          </p:cNvPr>
          <p:cNvSpPr/>
          <p:nvPr/>
        </p:nvSpPr>
        <p:spPr>
          <a:xfrm rot="20319273">
            <a:off x="3255507" y="1753504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89">
            <a:extLst>
              <a:ext uri="{FF2B5EF4-FFF2-40B4-BE49-F238E27FC236}">
                <a16:creationId xmlns:a16="http://schemas.microsoft.com/office/drawing/2014/main" id="{889B40E2-397F-4BF1-8640-BBC2F3C8BCC0}"/>
              </a:ext>
            </a:extLst>
          </p:cNvPr>
          <p:cNvSpPr/>
          <p:nvPr/>
        </p:nvSpPr>
        <p:spPr>
          <a:xfrm rot="20319273">
            <a:off x="3642367" y="1729678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Oval 89">
            <a:extLst>
              <a:ext uri="{FF2B5EF4-FFF2-40B4-BE49-F238E27FC236}">
                <a16:creationId xmlns:a16="http://schemas.microsoft.com/office/drawing/2014/main" id="{CE949094-C65D-4A7A-98C4-8AF3088E0EB1}"/>
              </a:ext>
            </a:extLst>
          </p:cNvPr>
          <p:cNvSpPr/>
          <p:nvPr/>
        </p:nvSpPr>
        <p:spPr>
          <a:xfrm rot="16200000">
            <a:off x="3681500" y="2583973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Oval 89">
            <a:extLst>
              <a:ext uri="{FF2B5EF4-FFF2-40B4-BE49-F238E27FC236}">
                <a16:creationId xmlns:a16="http://schemas.microsoft.com/office/drawing/2014/main" id="{2B4BBA2B-825C-473A-9FF9-BAA1E60C4ABB}"/>
              </a:ext>
            </a:extLst>
          </p:cNvPr>
          <p:cNvSpPr/>
          <p:nvPr/>
        </p:nvSpPr>
        <p:spPr>
          <a:xfrm rot="16200000">
            <a:off x="3926237" y="2860545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Oval 89">
            <a:extLst>
              <a:ext uri="{FF2B5EF4-FFF2-40B4-BE49-F238E27FC236}">
                <a16:creationId xmlns:a16="http://schemas.microsoft.com/office/drawing/2014/main" id="{99B021A9-CC7D-4710-82DD-1DFA61164244}"/>
              </a:ext>
            </a:extLst>
          </p:cNvPr>
          <p:cNvSpPr/>
          <p:nvPr/>
        </p:nvSpPr>
        <p:spPr>
          <a:xfrm rot="5824137">
            <a:off x="3160890" y="2449580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Oval 89">
            <a:extLst>
              <a:ext uri="{FF2B5EF4-FFF2-40B4-BE49-F238E27FC236}">
                <a16:creationId xmlns:a16="http://schemas.microsoft.com/office/drawing/2014/main" id="{4CFCEF31-0FD1-4504-9B89-444D20F1FC38}"/>
              </a:ext>
            </a:extLst>
          </p:cNvPr>
          <p:cNvSpPr/>
          <p:nvPr/>
        </p:nvSpPr>
        <p:spPr>
          <a:xfrm rot="5824137">
            <a:off x="2999404" y="2779945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Oval 88">
            <a:extLst>
              <a:ext uri="{FF2B5EF4-FFF2-40B4-BE49-F238E27FC236}">
                <a16:creationId xmlns:a16="http://schemas.microsoft.com/office/drawing/2014/main" id="{D9D6FB3E-E8CE-4FEA-AC99-C40AFAE98A77}"/>
              </a:ext>
            </a:extLst>
          </p:cNvPr>
          <p:cNvSpPr/>
          <p:nvPr/>
        </p:nvSpPr>
        <p:spPr>
          <a:xfrm>
            <a:off x="2032710" y="1852243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Oval 88">
            <a:extLst>
              <a:ext uri="{FF2B5EF4-FFF2-40B4-BE49-F238E27FC236}">
                <a16:creationId xmlns:a16="http://schemas.microsoft.com/office/drawing/2014/main" id="{32A3C04D-C499-484E-9FE1-D82A2EABA11C}"/>
              </a:ext>
            </a:extLst>
          </p:cNvPr>
          <p:cNvSpPr/>
          <p:nvPr/>
        </p:nvSpPr>
        <p:spPr>
          <a:xfrm>
            <a:off x="1713937" y="2070849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88">
            <a:extLst>
              <a:ext uri="{FF2B5EF4-FFF2-40B4-BE49-F238E27FC236}">
                <a16:creationId xmlns:a16="http://schemas.microsoft.com/office/drawing/2014/main" id="{CB062F19-04BE-4047-ABF9-51143C128BE8}"/>
              </a:ext>
            </a:extLst>
          </p:cNvPr>
          <p:cNvSpPr/>
          <p:nvPr/>
        </p:nvSpPr>
        <p:spPr>
          <a:xfrm rot="16200000">
            <a:off x="1610004" y="2801867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Oval 88">
            <a:extLst>
              <a:ext uri="{FF2B5EF4-FFF2-40B4-BE49-F238E27FC236}">
                <a16:creationId xmlns:a16="http://schemas.microsoft.com/office/drawing/2014/main" id="{103D3ADF-2990-4EB5-BD05-FBAC26AE76E7}"/>
              </a:ext>
            </a:extLst>
          </p:cNvPr>
          <p:cNvSpPr/>
          <p:nvPr/>
        </p:nvSpPr>
        <p:spPr>
          <a:xfrm rot="16200000">
            <a:off x="1985390" y="3004545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Oval 88">
            <a:extLst>
              <a:ext uri="{FF2B5EF4-FFF2-40B4-BE49-F238E27FC236}">
                <a16:creationId xmlns:a16="http://schemas.microsoft.com/office/drawing/2014/main" id="{102271B0-EB61-428F-A5A0-F848F9B98C00}"/>
              </a:ext>
            </a:extLst>
          </p:cNvPr>
          <p:cNvSpPr/>
          <p:nvPr/>
        </p:nvSpPr>
        <p:spPr>
          <a:xfrm>
            <a:off x="2323996" y="2432429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E5B21406-9277-4EF2-A0FF-B6645B669023}"/>
              </a:ext>
            </a:extLst>
          </p:cNvPr>
          <p:cNvSpPr/>
          <p:nvPr/>
        </p:nvSpPr>
        <p:spPr>
          <a:xfrm>
            <a:off x="8854588" y="1651633"/>
            <a:ext cx="2847045" cy="1792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1" name="Oval 7">
            <a:extLst>
              <a:ext uri="{FF2B5EF4-FFF2-40B4-BE49-F238E27FC236}">
                <a16:creationId xmlns:a16="http://schemas.microsoft.com/office/drawing/2014/main" id="{4749FE98-8DEB-4BD8-8350-97C1398005E9}"/>
              </a:ext>
            </a:extLst>
          </p:cNvPr>
          <p:cNvSpPr/>
          <p:nvPr/>
        </p:nvSpPr>
        <p:spPr>
          <a:xfrm>
            <a:off x="9237162" y="1873678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334B2CE0-CFB4-4CCE-8E89-14D90D28DA5C}"/>
              </a:ext>
            </a:extLst>
          </p:cNvPr>
          <p:cNvSpPr/>
          <p:nvPr/>
        </p:nvSpPr>
        <p:spPr>
          <a:xfrm>
            <a:off x="9237162" y="2855188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85">
            <a:extLst>
              <a:ext uri="{FF2B5EF4-FFF2-40B4-BE49-F238E27FC236}">
                <a16:creationId xmlns:a16="http://schemas.microsoft.com/office/drawing/2014/main" id="{E7F9CC77-331E-4CA6-A561-A32941CCA130}"/>
              </a:ext>
            </a:extLst>
          </p:cNvPr>
          <p:cNvSpPr/>
          <p:nvPr/>
        </p:nvSpPr>
        <p:spPr>
          <a:xfrm>
            <a:off x="11024135" y="2139107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Oval 85">
            <a:extLst>
              <a:ext uri="{FF2B5EF4-FFF2-40B4-BE49-F238E27FC236}">
                <a16:creationId xmlns:a16="http://schemas.microsoft.com/office/drawing/2014/main" id="{C6D55D5E-C470-4BE1-9F2E-4DA03B7BDD72}"/>
              </a:ext>
            </a:extLst>
          </p:cNvPr>
          <p:cNvSpPr/>
          <p:nvPr/>
        </p:nvSpPr>
        <p:spPr>
          <a:xfrm>
            <a:off x="10561362" y="2139910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Oval 85">
            <a:extLst>
              <a:ext uri="{FF2B5EF4-FFF2-40B4-BE49-F238E27FC236}">
                <a16:creationId xmlns:a16="http://schemas.microsoft.com/office/drawing/2014/main" id="{D91F6986-3F0B-4CF5-AE98-256710ED0DF4}"/>
              </a:ext>
            </a:extLst>
          </p:cNvPr>
          <p:cNvSpPr/>
          <p:nvPr/>
        </p:nvSpPr>
        <p:spPr>
          <a:xfrm>
            <a:off x="10772926" y="2422609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Oval 85">
            <a:extLst>
              <a:ext uri="{FF2B5EF4-FFF2-40B4-BE49-F238E27FC236}">
                <a16:creationId xmlns:a16="http://schemas.microsoft.com/office/drawing/2014/main" id="{A4A0AD8A-CF85-4D67-96A1-588047FF5223}"/>
              </a:ext>
            </a:extLst>
          </p:cNvPr>
          <p:cNvSpPr/>
          <p:nvPr/>
        </p:nvSpPr>
        <p:spPr>
          <a:xfrm>
            <a:off x="11024135" y="2720372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Oval 85">
            <a:extLst>
              <a:ext uri="{FF2B5EF4-FFF2-40B4-BE49-F238E27FC236}">
                <a16:creationId xmlns:a16="http://schemas.microsoft.com/office/drawing/2014/main" id="{0666A2B5-F12A-414B-B376-33BC349F8142}"/>
              </a:ext>
            </a:extLst>
          </p:cNvPr>
          <p:cNvSpPr/>
          <p:nvPr/>
        </p:nvSpPr>
        <p:spPr>
          <a:xfrm>
            <a:off x="10561362" y="2721175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4106AF81-5F14-154B-8932-2F2F126BB8DF}"/>
              </a:ext>
            </a:extLst>
          </p:cNvPr>
          <p:cNvSpPr/>
          <p:nvPr/>
        </p:nvSpPr>
        <p:spPr>
          <a:xfrm>
            <a:off x="9919074" y="2358849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88">
            <a:extLst>
              <a:ext uri="{FF2B5EF4-FFF2-40B4-BE49-F238E27FC236}">
                <a16:creationId xmlns:a16="http://schemas.microsoft.com/office/drawing/2014/main" id="{AFA3767F-091D-634C-952E-B4BBCDE1AD0D}"/>
              </a:ext>
            </a:extLst>
          </p:cNvPr>
          <p:cNvSpPr txBox="1"/>
          <p:nvPr/>
        </p:nvSpPr>
        <p:spPr>
          <a:xfrm>
            <a:off x="4833303" y="6118671"/>
            <a:ext cx="2525394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9078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78" name="Grafik 77">
            <a:extLst>
              <a:ext uri="{FF2B5EF4-FFF2-40B4-BE49-F238E27FC236}">
                <a16:creationId xmlns:a16="http://schemas.microsoft.com/office/drawing/2014/main" id="{6B1BEEE9-8BEB-1F4F-910A-0747CA3A20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0981633" y="5683414"/>
            <a:ext cx="720000" cy="720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F27DBCC-AA05-5740-82A2-872868510699}"/>
              </a:ext>
            </a:extLst>
          </p:cNvPr>
          <p:cNvSpPr/>
          <p:nvPr/>
        </p:nvSpPr>
        <p:spPr>
          <a:xfrm>
            <a:off x="5541883" y="3659256"/>
            <a:ext cx="360000" cy="360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4FD8716-DB0D-AB4F-83BC-B711E5E170FD}"/>
              </a:ext>
            </a:extLst>
          </p:cNvPr>
          <p:cNvSpPr/>
          <p:nvPr/>
        </p:nvSpPr>
        <p:spPr>
          <a:xfrm>
            <a:off x="7177525" y="3659256"/>
            <a:ext cx="360000" cy="360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6276EA13-F9E3-2448-B507-3DAF6F67137B}"/>
              </a:ext>
            </a:extLst>
          </p:cNvPr>
          <p:cNvSpPr/>
          <p:nvPr/>
        </p:nvSpPr>
        <p:spPr>
          <a:xfrm>
            <a:off x="5541883" y="424171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34629E3D-034B-7A43-BA56-E4C85DE6F2E7}"/>
              </a:ext>
            </a:extLst>
          </p:cNvPr>
          <p:cNvSpPr/>
          <p:nvPr/>
        </p:nvSpPr>
        <p:spPr>
          <a:xfrm>
            <a:off x="7177525" y="424171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6017D08-50E9-E648-9641-6712AAA9E61B}"/>
              </a:ext>
            </a:extLst>
          </p:cNvPr>
          <p:cNvSpPr/>
          <p:nvPr/>
        </p:nvSpPr>
        <p:spPr>
          <a:xfrm>
            <a:off x="9326031" y="3659256"/>
            <a:ext cx="360000" cy="360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E1382F9-FEB4-374E-B193-27E0B4D9F82B}"/>
              </a:ext>
            </a:extLst>
          </p:cNvPr>
          <p:cNvSpPr/>
          <p:nvPr/>
        </p:nvSpPr>
        <p:spPr>
          <a:xfrm>
            <a:off x="10961673" y="3659256"/>
            <a:ext cx="360000" cy="360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37B9ACE1-8C2B-0941-895E-1E6D58D1B9C1}"/>
              </a:ext>
            </a:extLst>
          </p:cNvPr>
          <p:cNvSpPr/>
          <p:nvPr/>
        </p:nvSpPr>
        <p:spPr>
          <a:xfrm>
            <a:off x="9326031" y="424171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8680D10B-2856-5040-8D5F-22E50F5F122B}"/>
              </a:ext>
            </a:extLst>
          </p:cNvPr>
          <p:cNvSpPr/>
          <p:nvPr/>
        </p:nvSpPr>
        <p:spPr>
          <a:xfrm>
            <a:off x="10961673" y="424171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7BA9EBB-BE59-1E4E-8DAC-89E60DB92D4B}"/>
              </a:ext>
            </a:extLst>
          </p:cNvPr>
          <p:cNvSpPr/>
          <p:nvPr/>
        </p:nvSpPr>
        <p:spPr>
          <a:xfrm>
            <a:off x="1844821" y="3659256"/>
            <a:ext cx="360000" cy="360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8B780A1-7DB6-2842-8F79-C48665A5ED6B}"/>
              </a:ext>
            </a:extLst>
          </p:cNvPr>
          <p:cNvSpPr/>
          <p:nvPr/>
        </p:nvSpPr>
        <p:spPr>
          <a:xfrm>
            <a:off x="3480463" y="3659256"/>
            <a:ext cx="360000" cy="360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FCCE6934-E661-9D4F-B019-FFA792DE9F84}"/>
              </a:ext>
            </a:extLst>
          </p:cNvPr>
          <p:cNvSpPr/>
          <p:nvPr/>
        </p:nvSpPr>
        <p:spPr>
          <a:xfrm>
            <a:off x="1844821" y="424171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1062BF3E-8925-3049-9AAB-3262202CFE56}"/>
              </a:ext>
            </a:extLst>
          </p:cNvPr>
          <p:cNvSpPr/>
          <p:nvPr/>
        </p:nvSpPr>
        <p:spPr>
          <a:xfrm>
            <a:off x="3480463" y="4241719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94" name="Grafik 93">
            <a:extLst>
              <a:ext uri="{FF2B5EF4-FFF2-40B4-BE49-F238E27FC236}">
                <a16:creationId xmlns:a16="http://schemas.microsoft.com/office/drawing/2014/main" id="{B540F46D-3B82-3147-A2D7-B8DBE3F502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615600"/>
            <a:ext cx="993871" cy="511200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5907A9DA-CE9C-49AF-991F-76C405F499A0}"/>
              </a:ext>
            </a:extLst>
          </p:cNvPr>
          <p:cNvSpPr/>
          <p:nvPr/>
        </p:nvSpPr>
        <p:spPr>
          <a:xfrm>
            <a:off x="5163838" y="1660854"/>
            <a:ext cx="2847045" cy="1792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0A3317-2567-46DF-8284-573D5DF592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36920" y="2129930"/>
            <a:ext cx="288000" cy="288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9B77E92-0930-466A-9F7E-940EE20615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27797" y="2396858"/>
            <a:ext cx="288000" cy="288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FBA91CBF-7EDC-4E07-A7D4-5CD2262F0A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3398" y="2692305"/>
            <a:ext cx="288000" cy="288000"/>
          </a:xfrm>
          <a:prstGeom prst="rect">
            <a:avLst/>
          </a:prstGeom>
        </p:spPr>
      </p:pic>
      <p:sp>
        <p:nvSpPr>
          <p:cNvPr id="30" name="Oval 81">
            <a:extLst>
              <a:ext uri="{FF2B5EF4-FFF2-40B4-BE49-F238E27FC236}">
                <a16:creationId xmlns:a16="http://schemas.microsoft.com/office/drawing/2014/main" id="{E6E37D0F-B69B-4A5D-932C-D592985C299C}"/>
              </a:ext>
            </a:extLst>
          </p:cNvPr>
          <p:cNvSpPr/>
          <p:nvPr/>
        </p:nvSpPr>
        <p:spPr>
          <a:xfrm>
            <a:off x="6900858" y="2173193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Oval 81">
            <a:extLst>
              <a:ext uri="{FF2B5EF4-FFF2-40B4-BE49-F238E27FC236}">
                <a16:creationId xmlns:a16="http://schemas.microsoft.com/office/drawing/2014/main" id="{87DA44AB-DE8E-40C5-926E-67C1F22B15D6}"/>
              </a:ext>
            </a:extLst>
          </p:cNvPr>
          <p:cNvSpPr/>
          <p:nvPr/>
        </p:nvSpPr>
        <p:spPr>
          <a:xfrm>
            <a:off x="7329301" y="2167669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Oval 81">
            <a:extLst>
              <a:ext uri="{FF2B5EF4-FFF2-40B4-BE49-F238E27FC236}">
                <a16:creationId xmlns:a16="http://schemas.microsoft.com/office/drawing/2014/main" id="{BCAB67F6-8BC0-46FD-8F91-FA3C7E7FA478}"/>
              </a:ext>
            </a:extLst>
          </p:cNvPr>
          <p:cNvSpPr/>
          <p:nvPr/>
        </p:nvSpPr>
        <p:spPr>
          <a:xfrm>
            <a:off x="6900858" y="2601743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Oval 81">
            <a:extLst>
              <a:ext uri="{FF2B5EF4-FFF2-40B4-BE49-F238E27FC236}">
                <a16:creationId xmlns:a16="http://schemas.microsoft.com/office/drawing/2014/main" id="{BC812005-9931-45C2-A5D1-B1FEA7E38569}"/>
              </a:ext>
            </a:extLst>
          </p:cNvPr>
          <p:cNvSpPr/>
          <p:nvPr/>
        </p:nvSpPr>
        <p:spPr>
          <a:xfrm>
            <a:off x="7329301" y="2601743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73A3CCAE-6DEB-4276-AEBC-FC9722449C08}"/>
              </a:ext>
            </a:extLst>
          </p:cNvPr>
          <p:cNvSpPr/>
          <p:nvPr/>
        </p:nvSpPr>
        <p:spPr>
          <a:xfrm>
            <a:off x="1472015" y="1650277"/>
            <a:ext cx="2847045" cy="1792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7" name="Oval 89">
            <a:extLst>
              <a:ext uri="{FF2B5EF4-FFF2-40B4-BE49-F238E27FC236}">
                <a16:creationId xmlns:a16="http://schemas.microsoft.com/office/drawing/2014/main" id="{40A713D0-90D4-4A75-9FD6-31751172257B}"/>
              </a:ext>
            </a:extLst>
          </p:cNvPr>
          <p:cNvSpPr/>
          <p:nvPr/>
        </p:nvSpPr>
        <p:spPr>
          <a:xfrm rot="20319273">
            <a:off x="3255507" y="1753504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89">
            <a:extLst>
              <a:ext uri="{FF2B5EF4-FFF2-40B4-BE49-F238E27FC236}">
                <a16:creationId xmlns:a16="http://schemas.microsoft.com/office/drawing/2014/main" id="{889B40E2-397F-4BF1-8640-BBC2F3C8BCC0}"/>
              </a:ext>
            </a:extLst>
          </p:cNvPr>
          <p:cNvSpPr/>
          <p:nvPr/>
        </p:nvSpPr>
        <p:spPr>
          <a:xfrm rot="20319273">
            <a:off x="3642367" y="1729678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Oval 89">
            <a:extLst>
              <a:ext uri="{FF2B5EF4-FFF2-40B4-BE49-F238E27FC236}">
                <a16:creationId xmlns:a16="http://schemas.microsoft.com/office/drawing/2014/main" id="{CE949094-C65D-4A7A-98C4-8AF3088E0EB1}"/>
              </a:ext>
            </a:extLst>
          </p:cNvPr>
          <p:cNvSpPr/>
          <p:nvPr/>
        </p:nvSpPr>
        <p:spPr>
          <a:xfrm rot="16200000">
            <a:off x="3681500" y="2583973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Oval 89">
            <a:extLst>
              <a:ext uri="{FF2B5EF4-FFF2-40B4-BE49-F238E27FC236}">
                <a16:creationId xmlns:a16="http://schemas.microsoft.com/office/drawing/2014/main" id="{2B4BBA2B-825C-473A-9FF9-BAA1E60C4ABB}"/>
              </a:ext>
            </a:extLst>
          </p:cNvPr>
          <p:cNvSpPr/>
          <p:nvPr/>
        </p:nvSpPr>
        <p:spPr>
          <a:xfrm rot="16200000">
            <a:off x="3926237" y="2860545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Oval 89">
            <a:extLst>
              <a:ext uri="{FF2B5EF4-FFF2-40B4-BE49-F238E27FC236}">
                <a16:creationId xmlns:a16="http://schemas.microsoft.com/office/drawing/2014/main" id="{99B021A9-CC7D-4710-82DD-1DFA61164244}"/>
              </a:ext>
            </a:extLst>
          </p:cNvPr>
          <p:cNvSpPr/>
          <p:nvPr/>
        </p:nvSpPr>
        <p:spPr>
          <a:xfrm rot="5824137">
            <a:off x="3160890" y="2449580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Oval 89">
            <a:extLst>
              <a:ext uri="{FF2B5EF4-FFF2-40B4-BE49-F238E27FC236}">
                <a16:creationId xmlns:a16="http://schemas.microsoft.com/office/drawing/2014/main" id="{4CFCEF31-0FD1-4504-9B89-444D20F1FC38}"/>
              </a:ext>
            </a:extLst>
          </p:cNvPr>
          <p:cNvSpPr/>
          <p:nvPr/>
        </p:nvSpPr>
        <p:spPr>
          <a:xfrm rot="5824137">
            <a:off x="2999404" y="2779945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Oval 88">
            <a:extLst>
              <a:ext uri="{FF2B5EF4-FFF2-40B4-BE49-F238E27FC236}">
                <a16:creationId xmlns:a16="http://schemas.microsoft.com/office/drawing/2014/main" id="{D9D6FB3E-E8CE-4FEA-AC99-C40AFAE98A77}"/>
              </a:ext>
            </a:extLst>
          </p:cNvPr>
          <p:cNvSpPr/>
          <p:nvPr/>
        </p:nvSpPr>
        <p:spPr>
          <a:xfrm>
            <a:off x="2032710" y="1852243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Oval 88">
            <a:extLst>
              <a:ext uri="{FF2B5EF4-FFF2-40B4-BE49-F238E27FC236}">
                <a16:creationId xmlns:a16="http://schemas.microsoft.com/office/drawing/2014/main" id="{32A3C04D-C499-484E-9FE1-D82A2EABA11C}"/>
              </a:ext>
            </a:extLst>
          </p:cNvPr>
          <p:cNvSpPr/>
          <p:nvPr/>
        </p:nvSpPr>
        <p:spPr>
          <a:xfrm>
            <a:off x="1713937" y="2070849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88">
            <a:extLst>
              <a:ext uri="{FF2B5EF4-FFF2-40B4-BE49-F238E27FC236}">
                <a16:creationId xmlns:a16="http://schemas.microsoft.com/office/drawing/2014/main" id="{CB062F19-04BE-4047-ABF9-51143C128BE8}"/>
              </a:ext>
            </a:extLst>
          </p:cNvPr>
          <p:cNvSpPr/>
          <p:nvPr/>
        </p:nvSpPr>
        <p:spPr>
          <a:xfrm rot="16200000">
            <a:off x="1610004" y="2801867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Oval 88">
            <a:extLst>
              <a:ext uri="{FF2B5EF4-FFF2-40B4-BE49-F238E27FC236}">
                <a16:creationId xmlns:a16="http://schemas.microsoft.com/office/drawing/2014/main" id="{103D3ADF-2990-4EB5-BD05-FBAC26AE76E7}"/>
              </a:ext>
            </a:extLst>
          </p:cNvPr>
          <p:cNvSpPr/>
          <p:nvPr/>
        </p:nvSpPr>
        <p:spPr>
          <a:xfrm rot="16200000">
            <a:off x="1985390" y="3004545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Oval 88">
            <a:extLst>
              <a:ext uri="{FF2B5EF4-FFF2-40B4-BE49-F238E27FC236}">
                <a16:creationId xmlns:a16="http://schemas.microsoft.com/office/drawing/2014/main" id="{102271B0-EB61-428F-A5A0-F848F9B98C00}"/>
              </a:ext>
            </a:extLst>
          </p:cNvPr>
          <p:cNvSpPr/>
          <p:nvPr/>
        </p:nvSpPr>
        <p:spPr>
          <a:xfrm>
            <a:off x="2323996" y="2432429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E5B21406-9277-4EF2-A0FF-B6645B669023}"/>
              </a:ext>
            </a:extLst>
          </p:cNvPr>
          <p:cNvSpPr/>
          <p:nvPr/>
        </p:nvSpPr>
        <p:spPr>
          <a:xfrm>
            <a:off x="8854588" y="1651633"/>
            <a:ext cx="2847045" cy="1792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1" name="Oval 7">
            <a:extLst>
              <a:ext uri="{FF2B5EF4-FFF2-40B4-BE49-F238E27FC236}">
                <a16:creationId xmlns:a16="http://schemas.microsoft.com/office/drawing/2014/main" id="{4749FE98-8DEB-4BD8-8350-97C1398005E9}"/>
              </a:ext>
            </a:extLst>
          </p:cNvPr>
          <p:cNvSpPr/>
          <p:nvPr/>
        </p:nvSpPr>
        <p:spPr>
          <a:xfrm>
            <a:off x="9237162" y="1873678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334B2CE0-CFB4-4CCE-8E89-14D90D28DA5C}"/>
              </a:ext>
            </a:extLst>
          </p:cNvPr>
          <p:cNvSpPr/>
          <p:nvPr/>
        </p:nvSpPr>
        <p:spPr>
          <a:xfrm>
            <a:off x="9237162" y="2855188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85">
            <a:extLst>
              <a:ext uri="{FF2B5EF4-FFF2-40B4-BE49-F238E27FC236}">
                <a16:creationId xmlns:a16="http://schemas.microsoft.com/office/drawing/2014/main" id="{E7F9CC77-331E-4CA6-A561-A32941CCA130}"/>
              </a:ext>
            </a:extLst>
          </p:cNvPr>
          <p:cNvSpPr/>
          <p:nvPr/>
        </p:nvSpPr>
        <p:spPr>
          <a:xfrm>
            <a:off x="11024135" y="2139107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Oval 85">
            <a:extLst>
              <a:ext uri="{FF2B5EF4-FFF2-40B4-BE49-F238E27FC236}">
                <a16:creationId xmlns:a16="http://schemas.microsoft.com/office/drawing/2014/main" id="{C6D55D5E-C470-4BE1-9F2E-4DA03B7BDD72}"/>
              </a:ext>
            </a:extLst>
          </p:cNvPr>
          <p:cNvSpPr/>
          <p:nvPr/>
        </p:nvSpPr>
        <p:spPr>
          <a:xfrm>
            <a:off x="10561362" y="2139910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Oval 85">
            <a:extLst>
              <a:ext uri="{FF2B5EF4-FFF2-40B4-BE49-F238E27FC236}">
                <a16:creationId xmlns:a16="http://schemas.microsoft.com/office/drawing/2014/main" id="{D91F6986-3F0B-4CF5-AE98-256710ED0DF4}"/>
              </a:ext>
            </a:extLst>
          </p:cNvPr>
          <p:cNvSpPr/>
          <p:nvPr/>
        </p:nvSpPr>
        <p:spPr>
          <a:xfrm>
            <a:off x="10772926" y="2422609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Oval 85">
            <a:extLst>
              <a:ext uri="{FF2B5EF4-FFF2-40B4-BE49-F238E27FC236}">
                <a16:creationId xmlns:a16="http://schemas.microsoft.com/office/drawing/2014/main" id="{A4A0AD8A-CF85-4D67-96A1-588047FF5223}"/>
              </a:ext>
            </a:extLst>
          </p:cNvPr>
          <p:cNvSpPr/>
          <p:nvPr/>
        </p:nvSpPr>
        <p:spPr>
          <a:xfrm>
            <a:off x="11024135" y="2720372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Oval 85">
            <a:extLst>
              <a:ext uri="{FF2B5EF4-FFF2-40B4-BE49-F238E27FC236}">
                <a16:creationId xmlns:a16="http://schemas.microsoft.com/office/drawing/2014/main" id="{0666A2B5-F12A-414B-B376-33BC349F8142}"/>
              </a:ext>
            </a:extLst>
          </p:cNvPr>
          <p:cNvSpPr/>
          <p:nvPr/>
        </p:nvSpPr>
        <p:spPr>
          <a:xfrm>
            <a:off x="10561362" y="2721175"/>
            <a:ext cx="288000" cy="288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4106AF81-5F14-154B-8932-2F2F126BB8DF}"/>
              </a:ext>
            </a:extLst>
          </p:cNvPr>
          <p:cNvSpPr/>
          <p:nvPr/>
        </p:nvSpPr>
        <p:spPr>
          <a:xfrm>
            <a:off x="9919074" y="2358849"/>
            <a:ext cx="288000" cy="288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88">
            <a:extLst>
              <a:ext uri="{FF2B5EF4-FFF2-40B4-BE49-F238E27FC236}">
                <a16:creationId xmlns:a16="http://schemas.microsoft.com/office/drawing/2014/main" id="{AFA3767F-091D-634C-952E-B4BBCDE1AD0D}"/>
              </a:ext>
            </a:extLst>
          </p:cNvPr>
          <p:cNvSpPr txBox="1"/>
          <p:nvPr/>
        </p:nvSpPr>
        <p:spPr>
          <a:xfrm>
            <a:off x="4833303" y="6118671"/>
            <a:ext cx="2525394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8596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5F27DBCC-AA05-5740-82A2-872868510699}"/>
              </a:ext>
            </a:extLst>
          </p:cNvPr>
          <p:cNvSpPr/>
          <p:nvPr/>
        </p:nvSpPr>
        <p:spPr>
          <a:xfrm>
            <a:off x="5141833" y="3637787"/>
            <a:ext cx="360000" cy="360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4FD8716-DB0D-AB4F-83BC-B711E5E170FD}"/>
              </a:ext>
            </a:extLst>
          </p:cNvPr>
          <p:cNvSpPr/>
          <p:nvPr/>
        </p:nvSpPr>
        <p:spPr>
          <a:xfrm>
            <a:off x="6777475" y="3637787"/>
            <a:ext cx="360000" cy="360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6276EA13-F9E3-2448-B507-3DAF6F67137B}"/>
              </a:ext>
            </a:extLst>
          </p:cNvPr>
          <p:cNvSpPr/>
          <p:nvPr/>
        </p:nvSpPr>
        <p:spPr>
          <a:xfrm>
            <a:off x="5141833" y="422025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34629E3D-034B-7A43-BA56-E4C85DE6F2E7}"/>
              </a:ext>
            </a:extLst>
          </p:cNvPr>
          <p:cNvSpPr/>
          <p:nvPr/>
        </p:nvSpPr>
        <p:spPr>
          <a:xfrm>
            <a:off x="6777475" y="422025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6017D08-50E9-E648-9641-6712AAA9E61B}"/>
              </a:ext>
            </a:extLst>
          </p:cNvPr>
          <p:cNvSpPr/>
          <p:nvPr/>
        </p:nvSpPr>
        <p:spPr>
          <a:xfrm>
            <a:off x="9209008" y="3637787"/>
            <a:ext cx="360000" cy="360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E1382F9-FEB4-374E-B193-27E0B4D9F82B}"/>
              </a:ext>
            </a:extLst>
          </p:cNvPr>
          <p:cNvSpPr/>
          <p:nvPr/>
        </p:nvSpPr>
        <p:spPr>
          <a:xfrm>
            <a:off x="10844650" y="3637787"/>
            <a:ext cx="360000" cy="360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37B9ACE1-8C2B-0941-895E-1E6D58D1B9C1}"/>
              </a:ext>
            </a:extLst>
          </p:cNvPr>
          <p:cNvSpPr/>
          <p:nvPr/>
        </p:nvSpPr>
        <p:spPr>
          <a:xfrm>
            <a:off x="9209008" y="422025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8680D10B-2856-5040-8D5F-22E50F5F122B}"/>
              </a:ext>
            </a:extLst>
          </p:cNvPr>
          <p:cNvSpPr/>
          <p:nvPr/>
        </p:nvSpPr>
        <p:spPr>
          <a:xfrm>
            <a:off x="10844650" y="422025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7BA9EBB-BE59-1E4E-8DAC-89E60DB92D4B}"/>
              </a:ext>
            </a:extLst>
          </p:cNvPr>
          <p:cNvSpPr/>
          <p:nvPr/>
        </p:nvSpPr>
        <p:spPr>
          <a:xfrm>
            <a:off x="1074658" y="3637787"/>
            <a:ext cx="360000" cy="360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8B780A1-7DB6-2842-8F79-C48665A5ED6B}"/>
              </a:ext>
            </a:extLst>
          </p:cNvPr>
          <p:cNvSpPr/>
          <p:nvPr/>
        </p:nvSpPr>
        <p:spPr>
          <a:xfrm>
            <a:off x="2710300" y="3637787"/>
            <a:ext cx="360000" cy="360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FCCE6934-E661-9D4F-B019-FFA792DE9F84}"/>
              </a:ext>
            </a:extLst>
          </p:cNvPr>
          <p:cNvSpPr/>
          <p:nvPr/>
        </p:nvSpPr>
        <p:spPr>
          <a:xfrm>
            <a:off x="1074658" y="422025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1062BF3E-8925-3049-9AAB-3262202CFE56}"/>
              </a:ext>
            </a:extLst>
          </p:cNvPr>
          <p:cNvSpPr/>
          <p:nvPr/>
        </p:nvSpPr>
        <p:spPr>
          <a:xfrm>
            <a:off x="2710300" y="422025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6B2F95A9-C159-9443-9B4C-6802E70319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4" y="1618063"/>
            <a:ext cx="3564000" cy="73422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E90CF8BD-DFED-6549-A4C0-7B7B435BCC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4" y="2595403"/>
            <a:ext cx="3564000" cy="73422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AD05564-AB42-364F-898B-F8C7F36E06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09" y="1618062"/>
            <a:ext cx="3564000" cy="73422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4251FB1-44CD-5D4A-A21C-5DDBCF72E7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00" y="2599784"/>
            <a:ext cx="3564000" cy="73422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99327C90-C96F-D14B-A800-E4AE78DFDA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66" y="1618063"/>
            <a:ext cx="3564000" cy="734225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790C940-65DC-A740-BF31-A54D17873C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96" y="2605308"/>
            <a:ext cx="3564000" cy="734225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68418468-BC16-2742-BCCC-B9AC7108690C}"/>
              </a:ext>
            </a:extLst>
          </p:cNvPr>
          <p:cNvSpPr>
            <a:spLocks noChangeAspect="1"/>
          </p:cNvSpPr>
          <p:nvPr/>
        </p:nvSpPr>
        <p:spPr>
          <a:xfrm>
            <a:off x="391392" y="1680792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5141F72-8441-1F46-A21E-6B6F86E7B57F}"/>
              </a:ext>
            </a:extLst>
          </p:cNvPr>
          <p:cNvSpPr>
            <a:spLocks noChangeAspect="1"/>
          </p:cNvSpPr>
          <p:nvPr/>
        </p:nvSpPr>
        <p:spPr>
          <a:xfrm>
            <a:off x="735409" y="1680792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58CB926-24B7-A749-8CDD-0E7E1D111629}"/>
              </a:ext>
            </a:extLst>
          </p:cNvPr>
          <p:cNvSpPr>
            <a:spLocks noChangeAspect="1"/>
          </p:cNvSpPr>
          <p:nvPr/>
        </p:nvSpPr>
        <p:spPr>
          <a:xfrm>
            <a:off x="1073929" y="1683354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1D97398-E2EB-BD41-A858-91AA5AF7EF26}"/>
              </a:ext>
            </a:extLst>
          </p:cNvPr>
          <p:cNvSpPr>
            <a:spLocks noChangeAspect="1"/>
          </p:cNvSpPr>
          <p:nvPr/>
        </p:nvSpPr>
        <p:spPr>
          <a:xfrm>
            <a:off x="1416417" y="1680792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CEF959B-F58E-FD45-932A-51C82610DFC5}"/>
              </a:ext>
            </a:extLst>
          </p:cNvPr>
          <p:cNvSpPr>
            <a:spLocks noChangeAspect="1"/>
          </p:cNvSpPr>
          <p:nvPr/>
        </p:nvSpPr>
        <p:spPr>
          <a:xfrm>
            <a:off x="1756124" y="1680903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13798A-550E-5840-8804-559A94C1E809}"/>
              </a:ext>
            </a:extLst>
          </p:cNvPr>
          <p:cNvSpPr>
            <a:spLocks noChangeAspect="1"/>
          </p:cNvSpPr>
          <p:nvPr/>
        </p:nvSpPr>
        <p:spPr>
          <a:xfrm>
            <a:off x="391529" y="2659349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4EA9943-563E-DE4B-98A4-250A7B9CF686}"/>
              </a:ext>
            </a:extLst>
          </p:cNvPr>
          <p:cNvSpPr>
            <a:spLocks noChangeAspect="1"/>
          </p:cNvSpPr>
          <p:nvPr/>
        </p:nvSpPr>
        <p:spPr>
          <a:xfrm>
            <a:off x="733882" y="2659349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FFFD4DB-E878-7F45-86AE-2AA42FD424E0}"/>
              </a:ext>
            </a:extLst>
          </p:cNvPr>
          <p:cNvSpPr>
            <a:spLocks noChangeAspect="1"/>
          </p:cNvSpPr>
          <p:nvPr/>
        </p:nvSpPr>
        <p:spPr>
          <a:xfrm>
            <a:off x="1075758" y="2659349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45760BE1-CCC9-BB4C-AB71-5502F700AC5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615600"/>
            <a:ext cx="1049864" cy="540000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FB58D081-00E2-504F-A562-642D2ACA9576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C7B4C42-2D4B-0341-B619-79E0E1A326DE}"/>
              </a:ext>
            </a:extLst>
          </p:cNvPr>
          <p:cNvSpPr>
            <a:spLocks noChangeAspect="1"/>
          </p:cNvSpPr>
          <p:nvPr/>
        </p:nvSpPr>
        <p:spPr>
          <a:xfrm>
            <a:off x="4398954" y="1671818"/>
            <a:ext cx="259094" cy="271059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Oval 35">
            <a:extLst>
              <a:ext uri="{FF2B5EF4-FFF2-40B4-BE49-F238E27FC236}">
                <a16:creationId xmlns:a16="http://schemas.microsoft.com/office/drawing/2014/main" id="{480E74A9-CF07-46BC-B563-0E14D48D6623}"/>
              </a:ext>
            </a:extLst>
          </p:cNvPr>
          <p:cNvSpPr>
            <a:spLocks noChangeAspect="1"/>
          </p:cNvSpPr>
          <p:nvPr/>
        </p:nvSpPr>
        <p:spPr>
          <a:xfrm>
            <a:off x="4743752" y="1680903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Oval 35">
            <a:extLst>
              <a:ext uri="{FF2B5EF4-FFF2-40B4-BE49-F238E27FC236}">
                <a16:creationId xmlns:a16="http://schemas.microsoft.com/office/drawing/2014/main" id="{2B371C34-3785-4A0C-A756-3DE64842F16D}"/>
              </a:ext>
            </a:extLst>
          </p:cNvPr>
          <p:cNvSpPr>
            <a:spLocks noChangeAspect="1"/>
          </p:cNvSpPr>
          <p:nvPr/>
        </p:nvSpPr>
        <p:spPr>
          <a:xfrm>
            <a:off x="5088277" y="1679240"/>
            <a:ext cx="252000" cy="256113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Oval 35">
            <a:extLst>
              <a:ext uri="{FF2B5EF4-FFF2-40B4-BE49-F238E27FC236}">
                <a16:creationId xmlns:a16="http://schemas.microsoft.com/office/drawing/2014/main" id="{1646D661-86D5-41FB-BDA9-962C61C705DF}"/>
              </a:ext>
            </a:extLst>
          </p:cNvPr>
          <p:cNvSpPr>
            <a:spLocks noChangeAspect="1"/>
          </p:cNvSpPr>
          <p:nvPr/>
        </p:nvSpPr>
        <p:spPr>
          <a:xfrm>
            <a:off x="5428111" y="1681216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Oval 35">
            <a:extLst>
              <a:ext uri="{FF2B5EF4-FFF2-40B4-BE49-F238E27FC236}">
                <a16:creationId xmlns:a16="http://schemas.microsoft.com/office/drawing/2014/main" id="{B6C5F0FA-7E4F-4E25-919E-C9FAAEC9AA68}"/>
              </a:ext>
            </a:extLst>
          </p:cNvPr>
          <p:cNvSpPr>
            <a:spLocks noChangeAspect="1"/>
          </p:cNvSpPr>
          <p:nvPr/>
        </p:nvSpPr>
        <p:spPr>
          <a:xfrm>
            <a:off x="5760999" y="1679240"/>
            <a:ext cx="263637" cy="263637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Oval 38">
            <a:extLst>
              <a:ext uri="{FF2B5EF4-FFF2-40B4-BE49-F238E27FC236}">
                <a16:creationId xmlns:a16="http://schemas.microsoft.com/office/drawing/2014/main" id="{0D830E5B-C8BB-43FD-B558-7B13A3ECD0E5}"/>
              </a:ext>
            </a:extLst>
          </p:cNvPr>
          <p:cNvSpPr>
            <a:spLocks noChangeAspect="1"/>
          </p:cNvSpPr>
          <p:nvPr/>
        </p:nvSpPr>
        <p:spPr>
          <a:xfrm>
            <a:off x="4394497" y="2663086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Oval 38">
            <a:extLst>
              <a:ext uri="{FF2B5EF4-FFF2-40B4-BE49-F238E27FC236}">
                <a16:creationId xmlns:a16="http://schemas.microsoft.com/office/drawing/2014/main" id="{1978F868-AC18-43AB-99DE-7A6B17412DF1}"/>
              </a:ext>
            </a:extLst>
          </p:cNvPr>
          <p:cNvSpPr>
            <a:spLocks noChangeAspect="1"/>
          </p:cNvSpPr>
          <p:nvPr/>
        </p:nvSpPr>
        <p:spPr>
          <a:xfrm>
            <a:off x="7544219" y="2664389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Oval 38">
            <a:extLst>
              <a:ext uri="{FF2B5EF4-FFF2-40B4-BE49-F238E27FC236}">
                <a16:creationId xmlns:a16="http://schemas.microsoft.com/office/drawing/2014/main" id="{21A29D73-492A-4C9B-8BEB-A29CB84E37EE}"/>
              </a:ext>
            </a:extLst>
          </p:cNvPr>
          <p:cNvSpPr>
            <a:spLocks noChangeAspect="1"/>
          </p:cNvSpPr>
          <p:nvPr/>
        </p:nvSpPr>
        <p:spPr>
          <a:xfrm>
            <a:off x="7206224" y="2663086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Oval 38">
            <a:extLst>
              <a:ext uri="{FF2B5EF4-FFF2-40B4-BE49-F238E27FC236}">
                <a16:creationId xmlns:a16="http://schemas.microsoft.com/office/drawing/2014/main" id="{3237FD12-DA86-460E-A711-A52D147E5D8C}"/>
              </a:ext>
            </a:extLst>
          </p:cNvPr>
          <p:cNvSpPr>
            <a:spLocks noChangeAspect="1"/>
          </p:cNvSpPr>
          <p:nvPr/>
        </p:nvSpPr>
        <p:spPr>
          <a:xfrm>
            <a:off x="6866667" y="2662826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Oval 38">
            <a:extLst>
              <a:ext uri="{FF2B5EF4-FFF2-40B4-BE49-F238E27FC236}">
                <a16:creationId xmlns:a16="http://schemas.microsoft.com/office/drawing/2014/main" id="{A7998AD9-C304-468E-996F-386AAFB0A427}"/>
              </a:ext>
            </a:extLst>
          </p:cNvPr>
          <p:cNvSpPr>
            <a:spLocks noChangeAspect="1"/>
          </p:cNvSpPr>
          <p:nvPr/>
        </p:nvSpPr>
        <p:spPr>
          <a:xfrm>
            <a:off x="6526884" y="2656065"/>
            <a:ext cx="255600" cy="265466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Oval 38">
            <a:extLst>
              <a:ext uri="{FF2B5EF4-FFF2-40B4-BE49-F238E27FC236}">
                <a16:creationId xmlns:a16="http://schemas.microsoft.com/office/drawing/2014/main" id="{F49FCA5E-5FBE-46BC-858A-875A5FC3F1A4}"/>
              </a:ext>
            </a:extLst>
          </p:cNvPr>
          <p:cNvSpPr>
            <a:spLocks noChangeAspect="1"/>
          </p:cNvSpPr>
          <p:nvPr/>
        </p:nvSpPr>
        <p:spPr>
          <a:xfrm>
            <a:off x="6191316" y="2665207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38">
            <a:extLst>
              <a:ext uri="{FF2B5EF4-FFF2-40B4-BE49-F238E27FC236}">
                <a16:creationId xmlns:a16="http://schemas.microsoft.com/office/drawing/2014/main" id="{04DA3539-1ADC-41A8-BC55-0B5C43491510}"/>
              </a:ext>
            </a:extLst>
          </p:cNvPr>
          <p:cNvSpPr>
            <a:spLocks noChangeAspect="1"/>
          </p:cNvSpPr>
          <p:nvPr/>
        </p:nvSpPr>
        <p:spPr>
          <a:xfrm>
            <a:off x="5760999" y="2663211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Oval 38">
            <a:extLst>
              <a:ext uri="{FF2B5EF4-FFF2-40B4-BE49-F238E27FC236}">
                <a16:creationId xmlns:a16="http://schemas.microsoft.com/office/drawing/2014/main" id="{239186FC-3F18-4B6B-A48C-136326D032D2}"/>
              </a:ext>
            </a:extLst>
          </p:cNvPr>
          <p:cNvSpPr>
            <a:spLocks noChangeAspect="1"/>
          </p:cNvSpPr>
          <p:nvPr/>
        </p:nvSpPr>
        <p:spPr>
          <a:xfrm>
            <a:off x="5420774" y="2664768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Oval 38">
            <a:extLst>
              <a:ext uri="{FF2B5EF4-FFF2-40B4-BE49-F238E27FC236}">
                <a16:creationId xmlns:a16="http://schemas.microsoft.com/office/drawing/2014/main" id="{D0D527A6-A330-48ED-A8B1-3621F989B284}"/>
              </a:ext>
            </a:extLst>
          </p:cNvPr>
          <p:cNvSpPr>
            <a:spLocks noChangeAspect="1"/>
          </p:cNvSpPr>
          <p:nvPr/>
        </p:nvSpPr>
        <p:spPr>
          <a:xfrm>
            <a:off x="5075635" y="2663086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Oval 38">
            <a:extLst>
              <a:ext uri="{FF2B5EF4-FFF2-40B4-BE49-F238E27FC236}">
                <a16:creationId xmlns:a16="http://schemas.microsoft.com/office/drawing/2014/main" id="{776B1130-4B74-4B8C-B202-6C0A32FC1226}"/>
              </a:ext>
            </a:extLst>
          </p:cNvPr>
          <p:cNvSpPr>
            <a:spLocks noChangeAspect="1"/>
          </p:cNvSpPr>
          <p:nvPr/>
        </p:nvSpPr>
        <p:spPr>
          <a:xfrm>
            <a:off x="4737173" y="2663086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Oval 35">
            <a:extLst>
              <a:ext uri="{FF2B5EF4-FFF2-40B4-BE49-F238E27FC236}">
                <a16:creationId xmlns:a16="http://schemas.microsoft.com/office/drawing/2014/main" id="{2D83F51C-37A5-406D-BD21-C121AE8CF7F9}"/>
              </a:ext>
            </a:extLst>
          </p:cNvPr>
          <p:cNvSpPr>
            <a:spLocks noChangeAspect="1"/>
          </p:cNvSpPr>
          <p:nvPr/>
        </p:nvSpPr>
        <p:spPr>
          <a:xfrm>
            <a:off x="8395500" y="1678817"/>
            <a:ext cx="252000" cy="256536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Oval 35">
            <a:extLst>
              <a:ext uri="{FF2B5EF4-FFF2-40B4-BE49-F238E27FC236}">
                <a16:creationId xmlns:a16="http://schemas.microsoft.com/office/drawing/2014/main" id="{BD5819D6-2E83-4E29-8DE6-912B701C4667}"/>
              </a:ext>
            </a:extLst>
          </p:cNvPr>
          <p:cNvSpPr>
            <a:spLocks noChangeAspect="1"/>
          </p:cNvSpPr>
          <p:nvPr/>
        </p:nvSpPr>
        <p:spPr>
          <a:xfrm>
            <a:off x="8724073" y="1676689"/>
            <a:ext cx="266188" cy="266188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Oval 35">
            <a:extLst>
              <a:ext uri="{FF2B5EF4-FFF2-40B4-BE49-F238E27FC236}">
                <a16:creationId xmlns:a16="http://schemas.microsoft.com/office/drawing/2014/main" id="{7C671BDB-7729-4025-890E-B4517FA999FF}"/>
              </a:ext>
            </a:extLst>
          </p:cNvPr>
          <p:cNvSpPr>
            <a:spLocks noChangeAspect="1"/>
          </p:cNvSpPr>
          <p:nvPr/>
        </p:nvSpPr>
        <p:spPr>
          <a:xfrm>
            <a:off x="9075671" y="1678817"/>
            <a:ext cx="252000" cy="26406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35">
            <a:extLst>
              <a:ext uri="{FF2B5EF4-FFF2-40B4-BE49-F238E27FC236}">
                <a16:creationId xmlns:a16="http://schemas.microsoft.com/office/drawing/2014/main" id="{F93DA71D-A7E0-4647-8004-56E750FA121D}"/>
              </a:ext>
            </a:extLst>
          </p:cNvPr>
          <p:cNvSpPr>
            <a:spLocks noChangeAspect="1"/>
          </p:cNvSpPr>
          <p:nvPr/>
        </p:nvSpPr>
        <p:spPr>
          <a:xfrm>
            <a:off x="9411803" y="1676578"/>
            <a:ext cx="266188" cy="266188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Oval 35">
            <a:extLst>
              <a:ext uri="{FF2B5EF4-FFF2-40B4-BE49-F238E27FC236}">
                <a16:creationId xmlns:a16="http://schemas.microsoft.com/office/drawing/2014/main" id="{27E7FEB9-D7CC-4A22-9F0C-893EA633531E}"/>
              </a:ext>
            </a:extLst>
          </p:cNvPr>
          <p:cNvSpPr>
            <a:spLocks noChangeAspect="1"/>
          </p:cNvSpPr>
          <p:nvPr/>
        </p:nvSpPr>
        <p:spPr>
          <a:xfrm>
            <a:off x="9758644" y="1683031"/>
            <a:ext cx="255444" cy="255444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Oval 35">
            <a:extLst>
              <a:ext uri="{FF2B5EF4-FFF2-40B4-BE49-F238E27FC236}">
                <a16:creationId xmlns:a16="http://schemas.microsoft.com/office/drawing/2014/main" id="{940937B0-BDC8-4D7A-BD05-07A478FB17AE}"/>
              </a:ext>
            </a:extLst>
          </p:cNvPr>
          <p:cNvSpPr>
            <a:spLocks noChangeAspect="1"/>
          </p:cNvSpPr>
          <p:nvPr/>
        </p:nvSpPr>
        <p:spPr>
          <a:xfrm>
            <a:off x="10184241" y="1681216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Oval 35">
            <a:extLst>
              <a:ext uri="{FF2B5EF4-FFF2-40B4-BE49-F238E27FC236}">
                <a16:creationId xmlns:a16="http://schemas.microsoft.com/office/drawing/2014/main" id="{EF137867-ADBD-48FE-AC3A-A3ED1B090C12}"/>
              </a:ext>
            </a:extLst>
          </p:cNvPr>
          <p:cNvSpPr>
            <a:spLocks noChangeAspect="1"/>
          </p:cNvSpPr>
          <p:nvPr/>
        </p:nvSpPr>
        <p:spPr>
          <a:xfrm>
            <a:off x="10521305" y="1675094"/>
            <a:ext cx="266188" cy="266188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Oval 35">
            <a:extLst>
              <a:ext uri="{FF2B5EF4-FFF2-40B4-BE49-F238E27FC236}">
                <a16:creationId xmlns:a16="http://schemas.microsoft.com/office/drawing/2014/main" id="{947B2191-3D82-42FE-B041-0AAFF5C9A9FB}"/>
              </a:ext>
            </a:extLst>
          </p:cNvPr>
          <p:cNvSpPr>
            <a:spLocks noChangeAspect="1"/>
          </p:cNvSpPr>
          <p:nvPr/>
        </p:nvSpPr>
        <p:spPr>
          <a:xfrm>
            <a:off x="10859624" y="1680269"/>
            <a:ext cx="258206" cy="258206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Oval 35">
            <a:extLst>
              <a:ext uri="{FF2B5EF4-FFF2-40B4-BE49-F238E27FC236}">
                <a16:creationId xmlns:a16="http://schemas.microsoft.com/office/drawing/2014/main" id="{871FBF62-322E-47CE-81F5-589EBCF96C1E}"/>
              </a:ext>
            </a:extLst>
          </p:cNvPr>
          <p:cNvSpPr>
            <a:spLocks noChangeAspect="1"/>
          </p:cNvSpPr>
          <p:nvPr/>
        </p:nvSpPr>
        <p:spPr>
          <a:xfrm>
            <a:off x="11199856" y="1683354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Oval 35">
            <a:extLst>
              <a:ext uri="{FF2B5EF4-FFF2-40B4-BE49-F238E27FC236}">
                <a16:creationId xmlns:a16="http://schemas.microsoft.com/office/drawing/2014/main" id="{6B173AD9-32C2-4248-A08C-CC76BE7DDC68}"/>
              </a:ext>
            </a:extLst>
          </p:cNvPr>
          <p:cNvSpPr>
            <a:spLocks noChangeAspect="1"/>
          </p:cNvSpPr>
          <p:nvPr/>
        </p:nvSpPr>
        <p:spPr>
          <a:xfrm>
            <a:off x="11535966" y="1682323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Oval 34">
            <a:extLst>
              <a:ext uri="{FF2B5EF4-FFF2-40B4-BE49-F238E27FC236}">
                <a16:creationId xmlns:a16="http://schemas.microsoft.com/office/drawing/2014/main" id="{F8530DCF-59D9-4EF7-8A12-16DD8B42FBA7}"/>
              </a:ext>
            </a:extLst>
          </p:cNvPr>
          <p:cNvSpPr>
            <a:spLocks noChangeAspect="1"/>
          </p:cNvSpPr>
          <p:nvPr/>
        </p:nvSpPr>
        <p:spPr>
          <a:xfrm>
            <a:off x="8391763" y="2027479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Oval 38">
            <a:extLst>
              <a:ext uri="{FF2B5EF4-FFF2-40B4-BE49-F238E27FC236}">
                <a16:creationId xmlns:a16="http://schemas.microsoft.com/office/drawing/2014/main" id="{5DF80560-3045-417E-B30B-3D8C79622B3A}"/>
              </a:ext>
            </a:extLst>
          </p:cNvPr>
          <p:cNvSpPr>
            <a:spLocks noChangeAspect="1"/>
          </p:cNvSpPr>
          <p:nvPr/>
        </p:nvSpPr>
        <p:spPr>
          <a:xfrm>
            <a:off x="8395586" y="2663790"/>
            <a:ext cx="255600" cy="266149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Oval 38">
            <a:extLst>
              <a:ext uri="{FF2B5EF4-FFF2-40B4-BE49-F238E27FC236}">
                <a16:creationId xmlns:a16="http://schemas.microsoft.com/office/drawing/2014/main" id="{3F2B9147-D155-4260-BF37-1C545B35EC91}"/>
              </a:ext>
            </a:extLst>
          </p:cNvPr>
          <p:cNvSpPr>
            <a:spLocks noChangeAspect="1"/>
          </p:cNvSpPr>
          <p:nvPr/>
        </p:nvSpPr>
        <p:spPr>
          <a:xfrm>
            <a:off x="11541094" y="2665570"/>
            <a:ext cx="255600" cy="263301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Oval 38">
            <a:extLst>
              <a:ext uri="{FF2B5EF4-FFF2-40B4-BE49-F238E27FC236}">
                <a16:creationId xmlns:a16="http://schemas.microsoft.com/office/drawing/2014/main" id="{D9277A85-A13A-45C4-9E3F-38F7086E773F}"/>
              </a:ext>
            </a:extLst>
          </p:cNvPr>
          <p:cNvSpPr>
            <a:spLocks noChangeAspect="1"/>
          </p:cNvSpPr>
          <p:nvPr/>
        </p:nvSpPr>
        <p:spPr>
          <a:xfrm>
            <a:off x="11203099" y="2664268"/>
            <a:ext cx="255600" cy="264604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Oval 38">
            <a:extLst>
              <a:ext uri="{FF2B5EF4-FFF2-40B4-BE49-F238E27FC236}">
                <a16:creationId xmlns:a16="http://schemas.microsoft.com/office/drawing/2014/main" id="{7D59A0A7-CD34-48CB-A30D-4B53196A1D61}"/>
              </a:ext>
            </a:extLst>
          </p:cNvPr>
          <p:cNvSpPr>
            <a:spLocks noChangeAspect="1"/>
          </p:cNvSpPr>
          <p:nvPr/>
        </p:nvSpPr>
        <p:spPr>
          <a:xfrm>
            <a:off x="10863202" y="2661697"/>
            <a:ext cx="255600" cy="267175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Oval 38">
            <a:extLst>
              <a:ext uri="{FF2B5EF4-FFF2-40B4-BE49-F238E27FC236}">
                <a16:creationId xmlns:a16="http://schemas.microsoft.com/office/drawing/2014/main" id="{C5B960F8-B404-4D0E-94B6-97548A76C83A}"/>
              </a:ext>
            </a:extLst>
          </p:cNvPr>
          <p:cNvSpPr>
            <a:spLocks noChangeAspect="1"/>
          </p:cNvSpPr>
          <p:nvPr/>
        </p:nvSpPr>
        <p:spPr>
          <a:xfrm>
            <a:off x="10527973" y="2662421"/>
            <a:ext cx="255600" cy="267175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Oval 38">
            <a:extLst>
              <a:ext uri="{FF2B5EF4-FFF2-40B4-BE49-F238E27FC236}">
                <a16:creationId xmlns:a16="http://schemas.microsoft.com/office/drawing/2014/main" id="{D9524F73-C3D7-466D-BEDF-74658511E5D4}"/>
              </a:ext>
            </a:extLst>
          </p:cNvPr>
          <p:cNvSpPr>
            <a:spLocks noChangeAspect="1"/>
          </p:cNvSpPr>
          <p:nvPr/>
        </p:nvSpPr>
        <p:spPr>
          <a:xfrm>
            <a:off x="10188191" y="2661697"/>
            <a:ext cx="255600" cy="2679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Oval 38">
            <a:extLst>
              <a:ext uri="{FF2B5EF4-FFF2-40B4-BE49-F238E27FC236}">
                <a16:creationId xmlns:a16="http://schemas.microsoft.com/office/drawing/2014/main" id="{177E0FD8-4DB2-4C88-8B34-07122C5F2347}"/>
              </a:ext>
            </a:extLst>
          </p:cNvPr>
          <p:cNvSpPr>
            <a:spLocks noChangeAspect="1"/>
          </p:cNvSpPr>
          <p:nvPr/>
        </p:nvSpPr>
        <p:spPr>
          <a:xfrm>
            <a:off x="9762088" y="2665911"/>
            <a:ext cx="255600" cy="264027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Oval 38">
            <a:extLst>
              <a:ext uri="{FF2B5EF4-FFF2-40B4-BE49-F238E27FC236}">
                <a16:creationId xmlns:a16="http://schemas.microsoft.com/office/drawing/2014/main" id="{57269E47-BBEC-4DEE-B49A-D5B6AA11EF58}"/>
              </a:ext>
            </a:extLst>
          </p:cNvPr>
          <p:cNvSpPr>
            <a:spLocks noChangeAspect="1"/>
          </p:cNvSpPr>
          <p:nvPr/>
        </p:nvSpPr>
        <p:spPr>
          <a:xfrm>
            <a:off x="9417649" y="2665571"/>
            <a:ext cx="255600" cy="264026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Oval 38">
            <a:extLst>
              <a:ext uri="{FF2B5EF4-FFF2-40B4-BE49-F238E27FC236}">
                <a16:creationId xmlns:a16="http://schemas.microsoft.com/office/drawing/2014/main" id="{5A8D4EE7-FA32-4A18-9210-8E1F377F51E3}"/>
              </a:ext>
            </a:extLst>
          </p:cNvPr>
          <p:cNvSpPr>
            <a:spLocks noChangeAspect="1"/>
          </p:cNvSpPr>
          <p:nvPr/>
        </p:nvSpPr>
        <p:spPr>
          <a:xfrm>
            <a:off x="9076724" y="2668482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Oval 38">
            <a:extLst>
              <a:ext uri="{FF2B5EF4-FFF2-40B4-BE49-F238E27FC236}">
                <a16:creationId xmlns:a16="http://schemas.microsoft.com/office/drawing/2014/main" id="{CA39356A-5C0C-44B5-B700-F4429AD91F6B}"/>
              </a:ext>
            </a:extLst>
          </p:cNvPr>
          <p:cNvSpPr>
            <a:spLocks noChangeAspect="1"/>
          </p:cNvSpPr>
          <p:nvPr/>
        </p:nvSpPr>
        <p:spPr>
          <a:xfrm>
            <a:off x="8734048" y="2668482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Oval 38">
            <a:extLst>
              <a:ext uri="{FF2B5EF4-FFF2-40B4-BE49-F238E27FC236}">
                <a16:creationId xmlns:a16="http://schemas.microsoft.com/office/drawing/2014/main" id="{9663F397-A956-42CA-A304-EAAA72668F39}"/>
              </a:ext>
            </a:extLst>
          </p:cNvPr>
          <p:cNvSpPr>
            <a:spLocks noChangeAspect="1"/>
          </p:cNvSpPr>
          <p:nvPr/>
        </p:nvSpPr>
        <p:spPr>
          <a:xfrm>
            <a:off x="8393115" y="3008572"/>
            <a:ext cx="255600" cy="266149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Oval 38">
            <a:extLst>
              <a:ext uri="{FF2B5EF4-FFF2-40B4-BE49-F238E27FC236}">
                <a16:creationId xmlns:a16="http://schemas.microsoft.com/office/drawing/2014/main" id="{23251908-EAFD-4117-9D67-9F30C20499B8}"/>
              </a:ext>
            </a:extLst>
          </p:cNvPr>
          <p:cNvSpPr>
            <a:spLocks noChangeAspect="1"/>
          </p:cNvSpPr>
          <p:nvPr/>
        </p:nvSpPr>
        <p:spPr>
          <a:xfrm>
            <a:off x="9759617" y="3008870"/>
            <a:ext cx="255600" cy="264026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Oval 38">
            <a:extLst>
              <a:ext uri="{FF2B5EF4-FFF2-40B4-BE49-F238E27FC236}">
                <a16:creationId xmlns:a16="http://schemas.microsoft.com/office/drawing/2014/main" id="{5A284062-8234-44AF-AD19-2AEF40C61B2E}"/>
              </a:ext>
            </a:extLst>
          </p:cNvPr>
          <p:cNvSpPr>
            <a:spLocks noChangeAspect="1"/>
          </p:cNvSpPr>
          <p:nvPr/>
        </p:nvSpPr>
        <p:spPr>
          <a:xfrm>
            <a:off x="9419392" y="3008870"/>
            <a:ext cx="255600" cy="264026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Oval 38">
            <a:extLst>
              <a:ext uri="{FF2B5EF4-FFF2-40B4-BE49-F238E27FC236}">
                <a16:creationId xmlns:a16="http://schemas.microsoft.com/office/drawing/2014/main" id="{4CBF5811-87ED-4747-AB63-517DA6286C51}"/>
              </a:ext>
            </a:extLst>
          </p:cNvPr>
          <p:cNvSpPr>
            <a:spLocks noChangeAspect="1"/>
          </p:cNvSpPr>
          <p:nvPr/>
        </p:nvSpPr>
        <p:spPr>
          <a:xfrm>
            <a:off x="9078467" y="3008573"/>
            <a:ext cx="255600" cy="266148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Oval 38">
            <a:extLst>
              <a:ext uri="{FF2B5EF4-FFF2-40B4-BE49-F238E27FC236}">
                <a16:creationId xmlns:a16="http://schemas.microsoft.com/office/drawing/2014/main" id="{83EF7BCF-ECF6-4BC2-B723-61E940A95604}"/>
              </a:ext>
            </a:extLst>
          </p:cNvPr>
          <p:cNvSpPr>
            <a:spLocks noChangeAspect="1"/>
          </p:cNvSpPr>
          <p:nvPr/>
        </p:nvSpPr>
        <p:spPr>
          <a:xfrm>
            <a:off x="8735791" y="3008573"/>
            <a:ext cx="255600" cy="266148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Oval 38">
            <a:extLst>
              <a:ext uri="{FF2B5EF4-FFF2-40B4-BE49-F238E27FC236}">
                <a16:creationId xmlns:a16="http://schemas.microsoft.com/office/drawing/2014/main" id="{4DCC646E-3B36-4432-90A4-7ED85CF53DE1}"/>
              </a:ext>
            </a:extLst>
          </p:cNvPr>
          <p:cNvSpPr>
            <a:spLocks noChangeAspect="1"/>
          </p:cNvSpPr>
          <p:nvPr/>
        </p:nvSpPr>
        <p:spPr>
          <a:xfrm>
            <a:off x="10188191" y="3008573"/>
            <a:ext cx="255600" cy="264026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0" name="Grafik 99">
            <a:extLst>
              <a:ext uri="{FF2B5EF4-FFF2-40B4-BE49-F238E27FC236}">
                <a16:creationId xmlns:a16="http://schemas.microsoft.com/office/drawing/2014/main" id="{09364C45-DA2A-4144-A860-1007969134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11024650" y="5683414"/>
            <a:ext cx="720000" cy="720000"/>
          </a:xfrm>
          <a:prstGeom prst="rect">
            <a:avLst/>
          </a:prstGeom>
        </p:spPr>
      </p:pic>
      <p:sp>
        <p:nvSpPr>
          <p:cNvPr id="101" name="Textfeld 88">
            <a:extLst>
              <a:ext uri="{FF2B5EF4-FFF2-40B4-BE49-F238E27FC236}">
                <a16:creationId xmlns:a16="http://schemas.microsoft.com/office/drawing/2014/main" id="{ECE9223D-0DD1-5A48-9E39-9AEEFE7AFAA5}"/>
              </a:ext>
            </a:extLst>
          </p:cNvPr>
          <p:cNvSpPr txBox="1"/>
          <p:nvPr/>
        </p:nvSpPr>
        <p:spPr>
          <a:xfrm>
            <a:off x="4833303" y="6118671"/>
            <a:ext cx="2525394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4933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5F27DBCC-AA05-5740-82A2-872868510699}"/>
              </a:ext>
            </a:extLst>
          </p:cNvPr>
          <p:cNvSpPr/>
          <p:nvPr/>
        </p:nvSpPr>
        <p:spPr>
          <a:xfrm>
            <a:off x="5141833" y="3637787"/>
            <a:ext cx="360000" cy="360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4FD8716-DB0D-AB4F-83BC-B711E5E170FD}"/>
              </a:ext>
            </a:extLst>
          </p:cNvPr>
          <p:cNvSpPr/>
          <p:nvPr/>
        </p:nvSpPr>
        <p:spPr>
          <a:xfrm>
            <a:off x="6777475" y="3637787"/>
            <a:ext cx="360000" cy="360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6276EA13-F9E3-2448-B507-3DAF6F67137B}"/>
              </a:ext>
            </a:extLst>
          </p:cNvPr>
          <p:cNvSpPr/>
          <p:nvPr/>
        </p:nvSpPr>
        <p:spPr>
          <a:xfrm>
            <a:off x="5141833" y="422025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34629E3D-034B-7A43-BA56-E4C85DE6F2E7}"/>
              </a:ext>
            </a:extLst>
          </p:cNvPr>
          <p:cNvSpPr/>
          <p:nvPr/>
        </p:nvSpPr>
        <p:spPr>
          <a:xfrm>
            <a:off x="6777475" y="422025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6017D08-50E9-E648-9641-6712AAA9E61B}"/>
              </a:ext>
            </a:extLst>
          </p:cNvPr>
          <p:cNvSpPr/>
          <p:nvPr/>
        </p:nvSpPr>
        <p:spPr>
          <a:xfrm>
            <a:off x="9209008" y="3637787"/>
            <a:ext cx="360000" cy="360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E1382F9-FEB4-374E-B193-27E0B4D9F82B}"/>
              </a:ext>
            </a:extLst>
          </p:cNvPr>
          <p:cNvSpPr/>
          <p:nvPr/>
        </p:nvSpPr>
        <p:spPr>
          <a:xfrm>
            <a:off x="10844650" y="3637787"/>
            <a:ext cx="360000" cy="360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37B9ACE1-8C2B-0941-895E-1E6D58D1B9C1}"/>
              </a:ext>
            </a:extLst>
          </p:cNvPr>
          <p:cNvSpPr/>
          <p:nvPr/>
        </p:nvSpPr>
        <p:spPr>
          <a:xfrm>
            <a:off x="9209008" y="422025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8680D10B-2856-5040-8D5F-22E50F5F122B}"/>
              </a:ext>
            </a:extLst>
          </p:cNvPr>
          <p:cNvSpPr/>
          <p:nvPr/>
        </p:nvSpPr>
        <p:spPr>
          <a:xfrm>
            <a:off x="10844650" y="422025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7BA9EBB-BE59-1E4E-8DAC-89E60DB92D4B}"/>
              </a:ext>
            </a:extLst>
          </p:cNvPr>
          <p:cNvSpPr/>
          <p:nvPr/>
        </p:nvSpPr>
        <p:spPr>
          <a:xfrm>
            <a:off x="1074658" y="3637787"/>
            <a:ext cx="360000" cy="360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8B780A1-7DB6-2842-8F79-C48665A5ED6B}"/>
              </a:ext>
            </a:extLst>
          </p:cNvPr>
          <p:cNvSpPr/>
          <p:nvPr/>
        </p:nvSpPr>
        <p:spPr>
          <a:xfrm>
            <a:off x="2710300" y="3637787"/>
            <a:ext cx="360000" cy="360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FCCE6934-E661-9D4F-B019-FFA792DE9F84}"/>
              </a:ext>
            </a:extLst>
          </p:cNvPr>
          <p:cNvSpPr/>
          <p:nvPr/>
        </p:nvSpPr>
        <p:spPr>
          <a:xfrm>
            <a:off x="1074658" y="422025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1062BF3E-8925-3049-9AAB-3262202CFE56}"/>
              </a:ext>
            </a:extLst>
          </p:cNvPr>
          <p:cNvSpPr/>
          <p:nvPr/>
        </p:nvSpPr>
        <p:spPr>
          <a:xfrm>
            <a:off x="2710300" y="422025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6B2F95A9-C159-9443-9B4C-6802E70319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4" y="1618063"/>
            <a:ext cx="3564000" cy="73422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E90CF8BD-DFED-6549-A4C0-7B7B435BCC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4" y="2595403"/>
            <a:ext cx="3564000" cy="73422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AD05564-AB42-364F-898B-F8C7F36E06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09" y="1618062"/>
            <a:ext cx="3564000" cy="73422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4251FB1-44CD-5D4A-A21C-5DDBCF72E7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00" y="2599784"/>
            <a:ext cx="3564000" cy="73422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99327C90-C96F-D14B-A800-E4AE78DFDA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66" y="1618063"/>
            <a:ext cx="3564000" cy="734225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790C940-65DC-A740-BF31-A54D17873C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96" y="2605308"/>
            <a:ext cx="3564000" cy="734225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68418468-BC16-2742-BCCC-B9AC7108690C}"/>
              </a:ext>
            </a:extLst>
          </p:cNvPr>
          <p:cNvSpPr>
            <a:spLocks noChangeAspect="1"/>
          </p:cNvSpPr>
          <p:nvPr/>
        </p:nvSpPr>
        <p:spPr>
          <a:xfrm>
            <a:off x="391392" y="1680792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5141F72-8441-1F46-A21E-6B6F86E7B57F}"/>
              </a:ext>
            </a:extLst>
          </p:cNvPr>
          <p:cNvSpPr>
            <a:spLocks noChangeAspect="1"/>
          </p:cNvSpPr>
          <p:nvPr/>
        </p:nvSpPr>
        <p:spPr>
          <a:xfrm>
            <a:off x="735409" y="1680792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58CB926-24B7-A749-8CDD-0E7E1D111629}"/>
              </a:ext>
            </a:extLst>
          </p:cNvPr>
          <p:cNvSpPr>
            <a:spLocks noChangeAspect="1"/>
          </p:cNvSpPr>
          <p:nvPr/>
        </p:nvSpPr>
        <p:spPr>
          <a:xfrm>
            <a:off x="1073929" y="1683354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1D97398-E2EB-BD41-A858-91AA5AF7EF26}"/>
              </a:ext>
            </a:extLst>
          </p:cNvPr>
          <p:cNvSpPr>
            <a:spLocks noChangeAspect="1"/>
          </p:cNvSpPr>
          <p:nvPr/>
        </p:nvSpPr>
        <p:spPr>
          <a:xfrm>
            <a:off x="1416417" y="1680792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CEF959B-F58E-FD45-932A-51C82610DFC5}"/>
              </a:ext>
            </a:extLst>
          </p:cNvPr>
          <p:cNvSpPr>
            <a:spLocks noChangeAspect="1"/>
          </p:cNvSpPr>
          <p:nvPr/>
        </p:nvSpPr>
        <p:spPr>
          <a:xfrm>
            <a:off x="1756124" y="1680903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13798A-550E-5840-8804-559A94C1E809}"/>
              </a:ext>
            </a:extLst>
          </p:cNvPr>
          <p:cNvSpPr>
            <a:spLocks noChangeAspect="1"/>
          </p:cNvSpPr>
          <p:nvPr/>
        </p:nvSpPr>
        <p:spPr>
          <a:xfrm>
            <a:off x="391529" y="2659349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4EA9943-563E-DE4B-98A4-250A7B9CF686}"/>
              </a:ext>
            </a:extLst>
          </p:cNvPr>
          <p:cNvSpPr>
            <a:spLocks noChangeAspect="1"/>
          </p:cNvSpPr>
          <p:nvPr/>
        </p:nvSpPr>
        <p:spPr>
          <a:xfrm>
            <a:off x="733882" y="2659349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FFFD4DB-E878-7F45-86AE-2AA42FD424E0}"/>
              </a:ext>
            </a:extLst>
          </p:cNvPr>
          <p:cNvSpPr>
            <a:spLocks noChangeAspect="1"/>
          </p:cNvSpPr>
          <p:nvPr/>
        </p:nvSpPr>
        <p:spPr>
          <a:xfrm>
            <a:off x="1075758" y="2659349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45760BE1-CCC9-BB4C-AB71-5502F700AC5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615600"/>
            <a:ext cx="1049864" cy="540000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FB58D081-00E2-504F-A562-642D2ACA9576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C7B4C42-2D4B-0341-B619-79E0E1A326DE}"/>
              </a:ext>
            </a:extLst>
          </p:cNvPr>
          <p:cNvSpPr>
            <a:spLocks noChangeAspect="1"/>
          </p:cNvSpPr>
          <p:nvPr/>
        </p:nvSpPr>
        <p:spPr>
          <a:xfrm>
            <a:off x="4398954" y="1671818"/>
            <a:ext cx="259094" cy="271059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Oval 35">
            <a:extLst>
              <a:ext uri="{FF2B5EF4-FFF2-40B4-BE49-F238E27FC236}">
                <a16:creationId xmlns:a16="http://schemas.microsoft.com/office/drawing/2014/main" id="{480E74A9-CF07-46BC-B563-0E14D48D6623}"/>
              </a:ext>
            </a:extLst>
          </p:cNvPr>
          <p:cNvSpPr>
            <a:spLocks noChangeAspect="1"/>
          </p:cNvSpPr>
          <p:nvPr/>
        </p:nvSpPr>
        <p:spPr>
          <a:xfrm>
            <a:off x="4743752" y="1680903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Oval 35">
            <a:extLst>
              <a:ext uri="{FF2B5EF4-FFF2-40B4-BE49-F238E27FC236}">
                <a16:creationId xmlns:a16="http://schemas.microsoft.com/office/drawing/2014/main" id="{2B371C34-3785-4A0C-A756-3DE64842F16D}"/>
              </a:ext>
            </a:extLst>
          </p:cNvPr>
          <p:cNvSpPr>
            <a:spLocks noChangeAspect="1"/>
          </p:cNvSpPr>
          <p:nvPr/>
        </p:nvSpPr>
        <p:spPr>
          <a:xfrm>
            <a:off x="5088277" y="1679240"/>
            <a:ext cx="252000" cy="256113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Oval 35">
            <a:extLst>
              <a:ext uri="{FF2B5EF4-FFF2-40B4-BE49-F238E27FC236}">
                <a16:creationId xmlns:a16="http://schemas.microsoft.com/office/drawing/2014/main" id="{1646D661-86D5-41FB-BDA9-962C61C705DF}"/>
              </a:ext>
            </a:extLst>
          </p:cNvPr>
          <p:cNvSpPr>
            <a:spLocks noChangeAspect="1"/>
          </p:cNvSpPr>
          <p:nvPr/>
        </p:nvSpPr>
        <p:spPr>
          <a:xfrm>
            <a:off x="5428111" y="1681216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Oval 35">
            <a:extLst>
              <a:ext uri="{FF2B5EF4-FFF2-40B4-BE49-F238E27FC236}">
                <a16:creationId xmlns:a16="http://schemas.microsoft.com/office/drawing/2014/main" id="{B6C5F0FA-7E4F-4E25-919E-C9FAAEC9AA68}"/>
              </a:ext>
            </a:extLst>
          </p:cNvPr>
          <p:cNvSpPr>
            <a:spLocks noChangeAspect="1"/>
          </p:cNvSpPr>
          <p:nvPr/>
        </p:nvSpPr>
        <p:spPr>
          <a:xfrm>
            <a:off x="5760999" y="1679240"/>
            <a:ext cx="263637" cy="263637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Oval 38">
            <a:extLst>
              <a:ext uri="{FF2B5EF4-FFF2-40B4-BE49-F238E27FC236}">
                <a16:creationId xmlns:a16="http://schemas.microsoft.com/office/drawing/2014/main" id="{0D830E5B-C8BB-43FD-B558-7B13A3ECD0E5}"/>
              </a:ext>
            </a:extLst>
          </p:cNvPr>
          <p:cNvSpPr>
            <a:spLocks noChangeAspect="1"/>
          </p:cNvSpPr>
          <p:nvPr/>
        </p:nvSpPr>
        <p:spPr>
          <a:xfrm>
            <a:off x="4394497" y="2663086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Oval 38">
            <a:extLst>
              <a:ext uri="{FF2B5EF4-FFF2-40B4-BE49-F238E27FC236}">
                <a16:creationId xmlns:a16="http://schemas.microsoft.com/office/drawing/2014/main" id="{1978F868-AC18-43AB-99DE-7A6B17412DF1}"/>
              </a:ext>
            </a:extLst>
          </p:cNvPr>
          <p:cNvSpPr>
            <a:spLocks noChangeAspect="1"/>
          </p:cNvSpPr>
          <p:nvPr/>
        </p:nvSpPr>
        <p:spPr>
          <a:xfrm>
            <a:off x="7544219" y="2664389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Oval 38">
            <a:extLst>
              <a:ext uri="{FF2B5EF4-FFF2-40B4-BE49-F238E27FC236}">
                <a16:creationId xmlns:a16="http://schemas.microsoft.com/office/drawing/2014/main" id="{21A29D73-492A-4C9B-8BEB-A29CB84E37EE}"/>
              </a:ext>
            </a:extLst>
          </p:cNvPr>
          <p:cNvSpPr>
            <a:spLocks noChangeAspect="1"/>
          </p:cNvSpPr>
          <p:nvPr/>
        </p:nvSpPr>
        <p:spPr>
          <a:xfrm>
            <a:off x="7206224" y="2663086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Oval 38">
            <a:extLst>
              <a:ext uri="{FF2B5EF4-FFF2-40B4-BE49-F238E27FC236}">
                <a16:creationId xmlns:a16="http://schemas.microsoft.com/office/drawing/2014/main" id="{3237FD12-DA86-460E-A711-A52D147E5D8C}"/>
              </a:ext>
            </a:extLst>
          </p:cNvPr>
          <p:cNvSpPr>
            <a:spLocks noChangeAspect="1"/>
          </p:cNvSpPr>
          <p:nvPr/>
        </p:nvSpPr>
        <p:spPr>
          <a:xfrm>
            <a:off x="6866667" y="2662826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Oval 38">
            <a:extLst>
              <a:ext uri="{FF2B5EF4-FFF2-40B4-BE49-F238E27FC236}">
                <a16:creationId xmlns:a16="http://schemas.microsoft.com/office/drawing/2014/main" id="{A7998AD9-C304-468E-996F-386AAFB0A427}"/>
              </a:ext>
            </a:extLst>
          </p:cNvPr>
          <p:cNvSpPr>
            <a:spLocks noChangeAspect="1"/>
          </p:cNvSpPr>
          <p:nvPr/>
        </p:nvSpPr>
        <p:spPr>
          <a:xfrm>
            <a:off x="6526884" y="2656065"/>
            <a:ext cx="255600" cy="265466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Oval 38">
            <a:extLst>
              <a:ext uri="{FF2B5EF4-FFF2-40B4-BE49-F238E27FC236}">
                <a16:creationId xmlns:a16="http://schemas.microsoft.com/office/drawing/2014/main" id="{F49FCA5E-5FBE-46BC-858A-875A5FC3F1A4}"/>
              </a:ext>
            </a:extLst>
          </p:cNvPr>
          <p:cNvSpPr>
            <a:spLocks noChangeAspect="1"/>
          </p:cNvSpPr>
          <p:nvPr/>
        </p:nvSpPr>
        <p:spPr>
          <a:xfrm>
            <a:off x="6191316" y="2665207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38">
            <a:extLst>
              <a:ext uri="{FF2B5EF4-FFF2-40B4-BE49-F238E27FC236}">
                <a16:creationId xmlns:a16="http://schemas.microsoft.com/office/drawing/2014/main" id="{04DA3539-1ADC-41A8-BC55-0B5C43491510}"/>
              </a:ext>
            </a:extLst>
          </p:cNvPr>
          <p:cNvSpPr>
            <a:spLocks noChangeAspect="1"/>
          </p:cNvSpPr>
          <p:nvPr/>
        </p:nvSpPr>
        <p:spPr>
          <a:xfrm>
            <a:off x="5760999" y="2663211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Oval 38">
            <a:extLst>
              <a:ext uri="{FF2B5EF4-FFF2-40B4-BE49-F238E27FC236}">
                <a16:creationId xmlns:a16="http://schemas.microsoft.com/office/drawing/2014/main" id="{239186FC-3F18-4B6B-A48C-136326D032D2}"/>
              </a:ext>
            </a:extLst>
          </p:cNvPr>
          <p:cNvSpPr>
            <a:spLocks noChangeAspect="1"/>
          </p:cNvSpPr>
          <p:nvPr/>
        </p:nvSpPr>
        <p:spPr>
          <a:xfrm>
            <a:off x="5420774" y="2664768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Oval 38">
            <a:extLst>
              <a:ext uri="{FF2B5EF4-FFF2-40B4-BE49-F238E27FC236}">
                <a16:creationId xmlns:a16="http://schemas.microsoft.com/office/drawing/2014/main" id="{D0D527A6-A330-48ED-A8B1-3621F989B284}"/>
              </a:ext>
            </a:extLst>
          </p:cNvPr>
          <p:cNvSpPr>
            <a:spLocks noChangeAspect="1"/>
          </p:cNvSpPr>
          <p:nvPr/>
        </p:nvSpPr>
        <p:spPr>
          <a:xfrm>
            <a:off x="5075635" y="2663086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Oval 38">
            <a:extLst>
              <a:ext uri="{FF2B5EF4-FFF2-40B4-BE49-F238E27FC236}">
                <a16:creationId xmlns:a16="http://schemas.microsoft.com/office/drawing/2014/main" id="{776B1130-4B74-4B8C-B202-6C0A32FC1226}"/>
              </a:ext>
            </a:extLst>
          </p:cNvPr>
          <p:cNvSpPr>
            <a:spLocks noChangeAspect="1"/>
          </p:cNvSpPr>
          <p:nvPr/>
        </p:nvSpPr>
        <p:spPr>
          <a:xfrm>
            <a:off x="4737173" y="2663086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Oval 35">
            <a:extLst>
              <a:ext uri="{FF2B5EF4-FFF2-40B4-BE49-F238E27FC236}">
                <a16:creationId xmlns:a16="http://schemas.microsoft.com/office/drawing/2014/main" id="{2D83F51C-37A5-406D-BD21-C121AE8CF7F9}"/>
              </a:ext>
            </a:extLst>
          </p:cNvPr>
          <p:cNvSpPr>
            <a:spLocks noChangeAspect="1"/>
          </p:cNvSpPr>
          <p:nvPr/>
        </p:nvSpPr>
        <p:spPr>
          <a:xfrm>
            <a:off x="8395500" y="1678817"/>
            <a:ext cx="252000" cy="256536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Oval 35">
            <a:extLst>
              <a:ext uri="{FF2B5EF4-FFF2-40B4-BE49-F238E27FC236}">
                <a16:creationId xmlns:a16="http://schemas.microsoft.com/office/drawing/2014/main" id="{BD5819D6-2E83-4E29-8DE6-912B701C4667}"/>
              </a:ext>
            </a:extLst>
          </p:cNvPr>
          <p:cNvSpPr>
            <a:spLocks noChangeAspect="1"/>
          </p:cNvSpPr>
          <p:nvPr/>
        </p:nvSpPr>
        <p:spPr>
          <a:xfrm>
            <a:off x="8724073" y="1676689"/>
            <a:ext cx="266188" cy="266188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Oval 35">
            <a:extLst>
              <a:ext uri="{FF2B5EF4-FFF2-40B4-BE49-F238E27FC236}">
                <a16:creationId xmlns:a16="http://schemas.microsoft.com/office/drawing/2014/main" id="{7C671BDB-7729-4025-890E-B4517FA999FF}"/>
              </a:ext>
            </a:extLst>
          </p:cNvPr>
          <p:cNvSpPr>
            <a:spLocks noChangeAspect="1"/>
          </p:cNvSpPr>
          <p:nvPr/>
        </p:nvSpPr>
        <p:spPr>
          <a:xfrm>
            <a:off x="9075671" y="1678817"/>
            <a:ext cx="252000" cy="26406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35">
            <a:extLst>
              <a:ext uri="{FF2B5EF4-FFF2-40B4-BE49-F238E27FC236}">
                <a16:creationId xmlns:a16="http://schemas.microsoft.com/office/drawing/2014/main" id="{F93DA71D-A7E0-4647-8004-56E750FA121D}"/>
              </a:ext>
            </a:extLst>
          </p:cNvPr>
          <p:cNvSpPr>
            <a:spLocks noChangeAspect="1"/>
          </p:cNvSpPr>
          <p:nvPr/>
        </p:nvSpPr>
        <p:spPr>
          <a:xfrm>
            <a:off x="9411803" y="1676578"/>
            <a:ext cx="266188" cy="266188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Oval 35">
            <a:extLst>
              <a:ext uri="{FF2B5EF4-FFF2-40B4-BE49-F238E27FC236}">
                <a16:creationId xmlns:a16="http://schemas.microsoft.com/office/drawing/2014/main" id="{27E7FEB9-D7CC-4A22-9F0C-893EA633531E}"/>
              </a:ext>
            </a:extLst>
          </p:cNvPr>
          <p:cNvSpPr>
            <a:spLocks noChangeAspect="1"/>
          </p:cNvSpPr>
          <p:nvPr/>
        </p:nvSpPr>
        <p:spPr>
          <a:xfrm>
            <a:off x="9758644" y="1683031"/>
            <a:ext cx="255444" cy="255444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Oval 35">
            <a:extLst>
              <a:ext uri="{FF2B5EF4-FFF2-40B4-BE49-F238E27FC236}">
                <a16:creationId xmlns:a16="http://schemas.microsoft.com/office/drawing/2014/main" id="{940937B0-BDC8-4D7A-BD05-07A478FB17AE}"/>
              </a:ext>
            </a:extLst>
          </p:cNvPr>
          <p:cNvSpPr>
            <a:spLocks noChangeAspect="1"/>
          </p:cNvSpPr>
          <p:nvPr/>
        </p:nvSpPr>
        <p:spPr>
          <a:xfrm>
            <a:off x="10184241" y="1681216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Oval 35">
            <a:extLst>
              <a:ext uri="{FF2B5EF4-FFF2-40B4-BE49-F238E27FC236}">
                <a16:creationId xmlns:a16="http://schemas.microsoft.com/office/drawing/2014/main" id="{EF137867-ADBD-48FE-AC3A-A3ED1B090C12}"/>
              </a:ext>
            </a:extLst>
          </p:cNvPr>
          <p:cNvSpPr>
            <a:spLocks noChangeAspect="1"/>
          </p:cNvSpPr>
          <p:nvPr/>
        </p:nvSpPr>
        <p:spPr>
          <a:xfrm>
            <a:off x="10521305" y="1675094"/>
            <a:ext cx="266188" cy="266188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Oval 35">
            <a:extLst>
              <a:ext uri="{FF2B5EF4-FFF2-40B4-BE49-F238E27FC236}">
                <a16:creationId xmlns:a16="http://schemas.microsoft.com/office/drawing/2014/main" id="{947B2191-3D82-42FE-B041-0AAFF5C9A9FB}"/>
              </a:ext>
            </a:extLst>
          </p:cNvPr>
          <p:cNvSpPr>
            <a:spLocks noChangeAspect="1"/>
          </p:cNvSpPr>
          <p:nvPr/>
        </p:nvSpPr>
        <p:spPr>
          <a:xfrm>
            <a:off x="10859624" y="1680269"/>
            <a:ext cx="258206" cy="258206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Oval 35">
            <a:extLst>
              <a:ext uri="{FF2B5EF4-FFF2-40B4-BE49-F238E27FC236}">
                <a16:creationId xmlns:a16="http://schemas.microsoft.com/office/drawing/2014/main" id="{871FBF62-322E-47CE-81F5-589EBCF96C1E}"/>
              </a:ext>
            </a:extLst>
          </p:cNvPr>
          <p:cNvSpPr>
            <a:spLocks noChangeAspect="1"/>
          </p:cNvSpPr>
          <p:nvPr/>
        </p:nvSpPr>
        <p:spPr>
          <a:xfrm>
            <a:off x="11199856" y="1683354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Oval 35">
            <a:extLst>
              <a:ext uri="{FF2B5EF4-FFF2-40B4-BE49-F238E27FC236}">
                <a16:creationId xmlns:a16="http://schemas.microsoft.com/office/drawing/2014/main" id="{6B173AD9-32C2-4248-A08C-CC76BE7DDC68}"/>
              </a:ext>
            </a:extLst>
          </p:cNvPr>
          <p:cNvSpPr>
            <a:spLocks noChangeAspect="1"/>
          </p:cNvSpPr>
          <p:nvPr/>
        </p:nvSpPr>
        <p:spPr>
          <a:xfrm>
            <a:off x="11535966" y="1682323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Oval 34">
            <a:extLst>
              <a:ext uri="{FF2B5EF4-FFF2-40B4-BE49-F238E27FC236}">
                <a16:creationId xmlns:a16="http://schemas.microsoft.com/office/drawing/2014/main" id="{F8530DCF-59D9-4EF7-8A12-16DD8B42FBA7}"/>
              </a:ext>
            </a:extLst>
          </p:cNvPr>
          <p:cNvSpPr>
            <a:spLocks noChangeAspect="1"/>
          </p:cNvSpPr>
          <p:nvPr/>
        </p:nvSpPr>
        <p:spPr>
          <a:xfrm>
            <a:off x="8391763" y="2027479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Oval 38">
            <a:extLst>
              <a:ext uri="{FF2B5EF4-FFF2-40B4-BE49-F238E27FC236}">
                <a16:creationId xmlns:a16="http://schemas.microsoft.com/office/drawing/2014/main" id="{5DF80560-3045-417E-B30B-3D8C79622B3A}"/>
              </a:ext>
            </a:extLst>
          </p:cNvPr>
          <p:cNvSpPr>
            <a:spLocks noChangeAspect="1"/>
          </p:cNvSpPr>
          <p:nvPr/>
        </p:nvSpPr>
        <p:spPr>
          <a:xfrm>
            <a:off x="8395586" y="2663790"/>
            <a:ext cx="255600" cy="266149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Oval 38">
            <a:extLst>
              <a:ext uri="{FF2B5EF4-FFF2-40B4-BE49-F238E27FC236}">
                <a16:creationId xmlns:a16="http://schemas.microsoft.com/office/drawing/2014/main" id="{3F2B9147-D155-4260-BF37-1C545B35EC91}"/>
              </a:ext>
            </a:extLst>
          </p:cNvPr>
          <p:cNvSpPr>
            <a:spLocks noChangeAspect="1"/>
          </p:cNvSpPr>
          <p:nvPr/>
        </p:nvSpPr>
        <p:spPr>
          <a:xfrm>
            <a:off x="11541094" y="2665570"/>
            <a:ext cx="255600" cy="263301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Oval 38">
            <a:extLst>
              <a:ext uri="{FF2B5EF4-FFF2-40B4-BE49-F238E27FC236}">
                <a16:creationId xmlns:a16="http://schemas.microsoft.com/office/drawing/2014/main" id="{D9277A85-A13A-45C4-9E3F-38F7086E773F}"/>
              </a:ext>
            </a:extLst>
          </p:cNvPr>
          <p:cNvSpPr>
            <a:spLocks noChangeAspect="1"/>
          </p:cNvSpPr>
          <p:nvPr/>
        </p:nvSpPr>
        <p:spPr>
          <a:xfrm>
            <a:off x="11203099" y="2664268"/>
            <a:ext cx="255600" cy="264604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Oval 38">
            <a:extLst>
              <a:ext uri="{FF2B5EF4-FFF2-40B4-BE49-F238E27FC236}">
                <a16:creationId xmlns:a16="http://schemas.microsoft.com/office/drawing/2014/main" id="{7D59A0A7-CD34-48CB-A30D-4B53196A1D61}"/>
              </a:ext>
            </a:extLst>
          </p:cNvPr>
          <p:cNvSpPr>
            <a:spLocks noChangeAspect="1"/>
          </p:cNvSpPr>
          <p:nvPr/>
        </p:nvSpPr>
        <p:spPr>
          <a:xfrm>
            <a:off x="10863202" y="2661697"/>
            <a:ext cx="255600" cy="267175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Oval 38">
            <a:extLst>
              <a:ext uri="{FF2B5EF4-FFF2-40B4-BE49-F238E27FC236}">
                <a16:creationId xmlns:a16="http://schemas.microsoft.com/office/drawing/2014/main" id="{C5B960F8-B404-4D0E-94B6-97548A76C83A}"/>
              </a:ext>
            </a:extLst>
          </p:cNvPr>
          <p:cNvSpPr>
            <a:spLocks noChangeAspect="1"/>
          </p:cNvSpPr>
          <p:nvPr/>
        </p:nvSpPr>
        <p:spPr>
          <a:xfrm>
            <a:off x="10527973" y="2662421"/>
            <a:ext cx="255600" cy="267175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Oval 38">
            <a:extLst>
              <a:ext uri="{FF2B5EF4-FFF2-40B4-BE49-F238E27FC236}">
                <a16:creationId xmlns:a16="http://schemas.microsoft.com/office/drawing/2014/main" id="{D9524F73-C3D7-466D-BEDF-74658511E5D4}"/>
              </a:ext>
            </a:extLst>
          </p:cNvPr>
          <p:cNvSpPr>
            <a:spLocks noChangeAspect="1"/>
          </p:cNvSpPr>
          <p:nvPr/>
        </p:nvSpPr>
        <p:spPr>
          <a:xfrm>
            <a:off x="10188191" y="2661697"/>
            <a:ext cx="255600" cy="2679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Oval 38">
            <a:extLst>
              <a:ext uri="{FF2B5EF4-FFF2-40B4-BE49-F238E27FC236}">
                <a16:creationId xmlns:a16="http://schemas.microsoft.com/office/drawing/2014/main" id="{177E0FD8-4DB2-4C88-8B34-07122C5F2347}"/>
              </a:ext>
            </a:extLst>
          </p:cNvPr>
          <p:cNvSpPr>
            <a:spLocks noChangeAspect="1"/>
          </p:cNvSpPr>
          <p:nvPr/>
        </p:nvSpPr>
        <p:spPr>
          <a:xfrm>
            <a:off x="9762088" y="2665911"/>
            <a:ext cx="255600" cy="264027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Oval 38">
            <a:extLst>
              <a:ext uri="{FF2B5EF4-FFF2-40B4-BE49-F238E27FC236}">
                <a16:creationId xmlns:a16="http://schemas.microsoft.com/office/drawing/2014/main" id="{57269E47-BBEC-4DEE-B49A-D5B6AA11EF58}"/>
              </a:ext>
            </a:extLst>
          </p:cNvPr>
          <p:cNvSpPr>
            <a:spLocks noChangeAspect="1"/>
          </p:cNvSpPr>
          <p:nvPr/>
        </p:nvSpPr>
        <p:spPr>
          <a:xfrm>
            <a:off x="9417649" y="2665571"/>
            <a:ext cx="255600" cy="264026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Oval 38">
            <a:extLst>
              <a:ext uri="{FF2B5EF4-FFF2-40B4-BE49-F238E27FC236}">
                <a16:creationId xmlns:a16="http://schemas.microsoft.com/office/drawing/2014/main" id="{5A8D4EE7-FA32-4A18-9210-8E1F377F51E3}"/>
              </a:ext>
            </a:extLst>
          </p:cNvPr>
          <p:cNvSpPr>
            <a:spLocks noChangeAspect="1"/>
          </p:cNvSpPr>
          <p:nvPr/>
        </p:nvSpPr>
        <p:spPr>
          <a:xfrm>
            <a:off x="9076724" y="2668482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Oval 38">
            <a:extLst>
              <a:ext uri="{FF2B5EF4-FFF2-40B4-BE49-F238E27FC236}">
                <a16:creationId xmlns:a16="http://schemas.microsoft.com/office/drawing/2014/main" id="{CA39356A-5C0C-44B5-B700-F4429AD91F6B}"/>
              </a:ext>
            </a:extLst>
          </p:cNvPr>
          <p:cNvSpPr>
            <a:spLocks noChangeAspect="1"/>
          </p:cNvSpPr>
          <p:nvPr/>
        </p:nvSpPr>
        <p:spPr>
          <a:xfrm>
            <a:off x="8734048" y="2668482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Oval 38">
            <a:extLst>
              <a:ext uri="{FF2B5EF4-FFF2-40B4-BE49-F238E27FC236}">
                <a16:creationId xmlns:a16="http://schemas.microsoft.com/office/drawing/2014/main" id="{9663F397-A956-42CA-A304-EAAA72668F39}"/>
              </a:ext>
            </a:extLst>
          </p:cNvPr>
          <p:cNvSpPr>
            <a:spLocks noChangeAspect="1"/>
          </p:cNvSpPr>
          <p:nvPr/>
        </p:nvSpPr>
        <p:spPr>
          <a:xfrm>
            <a:off x="8393115" y="3008572"/>
            <a:ext cx="255600" cy="266149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Oval 38">
            <a:extLst>
              <a:ext uri="{FF2B5EF4-FFF2-40B4-BE49-F238E27FC236}">
                <a16:creationId xmlns:a16="http://schemas.microsoft.com/office/drawing/2014/main" id="{23251908-EAFD-4117-9D67-9F30C20499B8}"/>
              </a:ext>
            </a:extLst>
          </p:cNvPr>
          <p:cNvSpPr>
            <a:spLocks noChangeAspect="1"/>
          </p:cNvSpPr>
          <p:nvPr/>
        </p:nvSpPr>
        <p:spPr>
          <a:xfrm>
            <a:off x="9759617" y="3008870"/>
            <a:ext cx="255600" cy="264026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Oval 38">
            <a:extLst>
              <a:ext uri="{FF2B5EF4-FFF2-40B4-BE49-F238E27FC236}">
                <a16:creationId xmlns:a16="http://schemas.microsoft.com/office/drawing/2014/main" id="{5A284062-8234-44AF-AD19-2AEF40C61B2E}"/>
              </a:ext>
            </a:extLst>
          </p:cNvPr>
          <p:cNvSpPr>
            <a:spLocks noChangeAspect="1"/>
          </p:cNvSpPr>
          <p:nvPr/>
        </p:nvSpPr>
        <p:spPr>
          <a:xfrm>
            <a:off x="9419392" y="3008870"/>
            <a:ext cx="255600" cy="264026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Oval 38">
            <a:extLst>
              <a:ext uri="{FF2B5EF4-FFF2-40B4-BE49-F238E27FC236}">
                <a16:creationId xmlns:a16="http://schemas.microsoft.com/office/drawing/2014/main" id="{4CBF5811-87ED-4747-AB63-517DA6286C51}"/>
              </a:ext>
            </a:extLst>
          </p:cNvPr>
          <p:cNvSpPr>
            <a:spLocks noChangeAspect="1"/>
          </p:cNvSpPr>
          <p:nvPr/>
        </p:nvSpPr>
        <p:spPr>
          <a:xfrm>
            <a:off x="9078467" y="3008573"/>
            <a:ext cx="255600" cy="266148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Oval 38">
            <a:extLst>
              <a:ext uri="{FF2B5EF4-FFF2-40B4-BE49-F238E27FC236}">
                <a16:creationId xmlns:a16="http://schemas.microsoft.com/office/drawing/2014/main" id="{83EF7BCF-ECF6-4BC2-B723-61E940A95604}"/>
              </a:ext>
            </a:extLst>
          </p:cNvPr>
          <p:cNvSpPr>
            <a:spLocks noChangeAspect="1"/>
          </p:cNvSpPr>
          <p:nvPr/>
        </p:nvSpPr>
        <p:spPr>
          <a:xfrm>
            <a:off x="8735791" y="3008573"/>
            <a:ext cx="255600" cy="266148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Oval 38">
            <a:extLst>
              <a:ext uri="{FF2B5EF4-FFF2-40B4-BE49-F238E27FC236}">
                <a16:creationId xmlns:a16="http://schemas.microsoft.com/office/drawing/2014/main" id="{4DCC646E-3B36-4432-90A4-7ED85CF53DE1}"/>
              </a:ext>
            </a:extLst>
          </p:cNvPr>
          <p:cNvSpPr>
            <a:spLocks noChangeAspect="1"/>
          </p:cNvSpPr>
          <p:nvPr/>
        </p:nvSpPr>
        <p:spPr>
          <a:xfrm>
            <a:off x="10188191" y="3008573"/>
            <a:ext cx="255600" cy="264026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0" name="Grafik 99">
            <a:extLst>
              <a:ext uri="{FF2B5EF4-FFF2-40B4-BE49-F238E27FC236}">
                <a16:creationId xmlns:a16="http://schemas.microsoft.com/office/drawing/2014/main" id="{09364C45-DA2A-4144-A860-1007969134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11024650" y="5683414"/>
            <a:ext cx="720000" cy="720000"/>
          </a:xfrm>
          <a:prstGeom prst="rect">
            <a:avLst/>
          </a:prstGeom>
        </p:spPr>
      </p:pic>
      <p:sp>
        <p:nvSpPr>
          <p:cNvPr id="101" name="Textfeld 88">
            <a:extLst>
              <a:ext uri="{FF2B5EF4-FFF2-40B4-BE49-F238E27FC236}">
                <a16:creationId xmlns:a16="http://schemas.microsoft.com/office/drawing/2014/main" id="{ECE9223D-0DD1-5A48-9E39-9AEEFE7AFAA5}"/>
              </a:ext>
            </a:extLst>
          </p:cNvPr>
          <p:cNvSpPr txBox="1"/>
          <p:nvPr/>
        </p:nvSpPr>
        <p:spPr>
          <a:xfrm>
            <a:off x="4833303" y="6118671"/>
            <a:ext cx="2525394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2778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5F27DBCC-AA05-5740-82A2-872868510699}"/>
              </a:ext>
            </a:extLst>
          </p:cNvPr>
          <p:cNvSpPr/>
          <p:nvPr/>
        </p:nvSpPr>
        <p:spPr>
          <a:xfrm>
            <a:off x="5141833" y="3637787"/>
            <a:ext cx="360000" cy="360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4FD8716-DB0D-AB4F-83BC-B711E5E170FD}"/>
              </a:ext>
            </a:extLst>
          </p:cNvPr>
          <p:cNvSpPr/>
          <p:nvPr/>
        </p:nvSpPr>
        <p:spPr>
          <a:xfrm>
            <a:off x="6777475" y="3637787"/>
            <a:ext cx="360000" cy="360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6276EA13-F9E3-2448-B507-3DAF6F67137B}"/>
              </a:ext>
            </a:extLst>
          </p:cNvPr>
          <p:cNvSpPr/>
          <p:nvPr/>
        </p:nvSpPr>
        <p:spPr>
          <a:xfrm>
            <a:off x="5141833" y="422025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34629E3D-034B-7A43-BA56-E4C85DE6F2E7}"/>
              </a:ext>
            </a:extLst>
          </p:cNvPr>
          <p:cNvSpPr/>
          <p:nvPr/>
        </p:nvSpPr>
        <p:spPr>
          <a:xfrm>
            <a:off x="6777475" y="422025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6017D08-50E9-E648-9641-6712AAA9E61B}"/>
              </a:ext>
            </a:extLst>
          </p:cNvPr>
          <p:cNvSpPr/>
          <p:nvPr/>
        </p:nvSpPr>
        <p:spPr>
          <a:xfrm>
            <a:off x="9209008" y="3637787"/>
            <a:ext cx="360000" cy="360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E1382F9-FEB4-374E-B193-27E0B4D9F82B}"/>
              </a:ext>
            </a:extLst>
          </p:cNvPr>
          <p:cNvSpPr/>
          <p:nvPr/>
        </p:nvSpPr>
        <p:spPr>
          <a:xfrm>
            <a:off x="10844650" y="3637787"/>
            <a:ext cx="360000" cy="360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37B9ACE1-8C2B-0941-895E-1E6D58D1B9C1}"/>
              </a:ext>
            </a:extLst>
          </p:cNvPr>
          <p:cNvSpPr/>
          <p:nvPr/>
        </p:nvSpPr>
        <p:spPr>
          <a:xfrm>
            <a:off x="9209008" y="422025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8680D10B-2856-5040-8D5F-22E50F5F122B}"/>
              </a:ext>
            </a:extLst>
          </p:cNvPr>
          <p:cNvSpPr/>
          <p:nvPr/>
        </p:nvSpPr>
        <p:spPr>
          <a:xfrm>
            <a:off x="10844650" y="422025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7BA9EBB-BE59-1E4E-8DAC-89E60DB92D4B}"/>
              </a:ext>
            </a:extLst>
          </p:cNvPr>
          <p:cNvSpPr/>
          <p:nvPr/>
        </p:nvSpPr>
        <p:spPr>
          <a:xfrm>
            <a:off x="1074658" y="3637787"/>
            <a:ext cx="360000" cy="360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8B780A1-7DB6-2842-8F79-C48665A5ED6B}"/>
              </a:ext>
            </a:extLst>
          </p:cNvPr>
          <p:cNvSpPr/>
          <p:nvPr/>
        </p:nvSpPr>
        <p:spPr>
          <a:xfrm>
            <a:off x="2710300" y="3637787"/>
            <a:ext cx="360000" cy="3600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FCCE6934-E661-9D4F-B019-FFA792DE9F84}"/>
              </a:ext>
            </a:extLst>
          </p:cNvPr>
          <p:cNvSpPr/>
          <p:nvPr/>
        </p:nvSpPr>
        <p:spPr>
          <a:xfrm>
            <a:off x="1074658" y="422025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1062BF3E-8925-3049-9AAB-3262202CFE56}"/>
              </a:ext>
            </a:extLst>
          </p:cNvPr>
          <p:cNvSpPr/>
          <p:nvPr/>
        </p:nvSpPr>
        <p:spPr>
          <a:xfrm>
            <a:off x="2710300" y="422025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6B2F95A9-C159-9443-9B4C-6802E70319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4" y="1618063"/>
            <a:ext cx="3564000" cy="73422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E90CF8BD-DFED-6549-A4C0-7B7B435BCC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4" y="2595403"/>
            <a:ext cx="3564000" cy="73422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AD05564-AB42-364F-898B-F8C7F36E06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09" y="1618062"/>
            <a:ext cx="3564000" cy="73422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4251FB1-44CD-5D4A-A21C-5DDBCF72E7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00" y="2599784"/>
            <a:ext cx="3564000" cy="73422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99327C90-C96F-D14B-A800-E4AE78DFDA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66" y="1618063"/>
            <a:ext cx="3564000" cy="734225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790C940-65DC-A740-BF31-A54D17873C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96" y="2605308"/>
            <a:ext cx="3564000" cy="734225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68418468-BC16-2742-BCCC-B9AC7108690C}"/>
              </a:ext>
            </a:extLst>
          </p:cNvPr>
          <p:cNvSpPr>
            <a:spLocks noChangeAspect="1"/>
          </p:cNvSpPr>
          <p:nvPr/>
        </p:nvSpPr>
        <p:spPr>
          <a:xfrm>
            <a:off x="391392" y="1680792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5141F72-8441-1F46-A21E-6B6F86E7B57F}"/>
              </a:ext>
            </a:extLst>
          </p:cNvPr>
          <p:cNvSpPr>
            <a:spLocks noChangeAspect="1"/>
          </p:cNvSpPr>
          <p:nvPr/>
        </p:nvSpPr>
        <p:spPr>
          <a:xfrm>
            <a:off x="735409" y="1680792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58CB926-24B7-A749-8CDD-0E7E1D111629}"/>
              </a:ext>
            </a:extLst>
          </p:cNvPr>
          <p:cNvSpPr>
            <a:spLocks noChangeAspect="1"/>
          </p:cNvSpPr>
          <p:nvPr/>
        </p:nvSpPr>
        <p:spPr>
          <a:xfrm>
            <a:off x="1073929" y="1683354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1D97398-E2EB-BD41-A858-91AA5AF7EF26}"/>
              </a:ext>
            </a:extLst>
          </p:cNvPr>
          <p:cNvSpPr>
            <a:spLocks noChangeAspect="1"/>
          </p:cNvSpPr>
          <p:nvPr/>
        </p:nvSpPr>
        <p:spPr>
          <a:xfrm>
            <a:off x="1416417" y="1680792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13798A-550E-5840-8804-559A94C1E809}"/>
              </a:ext>
            </a:extLst>
          </p:cNvPr>
          <p:cNvSpPr>
            <a:spLocks noChangeAspect="1"/>
          </p:cNvSpPr>
          <p:nvPr/>
        </p:nvSpPr>
        <p:spPr>
          <a:xfrm>
            <a:off x="391529" y="2659349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4EA9943-563E-DE4B-98A4-250A7B9CF686}"/>
              </a:ext>
            </a:extLst>
          </p:cNvPr>
          <p:cNvSpPr>
            <a:spLocks noChangeAspect="1"/>
          </p:cNvSpPr>
          <p:nvPr/>
        </p:nvSpPr>
        <p:spPr>
          <a:xfrm>
            <a:off x="733882" y="2659349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FFFD4DB-E878-7F45-86AE-2AA42FD424E0}"/>
              </a:ext>
            </a:extLst>
          </p:cNvPr>
          <p:cNvSpPr>
            <a:spLocks noChangeAspect="1"/>
          </p:cNvSpPr>
          <p:nvPr/>
        </p:nvSpPr>
        <p:spPr>
          <a:xfrm>
            <a:off x="1075758" y="2659349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45760BE1-CCC9-BB4C-AB71-5502F700AC5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615600"/>
            <a:ext cx="1049864" cy="540000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DC7B4C42-2D4B-0341-B619-79E0E1A326DE}"/>
              </a:ext>
            </a:extLst>
          </p:cNvPr>
          <p:cNvSpPr>
            <a:spLocks noChangeAspect="1"/>
          </p:cNvSpPr>
          <p:nvPr/>
        </p:nvSpPr>
        <p:spPr>
          <a:xfrm>
            <a:off x="4398954" y="1671818"/>
            <a:ext cx="259094" cy="271059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Oval 35">
            <a:extLst>
              <a:ext uri="{FF2B5EF4-FFF2-40B4-BE49-F238E27FC236}">
                <a16:creationId xmlns:a16="http://schemas.microsoft.com/office/drawing/2014/main" id="{480E74A9-CF07-46BC-B563-0E14D48D6623}"/>
              </a:ext>
            </a:extLst>
          </p:cNvPr>
          <p:cNvSpPr>
            <a:spLocks noChangeAspect="1"/>
          </p:cNvSpPr>
          <p:nvPr/>
        </p:nvSpPr>
        <p:spPr>
          <a:xfrm>
            <a:off x="4743752" y="1680903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Oval 35">
            <a:extLst>
              <a:ext uri="{FF2B5EF4-FFF2-40B4-BE49-F238E27FC236}">
                <a16:creationId xmlns:a16="http://schemas.microsoft.com/office/drawing/2014/main" id="{2B371C34-3785-4A0C-A756-3DE64842F16D}"/>
              </a:ext>
            </a:extLst>
          </p:cNvPr>
          <p:cNvSpPr>
            <a:spLocks noChangeAspect="1"/>
          </p:cNvSpPr>
          <p:nvPr/>
        </p:nvSpPr>
        <p:spPr>
          <a:xfrm>
            <a:off x="5088277" y="1679240"/>
            <a:ext cx="252000" cy="256113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Oval 35">
            <a:extLst>
              <a:ext uri="{FF2B5EF4-FFF2-40B4-BE49-F238E27FC236}">
                <a16:creationId xmlns:a16="http://schemas.microsoft.com/office/drawing/2014/main" id="{1646D661-86D5-41FB-BDA9-962C61C705DF}"/>
              </a:ext>
            </a:extLst>
          </p:cNvPr>
          <p:cNvSpPr>
            <a:spLocks noChangeAspect="1"/>
          </p:cNvSpPr>
          <p:nvPr/>
        </p:nvSpPr>
        <p:spPr>
          <a:xfrm>
            <a:off x="5428111" y="1681216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Oval 35">
            <a:extLst>
              <a:ext uri="{FF2B5EF4-FFF2-40B4-BE49-F238E27FC236}">
                <a16:creationId xmlns:a16="http://schemas.microsoft.com/office/drawing/2014/main" id="{B6C5F0FA-7E4F-4E25-919E-C9FAAEC9AA68}"/>
              </a:ext>
            </a:extLst>
          </p:cNvPr>
          <p:cNvSpPr>
            <a:spLocks noChangeAspect="1"/>
          </p:cNvSpPr>
          <p:nvPr/>
        </p:nvSpPr>
        <p:spPr>
          <a:xfrm>
            <a:off x="5760999" y="1679240"/>
            <a:ext cx="263637" cy="263637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Oval 38">
            <a:extLst>
              <a:ext uri="{FF2B5EF4-FFF2-40B4-BE49-F238E27FC236}">
                <a16:creationId xmlns:a16="http://schemas.microsoft.com/office/drawing/2014/main" id="{0D830E5B-C8BB-43FD-B558-7B13A3ECD0E5}"/>
              </a:ext>
            </a:extLst>
          </p:cNvPr>
          <p:cNvSpPr>
            <a:spLocks noChangeAspect="1"/>
          </p:cNvSpPr>
          <p:nvPr/>
        </p:nvSpPr>
        <p:spPr>
          <a:xfrm>
            <a:off x="4394497" y="2663086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Oval 38">
            <a:extLst>
              <a:ext uri="{FF2B5EF4-FFF2-40B4-BE49-F238E27FC236}">
                <a16:creationId xmlns:a16="http://schemas.microsoft.com/office/drawing/2014/main" id="{A7998AD9-C304-468E-996F-386AAFB0A427}"/>
              </a:ext>
            </a:extLst>
          </p:cNvPr>
          <p:cNvSpPr>
            <a:spLocks noChangeAspect="1"/>
          </p:cNvSpPr>
          <p:nvPr/>
        </p:nvSpPr>
        <p:spPr>
          <a:xfrm>
            <a:off x="6526884" y="2656065"/>
            <a:ext cx="255600" cy="265466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Oval 38">
            <a:extLst>
              <a:ext uri="{FF2B5EF4-FFF2-40B4-BE49-F238E27FC236}">
                <a16:creationId xmlns:a16="http://schemas.microsoft.com/office/drawing/2014/main" id="{F49FCA5E-5FBE-46BC-858A-875A5FC3F1A4}"/>
              </a:ext>
            </a:extLst>
          </p:cNvPr>
          <p:cNvSpPr>
            <a:spLocks noChangeAspect="1"/>
          </p:cNvSpPr>
          <p:nvPr/>
        </p:nvSpPr>
        <p:spPr>
          <a:xfrm>
            <a:off x="6191316" y="2665207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38">
            <a:extLst>
              <a:ext uri="{FF2B5EF4-FFF2-40B4-BE49-F238E27FC236}">
                <a16:creationId xmlns:a16="http://schemas.microsoft.com/office/drawing/2014/main" id="{04DA3539-1ADC-41A8-BC55-0B5C43491510}"/>
              </a:ext>
            </a:extLst>
          </p:cNvPr>
          <p:cNvSpPr>
            <a:spLocks noChangeAspect="1"/>
          </p:cNvSpPr>
          <p:nvPr/>
        </p:nvSpPr>
        <p:spPr>
          <a:xfrm>
            <a:off x="5760999" y="2663211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Oval 38">
            <a:extLst>
              <a:ext uri="{FF2B5EF4-FFF2-40B4-BE49-F238E27FC236}">
                <a16:creationId xmlns:a16="http://schemas.microsoft.com/office/drawing/2014/main" id="{239186FC-3F18-4B6B-A48C-136326D032D2}"/>
              </a:ext>
            </a:extLst>
          </p:cNvPr>
          <p:cNvSpPr>
            <a:spLocks noChangeAspect="1"/>
          </p:cNvSpPr>
          <p:nvPr/>
        </p:nvSpPr>
        <p:spPr>
          <a:xfrm>
            <a:off x="5420774" y="2664768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Oval 38">
            <a:extLst>
              <a:ext uri="{FF2B5EF4-FFF2-40B4-BE49-F238E27FC236}">
                <a16:creationId xmlns:a16="http://schemas.microsoft.com/office/drawing/2014/main" id="{D0D527A6-A330-48ED-A8B1-3621F989B284}"/>
              </a:ext>
            </a:extLst>
          </p:cNvPr>
          <p:cNvSpPr>
            <a:spLocks noChangeAspect="1"/>
          </p:cNvSpPr>
          <p:nvPr/>
        </p:nvSpPr>
        <p:spPr>
          <a:xfrm>
            <a:off x="5075635" y="2663086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Oval 38">
            <a:extLst>
              <a:ext uri="{FF2B5EF4-FFF2-40B4-BE49-F238E27FC236}">
                <a16:creationId xmlns:a16="http://schemas.microsoft.com/office/drawing/2014/main" id="{776B1130-4B74-4B8C-B202-6C0A32FC1226}"/>
              </a:ext>
            </a:extLst>
          </p:cNvPr>
          <p:cNvSpPr>
            <a:spLocks noChangeAspect="1"/>
          </p:cNvSpPr>
          <p:nvPr/>
        </p:nvSpPr>
        <p:spPr>
          <a:xfrm>
            <a:off x="4737173" y="2663086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Oval 35">
            <a:extLst>
              <a:ext uri="{FF2B5EF4-FFF2-40B4-BE49-F238E27FC236}">
                <a16:creationId xmlns:a16="http://schemas.microsoft.com/office/drawing/2014/main" id="{2D83F51C-37A5-406D-BD21-C121AE8CF7F9}"/>
              </a:ext>
            </a:extLst>
          </p:cNvPr>
          <p:cNvSpPr>
            <a:spLocks noChangeAspect="1"/>
          </p:cNvSpPr>
          <p:nvPr/>
        </p:nvSpPr>
        <p:spPr>
          <a:xfrm>
            <a:off x="8395500" y="1678817"/>
            <a:ext cx="252000" cy="256536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Oval 35">
            <a:extLst>
              <a:ext uri="{FF2B5EF4-FFF2-40B4-BE49-F238E27FC236}">
                <a16:creationId xmlns:a16="http://schemas.microsoft.com/office/drawing/2014/main" id="{BD5819D6-2E83-4E29-8DE6-912B701C4667}"/>
              </a:ext>
            </a:extLst>
          </p:cNvPr>
          <p:cNvSpPr>
            <a:spLocks noChangeAspect="1"/>
          </p:cNvSpPr>
          <p:nvPr/>
        </p:nvSpPr>
        <p:spPr>
          <a:xfrm>
            <a:off x="8724073" y="1676689"/>
            <a:ext cx="266188" cy="266188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Oval 35">
            <a:extLst>
              <a:ext uri="{FF2B5EF4-FFF2-40B4-BE49-F238E27FC236}">
                <a16:creationId xmlns:a16="http://schemas.microsoft.com/office/drawing/2014/main" id="{7C671BDB-7729-4025-890E-B4517FA999FF}"/>
              </a:ext>
            </a:extLst>
          </p:cNvPr>
          <p:cNvSpPr>
            <a:spLocks noChangeAspect="1"/>
          </p:cNvSpPr>
          <p:nvPr/>
        </p:nvSpPr>
        <p:spPr>
          <a:xfrm>
            <a:off x="9075671" y="1678817"/>
            <a:ext cx="252000" cy="26406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35">
            <a:extLst>
              <a:ext uri="{FF2B5EF4-FFF2-40B4-BE49-F238E27FC236}">
                <a16:creationId xmlns:a16="http://schemas.microsoft.com/office/drawing/2014/main" id="{F93DA71D-A7E0-4647-8004-56E750FA121D}"/>
              </a:ext>
            </a:extLst>
          </p:cNvPr>
          <p:cNvSpPr>
            <a:spLocks noChangeAspect="1"/>
          </p:cNvSpPr>
          <p:nvPr/>
        </p:nvSpPr>
        <p:spPr>
          <a:xfrm>
            <a:off x="9411803" y="1676578"/>
            <a:ext cx="266188" cy="266188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Oval 35">
            <a:extLst>
              <a:ext uri="{FF2B5EF4-FFF2-40B4-BE49-F238E27FC236}">
                <a16:creationId xmlns:a16="http://schemas.microsoft.com/office/drawing/2014/main" id="{27E7FEB9-D7CC-4A22-9F0C-893EA633531E}"/>
              </a:ext>
            </a:extLst>
          </p:cNvPr>
          <p:cNvSpPr>
            <a:spLocks noChangeAspect="1"/>
          </p:cNvSpPr>
          <p:nvPr/>
        </p:nvSpPr>
        <p:spPr>
          <a:xfrm>
            <a:off x="9758644" y="1683031"/>
            <a:ext cx="255444" cy="255444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Oval 35">
            <a:extLst>
              <a:ext uri="{FF2B5EF4-FFF2-40B4-BE49-F238E27FC236}">
                <a16:creationId xmlns:a16="http://schemas.microsoft.com/office/drawing/2014/main" id="{940937B0-BDC8-4D7A-BD05-07A478FB17AE}"/>
              </a:ext>
            </a:extLst>
          </p:cNvPr>
          <p:cNvSpPr>
            <a:spLocks noChangeAspect="1"/>
          </p:cNvSpPr>
          <p:nvPr/>
        </p:nvSpPr>
        <p:spPr>
          <a:xfrm>
            <a:off x="10184241" y="1681216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Oval 35">
            <a:extLst>
              <a:ext uri="{FF2B5EF4-FFF2-40B4-BE49-F238E27FC236}">
                <a16:creationId xmlns:a16="http://schemas.microsoft.com/office/drawing/2014/main" id="{EF137867-ADBD-48FE-AC3A-A3ED1B090C12}"/>
              </a:ext>
            </a:extLst>
          </p:cNvPr>
          <p:cNvSpPr>
            <a:spLocks noChangeAspect="1"/>
          </p:cNvSpPr>
          <p:nvPr/>
        </p:nvSpPr>
        <p:spPr>
          <a:xfrm>
            <a:off x="10521305" y="1675094"/>
            <a:ext cx="266188" cy="266188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Oval 35">
            <a:extLst>
              <a:ext uri="{FF2B5EF4-FFF2-40B4-BE49-F238E27FC236}">
                <a16:creationId xmlns:a16="http://schemas.microsoft.com/office/drawing/2014/main" id="{947B2191-3D82-42FE-B041-0AAFF5C9A9FB}"/>
              </a:ext>
            </a:extLst>
          </p:cNvPr>
          <p:cNvSpPr>
            <a:spLocks noChangeAspect="1"/>
          </p:cNvSpPr>
          <p:nvPr/>
        </p:nvSpPr>
        <p:spPr>
          <a:xfrm>
            <a:off x="10859624" y="1680269"/>
            <a:ext cx="258206" cy="258206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Oval 35">
            <a:extLst>
              <a:ext uri="{FF2B5EF4-FFF2-40B4-BE49-F238E27FC236}">
                <a16:creationId xmlns:a16="http://schemas.microsoft.com/office/drawing/2014/main" id="{871FBF62-322E-47CE-81F5-589EBCF96C1E}"/>
              </a:ext>
            </a:extLst>
          </p:cNvPr>
          <p:cNvSpPr>
            <a:spLocks noChangeAspect="1"/>
          </p:cNvSpPr>
          <p:nvPr/>
        </p:nvSpPr>
        <p:spPr>
          <a:xfrm>
            <a:off x="11199856" y="1683354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Oval 35">
            <a:extLst>
              <a:ext uri="{FF2B5EF4-FFF2-40B4-BE49-F238E27FC236}">
                <a16:creationId xmlns:a16="http://schemas.microsoft.com/office/drawing/2014/main" id="{6B173AD9-32C2-4248-A08C-CC76BE7DDC68}"/>
              </a:ext>
            </a:extLst>
          </p:cNvPr>
          <p:cNvSpPr>
            <a:spLocks noChangeAspect="1"/>
          </p:cNvSpPr>
          <p:nvPr/>
        </p:nvSpPr>
        <p:spPr>
          <a:xfrm>
            <a:off x="11535966" y="1682323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Oval 34">
            <a:extLst>
              <a:ext uri="{FF2B5EF4-FFF2-40B4-BE49-F238E27FC236}">
                <a16:creationId xmlns:a16="http://schemas.microsoft.com/office/drawing/2014/main" id="{F8530DCF-59D9-4EF7-8A12-16DD8B42FBA7}"/>
              </a:ext>
            </a:extLst>
          </p:cNvPr>
          <p:cNvSpPr>
            <a:spLocks noChangeAspect="1"/>
          </p:cNvSpPr>
          <p:nvPr/>
        </p:nvSpPr>
        <p:spPr>
          <a:xfrm>
            <a:off x="8391763" y="2027479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Oval 38">
            <a:extLst>
              <a:ext uri="{FF2B5EF4-FFF2-40B4-BE49-F238E27FC236}">
                <a16:creationId xmlns:a16="http://schemas.microsoft.com/office/drawing/2014/main" id="{5DF80560-3045-417E-B30B-3D8C79622B3A}"/>
              </a:ext>
            </a:extLst>
          </p:cNvPr>
          <p:cNvSpPr>
            <a:spLocks noChangeAspect="1"/>
          </p:cNvSpPr>
          <p:nvPr/>
        </p:nvSpPr>
        <p:spPr>
          <a:xfrm>
            <a:off x="8395586" y="2663790"/>
            <a:ext cx="255600" cy="266149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Oval 38">
            <a:extLst>
              <a:ext uri="{FF2B5EF4-FFF2-40B4-BE49-F238E27FC236}">
                <a16:creationId xmlns:a16="http://schemas.microsoft.com/office/drawing/2014/main" id="{3F2B9147-D155-4260-BF37-1C545B35EC91}"/>
              </a:ext>
            </a:extLst>
          </p:cNvPr>
          <p:cNvSpPr>
            <a:spLocks noChangeAspect="1"/>
          </p:cNvSpPr>
          <p:nvPr/>
        </p:nvSpPr>
        <p:spPr>
          <a:xfrm>
            <a:off x="11541094" y="2665570"/>
            <a:ext cx="255600" cy="263301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Oval 38">
            <a:extLst>
              <a:ext uri="{FF2B5EF4-FFF2-40B4-BE49-F238E27FC236}">
                <a16:creationId xmlns:a16="http://schemas.microsoft.com/office/drawing/2014/main" id="{D9277A85-A13A-45C4-9E3F-38F7086E773F}"/>
              </a:ext>
            </a:extLst>
          </p:cNvPr>
          <p:cNvSpPr>
            <a:spLocks noChangeAspect="1"/>
          </p:cNvSpPr>
          <p:nvPr/>
        </p:nvSpPr>
        <p:spPr>
          <a:xfrm>
            <a:off x="11203099" y="2664268"/>
            <a:ext cx="255600" cy="264604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Oval 38">
            <a:extLst>
              <a:ext uri="{FF2B5EF4-FFF2-40B4-BE49-F238E27FC236}">
                <a16:creationId xmlns:a16="http://schemas.microsoft.com/office/drawing/2014/main" id="{7D59A0A7-CD34-48CB-A30D-4B53196A1D61}"/>
              </a:ext>
            </a:extLst>
          </p:cNvPr>
          <p:cNvSpPr>
            <a:spLocks noChangeAspect="1"/>
          </p:cNvSpPr>
          <p:nvPr/>
        </p:nvSpPr>
        <p:spPr>
          <a:xfrm>
            <a:off x="10863202" y="2661697"/>
            <a:ext cx="255600" cy="267175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Oval 38">
            <a:extLst>
              <a:ext uri="{FF2B5EF4-FFF2-40B4-BE49-F238E27FC236}">
                <a16:creationId xmlns:a16="http://schemas.microsoft.com/office/drawing/2014/main" id="{C5B960F8-B404-4D0E-94B6-97548A76C83A}"/>
              </a:ext>
            </a:extLst>
          </p:cNvPr>
          <p:cNvSpPr>
            <a:spLocks noChangeAspect="1"/>
          </p:cNvSpPr>
          <p:nvPr/>
        </p:nvSpPr>
        <p:spPr>
          <a:xfrm>
            <a:off x="10527973" y="2662421"/>
            <a:ext cx="255600" cy="267175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Oval 38">
            <a:extLst>
              <a:ext uri="{FF2B5EF4-FFF2-40B4-BE49-F238E27FC236}">
                <a16:creationId xmlns:a16="http://schemas.microsoft.com/office/drawing/2014/main" id="{D9524F73-C3D7-466D-BEDF-74658511E5D4}"/>
              </a:ext>
            </a:extLst>
          </p:cNvPr>
          <p:cNvSpPr>
            <a:spLocks noChangeAspect="1"/>
          </p:cNvSpPr>
          <p:nvPr/>
        </p:nvSpPr>
        <p:spPr>
          <a:xfrm>
            <a:off x="10188191" y="2661697"/>
            <a:ext cx="255600" cy="2679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Oval 38">
            <a:extLst>
              <a:ext uri="{FF2B5EF4-FFF2-40B4-BE49-F238E27FC236}">
                <a16:creationId xmlns:a16="http://schemas.microsoft.com/office/drawing/2014/main" id="{177E0FD8-4DB2-4C88-8B34-07122C5F2347}"/>
              </a:ext>
            </a:extLst>
          </p:cNvPr>
          <p:cNvSpPr>
            <a:spLocks noChangeAspect="1"/>
          </p:cNvSpPr>
          <p:nvPr/>
        </p:nvSpPr>
        <p:spPr>
          <a:xfrm>
            <a:off x="9762088" y="2665911"/>
            <a:ext cx="255600" cy="264027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Oval 38">
            <a:extLst>
              <a:ext uri="{FF2B5EF4-FFF2-40B4-BE49-F238E27FC236}">
                <a16:creationId xmlns:a16="http://schemas.microsoft.com/office/drawing/2014/main" id="{57269E47-BBEC-4DEE-B49A-D5B6AA11EF58}"/>
              </a:ext>
            </a:extLst>
          </p:cNvPr>
          <p:cNvSpPr>
            <a:spLocks noChangeAspect="1"/>
          </p:cNvSpPr>
          <p:nvPr/>
        </p:nvSpPr>
        <p:spPr>
          <a:xfrm>
            <a:off x="9417649" y="2665571"/>
            <a:ext cx="255600" cy="264026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Oval 38">
            <a:extLst>
              <a:ext uri="{FF2B5EF4-FFF2-40B4-BE49-F238E27FC236}">
                <a16:creationId xmlns:a16="http://schemas.microsoft.com/office/drawing/2014/main" id="{5A8D4EE7-FA32-4A18-9210-8E1F377F51E3}"/>
              </a:ext>
            </a:extLst>
          </p:cNvPr>
          <p:cNvSpPr>
            <a:spLocks noChangeAspect="1"/>
          </p:cNvSpPr>
          <p:nvPr/>
        </p:nvSpPr>
        <p:spPr>
          <a:xfrm>
            <a:off x="9076724" y="2668482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Oval 38">
            <a:extLst>
              <a:ext uri="{FF2B5EF4-FFF2-40B4-BE49-F238E27FC236}">
                <a16:creationId xmlns:a16="http://schemas.microsoft.com/office/drawing/2014/main" id="{CA39356A-5C0C-44B5-B700-F4429AD91F6B}"/>
              </a:ext>
            </a:extLst>
          </p:cNvPr>
          <p:cNvSpPr>
            <a:spLocks noChangeAspect="1"/>
          </p:cNvSpPr>
          <p:nvPr/>
        </p:nvSpPr>
        <p:spPr>
          <a:xfrm>
            <a:off x="8734048" y="2668482"/>
            <a:ext cx="255600" cy="255600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Oval 38">
            <a:extLst>
              <a:ext uri="{FF2B5EF4-FFF2-40B4-BE49-F238E27FC236}">
                <a16:creationId xmlns:a16="http://schemas.microsoft.com/office/drawing/2014/main" id="{9663F397-A956-42CA-A304-EAAA72668F39}"/>
              </a:ext>
            </a:extLst>
          </p:cNvPr>
          <p:cNvSpPr>
            <a:spLocks noChangeAspect="1"/>
          </p:cNvSpPr>
          <p:nvPr/>
        </p:nvSpPr>
        <p:spPr>
          <a:xfrm>
            <a:off x="8393115" y="3008572"/>
            <a:ext cx="255600" cy="266149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Oval 38">
            <a:extLst>
              <a:ext uri="{FF2B5EF4-FFF2-40B4-BE49-F238E27FC236}">
                <a16:creationId xmlns:a16="http://schemas.microsoft.com/office/drawing/2014/main" id="{23251908-EAFD-4117-9D67-9F30C20499B8}"/>
              </a:ext>
            </a:extLst>
          </p:cNvPr>
          <p:cNvSpPr>
            <a:spLocks noChangeAspect="1"/>
          </p:cNvSpPr>
          <p:nvPr/>
        </p:nvSpPr>
        <p:spPr>
          <a:xfrm>
            <a:off x="9759617" y="3008870"/>
            <a:ext cx="255600" cy="264026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Oval 38">
            <a:extLst>
              <a:ext uri="{FF2B5EF4-FFF2-40B4-BE49-F238E27FC236}">
                <a16:creationId xmlns:a16="http://schemas.microsoft.com/office/drawing/2014/main" id="{5A284062-8234-44AF-AD19-2AEF40C61B2E}"/>
              </a:ext>
            </a:extLst>
          </p:cNvPr>
          <p:cNvSpPr>
            <a:spLocks noChangeAspect="1"/>
          </p:cNvSpPr>
          <p:nvPr/>
        </p:nvSpPr>
        <p:spPr>
          <a:xfrm>
            <a:off x="9419392" y="3008870"/>
            <a:ext cx="255600" cy="264026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Oval 38">
            <a:extLst>
              <a:ext uri="{FF2B5EF4-FFF2-40B4-BE49-F238E27FC236}">
                <a16:creationId xmlns:a16="http://schemas.microsoft.com/office/drawing/2014/main" id="{4CBF5811-87ED-4747-AB63-517DA6286C51}"/>
              </a:ext>
            </a:extLst>
          </p:cNvPr>
          <p:cNvSpPr>
            <a:spLocks noChangeAspect="1"/>
          </p:cNvSpPr>
          <p:nvPr/>
        </p:nvSpPr>
        <p:spPr>
          <a:xfrm>
            <a:off x="9078467" y="3008573"/>
            <a:ext cx="255600" cy="266148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Oval 38">
            <a:extLst>
              <a:ext uri="{FF2B5EF4-FFF2-40B4-BE49-F238E27FC236}">
                <a16:creationId xmlns:a16="http://schemas.microsoft.com/office/drawing/2014/main" id="{83EF7BCF-ECF6-4BC2-B723-61E940A95604}"/>
              </a:ext>
            </a:extLst>
          </p:cNvPr>
          <p:cNvSpPr>
            <a:spLocks noChangeAspect="1"/>
          </p:cNvSpPr>
          <p:nvPr/>
        </p:nvSpPr>
        <p:spPr>
          <a:xfrm>
            <a:off x="8735791" y="3008573"/>
            <a:ext cx="255600" cy="266148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Oval 38">
            <a:extLst>
              <a:ext uri="{FF2B5EF4-FFF2-40B4-BE49-F238E27FC236}">
                <a16:creationId xmlns:a16="http://schemas.microsoft.com/office/drawing/2014/main" id="{4DCC646E-3B36-4432-90A4-7ED85CF53DE1}"/>
              </a:ext>
            </a:extLst>
          </p:cNvPr>
          <p:cNvSpPr>
            <a:spLocks noChangeAspect="1"/>
          </p:cNvSpPr>
          <p:nvPr/>
        </p:nvSpPr>
        <p:spPr>
          <a:xfrm>
            <a:off x="10188191" y="3008573"/>
            <a:ext cx="255600" cy="264026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Textfeld 88">
            <a:extLst>
              <a:ext uri="{FF2B5EF4-FFF2-40B4-BE49-F238E27FC236}">
                <a16:creationId xmlns:a16="http://schemas.microsoft.com/office/drawing/2014/main" id="{ECE9223D-0DD1-5A48-9E39-9AEEFE7AFAA5}"/>
              </a:ext>
            </a:extLst>
          </p:cNvPr>
          <p:cNvSpPr txBox="1"/>
          <p:nvPr/>
        </p:nvSpPr>
        <p:spPr>
          <a:xfrm>
            <a:off x="4833303" y="6118671"/>
            <a:ext cx="2525394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9" name="Oval 35">
            <a:extLst>
              <a:ext uri="{FF2B5EF4-FFF2-40B4-BE49-F238E27FC236}">
                <a16:creationId xmlns:a16="http://schemas.microsoft.com/office/drawing/2014/main" id="{0B2F868F-9614-494B-ACE7-9AD94372E35C}"/>
              </a:ext>
            </a:extLst>
          </p:cNvPr>
          <p:cNvSpPr>
            <a:spLocks noChangeAspect="1"/>
          </p:cNvSpPr>
          <p:nvPr/>
        </p:nvSpPr>
        <p:spPr>
          <a:xfrm>
            <a:off x="6200461" y="1676940"/>
            <a:ext cx="252000" cy="264342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Oval 35">
            <a:extLst>
              <a:ext uri="{FF2B5EF4-FFF2-40B4-BE49-F238E27FC236}">
                <a16:creationId xmlns:a16="http://schemas.microsoft.com/office/drawing/2014/main" id="{2B4460CA-1ABC-BE40-85C0-E0D6AD42A0F2}"/>
              </a:ext>
            </a:extLst>
          </p:cNvPr>
          <p:cNvSpPr>
            <a:spLocks noChangeAspect="1"/>
          </p:cNvSpPr>
          <p:nvPr/>
        </p:nvSpPr>
        <p:spPr>
          <a:xfrm>
            <a:off x="6533311" y="1670818"/>
            <a:ext cx="266188" cy="266188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Oval 35">
            <a:extLst>
              <a:ext uri="{FF2B5EF4-FFF2-40B4-BE49-F238E27FC236}">
                <a16:creationId xmlns:a16="http://schemas.microsoft.com/office/drawing/2014/main" id="{A615B8BA-915A-DC47-A2E9-D5BDED086CB9}"/>
              </a:ext>
            </a:extLst>
          </p:cNvPr>
          <p:cNvSpPr>
            <a:spLocks noChangeAspect="1"/>
          </p:cNvSpPr>
          <p:nvPr/>
        </p:nvSpPr>
        <p:spPr>
          <a:xfrm>
            <a:off x="6871630" y="1680207"/>
            <a:ext cx="258206" cy="258206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57BAEE92-0DFA-884A-96A8-3D3918BD3941}"/>
              </a:ext>
            </a:extLst>
          </p:cNvPr>
          <p:cNvSpPr>
            <a:spLocks noChangeAspect="1"/>
          </p:cNvSpPr>
          <p:nvPr/>
        </p:nvSpPr>
        <p:spPr>
          <a:xfrm>
            <a:off x="7209824" y="1678932"/>
            <a:ext cx="252000" cy="26235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Oval 35">
            <a:extLst>
              <a:ext uri="{FF2B5EF4-FFF2-40B4-BE49-F238E27FC236}">
                <a16:creationId xmlns:a16="http://schemas.microsoft.com/office/drawing/2014/main" id="{6413F906-835A-E14F-9F12-65103A66F973}"/>
              </a:ext>
            </a:extLst>
          </p:cNvPr>
          <p:cNvSpPr>
            <a:spLocks noChangeAspect="1"/>
          </p:cNvSpPr>
          <p:nvPr/>
        </p:nvSpPr>
        <p:spPr>
          <a:xfrm>
            <a:off x="7552186" y="1678047"/>
            <a:ext cx="252000" cy="26235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Oval 35">
            <a:extLst>
              <a:ext uri="{FF2B5EF4-FFF2-40B4-BE49-F238E27FC236}">
                <a16:creationId xmlns:a16="http://schemas.microsoft.com/office/drawing/2014/main" id="{B271BA36-9061-4846-A8C8-D8E1D89DAD92}"/>
              </a:ext>
            </a:extLst>
          </p:cNvPr>
          <p:cNvSpPr>
            <a:spLocks noChangeAspect="1"/>
          </p:cNvSpPr>
          <p:nvPr/>
        </p:nvSpPr>
        <p:spPr>
          <a:xfrm>
            <a:off x="8738850" y="2023380"/>
            <a:ext cx="252000" cy="252000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Oval 35">
            <a:extLst>
              <a:ext uri="{FF2B5EF4-FFF2-40B4-BE49-F238E27FC236}">
                <a16:creationId xmlns:a16="http://schemas.microsoft.com/office/drawing/2014/main" id="{FA110391-E4B9-8E42-93C4-A6FE4DABD6E2}"/>
              </a:ext>
            </a:extLst>
          </p:cNvPr>
          <p:cNvSpPr>
            <a:spLocks noChangeAspect="1"/>
          </p:cNvSpPr>
          <p:nvPr/>
        </p:nvSpPr>
        <p:spPr>
          <a:xfrm>
            <a:off x="9075914" y="2017258"/>
            <a:ext cx="266188" cy="266188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Oval 35">
            <a:extLst>
              <a:ext uri="{FF2B5EF4-FFF2-40B4-BE49-F238E27FC236}">
                <a16:creationId xmlns:a16="http://schemas.microsoft.com/office/drawing/2014/main" id="{198E145C-8492-3643-BFEF-3C335A2B9CE7}"/>
              </a:ext>
            </a:extLst>
          </p:cNvPr>
          <p:cNvSpPr>
            <a:spLocks noChangeAspect="1"/>
          </p:cNvSpPr>
          <p:nvPr/>
        </p:nvSpPr>
        <p:spPr>
          <a:xfrm>
            <a:off x="9414233" y="2022433"/>
            <a:ext cx="258206" cy="258206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Oval 35">
            <a:extLst>
              <a:ext uri="{FF2B5EF4-FFF2-40B4-BE49-F238E27FC236}">
                <a16:creationId xmlns:a16="http://schemas.microsoft.com/office/drawing/2014/main" id="{F453A710-D5A0-334D-ADFF-24FFE0AAA353}"/>
              </a:ext>
            </a:extLst>
          </p:cNvPr>
          <p:cNvSpPr>
            <a:spLocks noChangeAspect="1"/>
          </p:cNvSpPr>
          <p:nvPr/>
        </p:nvSpPr>
        <p:spPr>
          <a:xfrm>
            <a:off x="9758679" y="2021304"/>
            <a:ext cx="252000" cy="254076"/>
          </a:xfrm>
          <a:prstGeom prst="ellipse">
            <a:avLst/>
          </a:prstGeom>
          <a:solidFill>
            <a:srgbClr val="CC6561"/>
          </a:solidFill>
          <a:ln>
            <a:solidFill>
              <a:srgbClr val="CC6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Oval 38">
            <a:extLst>
              <a:ext uri="{FF2B5EF4-FFF2-40B4-BE49-F238E27FC236}">
                <a16:creationId xmlns:a16="http://schemas.microsoft.com/office/drawing/2014/main" id="{67D11A9E-2DE0-0C45-9815-5C4A39520488}"/>
              </a:ext>
            </a:extLst>
          </p:cNvPr>
          <p:cNvSpPr>
            <a:spLocks noChangeAspect="1"/>
          </p:cNvSpPr>
          <p:nvPr/>
        </p:nvSpPr>
        <p:spPr>
          <a:xfrm>
            <a:off x="10527973" y="3008571"/>
            <a:ext cx="255600" cy="266149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Oval 38">
            <a:extLst>
              <a:ext uri="{FF2B5EF4-FFF2-40B4-BE49-F238E27FC236}">
                <a16:creationId xmlns:a16="http://schemas.microsoft.com/office/drawing/2014/main" id="{DE55CC70-163B-094F-A56E-EB32B642FA91}"/>
              </a:ext>
            </a:extLst>
          </p:cNvPr>
          <p:cNvSpPr>
            <a:spLocks noChangeAspect="1"/>
          </p:cNvSpPr>
          <p:nvPr/>
        </p:nvSpPr>
        <p:spPr>
          <a:xfrm>
            <a:off x="10866435" y="3008572"/>
            <a:ext cx="255600" cy="266148"/>
          </a:xfrm>
          <a:prstGeom prst="ellipse">
            <a:avLst/>
          </a:prstGeom>
          <a:solidFill>
            <a:srgbClr val="46556A"/>
          </a:solidFill>
          <a:ln>
            <a:solidFill>
              <a:srgbClr val="46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6D8FCE99-D4A3-4C49-A206-6ACA5BC21F34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pic>
        <p:nvPicPr>
          <p:cNvPr id="114" name="Grafik 113">
            <a:extLst>
              <a:ext uri="{FF2B5EF4-FFF2-40B4-BE49-F238E27FC236}">
                <a16:creationId xmlns:a16="http://schemas.microsoft.com/office/drawing/2014/main" id="{CE930B3D-C884-C247-B4C5-EF3C62D19A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11094720" y="563935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40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Macintosh PowerPoint</Application>
  <PresentationFormat>Breitbild</PresentationFormat>
  <Paragraphs>90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Open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Antonia Giesen</cp:lastModifiedBy>
  <cp:revision>61</cp:revision>
  <cp:lastPrinted>2021-08-12T07:39:21Z</cp:lastPrinted>
  <dcterms:created xsi:type="dcterms:W3CDTF">2021-06-25T15:19:41Z</dcterms:created>
  <dcterms:modified xsi:type="dcterms:W3CDTF">2022-09-02T09:47:18Z</dcterms:modified>
</cp:coreProperties>
</file>