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288" r:id="rId4"/>
    <p:sldId id="330" r:id="rId5"/>
    <p:sldId id="290" r:id="rId6"/>
    <p:sldId id="331" r:id="rId7"/>
    <p:sldId id="296" r:id="rId8"/>
    <p:sldId id="332" r:id="rId9"/>
    <p:sldId id="304" r:id="rId10"/>
    <p:sldId id="333" r:id="rId11"/>
    <p:sldId id="298" r:id="rId12"/>
    <p:sldId id="334" r:id="rId13"/>
    <p:sldId id="307" r:id="rId14"/>
    <p:sldId id="337" r:id="rId15"/>
    <p:sldId id="338" r:id="rId16"/>
    <p:sldId id="34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Kleinschmidt" initials="HK" lastIdx="10" clrIdx="0">
    <p:extLst>
      <p:ext uri="{19B8F6BF-5375-455C-9EA6-DF929625EA0E}">
        <p15:presenceInfo xmlns:p15="http://schemas.microsoft.com/office/powerpoint/2012/main" userId="S::hanna.kleinschmidt@study.tu-dortmund.de::9f914cb8-db78-413b-8bab-59795167b87f" providerId="AD"/>
      </p:ext>
    </p:extLst>
  </p:cmAuthor>
  <p:cmAuthor id="2" name="Raja Herold-Blasius" initials="RH" lastIdx="10" clrIdx="1">
    <p:extLst>
      <p:ext uri="{19B8F6BF-5375-455C-9EA6-DF929625EA0E}">
        <p15:presenceInfo xmlns:p15="http://schemas.microsoft.com/office/powerpoint/2012/main" userId="Raja Herold-Blasius" providerId="None"/>
      </p:ext>
    </p:extLst>
  </p:cmAuthor>
  <p:cmAuthor id="3" name="Katharina Knaudt" initials="KK" lastIdx="1" clrIdx="2">
    <p:extLst>
      <p:ext uri="{19B8F6BF-5375-455C-9EA6-DF929625EA0E}">
        <p15:presenceInfo xmlns:p15="http://schemas.microsoft.com/office/powerpoint/2012/main" userId="Katharina Knaudt" providerId="None"/>
      </p:ext>
    </p:extLst>
  </p:cmAuthor>
  <p:cmAuthor id="4" name="Pia Haeger" initials="PH" lastIdx="21" clrIdx="3">
    <p:extLst>
      <p:ext uri="{19B8F6BF-5375-455C-9EA6-DF929625EA0E}">
        <p15:presenceInfo xmlns:p15="http://schemas.microsoft.com/office/powerpoint/2012/main" userId="Pia Haeger" providerId="None"/>
      </p:ext>
    </p:extLst>
  </p:cmAuthor>
  <p:cmAuthor id="5" name="Nadine Wilhelm" initials="NW" lastIdx="5" clrIdx="4">
    <p:extLst>
      <p:ext uri="{19B8F6BF-5375-455C-9EA6-DF929625EA0E}">
        <p15:presenceInfo xmlns:p15="http://schemas.microsoft.com/office/powerpoint/2012/main" userId="Nadine Wilhel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56A"/>
    <a:srgbClr val="CC6561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9" autoAdjust="0"/>
    <p:restoredTop sz="95280"/>
  </p:normalViewPr>
  <p:slideViewPr>
    <p:cSldViewPr snapToGrid="0" snapToObjects="1">
      <p:cViewPr varScale="1">
        <p:scale>
          <a:sx n="89" d="100"/>
          <a:sy n="89" d="100"/>
        </p:scale>
        <p:origin x="41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2:38:09.140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5110 1 16383,'-20'42'0,"-4"-4"0,11-15 0,-10-10 0,9 8 0,-15-7 0,8 4 0,-17 5 0,13-10 0,-14 11 0,6-10 0,-7 4 0,0 0 0,0 2 0,0-1 0,-8 6 0,6-11 0,-5 6 0,7-2 0,0-4 0,-9 5 0,7-6 0,-6 0 0,0 0 0,6-6 0,-6 5 0,8-5 0,0 5 0,0 1 0,0-6 0,1-1 0,-1-1 0,0-3 0,7 3 0,-5 1 0,6-5 0,-1 5 0,-5-6 0,12 0 0,-12 5 0,11-3 0,-3 3 0,6-5 0,-2 0 0,-4 0 0,3 0 0,-3 0 0,6 0 0,-1 0 0,0 0 0,1 0 0,-7 0 0,5 0 0,-6 0 0,8 0 0,-7 0 0,5 0 0,-4 0 0,-2 0 0,-1 0 0,1 0 0,0 0 0,8 0 0,-7 0 0,5 0 0,-6 0 0,8 0 0,0 0 0,-1 0 0,-5 0 0,3 0 0,-4 0 0,13 0 0,-5 0 0,5 0 0,-6 0 0,-1 0 0,1 0 0,5 0 0,-10 0 0,15 0 0,-17 0 0,13 0 0,-6 0 0,0 0 0,0 0 0,6 0 0,-5 0 0,5 0 0,-7 0 0,1 0 0,0 0 0,-8 0 0,6 0 0,-6 0 0,2 0 0,3 0 0,-4 0 0,7 0 0,-1 0 0,1 5 0,0-3 0,0 3 0,-1-5 0,-5 0 0,3 0 0,-4 0 0,0 0 0,-3 0 0,2 0 0,-6 0 0,12 0 0,-12 0 0,11 0 0,-11 0 0,6 0 0,-1 0 0,-6 0 0,6 0 0,1 0 0,0 0 0,8 0 0,-1 0 0,1 0 0,0 5 0,5-4 0,-3 4 0,3-5 0,1 0 0,-5 0 0,5 5 0,-6-3 0,-1 3 0,1 0 0,0-4 0,0 4 0,-7 1 0,5-5 0,-5 10 0,0-10 0,4 9 0,-11-3 0,13 5 0,-7-5 0,2 3 0,3-3 0,-11 5 0,12 0 0,-12 0 0,12 0 0,-12 1 0,11-2 0,-3 1 0,-2 0 0,6 0 0,-5-5 0,7 3 0,0-4 0,0 6 0,5-6 0,-3 5 0,3-10 0,1 9 0,-5-9 0,11 8 0,-11-8 0,5 9 0,0-9 0,-5 4 0,10 0 0,-9-4 0,9 8 0,-4-8 0,6 9 0,0-5 0,1 6 0,-1-6 0,1 4 0,-1-8 0,5 8 0,1 1 0,0-4 0,4 8 0,-8-9 0,8 6 0,-5-1 0,6 1 0,-4-1 0,2 0 0,-2 1 0,4-1 0,0 1 0,-5-1 0,3 0 0,-3 1 0,5-1 0,0 0 0,0 1 0,0-2 0,0 1 0,0 0 0,-4 1 0,3-1 0,-4 0 0,5 1 0,0-1 0,-6 1 0,5-1 0,-3 0 0,-1 0 0,4 1 0,-3-2 0,-2 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12:38:09.140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5110 1 16383,'-20'42'0,"-4"-4"0,11-15 0,-10-10 0,9 8 0,-15-7 0,8 4 0,-17 5 0,13-10 0,-14 11 0,6-10 0,-7 4 0,0 0 0,0 2 0,0-1 0,-8 6 0,6-11 0,-5 6 0,7-2 0,0-4 0,-9 5 0,7-6 0,-6 0 0,0 0 0,6-6 0,-6 5 0,8-5 0,0 5 0,0 1 0,0-6 0,1-1 0,-1-1 0,0-3 0,7 3 0,-5 1 0,6-5 0,-1 5 0,-5-6 0,12 0 0,-12 5 0,11-3 0,-3 3 0,6-5 0,-2 0 0,-4 0 0,3 0 0,-3 0 0,6 0 0,-1 0 0,0 0 0,1 0 0,-7 0 0,5 0 0,-6 0 0,8 0 0,-7 0 0,5 0 0,-4 0 0,-2 0 0,-1 0 0,1 0 0,0 0 0,8 0 0,-7 0 0,5 0 0,-6 0 0,8 0 0,0 0 0,-1 0 0,-5 0 0,3 0 0,-4 0 0,13 0 0,-5 0 0,5 0 0,-6 0 0,-1 0 0,1 0 0,5 0 0,-10 0 0,15 0 0,-17 0 0,13 0 0,-6 0 0,0 0 0,0 0 0,6 0 0,-5 0 0,5 0 0,-7 0 0,1 0 0,0 0 0,-8 0 0,6 0 0,-6 0 0,2 0 0,3 0 0,-4 0 0,7 0 0,-1 0 0,1 5 0,0-3 0,0 3 0,-1-5 0,-5 0 0,3 0 0,-4 0 0,0 0 0,-3 0 0,2 0 0,-6 0 0,12 0 0,-12 0 0,11 0 0,-11 0 0,6 0 0,-1 0 0,-6 0 0,6 0 0,1 0 0,0 0 0,8 0 0,-1 0 0,1 0 0,0 5 0,5-4 0,-3 4 0,3-5 0,1 0 0,-5 0 0,5 5 0,-6-3 0,-1 3 0,1 0 0,0-4 0,0 4 0,-7 1 0,5-5 0,-5 10 0,0-10 0,4 9 0,-11-3 0,13 5 0,-7-5 0,2 3 0,3-3 0,-11 5 0,12 0 0,-12 0 0,12 0 0,-12 1 0,11-2 0,-3 1 0,-2 0 0,6 0 0,-5-5 0,7 3 0,0-4 0,0 6 0,5-6 0,-3 5 0,3-10 0,1 9 0,-5-9 0,11 8 0,-11-8 0,5 9 0,0-9 0,-5 4 0,10 0 0,-9-4 0,9 8 0,-4-8 0,6 9 0,0-5 0,1 6 0,-1-6 0,1 4 0,-1-8 0,5 8 0,1 1 0,0-4 0,4 8 0,-8-9 0,8 6 0,-5-1 0,6 1 0,-4-1 0,2 0 0,-2 1 0,4-1 0,0 1 0,-5-1 0,3 0 0,-3 1 0,5-1 0,0 0 0,0 1 0,0-2 0,0 1 0,0 0 0,-4 1 0,3-1 0,-4 0 0,5 1 0,0-1 0,-6 1 0,5-1 0,-3 0 0,-1 0 0,4 1 0,-3-2 0,-2 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0981-6621-6944-9F04-A3F71A42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26E933-8423-6E40-8846-5CAD1BAF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19576-8E79-1442-A0CE-C4333D9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99CF-EE2C-F942-B809-88355E6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EF656-636F-EF46-9946-B8D99EB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8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FCE9-C6FE-2243-872A-E96D58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79157-A828-5944-B210-5041EEC7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0B4EA-7673-D24C-8523-A77CC74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71435-0D06-D248-8156-8229CE5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15102-F5F7-B440-8410-3A420F6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E66FD7-CF6E-534B-A233-9C337FEB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51A03-3F61-DD42-8EA0-39D41300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93F71-F7B0-3940-B38A-3D5BF9B8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77F81-B21E-D14E-84EF-060A7A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7306D-A673-474A-8F8B-3EA58DC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4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D4BE-3EE7-A945-9312-361CF61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C22EA-C51A-2443-A3E9-945AA35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0ED9F-8FFF-A346-AB43-6D2FC690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AD3B1-F087-A846-ABB8-5AB2EF1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166D-23E9-0A47-8F18-8C167EE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92E2A-B1A5-CE4E-870F-446396F8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4ADA2-4970-A146-8EEA-4379E3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AACCD-3D8E-9E43-A716-07DFCB1D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12D6-6E50-7747-8B27-7295528F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5F7B-89E5-F149-96BD-35C5AA6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2FD2-2863-E04F-886F-6E93196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0F0C-4271-1D46-8B6E-8C686311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6441C-06D2-CE4E-A6F2-A1E66B99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1907-B090-3148-853D-BB1F5079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3308-8D91-CB45-9CB8-5CC2513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6505F-699B-3A4F-B68F-7FE040CC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D28E1-FF27-A04B-8E4E-57E7B0A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BD80E-1F89-4347-A998-27018445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B1000C-9E7A-7944-BB4F-D54CE72E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565FB-10C9-BE42-AA96-630B14BF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4597B-50C2-504F-8EF6-E978CC7C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04E2AB-F211-D641-B7F2-517BEA90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4A18D-D58F-0842-BE47-F771E57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656F64-317D-C642-8C26-A2827BFB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C827-4AF2-8847-98F6-CF22BCE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2C487-B25F-2B41-BF1B-7BB7DF7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C5C6-34AB-AF4A-8B0E-3E5CFAD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10854-04C1-5147-A139-A257590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63F229-D974-6141-96D4-E7A2148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F35F7-A059-7C4B-8260-21EA3A79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39EF7-9FFD-054D-A97F-EA209D2E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FD7F-DB19-B64F-9100-FCA099A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DA4C5-E3DE-404F-AB19-AD6D9811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2F785-7DA8-2748-9414-10CA09E4F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6A95B-A5B2-2F4F-A9E3-D76E7CC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39730-B1A3-7946-947F-82FE694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AE5B95-D53E-8341-AFEA-D2C5804B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A99B-DF6E-9149-8510-8F4BDA0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EBC4E2-5722-4E4D-99D1-FEE50F73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B6429-42C0-C64F-98DD-58D8566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C9DAC-1FB8-8245-A0F3-1B652090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254DE-7901-D74D-99FA-AAA9EC70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B331C1-B592-7C49-8D01-85B8BD9D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974D6-ECF9-1C4F-93C0-A35BD0E6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545F9-F33F-0345-AFE0-F501153E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6643E0-F153-DF48-BCED-92C47606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54D-C60F-A742-93C9-A78EF9811481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22BF2-3B1E-6342-A304-72E6FB74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037EB-2004-8646-BFCC-B39BC26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2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customXml" Target="../ink/ink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2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tif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18.png"/><Relationship Id="rId4" Type="http://schemas.openxmlformats.org/officeDocument/2006/relationships/customXml" Target="../ink/ink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18.png"/><Relationship Id="rId4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4.xml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tif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customXml" Target="../ink/ink8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tif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customXml" Target="../ink/ink1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tif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customXml" Target="../ink/ink16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293513" y="6118671"/>
            <a:ext cx="4472062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272345" y="6128154"/>
            <a:ext cx="3647309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6D8FCE99-D4A3-4C49-A206-6ACA5BC21F34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14" name="Grafik 113">
            <a:extLst>
              <a:ext uri="{FF2B5EF4-FFF2-40B4-BE49-F238E27FC236}">
                <a16:creationId xmlns:a16="http://schemas.microsoft.com/office/drawing/2014/main" id="{CE930B3D-C884-C247-B4C5-EF3C62D19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94720" y="5639358"/>
            <a:ext cx="720000" cy="720000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4F1FB0C-D5DC-7406-12FE-432D9417E737}"/>
              </a:ext>
            </a:extLst>
          </p:cNvPr>
          <p:cNvGraphicFramePr>
            <a:graphicFrameLocks noGrp="1"/>
          </p:cNvGraphicFramePr>
          <p:nvPr/>
        </p:nvGraphicFramePr>
        <p:xfrm>
          <a:off x="3030305" y="1010631"/>
          <a:ext cx="619640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468">
                  <a:extLst>
                    <a:ext uri="{9D8B030D-6E8A-4147-A177-3AD203B41FA5}">
                      <a16:colId xmlns:a16="http://schemas.microsoft.com/office/drawing/2014/main" val="10560957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2055897233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809688748"/>
                    </a:ext>
                  </a:extLst>
                </a:gridCol>
              </a:tblGrid>
              <a:tr h="713773"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1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2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2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42605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500807"/>
                  </a:ext>
                </a:extLst>
              </a:tr>
              <a:tr h="161987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67900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737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80741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93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95382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16586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F1EE00C-AC3C-DC42-10AE-F9DEDB61A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3" name="Grafik 72">
            <a:extLst>
              <a:ext uri="{FF2B5EF4-FFF2-40B4-BE49-F238E27FC236}">
                <a16:creationId xmlns:a16="http://schemas.microsoft.com/office/drawing/2014/main" id="{655A0AE6-D4CE-460E-8449-306F26545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6451" y="5694074"/>
            <a:ext cx="720000" cy="720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3988461" y="6118671"/>
            <a:ext cx="3733370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DF136B52-FE73-C2C3-B09B-1DA6AD5B1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79925"/>
              </p:ext>
            </p:extLst>
          </p:nvPr>
        </p:nvGraphicFramePr>
        <p:xfrm>
          <a:off x="1796527" y="1825870"/>
          <a:ext cx="8363835" cy="9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767">
                  <a:extLst>
                    <a:ext uri="{9D8B030D-6E8A-4147-A177-3AD203B41FA5}">
                      <a16:colId xmlns:a16="http://schemas.microsoft.com/office/drawing/2014/main" val="2370829453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1806226080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2026955344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3536399324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3037518141"/>
                    </a:ext>
                  </a:extLst>
                </a:gridCol>
              </a:tblGrid>
              <a:tr h="990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308498"/>
                  </a:ext>
                </a:extLst>
              </a:tr>
            </a:tbl>
          </a:graphicData>
        </a:graphic>
      </p:graphicFrame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8EDA4B2E-327F-8EBA-9AFA-0DD38734F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09712"/>
              </p:ext>
            </p:extLst>
          </p:nvPr>
        </p:nvGraphicFramePr>
        <p:xfrm>
          <a:off x="1484651" y="4331341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BC9DB8A-D624-D130-769D-46556540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45908"/>
              </p:ext>
            </p:extLst>
          </p:nvPr>
        </p:nvGraphicFramePr>
        <p:xfrm>
          <a:off x="3480744" y="4331343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7DADD84-8673-C548-F975-18F55D952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90908"/>
              </p:ext>
            </p:extLst>
          </p:nvPr>
        </p:nvGraphicFramePr>
        <p:xfrm>
          <a:off x="5476837" y="4331344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2" name="Tabelle 9">
            <a:extLst>
              <a:ext uri="{FF2B5EF4-FFF2-40B4-BE49-F238E27FC236}">
                <a16:creationId xmlns:a16="http://schemas.microsoft.com/office/drawing/2014/main" id="{7A2F2347-C6DD-A4AC-C49E-4930FE070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91760"/>
              </p:ext>
            </p:extLst>
          </p:nvPr>
        </p:nvGraphicFramePr>
        <p:xfrm>
          <a:off x="7472930" y="4331342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3" name="Tabelle 9">
            <a:extLst>
              <a:ext uri="{FF2B5EF4-FFF2-40B4-BE49-F238E27FC236}">
                <a16:creationId xmlns:a16="http://schemas.microsoft.com/office/drawing/2014/main" id="{21F37AAD-2729-B1F5-87A6-1A0E14A0E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62230"/>
              </p:ext>
            </p:extLst>
          </p:nvPr>
        </p:nvGraphicFramePr>
        <p:xfrm>
          <a:off x="9469023" y="4342096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19E68857-2B3E-8180-0229-51BF9B2B3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650536A5-3B89-E878-FB12-051204675B0D}"/>
              </a:ext>
            </a:extLst>
          </p:cNvPr>
          <p:cNvSpPr/>
          <p:nvPr/>
        </p:nvSpPr>
        <p:spPr>
          <a:xfrm rot="16200000">
            <a:off x="5661509" y="-2573954"/>
            <a:ext cx="387275" cy="806226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216CE9CA-0A41-CEAD-B828-BEF3D1652BDA}"/>
              </a:ext>
            </a:extLst>
          </p:cNvPr>
          <p:cNvSpPr/>
          <p:nvPr/>
        </p:nvSpPr>
        <p:spPr>
          <a:xfrm rot="5400000">
            <a:off x="9564778" y="1230286"/>
            <a:ext cx="803892" cy="3872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3" name="Grafik 72">
            <a:extLst>
              <a:ext uri="{FF2B5EF4-FFF2-40B4-BE49-F238E27FC236}">
                <a16:creationId xmlns:a16="http://schemas.microsoft.com/office/drawing/2014/main" id="{655A0AE6-D4CE-460E-8449-306F26545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6451" y="5694074"/>
            <a:ext cx="720000" cy="720000"/>
          </a:xfrm>
          <a:prstGeom prst="rect">
            <a:avLst/>
          </a:prstGeom>
        </p:spPr>
      </p:pic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3988461" y="6118671"/>
            <a:ext cx="3733370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DF136B52-FE73-C2C3-B09B-1DA6AD5B16F0}"/>
              </a:ext>
            </a:extLst>
          </p:cNvPr>
          <p:cNvGraphicFramePr>
            <a:graphicFrameLocks noGrp="1"/>
          </p:cNvGraphicFramePr>
          <p:nvPr/>
        </p:nvGraphicFramePr>
        <p:xfrm>
          <a:off x="1796527" y="1825870"/>
          <a:ext cx="8363835" cy="9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767">
                  <a:extLst>
                    <a:ext uri="{9D8B030D-6E8A-4147-A177-3AD203B41FA5}">
                      <a16:colId xmlns:a16="http://schemas.microsoft.com/office/drawing/2014/main" val="2370829453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1806226080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2026955344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3536399324"/>
                    </a:ext>
                  </a:extLst>
                </a:gridCol>
                <a:gridCol w="1672767">
                  <a:extLst>
                    <a:ext uri="{9D8B030D-6E8A-4147-A177-3AD203B41FA5}">
                      <a16:colId xmlns:a16="http://schemas.microsoft.com/office/drawing/2014/main" val="3037518141"/>
                    </a:ext>
                  </a:extLst>
                </a:gridCol>
              </a:tblGrid>
              <a:tr h="9908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308498"/>
                  </a:ext>
                </a:extLst>
              </a:tr>
            </a:tbl>
          </a:graphicData>
        </a:graphic>
      </p:graphicFrame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8EDA4B2E-327F-8EBA-9AFA-0DD38734F707}"/>
              </a:ext>
            </a:extLst>
          </p:cNvPr>
          <p:cNvGraphicFramePr>
            <a:graphicFrameLocks noGrp="1"/>
          </p:cNvGraphicFramePr>
          <p:nvPr/>
        </p:nvGraphicFramePr>
        <p:xfrm>
          <a:off x="1484651" y="4331341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BC9DB8A-D624-D130-769D-465565406EAF}"/>
              </a:ext>
            </a:extLst>
          </p:cNvPr>
          <p:cNvGraphicFramePr>
            <a:graphicFrameLocks noGrp="1"/>
          </p:cNvGraphicFramePr>
          <p:nvPr/>
        </p:nvGraphicFramePr>
        <p:xfrm>
          <a:off x="3480744" y="4331343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7DADD84-8673-C548-F975-18F55D952D10}"/>
              </a:ext>
            </a:extLst>
          </p:cNvPr>
          <p:cNvGraphicFramePr>
            <a:graphicFrameLocks noGrp="1"/>
          </p:cNvGraphicFramePr>
          <p:nvPr/>
        </p:nvGraphicFramePr>
        <p:xfrm>
          <a:off x="5476837" y="4331344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2" name="Tabelle 9">
            <a:extLst>
              <a:ext uri="{FF2B5EF4-FFF2-40B4-BE49-F238E27FC236}">
                <a16:creationId xmlns:a16="http://schemas.microsoft.com/office/drawing/2014/main" id="{7A2F2347-C6DD-A4AC-C49E-4930FE07073A}"/>
              </a:ext>
            </a:extLst>
          </p:cNvPr>
          <p:cNvGraphicFramePr>
            <a:graphicFrameLocks noGrp="1"/>
          </p:cNvGraphicFramePr>
          <p:nvPr/>
        </p:nvGraphicFramePr>
        <p:xfrm>
          <a:off x="7472930" y="4331342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graphicFrame>
        <p:nvGraphicFramePr>
          <p:cNvPr id="13" name="Tabelle 9">
            <a:extLst>
              <a:ext uri="{FF2B5EF4-FFF2-40B4-BE49-F238E27FC236}">
                <a16:creationId xmlns:a16="http://schemas.microsoft.com/office/drawing/2014/main" id="{21F37AAD-2729-B1F5-87A6-1A0E14A0E523}"/>
              </a:ext>
            </a:extLst>
          </p:cNvPr>
          <p:cNvGraphicFramePr>
            <a:graphicFrameLocks noGrp="1"/>
          </p:cNvGraphicFramePr>
          <p:nvPr/>
        </p:nvGraphicFramePr>
        <p:xfrm>
          <a:off x="9469023" y="4342096"/>
          <a:ext cx="1238324" cy="91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3416839066"/>
                    </a:ext>
                  </a:extLst>
                </a:gridCol>
              </a:tblGrid>
              <a:tr h="913005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4815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19E68857-2B3E-8180-0229-51BF9B2B3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650536A5-3B89-E878-FB12-051204675B0D}"/>
              </a:ext>
            </a:extLst>
          </p:cNvPr>
          <p:cNvSpPr/>
          <p:nvPr/>
        </p:nvSpPr>
        <p:spPr>
          <a:xfrm rot="16200000">
            <a:off x="5661509" y="-2573954"/>
            <a:ext cx="387275" cy="806226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216CE9CA-0A41-CEAD-B828-BEF3D1652BDA}"/>
              </a:ext>
            </a:extLst>
          </p:cNvPr>
          <p:cNvSpPr/>
          <p:nvPr/>
        </p:nvSpPr>
        <p:spPr>
          <a:xfrm rot="5400000">
            <a:off x="9564778" y="1230286"/>
            <a:ext cx="803892" cy="3872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204214" y="6118671"/>
            <a:ext cx="366882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9BC6063D-99BF-024D-B366-E690101C890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8DCE8959-9219-3B44-841D-4322CF52A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9830" y="5683414"/>
            <a:ext cx="720000" cy="720000"/>
          </a:xfrm>
          <a:prstGeom prst="rect">
            <a:avLst/>
          </a:prstGeom>
        </p:spPr>
      </p:pic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3EB59977-F0C9-0E0E-2072-F9876929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31584"/>
              </p:ext>
            </p:extLst>
          </p:nvPr>
        </p:nvGraphicFramePr>
        <p:xfrm>
          <a:off x="5100931" y="163348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D5769D4-FF2B-1F20-D721-EBA1B38B5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graphicFrame>
        <p:nvGraphicFramePr>
          <p:cNvPr id="15" name="Tabelle 3">
            <a:extLst>
              <a:ext uri="{FF2B5EF4-FFF2-40B4-BE49-F238E27FC236}">
                <a16:creationId xmlns:a16="http://schemas.microsoft.com/office/drawing/2014/main" id="{8DDC9AAD-3ED6-6DEF-1941-20400934E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86224"/>
              </p:ext>
            </p:extLst>
          </p:nvPr>
        </p:nvGraphicFramePr>
        <p:xfrm>
          <a:off x="5111724" y="290105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graphicFrame>
        <p:nvGraphicFramePr>
          <p:cNvPr id="16" name="Tabelle 3">
            <a:extLst>
              <a:ext uri="{FF2B5EF4-FFF2-40B4-BE49-F238E27FC236}">
                <a16:creationId xmlns:a16="http://schemas.microsoft.com/office/drawing/2014/main" id="{EFE282DB-80B8-C610-E61B-A00EBB824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47494"/>
              </p:ext>
            </p:extLst>
          </p:nvPr>
        </p:nvGraphicFramePr>
        <p:xfrm>
          <a:off x="5111724" y="4168629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3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204214" y="6118671"/>
            <a:ext cx="366882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9BC6063D-99BF-024D-B366-E690101C890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8DCE8959-9219-3B44-841D-4322CF52A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830" y="5683414"/>
            <a:ext cx="720000" cy="720000"/>
          </a:xfrm>
          <a:prstGeom prst="rect">
            <a:avLst/>
          </a:prstGeom>
        </p:spPr>
      </p:pic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3EB59977-F0C9-0E0E-2072-F9876929DF8A}"/>
              </a:ext>
            </a:extLst>
          </p:cNvPr>
          <p:cNvGraphicFramePr>
            <a:graphicFrameLocks noGrp="1"/>
          </p:cNvGraphicFramePr>
          <p:nvPr/>
        </p:nvGraphicFramePr>
        <p:xfrm>
          <a:off x="5100931" y="163348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D5769D4-FF2B-1F20-D721-EBA1B38B5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graphicFrame>
        <p:nvGraphicFramePr>
          <p:cNvPr id="15" name="Tabelle 3">
            <a:extLst>
              <a:ext uri="{FF2B5EF4-FFF2-40B4-BE49-F238E27FC236}">
                <a16:creationId xmlns:a16="http://schemas.microsoft.com/office/drawing/2014/main" id="{8DDC9AAD-3ED6-6DEF-1941-20400934E4DA}"/>
              </a:ext>
            </a:extLst>
          </p:cNvPr>
          <p:cNvGraphicFramePr>
            <a:graphicFrameLocks noGrp="1"/>
          </p:cNvGraphicFramePr>
          <p:nvPr/>
        </p:nvGraphicFramePr>
        <p:xfrm>
          <a:off x="5111724" y="290105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graphicFrame>
        <p:nvGraphicFramePr>
          <p:cNvPr id="16" name="Tabelle 3">
            <a:extLst>
              <a:ext uri="{FF2B5EF4-FFF2-40B4-BE49-F238E27FC236}">
                <a16:creationId xmlns:a16="http://schemas.microsoft.com/office/drawing/2014/main" id="{EFE282DB-80B8-C610-E61B-A00EBB824803}"/>
              </a:ext>
            </a:extLst>
          </p:cNvPr>
          <p:cNvGraphicFramePr>
            <a:graphicFrameLocks noGrp="1"/>
          </p:cNvGraphicFramePr>
          <p:nvPr/>
        </p:nvGraphicFramePr>
        <p:xfrm>
          <a:off x="5111724" y="4168629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7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204214" y="6118671"/>
            <a:ext cx="366882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9BC6063D-99BF-024D-B366-E690101C890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3EB59977-F0C9-0E0E-2072-F9876929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6291"/>
              </p:ext>
            </p:extLst>
          </p:nvPr>
        </p:nvGraphicFramePr>
        <p:xfrm>
          <a:off x="5100931" y="163348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D5769D4-FF2B-1F20-D721-EBA1B38B5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graphicFrame>
        <p:nvGraphicFramePr>
          <p:cNvPr id="15" name="Tabelle 3">
            <a:extLst>
              <a:ext uri="{FF2B5EF4-FFF2-40B4-BE49-F238E27FC236}">
                <a16:creationId xmlns:a16="http://schemas.microsoft.com/office/drawing/2014/main" id="{8DDC9AAD-3ED6-6DEF-1941-20400934E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92555"/>
              </p:ext>
            </p:extLst>
          </p:nvPr>
        </p:nvGraphicFramePr>
        <p:xfrm>
          <a:off x="5111724" y="290105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graphicFrame>
        <p:nvGraphicFramePr>
          <p:cNvPr id="16" name="Tabelle 3">
            <a:extLst>
              <a:ext uri="{FF2B5EF4-FFF2-40B4-BE49-F238E27FC236}">
                <a16:creationId xmlns:a16="http://schemas.microsoft.com/office/drawing/2014/main" id="{EFE282DB-80B8-C610-E61B-A00EBB824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54408"/>
              </p:ext>
            </p:extLst>
          </p:nvPr>
        </p:nvGraphicFramePr>
        <p:xfrm>
          <a:off x="5111724" y="4168629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2333A74-6F05-5E88-8AA0-5FE9BE976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4720" y="5683719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feld 88">
            <a:extLst>
              <a:ext uri="{FF2B5EF4-FFF2-40B4-BE49-F238E27FC236}">
                <a16:creationId xmlns:a16="http://schemas.microsoft.com/office/drawing/2014/main" id="{A4FAE919-5FF5-7C44-8B46-A121600DCA87}"/>
              </a:ext>
            </a:extLst>
          </p:cNvPr>
          <p:cNvSpPr txBox="1"/>
          <p:nvPr/>
        </p:nvSpPr>
        <p:spPr>
          <a:xfrm>
            <a:off x="4204214" y="6118671"/>
            <a:ext cx="366882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9BC6063D-99BF-024D-B366-E690101C890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3EB59977-F0C9-0E0E-2072-F9876929DF8A}"/>
              </a:ext>
            </a:extLst>
          </p:cNvPr>
          <p:cNvGraphicFramePr>
            <a:graphicFrameLocks noGrp="1"/>
          </p:cNvGraphicFramePr>
          <p:nvPr/>
        </p:nvGraphicFramePr>
        <p:xfrm>
          <a:off x="5100931" y="163348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D5769D4-FF2B-1F20-D721-EBA1B38B5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  <p:graphicFrame>
        <p:nvGraphicFramePr>
          <p:cNvPr id="15" name="Tabelle 3">
            <a:extLst>
              <a:ext uri="{FF2B5EF4-FFF2-40B4-BE49-F238E27FC236}">
                <a16:creationId xmlns:a16="http://schemas.microsoft.com/office/drawing/2014/main" id="{8DDC9AAD-3ED6-6DEF-1941-20400934E4DA}"/>
              </a:ext>
            </a:extLst>
          </p:cNvPr>
          <p:cNvGraphicFramePr>
            <a:graphicFrameLocks noGrp="1"/>
          </p:cNvGraphicFramePr>
          <p:nvPr/>
        </p:nvGraphicFramePr>
        <p:xfrm>
          <a:off x="5111724" y="2901058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graphicFrame>
        <p:nvGraphicFramePr>
          <p:cNvPr id="16" name="Tabelle 3">
            <a:extLst>
              <a:ext uri="{FF2B5EF4-FFF2-40B4-BE49-F238E27FC236}">
                <a16:creationId xmlns:a16="http://schemas.microsoft.com/office/drawing/2014/main" id="{EFE282DB-80B8-C610-E61B-A00EBB824803}"/>
              </a:ext>
            </a:extLst>
          </p:cNvPr>
          <p:cNvGraphicFramePr>
            <a:graphicFrameLocks noGrp="1"/>
          </p:cNvGraphicFramePr>
          <p:nvPr/>
        </p:nvGraphicFramePr>
        <p:xfrm>
          <a:off x="5111724" y="4168629"/>
          <a:ext cx="2102124" cy="90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2">
                  <a:extLst>
                    <a:ext uri="{9D8B030D-6E8A-4147-A177-3AD203B41FA5}">
                      <a16:colId xmlns:a16="http://schemas.microsoft.com/office/drawing/2014/main" val="2914590929"/>
                    </a:ext>
                  </a:extLst>
                </a:gridCol>
                <a:gridCol w="1051062">
                  <a:extLst>
                    <a:ext uri="{9D8B030D-6E8A-4147-A177-3AD203B41FA5}">
                      <a16:colId xmlns:a16="http://schemas.microsoft.com/office/drawing/2014/main" val="3979792901"/>
                    </a:ext>
                  </a:extLst>
                </a:gridCol>
              </a:tblGrid>
              <a:tr h="903484">
                <a:tc>
                  <a:txBody>
                    <a:bodyPr/>
                    <a:lstStyle/>
                    <a:p>
                      <a:pPr algn="ctr"/>
                      <a:endParaRPr lang="de-DE" sz="4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8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4564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2333A74-6F05-5E88-8AA0-5FE9BE976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4720" y="5683719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1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293513" y="6118671"/>
            <a:ext cx="4472062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9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feld 64">
            <a:extLst>
              <a:ext uri="{FF2B5EF4-FFF2-40B4-BE49-F238E27FC236}">
                <a16:creationId xmlns:a16="http://schemas.microsoft.com/office/drawing/2014/main" id="{2102FC34-8A9D-BC47-9653-4BE1043D922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A03A3DB-DC9B-3C4B-807F-EF6CDAE3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0" y="5694684"/>
            <a:ext cx="719390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feld 88">
            <a:extLst>
              <a:ext uri="{FF2B5EF4-FFF2-40B4-BE49-F238E27FC236}">
                <a16:creationId xmlns:a16="http://schemas.microsoft.com/office/drawing/2014/main" id="{250B4C9A-C7D8-9143-9C9D-517A6C189FEB}"/>
              </a:ext>
            </a:extLst>
          </p:cNvPr>
          <p:cNvSpPr txBox="1"/>
          <p:nvPr/>
        </p:nvSpPr>
        <p:spPr>
          <a:xfrm>
            <a:off x="4015955" y="6148514"/>
            <a:ext cx="4160090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CDF06D-8EDC-1905-7199-1A0F20CEA5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4" r="40263"/>
          <a:stretch/>
        </p:blipFill>
        <p:spPr>
          <a:xfrm>
            <a:off x="7927292" y="4543130"/>
            <a:ext cx="903643" cy="883127"/>
          </a:xfrm>
          <a:prstGeom prst="rect">
            <a:avLst/>
          </a:prstGeom>
        </p:spPr>
      </p:pic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5641C24-DFFF-D82A-2D8A-99DE60DD6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69495"/>
              </p:ext>
            </p:extLst>
          </p:nvPr>
        </p:nvGraphicFramePr>
        <p:xfrm>
          <a:off x="1497465" y="1944028"/>
          <a:ext cx="919707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7">
                  <a:extLst>
                    <a:ext uri="{9D8B030D-6E8A-4147-A177-3AD203B41FA5}">
                      <a16:colId xmlns:a16="http://schemas.microsoft.com/office/drawing/2014/main" val="3882183980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8448051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3921392399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089242341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249235344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474694660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365940368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617572314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188542758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364115988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02376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796403A-8D8C-B726-B683-94FEEC8F8D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70589"/>
          <a:stretch/>
        </p:blipFill>
        <p:spPr>
          <a:xfrm>
            <a:off x="5036605" y="4543132"/>
            <a:ext cx="849854" cy="8831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EE5BB-6F3B-BCDB-45D5-DC437E8CFC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5" r="20432"/>
          <a:stretch/>
        </p:blipFill>
        <p:spPr>
          <a:xfrm>
            <a:off x="6455054" y="4543129"/>
            <a:ext cx="903643" cy="8831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240974-ABE2-4883-6D77-11E340A72E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5" r="50012"/>
          <a:stretch/>
        </p:blipFill>
        <p:spPr>
          <a:xfrm>
            <a:off x="3618157" y="4543132"/>
            <a:ext cx="849854" cy="8831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574E4B-94CC-FA3F-EF1B-DE938EF0D7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EDE047-2448-FCD4-8C35-40D3C3B0E0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r="80360"/>
          <a:stretch/>
        </p:blipFill>
        <p:spPr>
          <a:xfrm>
            <a:off x="2145919" y="4543132"/>
            <a:ext cx="903643" cy="883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7564C70-59F9-1383-ED62-80C6E517864A}"/>
                  </a:ext>
                </a:extLst>
              </p14:cNvPr>
              <p14:cNvContentPartPr/>
              <p14:nvPr/>
            </p14:nvContentPartPr>
            <p14:xfrm rot="17511912">
              <a:off x="1749779" y="3457247"/>
              <a:ext cx="1840056" cy="465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7564C70-59F9-1383-ED62-80C6E51786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17511912">
                <a:off x="1686776" y="3079247"/>
                <a:ext cx="1965703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24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feld 64">
            <a:extLst>
              <a:ext uri="{FF2B5EF4-FFF2-40B4-BE49-F238E27FC236}">
                <a16:creationId xmlns:a16="http://schemas.microsoft.com/office/drawing/2014/main" id="{2102FC34-8A9D-BC47-9653-4BE1043D922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A03A3DB-DC9B-3C4B-807F-EF6CDAE3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0" y="5694684"/>
            <a:ext cx="719390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feld 88">
            <a:extLst>
              <a:ext uri="{FF2B5EF4-FFF2-40B4-BE49-F238E27FC236}">
                <a16:creationId xmlns:a16="http://schemas.microsoft.com/office/drawing/2014/main" id="{250B4C9A-C7D8-9143-9C9D-517A6C189FEB}"/>
              </a:ext>
            </a:extLst>
          </p:cNvPr>
          <p:cNvSpPr txBox="1"/>
          <p:nvPr/>
        </p:nvSpPr>
        <p:spPr>
          <a:xfrm>
            <a:off x="4015955" y="6148514"/>
            <a:ext cx="4160090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CDF06D-8EDC-1905-7199-1A0F20CEA5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4" r="40263"/>
          <a:stretch/>
        </p:blipFill>
        <p:spPr>
          <a:xfrm>
            <a:off x="7927292" y="4543130"/>
            <a:ext cx="903643" cy="883127"/>
          </a:xfrm>
          <a:prstGeom prst="rect">
            <a:avLst/>
          </a:prstGeom>
        </p:spPr>
      </p:pic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5641C24-DFFF-D82A-2D8A-99DE60DD6821}"/>
              </a:ext>
            </a:extLst>
          </p:cNvPr>
          <p:cNvGraphicFramePr>
            <a:graphicFrameLocks noGrp="1"/>
          </p:cNvGraphicFramePr>
          <p:nvPr/>
        </p:nvGraphicFramePr>
        <p:xfrm>
          <a:off x="1497465" y="1944028"/>
          <a:ext cx="919707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707">
                  <a:extLst>
                    <a:ext uri="{9D8B030D-6E8A-4147-A177-3AD203B41FA5}">
                      <a16:colId xmlns:a16="http://schemas.microsoft.com/office/drawing/2014/main" val="3882183980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8448051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3921392399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089242341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249235344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474694660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365940368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617572314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2188542758"/>
                    </a:ext>
                  </a:extLst>
                </a:gridCol>
                <a:gridCol w="919707">
                  <a:extLst>
                    <a:ext uri="{9D8B030D-6E8A-4147-A177-3AD203B41FA5}">
                      <a16:colId xmlns:a16="http://schemas.microsoft.com/office/drawing/2014/main" val="364115988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latin typeface="Grundschrift" panose="03010100010101010101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02376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796403A-8D8C-B726-B683-94FEEC8F8D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70589"/>
          <a:stretch/>
        </p:blipFill>
        <p:spPr>
          <a:xfrm>
            <a:off x="5036605" y="4543132"/>
            <a:ext cx="849854" cy="8831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EE5BB-6F3B-BCDB-45D5-DC437E8CFC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5" r="20432"/>
          <a:stretch/>
        </p:blipFill>
        <p:spPr>
          <a:xfrm>
            <a:off x="6455054" y="4543129"/>
            <a:ext cx="903643" cy="8831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240974-ABE2-4883-6D77-11E340A72E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5" r="50012"/>
          <a:stretch/>
        </p:blipFill>
        <p:spPr>
          <a:xfrm>
            <a:off x="3618157" y="4543132"/>
            <a:ext cx="849854" cy="8831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574E4B-94CC-FA3F-EF1B-DE938EF0D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EDE047-2448-FCD4-8C35-40D3C3B0E0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r="80360"/>
          <a:stretch/>
        </p:blipFill>
        <p:spPr>
          <a:xfrm>
            <a:off x="2145919" y="4543132"/>
            <a:ext cx="903643" cy="883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7564C70-59F9-1383-ED62-80C6E517864A}"/>
                  </a:ext>
                </a:extLst>
              </p14:cNvPr>
              <p14:cNvContentPartPr/>
              <p14:nvPr/>
            </p14:nvContentPartPr>
            <p14:xfrm rot="17511912">
              <a:off x="1749779" y="3457247"/>
              <a:ext cx="1840056" cy="465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7564C70-59F9-1383-ED62-80C6E51786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17511912">
                <a:off x="1686776" y="3079247"/>
                <a:ext cx="1965703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84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sp>
        <p:nvSpPr>
          <p:cNvPr id="60" name="Textfeld 88">
            <a:extLst>
              <a:ext uri="{FF2B5EF4-FFF2-40B4-BE49-F238E27FC236}">
                <a16:creationId xmlns:a16="http://schemas.microsoft.com/office/drawing/2014/main" id="{AFA3767F-091D-634C-952E-B4BBCDE1AD0D}"/>
              </a:ext>
            </a:extLst>
          </p:cNvPr>
          <p:cNvSpPr txBox="1"/>
          <p:nvPr/>
        </p:nvSpPr>
        <p:spPr>
          <a:xfrm>
            <a:off x="3865348" y="6062499"/>
            <a:ext cx="446130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83EF33A-54AD-415A-D7E9-46F679993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59271"/>
              </p:ext>
            </p:extLst>
          </p:nvPr>
        </p:nvGraphicFramePr>
        <p:xfrm>
          <a:off x="838800" y="2815666"/>
          <a:ext cx="10341690" cy="122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69">
                  <a:extLst>
                    <a:ext uri="{9D8B030D-6E8A-4147-A177-3AD203B41FA5}">
                      <a16:colId xmlns:a16="http://schemas.microsoft.com/office/drawing/2014/main" val="364294986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96904138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811408439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87184602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30577029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78485701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67305909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41251417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104996196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781282077"/>
                    </a:ext>
                  </a:extLst>
                </a:gridCol>
              </a:tblGrid>
              <a:tr h="1226668"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7816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BBB7CC5-1DF0-AE14-6A40-1FBBA3C886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sp>
        <p:nvSpPr>
          <p:cNvPr id="60" name="Textfeld 88">
            <a:extLst>
              <a:ext uri="{FF2B5EF4-FFF2-40B4-BE49-F238E27FC236}">
                <a16:creationId xmlns:a16="http://schemas.microsoft.com/office/drawing/2014/main" id="{AFA3767F-091D-634C-952E-B4BBCDE1AD0D}"/>
              </a:ext>
            </a:extLst>
          </p:cNvPr>
          <p:cNvSpPr txBox="1"/>
          <p:nvPr/>
        </p:nvSpPr>
        <p:spPr>
          <a:xfrm>
            <a:off x="3865348" y="6062499"/>
            <a:ext cx="4461304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83EF33A-54AD-415A-D7E9-46F679993BF7}"/>
              </a:ext>
            </a:extLst>
          </p:cNvPr>
          <p:cNvGraphicFramePr>
            <a:graphicFrameLocks noGrp="1"/>
          </p:cNvGraphicFramePr>
          <p:nvPr/>
        </p:nvGraphicFramePr>
        <p:xfrm>
          <a:off x="838800" y="2815666"/>
          <a:ext cx="10341690" cy="122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69">
                  <a:extLst>
                    <a:ext uri="{9D8B030D-6E8A-4147-A177-3AD203B41FA5}">
                      <a16:colId xmlns:a16="http://schemas.microsoft.com/office/drawing/2014/main" val="364294986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96904138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811408439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87184602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30577029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78485701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673059093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412514171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104996196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781282077"/>
                    </a:ext>
                  </a:extLst>
                </a:gridCol>
              </a:tblGrid>
              <a:tr h="1226668"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7816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BBB7CC5-1DF0-AE14-6A40-1FBBA3C88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feld 40">
            <a:extLst>
              <a:ext uri="{FF2B5EF4-FFF2-40B4-BE49-F238E27FC236}">
                <a16:creationId xmlns:a16="http://schemas.microsoft.com/office/drawing/2014/main" id="{FB58D081-00E2-504F-A562-642D2ACA957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09364C45-DA2A-4144-A860-1007969134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024650" y="5683414"/>
            <a:ext cx="720000" cy="720000"/>
          </a:xfrm>
          <a:prstGeom prst="rect">
            <a:avLst/>
          </a:prstGeom>
        </p:spPr>
      </p:pic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3970837" y="6113825"/>
            <a:ext cx="4077615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D4A9760-5561-C29F-CD2B-E72FA412F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18638"/>
              </p:ext>
            </p:extLst>
          </p:nvPr>
        </p:nvGraphicFramePr>
        <p:xfrm>
          <a:off x="838800" y="2815666"/>
          <a:ext cx="10341690" cy="122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69">
                  <a:extLst>
                    <a:ext uri="{9D8B030D-6E8A-4147-A177-3AD203B41FA5}">
                      <a16:colId xmlns:a16="http://schemas.microsoft.com/office/drawing/2014/main" val="1525390384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843261737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813088148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495500087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911751242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048800696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2636019994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21902682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745931418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2851331167"/>
                    </a:ext>
                  </a:extLst>
                </a:gridCol>
              </a:tblGrid>
              <a:tr h="1226668"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3519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1E59C3F-851A-5B22-1757-0DFBC8A7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feld 40">
            <a:extLst>
              <a:ext uri="{FF2B5EF4-FFF2-40B4-BE49-F238E27FC236}">
                <a16:creationId xmlns:a16="http://schemas.microsoft.com/office/drawing/2014/main" id="{FB58D081-00E2-504F-A562-642D2ACA9576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09364C45-DA2A-4144-A860-100796913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24650" y="5683414"/>
            <a:ext cx="720000" cy="720000"/>
          </a:xfrm>
          <a:prstGeom prst="rect">
            <a:avLst/>
          </a:prstGeom>
        </p:spPr>
      </p:pic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3970837" y="6113825"/>
            <a:ext cx="4077615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D4A9760-5561-C29F-CD2B-E72FA412F312}"/>
              </a:ext>
            </a:extLst>
          </p:cNvPr>
          <p:cNvGraphicFramePr>
            <a:graphicFrameLocks noGrp="1"/>
          </p:cNvGraphicFramePr>
          <p:nvPr/>
        </p:nvGraphicFramePr>
        <p:xfrm>
          <a:off x="838800" y="2815666"/>
          <a:ext cx="10341690" cy="122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69">
                  <a:extLst>
                    <a:ext uri="{9D8B030D-6E8A-4147-A177-3AD203B41FA5}">
                      <a16:colId xmlns:a16="http://schemas.microsoft.com/office/drawing/2014/main" val="1525390384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843261737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813088148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495500087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911751242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048800696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2636019994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121902682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3745931418"/>
                    </a:ext>
                  </a:extLst>
                </a:gridCol>
                <a:gridCol w="1034169">
                  <a:extLst>
                    <a:ext uri="{9D8B030D-6E8A-4147-A177-3AD203B41FA5}">
                      <a16:colId xmlns:a16="http://schemas.microsoft.com/office/drawing/2014/main" val="2851331167"/>
                    </a:ext>
                  </a:extLst>
                </a:gridCol>
              </a:tblGrid>
              <a:tr h="1226668"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6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66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3519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1E59C3F-851A-5B22-1757-0DFBC8A74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7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Textfeld 88">
            <a:extLst>
              <a:ext uri="{FF2B5EF4-FFF2-40B4-BE49-F238E27FC236}">
                <a16:creationId xmlns:a16="http://schemas.microsoft.com/office/drawing/2014/main" id="{ECE9223D-0DD1-5A48-9E39-9AEEFE7AFAA5}"/>
              </a:ext>
            </a:extLst>
          </p:cNvPr>
          <p:cNvSpPr txBox="1"/>
          <p:nvPr/>
        </p:nvSpPr>
        <p:spPr>
          <a:xfrm>
            <a:off x="4272345" y="6128154"/>
            <a:ext cx="3647309" cy="38843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6D8FCE99-D4A3-4C49-A206-6ACA5BC21F34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14" name="Grafik 113">
            <a:extLst>
              <a:ext uri="{FF2B5EF4-FFF2-40B4-BE49-F238E27FC236}">
                <a16:creationId xmlns:a16="http://schemas.microsoft.com/office/drawing/2014/main" id="{CE930B3D-C884-C247-B4C5-EF3C62D19A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094720" y="5639358"/>
            <a:ext cx="720000" cy="720000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4F1FB0C-D5DC-7406-12FE-432D9417E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61360"/>
              </p:ext>
            </p:extLst>
          </p:nvPr>
        </p:nvGraphicFramePr>
        <p:xfrm>
          <a:off x="3030305" y="1010631"/>
          <a:ext cx="619640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468">
                  <a:extLst>
                    <a:ext uri="{9D8B030D-6E8A-4147-A177-3AD203B41FA5}">
                      <a16:colId xmlns:a16="http://schemas.microsoft.com/office/drawing/2014/main" val="10560957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2055897233"/>
                    </a:ext>
                  </a:extLst>
                </a:gridCol>
                <a:gridCol w="2065468">
                  <a:extLst>
                    <a:ext uri="{9D8B030D-6E8A-4147-A177-3AD203B41FA5}">
                      <a16:colId xmlns:a16="http://schemas.microsoft.com/office/drawing/2014/main" val="809688748"/>
                    </a:ext>
                  </a:extLst>
                </a:gridCol>
              </a:tblGrid>
              <a:tr h="713773"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1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2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2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42605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500807"/>
                  </a:ext>
                </a:extLst>
              </a:tr>
              <a:tr h="161987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67900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737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80741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93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953820"/>
                  </a:ext>
                </a:extLst>
              </a:tr>
              <a:tr h="713773"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b="0" dirty="0">
                          <a:solidFill>
                            <a:schemeClr val="tx1"/>
                          </a:solidFill>
                          <a:latin typeface="Grundschrift" panose="03010100010101010101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400" b="0" dirty="0">
                        <a:solidFill>
                          <a:schemeClr val="tx1"/>
                        </a:solidFill>
                        <a:latin typeface="Grundschrift" panose="030101000101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16586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F1EE00C-AC3C-DC42-10AE-F9DEDB61AC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00" y="615599"/>
            <a:ext cx="11536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4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Breitbild</PresentationFormat>
  <Paragraphs>136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Clara Schröter</cp:lastModifiedBy>
  <cp:revision>67</cp:revision>
  <cp:lastPrinted>2021-08-12T07:39:21Z</cp:lastPrinted>
  <dcterms:created xsi:type="dcterms:W3CDTF">2021-06-25T15:19:41Z</dcterms:created>
  <dcterms:modified xsi:type="dcterms:W3CDTF">2022-08-31T17:00:42Z</dcterms:modified>
</cp:coreProperties>
</file>