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73" r:id="rId5"/>
    <p:sldId id="258" r:id="rId6"/>
    <p:sldId id="274" r:id="rId7"/>
    <p:sldId id="259" r:id="rId8"/>
    <p:sldId id="275" r:id="rId9"/>
    <p:sldId id="260" r:id="rId10"/>
    <p:sldId id="276" r:id="rId11"/>
    <p:sldId id="261" r:id="rId12"/>
    <p:sldId id="277" r:id="rId13"/>
    <p:sldId id="262" r:id="rId14"/>
    <p:sldId id="278" r:id="rId15"/>
    <p:sldId id="264" r:id="rId16"/>
    <p:sldId id="279" r:id="rId17"/>
    <p:sldId id="265" r:id="rId18"/>
    <p:sldId id="280" r:id="rId19"/>
    <p:sldId id="266" r:id="rId20"/>
    <p:sldId id="281" r:id="rId21"/>
    <p:sldId id="267" r:id="rId22"/>
    <p:sldId id="282" r:id="rId23"/>
    <p:sldId id="268" r:id="rId24"/>
    <p:sldId id="283" r:id="rId25"/>
    <p:sldId id="263" r:id="rId26"/>
    <p:sldId id="284" r:id="rId27"/>
    <p:sldId id="269" r:id="rId28"/>
    <p:sldId id="285" r:id="rId29"/>
    <p:sldId id="270" r:id="rId30"/>
    <p:sldId id="286" r:id="rId31"/>
    <p:sldId id="271" r:id="rId32"/>
    <p:sldId id="28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Kleinschmidt" initials="HK" lastIdx="10" clrIdx="0">
    <p:extLst>
      <p:ext uri="{19B8F6BF-5375-455C-9EA6-DF929625EA0E}">
        <p15:presenceInfo xmlns:p15="http://schemas.microsoft.com/office/powerpoint/2012/main" userId="S::hanna.kleinschmidt@study.tu-dortmund.de::9f914cb8-db78-413b-8bab-59795167b87f" providerId="AD"/>
      </p:ext>
    </p:extLst>
  </p:cmAuthor>
  <p:cmAuthor id="2" name="Raja Herold-Blasius" initials="RH" lastIdx="10" clrIdx="1">
    <p:extLst>
      <p:ext uri="{19B8F6BF-5375-455C-9EA6-DF929625EA0E}">
        <p15:presenceInfo xmlns:p15="http://schemas.microsoft.com/office/powerpoint/2012/main" userId="Raja Herold-Blasius" providerId="None"/>
      </p:ext>
    </p:extLst>
  </p:cmAuthor>
  <p:cmAuthor id="3" name="Katharina Knaudt" initials="KK" lastIdx="1" clrIdx="2">
    <p:extLst>
      <p:ext uri="{19B8F6BF-5375-455C-9EA6-DF929625EA0E}">
        <p15:presenceInfo xmlns:p15="http://schemas.microsoft.com/office/powerpoint/2012/main" userId="Katharina Knau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96"/>
    <p:restoredTop sz="95280"/>
  </p:normalViewPr>
  <p:slideViewPr>
    <p:cSldViewPr snapToGrid="0" snapToObjects="1">
      <p:cViewPr varScale="1">
        <p:scale>
          <a:sx n="68" d="100"/>
          <a:sy n="68" d="100"/>
        </p:scale>
        <p:origin x="24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3:23:26.060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14 78 16383,'41'6'0,"-8"-1"0,21-5 0,-13 0 0,25 0 0,-17 0 0,17 0 0,-8-7 0,-8 5 0,4-6 0,-15 1 0,7 6 0,0-6 0,1-7 0,-8 11 0,6-11 0,-15 14 0,0 0 0,-3-7 0,-6 6 0,8-5 0,-1 6 0,-6 0 0,4 0 0,-11 0 0,5 0 0,-1 0 0,-5 0 0,5 0 0,1 0 0,-5 0 0,4 0 0,1 0 0,-5 0 0,4 0 0,1 0 0,-5 0 0,12 0 0,-13 0 0,13 0 0,-12 0 0,4 0 0,-6 0 0,0 0 0,0 0 0,0 0 0,-1 0 0,1 0 0,-7 5 0,0 7 0,-6 1 0,-6 4 0,-1-10 0,-12 5 0,-3-11 0,-14 12 0,-12-3 0,-11-2 0,-9 8 0,1-7 0,-1 0 0,2 6 0,7-6 0,3 0 0,17 4 0,2-11 0,9 4 0,0 1 0,-1-6 0,8 5 0,1-6 0,0 0 0,-1 0 0,-1 0 0,-5 0 0,13 0 0,-6 0 0,0 0 0,6 0 0,-6 0 0,0 0 0,-1 0 0,-8 0 0,1 0 0,-1 0 0,-7 0 0,5 0 0,-54 7 0,46-6 0,-15 6 0,58-7 0,51 6 0,-11 3 0,33 7 0,-28-7 0,17 6 0,-17-13 0,17 6 0,-17-1 0,5-6 0,2 6 0,-8-7 0,8 0 0,-9 0 0,0 0 0,-1 0 0,-7 0 0,6 0 0,-15 0 0,15 0 0,-14 0 0,5 0 0,-7 0 0,-1 0 0,9 0 0,-7 0 0,7 0 0,-8 0 0,-1 0 0,1 0 0,-1 0 0,0 0 0,1 0 0,-1 0 0,0 0 0,1 0 0,-8 0 0,11 6 0,-16-4 0,10 10 0,-14-10 0,-5 9 0,-1-4 0,-6 5 0,0 0 0,-13-5 0,4 4 0,-18-9 0,6 3 0,-8 2 0,-7-6 0,5 6 0,-13-7 0,5 0 0,-7 6 0,-1-4 0,-9 5 0,7-7 0,-7 0 0,9 0 0,0 7 0,0-5 0,8 5 0,-5-7 0,13 0 0,-6 0 0,1 0 0,5 0 0,-5 0 0,7 0 0,1 6 0,-1-4 0,1 4 0,-9-6 0,7 6 0,-15-4 0,14 4 0,-5 0 0,-1 3 0,7-1 0,-7 5 0,1-4 0,5-1 0,-14 6 0,15-6 0,0 0 0,3 5 0,13-12 0,-6 11 0,7-10 0,0 4 0,1-6 0,52 0 0,-4 0 0,49 0 0,-17 0 0,0 0 0,0 0 0,0 0 0,-10 0 0,8 0 0,-17 0 0,8 0 0,-11 7 0,1-6 0,0 6 0,11 0 0,-17-6 0,7 6 0,-27-1 0,5-5 0,-11 5 0,5-6 0,-7 0 0,0 5 0,-1-3 0,1 4 0,0-6 0,-1 5 0,1-4 0,-1 10 0,6-3 0,-4-1 0,5 4 0,-6-9 0,-6 9 0,4-10 0,-9 10 0,3-4 0,-5 5 0,0 0 0,-20-5 0,-5 5 0,-14-10 0,-5 12 0,-4-13 0,7 13 0,-22-13 0,30 6 0,-21-1 0,23-4 0,-13 5 0,13-7 0,-13 0 0,14 0 0,-15 0 0,6 0 0,-7 0 0,7 0 0,-5 0 0,13 0 0,-5 0 0,14 0 0,-5 0 0,13 0 0,-13 0 0,13 0 0,-6 6 0,0-5 0,6 5 0,-6-6 0,13 6 0,-4-5 0,33 11 0,9-3 0,20-1 0,5 7 0,0-6 0,-6 7 0,15 1 0,-16-8 0,17 6 0,-17-13 0,16 5 0,-16-7 0,6 0 0,-8 0 0,-1 0 0,-1 0 0,-7 0 0,6 0 0,-14 0 0,7 0 0,-16 0 0,6 7 0,-13-6 0,6 5 0,-7-6 0,0 6 0,-1-4 0,-5 9 0,-2-5 0,-5 6 0,-12-5 0,-12-2 0,-15-5 0,-8 7 0,-19 1 0,14 1 0,-14-3 0,19 1 0,8-5 0,-5 5 0,13-7 0,-6 0 0,1 7 0,5-5 0,-13 5 0,13-7 0,-5 0 0,7 0 0,8 0 0,-6 0 0,5 0 0,1 5 0,-6-3 0,6 3 0,-16-5 0,7 0 0,-15 7 0,14-5 0,-5 5 0,7-7 0,1 0 0,6 0 0,2 0 0,8 0 0,57 0 0,-17 0 0,60 0 0,-39 0 0,17 0 0,-8 0 0,1 0 0,6 8 0,-7-7 0,1 7 0,-4-1 0,-8-6 0,-9 6 0,7-7 0,-15 0 0,15 0 0,-15 0 0,0 0 0,-3 0 0,-13 0 0,6 0 0,-7 0 0,0 0 0,-1 0 0,-34 12 0,15-9 0,-36 9 0,21-5 0,-14-6 0,5 12 0,-14-12 0,15 12 0,-7-11 0,9 10 0,-9-10 0,13 10 0,-10-11 0,12 11 0,-6-4 0,0 0 0,-1 5 0,1-12 0,0 12 0,-1-12 0,8 6 0,-6-7 0,12 5 0,-4-3 0,6 4 0,1-6 0,-1 0 0,-7 0 0,6 0 0,-6 0 0,0 0 0,6 0 0,-13 0 0,12 0 0,-4 0 0,6 0 0,-7 0 0,5 0 0,-4 0 0,6 0 0,0 0 0,0 5 0,0-3 0,1 3 0,-1-5 0,0 0 0,0 0 0,1 0 0,-1 0 0,0 0 0,0 0 0,1 0 0,-1 0 0,0 0 0,1 0 0,0-5 0,5-9 0,-4 0 0,10-13 0,-11 6 0,10-1 0,-10-5 0,10 6 0,-4-1 0,6-4 0,0 4 0,-6 1 0,4-5 0,-3 4 0,5 1 0,0-5 0,0 4 0,0 1 0,0-6 0,0 6 0,0-1 0,0-4 0,0 4 0,0-6 0,0 6 0,0-4 0,0 4 0,0 1 0,0-6 0,0 13 0,0-6 0,0 0 0,0 5 0,0-11 0,0 11 0,-7-12 0,6 13 0,-5-13 0,6 12 0,-7-11 0,6 11 0,-6-5 0,7 1 0,0 4 0,0-5 0,0 7 0,0 1 0,0-1 0,0 0 0,0 1 0,0 48 0,0-9 0,0 35 0,0-18 0,7-13 0,1 13 0,0-13 0,5 5 0,-5-7 0,6-1 0,-6-6 0,5 5 0,-6-13 0,7 6 0,-2-7 0,1-1 0,0 1 0,0 0 0,0-6 0,0 5 0,-1-11 0,1 5 0,0-6 0,7 0 0,1 0 0,8 0 0,-1 0 0,1 0 0,8 0 0,-7 0 0,14 0 0,-6-14 0,9 4 0,0-13 0,-8 8 0,5 0 0,-5 0 0,-1 0 0,-2 6 0,-7-3 0,-2 4 0,2-7 0,-1 1 0,6-6 0,-10-2 0,9 1 0,-18-6 0,5 12 0,1-12 0,-7 13 0,7-13 0,-1 12 0,-5-12 0,5 12 0,-6-12 0,0 6 0,-1-1 0,2-5 0,-2 13 0,1-13 0,-1 12 0,1-11 0,-1 11 0,0-4 0,0 6 0,-1 0 0,-4-7 0,3 11 0,-10-9 0,11 4 0,-10 0 0,10-6 0,-10 7 0,9 0 0,-10 0 0,11 1 0,-11-1 0,11 0 0,-5 0 0,5 6 0,0 2 0,0 5 0,1 0 0,0 0 0,-1 0 0,1 0 0,0 0 0,0 6 0,0 1 0,0 6 0,0 0 0,-6-1 0,4 1 0,-10 0 0,11 0 0,-11 6 0,5-4 0,-6 12 0,0-6 0,0 1 0,0 4 0,0-4 0,0 6 0,0-6 0,0 5 0,0-13 0,0 13 0,0-13 0,0 6 0,0-7 0,0 18 0,0-14 0,0 14 0,0-18 0,0 0 0,0-1 0,0 1 0,0 0 0,0 0 0,0-1 0,0 6 0,-6-4 0,5 4 0,-5-5 0,6 7 0,0-6 0,0 13 0,-6-12 0,5 11 0,-5-11 0,6 12 0,-6-13 0,5 19 0,-11-17 0,11 9 0,-5-12 0,6 0 0,0-1 0,-5 1 0,3 0 0,-4 0 0,6-1 0,0 1 0,0 0 0,0 0 0,-5 0 0,3 0 0,-3-1 0,5 1 0,0 0 0,-6 0 0,4 0 0,-3 0 0,5-1 0,0 1 0,-6-6 0,5 4 0,-4-4 0,-1 0 0,5 4 0,-5-4 0,0 1 0,5 3 0,-5-5 0,1 6 0,-2-5 0,-5 4 0,-8-10 0,-2 11 0,-6-4 0,-7 6 0,5 0 0,-14 1 0,14 0 0,-15 0 0,14-7 0,-13 6 0,20-12 0,-11 11 0,21-11 0,-13 4 0,12 0 0,-5-5 0,8 5 0,-1-6 0,0 0 0,0 0 0,0 0 0,0 0 0,0 0 0,1 0 0,-1 0 0,45 0 0,-15 0 0,37 0 0,-26 0 0,-6 0 0,4 0 0,-4 0 0,-1 0 0,6 0 0,-13 0 0,6 0 0,-7 0 0,7 0 0,-6 0 0,5 0 0,-6 0 0,0 0 0,-1 0 0,1 0 0,-1 0 0,0 0 0,0 0 0,0 0 0,0 0 0,0 0 0,0 0 0,1 0 0,-1 0 0,1 0 0,0 0 0,0 0 0,-1 0 0,1 0 0,0-6 0,0 5 0,0-11 0,0 5 0,0 0 0,-1-4 0,1 9 0,0-9 0,0 9 0,0-9 0,-1 10 0,1-5 0,-6 0 0,4 5 0,-10-11 0,10 5 0,-9-5 0,3-1 0,-5 0 0,0 0 0,0 1 0,0-1 0,0 0 0,0 0 0,0 0 0,0 1 0,0-1 0,0 0 0,0 1 0,0-8 0,0 5 0,-6-5 0,-1 1 0,-6 4 0,-1-12 0,1 13 0,-1-6 0,-6 0 0,6 6 0,-6-13 0,0 12 0,5-5 0,-4 7 0,6 0 0,0 0 0,0 0 0,0 1 0,6-1 0,1 0 0,1 6 0,3-5 0,-4 5 0,1 0 0,4-4 0,-4 4 0,5-6 0,0 1 0,0 0 0,0-1 0,0 0 0,0 0 0,0 0 0,0 1 0,0-1 0,0 0 0,0 0 0,0 1 0,0-1 0,0 0 0,0 0 0,0 0 0,0 1 0,0-1 0,0 0 0,5 0 0,2 0 0,6 0 0,-6 1 0,5-1 0,-11 0 0,5 1 0,-6 5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3:32.58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 1 16383,'61'0'0,"18"0"0,-16 0 0,24 0 0,-28 4 0,0 0 0,19-3 0,-22 6 0,1 1 0,22 0 0,1 0 0,13 5 0,-23-5 0,14 6 0,-23-1 0,13 1 0,-23-7 0,14-1 0,-13-6 0,-2 0 0,-2 0 0,-12 5 0,11-4 0,-11 4 0,5 0 0,0 2 0,-5-1 0,5 5 0,-13-5 0,5 5 0,-11 0 0,11 0 0,-5 0 0,0-5 0,5 4 0,-5-3 0,6 4 0,-6 0 0,5-5 0,-5 4 0,0-4 0,5 0 0,-11 3 0,11-3 0,-11 5 0,11 0 0,-5-5 0,6-1 0,0-5 0,0 0 0,0 0 0,7 0 0,-5 0 0,12 0 0,-12 0 0,12 0 0,-6 0 0,1 0 0,5 0 0,-13 0 0,13 5 0,-5-3 0,0 8 0,4-8 0,-4 8 0,7-3 0,7 6 0,-6-1 0,6 1 0,-7 0 0,-1-1 0,1 0 0,-1-5 0,1-1 0,-8-6 0,-1 0 0,-7 0 0,-11 0 0,9 0 0,-2 0 0,12 0 0,16 0 0,-7 0 0,23 0 0,5 0 0,-25 3 0,1 1 0,37 4 0,-39-4 0,-2 1 0,37 7 0,1-10 0,6 11 0,-8-11 0,-9 4 0,-26-5 0,0-2 0,14 1 0,28 0 0,-35 0 0,8 0 0,-1 0 0,-7 0 0,5 0 0,-12 0 0,-3 0 0,-1 6 0,-12-5 0,-1 5 0,-3-6 0,-9 4 0,3-3 0,-10 4 0,6-5 0,14 0 0,13 0 0,18 6 0,0 1 0,8 7 0,-6 0 0,15 0 0,-15-1 0,6 1 0,0 0 0,-13-7 0,11 6 0,-22-12 0,6 11 0,-7-11 0,0 5 0,-8-1 0,-1-4 0,0 4 0,-11 0 0,10-4 0,-12 3 0,0 1 0,-1-4 0,-7 4 0,1-5 0,0 0 0,0 0 0,-6 0 0,5 0 0,-5 0 0,1 0 0,3 0 0,-3 0 0,11 0 0,-5 4 0,4-3 0,1 4 0,-5-5 0,5 5 0,0-4 0,1 3 0,6 1 0,-6-3 0,12 8 0,-10-8 0,10 3 0,-5 0 0,-1-4 0,-6 9 0,-1-9 0,-1 4 0,-3-1 0,3 2 0,-5 0 0,0 3 0,-1-3 0,1 4 0,6 1 0,-10-1 0,8-4 0,-9 3 0,4-3 0,1-1 0,0 5 0,-1-9 0,-4 3 0,4-4 0,-5 0 0,1 0 0,3 0 0,-8 4 0,9-2 0,-10 2 0,10-4 0,-10 4 0,10-3 0,-5 3 0,6-4 0,-5 0 0,3 0 0,-8 0 0,8 0 0,-3 0 0,4 0 0,1 0 0,0 0 0,0 0 0,-1 0 0,1 0 0,-5 4 0,3-3 0,-3 3 0,5-4 0,-1 0 0,1 0 0,-5 5 0,3-4 0,-8 7 0,8-7 0,-3 8 0,0-4 0,-2 1 0,0 2 0,-3-6 0,3 6 0,-4-7 0,-1 3 0,0 1 0,1-4 0,-1 3 0,0 0 0,0 1 0,1 0 0,-1 3 0,0-3 0,0 0 0,1 3 0,-1-7 0,0 8 0,1-4 0,-1 4 0,0 1 0,1-1 0,4-4 0,-3 4 0,3-4 0,-4 0 0,-1 3 0,0-2 0,1-1 0,-1 3 0,0-3 0,1 0 0,-1 4 0,0-8 0,1 7 0,-1-7 0,-4 7 0,4-2 0,-8 3 0,7 0 0,-7-1 0,3 1 0,0 0 0,-3 0 0,3 0 0,-4 1 0,4-1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7:47.983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0 1 16383,'15'31'0,"7"4"0,-5-11 0,14 9 0,-5 8 0,7-6 0,1 6 0,-9-8 0,-3-9 0,-6-2 0,-2-7 0,1-1 0,-1 1 0,1-1 0,-1 1 0,0-1 0,1 1 0,7 7 0,3 2 0,-1 1 0,-1 5 0,0-13 0,-5 14 0,4-14 0,-6 5 0,-2-7 0,1 7 0,1 3 0,-1-1 0,1-1 0,-2-9 0,1 1 0,-7-1 0,5 1 0,-12-1 0,12-5 0,-12 4 0,11-6 0,-4 1 0,-1 4 0,6-4 0,-5 6 0,6 1 0,9 7 0,-7-5 0,15 13 0,-14-5 0,6-1 0,-8 6 0,0-13 0,0 5 0,-6-7 0,4-1 0,-5 1 0,6 0 0,1 7 0,8 2 0,4 18 0,14-6 0,-3 15 0,13-14 0,-14 15 0,-2-16 0,-3 5 0,-15-17 0,6 7 0,-8-15 0,0 7 0,0-9 0,-7 1 0,4-7 0,-10 5 0,4-6 0,0 7 0,-5 0 0,5-1 0,-6 1 0,6 0 0,-4 8 0,12 11 0,-5 2 0,8 16 0,0-17 0,0 17 0,-1-16 0,1-2 0,-2-10 0,-1-9 0,1 1 0,-7-1 0,5-5 0,-6 3 0,8-4 0,-1 6 0,0 0 0,1 1 0,7 7 0,-4 3 0,12 0 0,-12 5 0,5-12 0,-8 4 0,-1-7 0,1-1 0,-7 1 0,-1-1 0,-1-6 0,-5 5 0,12-5 0,-5 7 0,7 0 0,-1-1 0,1 1 0,-1-1 0,1 1 0,-7-1 0,5 1 0,-11-1 0,4 0 0,0-6 0,-5 4 0,12-4 0,-5 7 0,6-1 0,1 1 0,-1-1 0,1 1 0,0 0 0,-1-1 0,-6 1 0,5-7 0,-5 4 0,0-10 0,-2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3:23:26.060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14 78 16383,'41'6'0,"-8"-1"0,21-5 0,-13 0 0,25 0 0,-17 0 0,17 0 0,-8-7 0,-8 5 0,4-6 0,-15 1 0,7 6 0,0-6 0,1-7 0,-8 11 0,6-11 0,-15 14 0,0 0 0,-3-7 0,-6 6 0,8-5 0,-1 6 0,-6 0 0,4 0 0,-11 0 0,5 0 0,-1 0 0,-5 0 0,5 0 0,1 0 0,-5 0 0,4 0 0,1 0 0,-5 0 0,4 0 0,1 0 0,-5 0 0,12 0 0,-13 0 0,13 0 0,-12 0 0,4 0 0,-6 0 0,0 0 0,0 0 0,0 0 0,-1 0 0,1 0 0,-7 5 0,0 7 0,-6 1 0,-6 4 0,-1-10 0,-12 5 0,-3-11 0,-14 12 0,-12-3 0,-11-2 0,-9 8 0,1-7 0,-1 0 0,2 6 0,7-6 0,3 0 0,17 4 0,2-11 0,9 4 0,0 1 0,-1-6 0,8 5 0,1-6 0,0 0 0,-1 0 0,-1 0 0,-5 0 0,13 0 0,-6 0 0,0 0 0,6 0 0,-6 0 0,0 0 0,-1 0 0,-8 0 0,1 0 0,-1 0 0,-7 0 0,5 0 0,-54 7 0,46-6 0,-15 6 0,58-7 0,51 6 0,-11 3 0,33 7 0,-28-7 0,17 6 0,-17-13 0,17 6 0,-17-1 0,5-6 0,2 6 0,-8-7 0,8 0 0,-9 0 0,0 0 0,-1 0 0,-7 0 0,6 0 0,-15 0 0,15 0 0,-14 0 0,5 0 0,-7 0 0,-1 0 0,9 0 0,-7 0 0,7 0 0,-8 0 0,-1 0 0,1 0 0,-1 0 0,0 0 0,1 0 0,-1 0 0,0 0 0,1 0 0,-8 0 0,11 6 0,-16-4 0,10 10 0,-14-10 0,-5 9 0,-1-4 0,-6 5 0,0 0 0,-13-5 0,4 4 0,-18-9 0,6 3 0,-8 2 0,-7-6 0,5 6 0,-13-7 0,5 0 0,-7 6 0,-1-4 0,-9 5 0,7-7 0,-7 0 0,9 0 0,0 7 0,0-5 0,8 5 0,-5-7 0,13 0 0,-6 0 0,1 0 0,5 0 0,-5 0 0,7 0 0,1 6 0,-1-4 0,1 4 0,-9-6 0,7 6 0,-15-4 0,14 4 0,-5 0 0,-1 3 0,7-1 0,-7 5 0,1-4 0,5-1 0,-14 6 0,15-6 0,0 0 0,3 5 0,13-12 0,-6 11 0,7-10 0,0 4 0,1-6 0,52 0 0,-4 0 0,49 0 0,-17 0 0,0 0 0,0 0 0,0 0 0,-10 0 0,8 0 0,-17 0 0,8 0 0,-11 7 0,1-6 0,0 6 0,11 0 0,-17-6 0,7 6 0,-27-1 0,5-5 0,-11 5 0,5-6 0,-7 0 0,0 5 0,-1-3 0,1 4 0,0-6 0,-1 5 0,1-4 0,-1 10 0,6-3 0,-4-1 0,5 4 0,-6-9 0,-6 9 0,4-10 0,-9 10 0,3-4 0,-5 5 0,0 0 0,-20-5 0,-5 5 0,-14-10 0,-5 12 0,-4-13 0,7 13 0,-22-13 0,30 6 0,-21-1 0,23-4 0,-13 5 0,13-7 0,-13 0 0,14 0 0,-15 0 0,6 0 0,-7 0 0,7 0 0,-5 0 0,13 0 0,-5 0 0,14 0 0,-5 0 0,13 0 0,-13 0 0,13 0 0,-6 6 0,0-5 0,6 5 0,-6-6 0,13 6 0,-4-5 0,33 11 0,9-3 0,20-1 0,5 7 0,0-6 0,-6 7 0,15 1 0,-16-8 0,17 6 0,-17-13 0,16 5 0,-16-7 0,6 0 0,-8 0 0,-1 0 0,-1 0 0,-7 0 0,6 0 0,-14 0 0,7 0 0,-16 0 0,6 7 0,-13-6 0,6 5 0,-7-6 0,0 6 0,-1-4 0,-5 9 0,-2-5 0,-5 6 0,-12-5 0,-12-2 0,-15-5 0,-8 7 0,-19 1 0,14 1 0,-14-3 0,19 1 0,8-5 0,-5 5 0,13-7 0,-6 0 0,1 7 0,5-5 0,-13 5 0,13-7 0,-5 0 0,7 0 0,8 0 0,-6 0 0,5 0 0,1 5 0,-6-3 0,6 3 0,-16-5 0,7 0 0,-15 7 0,14-5 0,-5 5 0,7-7 0,1 0 0,6 0 0,2 0 0,8 0 0,57 0 0,-17 0 0,60 0 0,-39 0 0,17 0 0,-8 0 0,1 0 0,6 8 0,-7-7 0,1 7 0,-4-1 0,-8-6 0,-9 6 0,7-7 0,-15 0 0,15 0 0,-15 0 0,0 0 0,-3 0 0,-13 0 0,6 0 0,-7 0 0,0 0 0,-1 0 0,-34 12 0,15-9 0,-36 9 0,21-5 0,-14-6 0,5 12 0,-14-12 0,15 12 0,-7-11 0,9 10 0,-9-10 0,13 10 0,-10-11 0,12 11 0,-6-4 0,0 0 0,-1 5 0,1-12 0,0 12 0,-1-12 0,8 6 0,-6-7 0,12 5 0,-4-3 0,6 4 0,1-6 0,-1 0 0,-7 0 0,6 0 0,-6 0 0,0 0 0,6 0 0,-13 0 0,12 0 0,-4 0 0,6 0 0,-7 0 0,5 0 0,-4 0 0,6 0 0,0 0 0,0 5 0,0-3 0,1 3 0,-1-5 0,0 0 0,0 0 0,1 0 0,-1 0 0,0 0 0,0 0 0,1 0 0,-1 0 0,0 0 0,1 0 0,0-5 0,5-9 0,-4 0 0,10-13 0,-11 6 0,10-1 0,-10-5 0,10 6 0,-4-1 0,6-4 0,0 4 0,-6 1 0,4-5 0,-3 4 0,5 1 0,0-5 0,0 4 0,0 1 0,0-6 0,0 6 0,0-1 0,0-4 0,0 4 0,0-6 0,0 6 0,0-4 0,0 4 0,0 1 0,0-6 0,0 13 0,0-6 0,0 0 0,0 5 0,0-11 0,0 11 0,-7-12 0,6 13 0,-5-13 0,6 12 0,-7-11 0,6 11 0,-6-5 0,7 1 0,0 4 0,0-5 0,0 7 0,0 1 0,0-1 0,0 0 0,0 1 0,0 48 0,0-9 0,0 35 0,0-18 0,7-13 0,1 13 0,0-13 0,5 5 0,-5-7 0,6-1 0,-6-6 0,5 5 0,-6-13 0,7 6 0,-2-7 0,1-1 0,0 1 0,0 0 0,0-6 0,0 5 0,-1-11 0,1 5 0,0-6 0,7 0 0,1 0 0,8 0 0,-1 0 0,1 0 0,8 0 0,-7 0 0,14 0 0,-6-14 0,9 4 0,0-13 0,-8 8 0,5 0 0,-5 0 0,-1 0 0,-2 6 0,-7-3 0,-2 4 0,2-7 0,-1 1 0,6-6 0,-10-2 0,9 1 0,-18-6 0,5 12 0,1-12 0,-7 13 0,7-13 0,-1 12 0,-5-12 0,5 12 0,-6-12 0,0 6 0,-1-1 0,2-5 0,-2 13 0,1-13 0,-1 12 0,1-11 0,-1 11 0,0-4 0,0 6 0,-1 0 0,-4-7 0,3 11 0,-10-9 0,11 4 0,-10 0 0,10-6 0,-10 7 0,9 0 0,-10 0 0,11 1 0,-11-1 0,11 0 0,-5 0 0,5 6 0,0 2 0,0 5 0,1 0 0,0 0 0,-1 0 0,1 0 0,0 0 0,0 6 0,0 1 0,0 6 0,0 0 0,-6-1 0,4 1 0,-10 0 0,11 0 0,-11 6 0,5-4 0,-6 12 0,0-6 0,0 1 0,0 4 0,0-4 0,0 6 0,0-6 0,0 5 0,0-13 0,0 13 0,0-13 0,0 6 0,0-7 0,0 18 0,0-14 0,0 14 0,0-18 0,0 0 0,0-1 0,0 1 0,0 0 0,0 0 0,0-1 0,0 6 0,-6-4 0,5 4 0,-5-5 0,6 7 0,0-6 0,0 13 0,-6-12 0,5 11 0,-5-11 0,6 12 0,-6-13 0,5 19 0,-11-17 0,11 9 0,-5-12 0,6 0 0,0-1 0,-5 1 0,3 0 0,-4 0 0,6-1 0,0 1 0,0 0 0,0 0 0,-5 0 0,3 0 0,-3-1 0,5 1 0,0 0 0,-6 0 0,4 0 0,-3 0 0,5-1 0,0 1 0,-6-6 0,5 4 0,-4-4 0,-1 0 0,5 4 0,-5-4 0,0 1 0,5 3 0,-5-5 0,1 6 0,-2-5 0,-5 4 0,-8-10 0,-2 11 0,-6-4 0,-7 6 0,5 0 0,-14 1 0,14 0 0,-15 0 0,14-7 0,-13 6 0,20-12 0,-11 11 0,21-11 0,-13 4 0,12 0 0,-5-5 0,8 5 0,-1-6 0,0 0 0,0 0 0,0 0 0,0 0 0,0 0 0,1 0 0,-1 0 0,45 0 0,-15 0 0,37 0 0,-26 0 0,-6 0 0,4 0 0,-4 0 0,-1 0 0,6 0 0,-13 0 0,6 0 0,-7 0 0,7 0 0,-6 0 0,5 0 0,-6 0 0,0 0 0,-1 0 0,1 0 0,-1 0 0,0 0 0,0 0 0,0 0 0,0 0 0,0 0 0,0 0 0,1 0 0,-1 0 0,1 0 0,0 0 0,0 0 0,-1 0 0,1 0 0,0-6 0,0 5 0,0-11 0,0 5 0,0 0 0,-1-4 0,1 9 0,0-9 0,0 9 0,0-9 0,-1 10 0,1-5 0,-6 0 0,4 5 0,-10-11 0,10 5 0,-9-5 0,3-1 0,-5 0 0,0 0 0,0 1 0,0-1 0,0 0 0,0 0 0,0 0 0,0 1 0,0-1 0,0 0 0,0 1 0,0-8 0,0 5 0,-6-5 0,-1 1 0,-6 4 0,-1-12 0,1 13 0,-1-6 0,-6 0 0,6 6 0,-6-13 0,0 12 0,5-5 0,-4 7 0,6 0 0,0 0 0,0 0 0,0 1 0,6-1 0,1 0 0,1 6 0,3-5 0,-4 5 0,1 0 0,4-4 0,-4 4 0,5-6 0,0 1 0,0 0 0,0-1 0,0 0 0,0 0 0,0 0 0,0 1 0,0-1 0,0 0 0,0 0 0,0 1 0,0-1 0,0 0 0,0 0 0,0 0 0,0 1 0,0-1 0,0 0 0,5 0 0,2 0 0,6 0 0,-6 1 0,5-1 0,-11 0 0,5 1 0,-6 5 0,0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7:47.983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0 1 16383,'15'31'0,"7"4"0,-5-11 0,14 9 0,-5 8 0,7-6 0,1 6 0,-9-8 0,-3-9 0,-6-2 0,-2-7 0,1-1 0,-1 1 0,1-1 0,-1 1 0,0-1 0,1 1 0,7 7 0,3 2 0,-1 1 0,-1 5 0,0-13 0,-5 14 0,4-14 0,-6 5 0,-2-7 0,1 7 0,1 3 0,-1-1 0,1-1 0,-2-9 0,1 1 0,-7-1 0,5 1 0,-12-1 0,12-5 0,-12 4 0,11-6 0,-4 1 0,-1 4 0,6-4 0,-5 6 0,6 1 0,9 7 0,-7-5 0,15 13 0,-14-5 0,6-1 0,-8 6 0,0-13 0,0 5 0,-6-7 0,4-1 0,-5 1 0,6 0 0,1 7 0,8 2 0,4 18 0,14-6 0,-3 15 0,13-14 0,-14 15 0,-2-16 0,-3 5 0,-15-17 0,6 7 0,-8-15 0,0 7 0,0-9 0,-7 1 0,4-7 0,-10 5 0,4-6 0,0 7 0,-5 0 0,5-1 0,-6 1 0,6 0 0,-4 8 0,12 11 0,-5 2 0,8 16 0,0-17 0,0 17 0,-1-16 0,1-2 0,-2-10 0,-1-9 0,1 1 0,-7-1 0,5-5 0,-6 3 0,8-4 0,-1 6 0,0 0 0,1 1 0,7 7 0,-4 3 0,12 0 0,-12 5 0,5-12 0,-8 4 0,-1-7 0,1-1 0,-7 1 0,-1-1 0,-1-6 0,-5 5 0,12-5 0,-5 7 0,7 0 0,-1-1 0,1 1 0,-1-1 0,1 1 0,-7-1 0,5 1 0,-11-1 0,4 0 0,0-6 0,-5 4 0,12-4 0,-5 7 0,6-1 0,1 1 0,-1-1 0,1 1 0,0 0 0,-1-1 0,-6 1 0,5-7 0,-5 4 0,0-10 0,-2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0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1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7:24:49.24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4848 1 16383,'-19'42'0,"-4"-4"0,11-15 0,-10-10 0,9 8 0,-15-7 0,8 4 0,-16 5 0,12-10 0,-13 11 0,6-10 0,-7 4 0,0 0 0,0 2 0,0-1 0,-7 6 0,5-11 0,-5 6 0,7-2 0,0-4 0,-8 5 0,6-6 0,-5 0 0,-1 0 0,6-6 0,-5 5 0,7-5 0,0 5 0,0 1 0,0-6 0,1-1 0,-1-1 0,0-3 0,7 3 0,-5 1 0,5-5 0,0 5 0,-5-6 0,11 0 0,-11 5 0,11-3 0,-4 3 0,6-5 0,-1 0 0,-5 0 0,4 0 0,-4 0 0,6 0 0,0 0 0,-1 0 0,1 0 0,-6 0 0,4 0 0,-5 0 0,7 0 0,-6 0 0,4 0 0,-4 0 0,-1 0 0,-1 0 0,0 0 0,1 0 0,7 0 0,-6 0 0,4 0 0,-5 0 0,7 0 0,0 0 0,0 0 0,-6 0 0,4 0 0,-5 0 0,13 0 0,-5 0 0,5 0 0,-6 0 0,0 0 0,0 0 0,5 0 0,-10 0 0,15 0 0,-16 0 0,12 0 0,-6 0 0,0 0 0,0 0 0,6 0 0,-5 0 0,5 0 0,-6 0 0,0 0 0,0 0 0,-7 0 0,5 0 0,-5 0 0,1 0 0,4 0 0,-5 0 0,7 0 0,0 0 0,0 5 0,0-3 0,0 3 0,0-5 0,-6 0 0,4 0 0,-5 0 0,1 0 0,-3 0 0,1 0 0,-5 0 0,11 0 0,-11 0 0,11 0 0,-11 0 0,5 0 0,0 0 0,-6 0 0,6 0 0,0 0 0,1 0 0,7 0 0,0 0 0,0 0 0,0 5 0,5-4 0,-3 4 0,3-5 0,1 0 0,-5 0 0,5 5 0,-6-3 0,0 3 0,0 0 0,0-4 0,0 4 0,-6 1 0,4-5 0,-4 10 0,-1-10 0,5 9 0,-11-3 0,12 5 0,-6-5 0,1 3 0,4-3 0,-11 5 0,11 0 0,-11 0 0,11 0 0,-11 1 0,11-2 0,-4 1 0,-1 0 0,5 0 0,-4-5 0,6 3 0,0-4 0,0 6 0,5-6 0,-3 5 0,3-10 0,1 9 0,-4-9 0,9 8 0,-10-8 0,5 9 0,0-9 0,-5 4 0,10 0 0,-9-4 0,9 8 0,-4-8 0,5 9 0,1-5 0,0 6 0,0-6 0,0 4 0,0-8 0,4 8 0,2 1 0,-1-4 0,4 8 0,-8-9 0,8 6 0,-4-1 0,5 1 0,-4-1 0,2 0 0,-2 1 0,4-1 0,0 1 0,-5-1 0,4 0 0,-4 1 0,5-1 0,0 0 0,0 1 0,0-2 0,0 1 0,0 0 0,-4 1 0,3-1 0,-4 0 0,5 1 0,0-1 0,-5 1 0,4-1 0,-3 0 0,-1 0 0,4 1 0,-3-2 0,-1 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0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1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7:24:49.24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4848 1 16383,'-19'42'0,"-4"-4"0,11-15 0,-10-10 0,9 8 0,-15-7 0,8 4 0,-16 5 0,12-10 0,-13 11 0,6-10 0,-7 4 0,0 0 0,0 2 0,0-1 0,-7 6 0,5-11 0,-5 6 0,7-2 0,0-4 0,-8 5 0,6-6 0,-5 0 0,-1 0 0,6-6 0,-5 5 0,7-5 0,0 5 0,0 1 0,0-6 0,1-1 0,-1-1 0,0-3 0,7 3 0,-5 1 0,5-5 0,0 5 0,-5-6 0,11 0 0,-11 5 0,11-3 0,-4 3 0,6-5 0,-1 0 0,-5 0 0,4 0 0,-4 0 0,6 0 0,0 0 0,-1 0 0,1 0 0,-6 0 0,4 0 0,-5 0 0,7 0 0,-6 0 0,4 0 0,-4 0 0,-1 0 0,-1 0 0,0 0 0,1 0 0,7 0 0,-6 0 0,4 0 0,-5 0 0,7 0 0,0 0 0,0 0 0,-6 0 0,4 0 0,-5 0 0,13 0 0,-5 0 0,5 0 0,-6 0 0,0 0 0,0 0 0,5 0 0,-10 0 0,15 0 0,-16 0 0,12 0 0,-6 0 0,0 0 0,0 0 0,6 0 0,-5 0 0,5 0 0,-6 0 0,0 0 0,0 0 0,-7 0 0,5 0 0,-5 0 0,1 0 0,4 0 0,-5 0 0,7 0 0,0 0 0,0 5 0,0-3 0,0 3 0,0-5 0,-6 0 0,4 0 0,-5 0 0,1 0 0,-3 0 0,1 0 0,-5 0 0,11 0 0,-11 0 0,11 0 0,-11 0 0,5 0 0,0 0 0,-6 0 0,6 0 0,0 0 0,1 0 0,7 0 0,0 0 0,0 0 0,0 5 0,5-4 0,-3 4 0,3-5 0,1 0 0,-5 0 0,5 5 0,-6-3 0,0 3 0,0 0 0,0-4 0,0 4 0,-6 1 0,4-5 0,-4 10 0,-1-10 0,5 9 0,-11-3 0,12 5 0,-6-5 0,1 3 0,4-3 0,-11 5 0,11 0 0,-11 0 0,11 0 0,-11 1 0,11-2 0,-4 1 0,-1 0 0,5 0 0,-4-5 0,6 3 0,0-4 0,0 6 0,5-6 0,-3 5 0,3-10 0,1 9 0,-4-9 0,9 8 0,-10-8 0,5 9 0,0-9 0,-5 4 0,10 0 0,-9-4 0,9 8 0,-4-8 0,5 9 0,1-5 0,0 6 0,0-6 0,0 4 0,0-8 0,4 8 0,2 1 0,-1-4 0,4 8 0,-8-9 0,8 6 0,-4-1 0,5 1 0,-4-1 0,2 0 0,-2 1 0,4-1 0,0 1 0,-5-1 0,4 0 0,-4 1 0,5-1 0,0 0 0,0 1 0,0-2 0,0 1 0,0 0 0,-4 1 0,3-1 0,-4 0 0,5 1 0,0-1 0,-5 1 0,4-1 0,-3 0 0,-1 0 0,4 1 0,-3-2 0,-1 1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6:02:39.564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1826 0 16383,'-59'0'0,"-15"0"0,28 0 0,-9 0 0,4 0 0,8 0 0,-10 0 0,-11 0 0,17 0 0,-14 0 0,6 0 0,0 8 0,-9 2 0,11 8 0,0-1 0,0 9 0,0 1 0,-1 9 0,1-1 0,10-1 0,-8 1 0,16-2 0,-6 1 0,9-2 0,-1 0 0,0 10 0,0-8 0,-2 17 0,2-17 0,0 8 0,0-10 0,8 10 0,-7 2 0,13-1 0,-15 8 0,15-7 0,-14 9 0,13 0 0,-5 0 0,7 0 0,0 1 0,1-1 0,0-9 0,7-3 0,-4-9 0,12 1 0,-13-1 0,14 9 0,-6-6 0,-1 16 0,6-17 0,-6 8 0,8-10 0,0 0 0,0 1 0,0-1 0,0 0 0,0 10 0,0-8 0,0 17 0,0-7 0,0 9 0,0 0 0,0 0 0,0 11 0,8-8 0,2 18 0,16-18 0,-5 18 0,13-18 0,-5 18 0,-1-18 0,8 19 0,-6-9 0,7 0 0,0-2 0,-10-11 0,7 0 0,-8-9 0,0-2 0,5-17 0,-6 5 0,-1-12 0,6 12 0,-5-13 0,-1 6 0,7 0 0,-7-6 0,8 14 0,0-14 0,-7 6 0,5-7 0,-13-1 0,13 8 0,-6-6 0,18 7 0,-8-8 0,17 2 0,-7 7 0,9-6 0,0 7 0,0-8 0,0-1 0,1 1 0,-1 0 0,-10-1 0,-1 0 0,-10-8 0,0 5 0,1-12 0,-1 5 0,0 0 0,0-5 0,-7 5 0,5-7 0,4 0 0,0 0 0,17 0 0,-7 0 0,20 0 0,2 0 0,11 0 0,0 0 0,0 0 0,12 0 0,-8-9 0,8-1 0,-12-10 0,-11 2 0,-11 0 0,-5-7 0,-15 7 0,-1-6 0,-4 0 0,-13 8 0,6-14 0,-9 13 0,2-13 0,0 5 0,0-7 0,1-9 0,-1 6 0,9-16 0,-6 17 0,14-17 0,-6 7 0,8-9 0,0 0 0,1 0 0,-1 0 0,2-10 0,-2 7 0,2-8 0,-1 11 0,-9 0 0,6 0 0,-13 0 0,6 0 0,-9 0 0,1 0 0,0 0 0,-8 0 0,5 0 0,-13 9 0,6-7 0,0 7 0,-6-9 0,6 9 0,-8-6 0,0 6 0,0-9 0,0-11 0,0 8 0,0-18 0,0 18 0,0-18 0,0 18 0,0-18 0,0 18 0,0-8 0,-9 1 0,-1 7 0,-8-8 0,0 11 0,-6 9 0,5-7 0,-6 7 0,1 1 0,5-8 0,-12 16 0,13-6 0,-14-1 0,14 8 0,-14-8 0,14 18 0,-12-7 0,6 14 0,-8-6 0,-1 7 0,1 0 0,-9-1 0,6 1 0,-7-1 0,10 8 0,0-6 0,7 14 0,-5-7 0,14 8 0,-7 0 0,9-6 0,-1 4 0,-7-4 0,5 6 0,-5-7 0,-1 6 0,-1-6 0,-1 1 0,-5 4 0,14-4 0,-15-1 0,7 5 0,0-5 0,-7-1 0,7 7 0,-8-7 0,-1 8 0,1 0 0,0 0 0,7-6 0,-5 4 0,14-4 0,-7 6 0,9 0 0,-1 0 0,0 0 0,1 0 0,0 0 0,0 0 0,0 0 0,0 0 0,0 0 0,1 0 0,5-7 0,-4-1 0,4-6 0,0 6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6:02:44.400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3942 149 16383,'-48'7'0,"7"0"0,0-7 0,8 0 0,1 0 0,-20 0 0,5 0 0,-27 0 0,-4 0 0,-15 0 0,28 0 0,-2 0 0,-32 0 0,34 0 0,1 0 0,-29 0 0,42 0 0,-2 0 0,1 0 0,0 0 0,-29 0 0,-6 8 0,32 2 0,-9 9 0,11-2 0,0 1 0,9-1 0,-7 0 0,7 0 0,0 0 0,3-7 0,-1 5 0,8-13 0,-8 6 0,10-8 0,0 7 0,-10-5 0,8 5 0,-17 1 0,-3-6 0,-2 14 0,-18-6 0,18 0 0,-8 7 0,11-8 0,10 8 0,-8 1 0,16-2 0,-16 2 0,17 5 0,-8-4 0,1 13 0,-3-5 0,-9 8 0,0 0 0,0 1 0,0-1 0,-3 10 0,3-7 0,-4 18 0,3-19 0,7 17 0,-4-17 0,15 5 0,-6-9 0,9 9 0,0-8 0,-2 17 0,2-16 0,-2 16 0,1-8 0,-1 10 0,0 1 0,7-1 0,-5 0 0,13 0 0,-6 0 0,-1 11 0,7-9 0,-7 9 0,9 0 0,8-8 0,-7 18 0,15-18 0,-7 7 0,9-10 0,0 0 0,0-9 0,0 7 0,0 3 0,0 2 0,0 18 0,0-18 0,8 8 0,3 0 0,6-9 0,2 9 0,5-20 0,-5 7 0,12-17 0,-4 17 0,7-7 0,0 0 0,11 9 0,-8-9 0,7 2 0,-1-3 0,-9-11 0,8 2 0,-10-9 0,-7 6 0,5-13 0,-5 12 0,8-12 0,-1 5 0,0-7 0,1 8 0,-1-6 0,0 5 0,0-7 0,-7-1 0,5 1 0,-13-1 0,13 1 0,-6 0 0,1-1 0,14 2 0,-12-2 0,7 1 0,-4 0 0,-6 0 0,1-7 0,-3 4 0,-7-11 0,-1 4 0,1-6 0,-1 7 0,9-5 0,1 11 0,18-11 0,-8 12 0,8-12 0,-1 13 0,3-5 0,9 8 0,0-1 0,0 1 0,0 0 0,11 0 0,-8 0 0,7-8 0,-19 5 0,7-5 0,-16-1 0,15-1 0,-15-1 0,7-5 0,-10 5 0,9-7 0,-6 0 0,6 0 0,1 8 0,2-6 0,9 14 0,0-14 0,11 14 0,2-5 0,11 0 0,0 6 0,12-6 0,-9 0 0,9 7 0,-12-16 0,-10 14 0,-3-14 0,-11 6 0,0-8 0,0 0 0,11 0 0,-9 0 0,20 0 0,-9 0 0,11 0 0,0 0 0,-11 0 0,9 0 0,-9 0 0,11 0 0,-10 8 0,7-6 0,-18 14 0,18-14 0,-18 13 0,18-13 0,-7 15 0,10-6 0,0-1 0,0 7 0,0-6 0,0 0 0,0 6 0,0-15 0,0 7 0,0-1 0,0 3 0,0 0 0,-10-3 0,-4 0 0,-10-6 0,1 14 0,-1-14 0,-10 5 0,-1-7 0,-1 8 0,-6-6 0,7 6 0,-10-8 0,0 7 0,10-5 0,-8 5 0,8-7 0,-1 0 0,3 0 0,0 0 0,7 0 0,-7 0 0,-1-7 0,8-3 0,-16-6 0,16-9 0,-17 6 0,8-5 0,-10 8 0,0 0 0,-8 7 0,-1-5 0,-9 12 0,1-11 0,0 12 0,-7-12 0,4-1 0,-4-2 0,15-13 0,2-5 0,8 0 0,14-30 0,-10 16 0,21-20 0,-21 14 0,17 7 0,-17-4 0,-2 5 0,-2 3 0,-8 1 0,1 1 0,5 6 0,-12-16 0,12 17 0,-12-17 0,4 16 0,-5-15 0,7 6 0,-6-9 0,8-11 0,-2 8 0,-4-18 0,13 18 0,-13-18 0,6 7 0,-9 1 0,1-9 0,-1 20 0,0-9 0,1 0 0,-2 18 0,1-16 0,-1 18 0,-7 1 0,-2-8 0,-1 16 0,-5-16 0,5 8 0,-7-10 0,0-1 0,0 1 0,0 0 0,0 0 0,0-10 0,0 7 0,0-8 0,0 11 0,0 0 0,0 0 0,0 0 0,0 0 0,-8 0 0,6-11 0,-13 8 0,13-8 0,-6 1 0,0 7 0,6-8 0,-6 0 0,0 9 0,6-9 0,-14 11 0,7 0 0,-8 9 0,-1-7 0,2 17 0,-1-8 0,2 18 0,-8-6 0,5 5 0,-12-7 0,13 8 0,-14 0 0,7 2 0,-8 4 0,-1-5 0,1 7 0,0-1 0,8 8 0,1 2 0,1 0 0,-3 5 0,-7-5 0,0 0 0,-10-3 0,-2 1 0,-9-7 0,0 7 0,9-1 0,-6-6 0,15 7 0,-6-1 0,16-3 0,-4 11 0,13-5 0,-12 1 0,4 4 0,-7-11 0,-10 11 0,-14-5 0,0 7 0,-20-9 0,9 7 0,0-7 0,2 9 0,11 0 0,9 0 0,2-7 0,10 6 0,8-7 0,1 8 0,9 0 0,-18 0 0,-3 0 0,-18 0 0,-11-8 0,-2 6 0,-12-7 0,1 9 0,0 0 0,11-8 0,2 6 0,11-6 0,9 8 0,3-7 0,8 5 0,1-5 0,0 7 0,7 0 0,-5 0 0,6 0 0,-8 0 0,-10 0 0,7 0 0,-15 0 0,6 0 0,0 0 0,3 0 0,8 0 0,1 0 0,8 0 0,-6 0 0,13 0 0,-5 0 0,8 0 0,0 0 0,-8 0 0,-2 0 0,-17 0 0,-3 0 0,0 7 0,2-5 0,10 13 0,0-14 0,0 7 0,7-8 0,4 0 0,7 0 0,6-24 0,2-6 0,6 1 0,0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6:02:50.175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3248 144 16383,'-39'0'0,"0"0"0,7 0 0,-9 0 0,6 0 0,-26 0 0,3 0 0,-8 0 0,-8 0 0,-5 0 0,10 0 0,-18 0 0,9 0 0,-2 0 0,15 0 0,0 0 0,-22 0 0,8 0 0,0 0 0,-8 0 0,17 0 0,-3 0 0,19 0 0,-1 0 0,-11 0 0,-2 0 0,1 0 0,0 0 0,-1 0 0,1 0 0,6 0 0,1 0 0,6 4 0,3 1 0,-39 6 0,24-1 0,11 6 0,5-6 0,16 5 0,1-5 0,12 3 0,6-5 0,-7 7 0,6 0 0,-15 1 0,7-1 0,-8 9 0,-10-6 0,7 13 0,-17 6 0,16-2 0,-7 9 0,-1-1 0,8 2 0,-11 21 0,11-11 0,-2 20 0,10-19 0,-8 18 0,15-8 0,-7 12 0,9-1 0,8 0 0,-5-11 0,14 8 0,-6-7 0,8-1 0,0 9 0,0-20 0,0 9 0,0-11 0,0 0 0,0-9 0,0-10 0,0-4 0,0-14 0,0 7 0,0-9 0,0 9 0,0 10 0,0 11 0,8 9 0,3 11 0,7 3 0,1-1 0,0 8 0,7-18 0,-7-1 0,14-5 0,-7-15 0,8 7 0,-1-1 0,1 3 0,9 1 0,-5 6 0,13-14 0,-15 5 0,5-8 0,-9-9 0,1-2 0,-1 1 0,0-6 0,10 6 0,2 0 0,-1-5 0,8 15 0,-7-15 0,9 6 0,-9-8 0,7 9 0,-7-7 0,9 6 0,0-7 0,11 0 0,2 1 0,11 0 0,0 0 0,0 1 0,12-10 0,-9 7 0,9-6 0,-12 8 0,0 1 0,0-1 0,0 0 0,-11 0 0,9-9 0,-9 7 0,11-7 0,0 10 0,12 0 0,4 0 0,-42-14 0,2-1 0,5 1 0,1-2 0,-5-4 0,0 0 0,11 0 0,1 0 0,-6 0 0,1 0 0,6 0 0,0 0 0,-6 0 0,-1 0 0,7 0 0,-2 0 0,-12 0 0,1 0 0,12 0 0,-1 0 0,-11 0 0,-1 0 0,6-5 0,-1 0 0,-5 5 0,-1-2 0,39-16 0,-2 16 0,-11-6 0,-1 8 0,0 0 0,0 0 0,0 0 0,0 0 0,12 0 0,-20 0 0,18 0 0,-21 0 0,1 0 0,-3 0 0,-11 0 0,0 0 0,0 8 0,11-6 0,-9 13 0,20-13 0,-9 15 0,23-15 0,-9 6 0,-30-7 0,1-2 0,2 1 0,0 0 0,0 0 0,1 0 0,-1 0 0,0 0 0,-2 0 0,-1 0 0,29 0 0,11 0 0,-14 0 0,-9 0 0,-4 0 0,1 0 0,-8 0 0,8 0 0,-11 0 0,0 0 0,0 0 0,0 0 0,0 0 0,0 0 0,0 0 0,0 0 0,0 0 0,1 0 0,9 0 0,-7 0 0,8 0 0,0 0 0,2 0 0,23 0 0,-9 0 0,-30 0 0,1 0 0,42 0 0,-41-4 0,0-1 0,40-6 0,-3-9 0,-23 10 0,9-8 0,-20 8 0,9-8 0,-11 0 0,0 1 0,0-9 0,0 6 0,11-6 0,-8 8 0,18-1 0,-18 1 0,-1 8 0,-14 2 0,-9 8 0,1 0 0,-9 0 0,-1 0 0,-9 0 0,0-6 0,8-3 0,2-5 0,18-3 0,2 0 0,9-1 0,0 0 0,-9 1 0,-3 0 0,-9 8 0,-7-4 0,-3 5 0,-7 0 0,-1 1 0,1 1 0,0-2 0,-1-7 0,9 0 0,12-19 0,10 5 0,10-17 0,-2 11 0,-8-8 0,6 5 0,-15 3 0,-1 4 0,-13 13 0,-7-4 0,0 7 0,0 7 0,-7-4 0,5 4 0,-12-14 0,14-12 0,-6-10 0,9-9 0,1-11 0,8-2 0,-7-1 0,17-7 0,-17 18 0,7-8 0,-10 21 0,-1 1 0,0 18 0,-7-7 0,-3 7 0,-6-8 0,0-1 0,0-8 0,0-3 0,0-9 0,0-11 0,0 9 0,0-20 0,0 19 0,0-7 0,0 9 0,0 1 0,0 0 0,0 9 0,0-6 0,0 15 0,-7-6 0,-2 8 0,-16-8 0,7 6 0,-14-6 0,15 17 0,-6-7 0,0 14 0,-2-13 0,-7 12 0,0-13 0,0 6 0,-10-1 0,-2-6 0,-11-5 0,-9-2 0,6-7 0,-17 8 0,20 2 0,-9-1 0,20 3 0,-7 7 0,25 4 0,-14-1 0,24 8 0,-15-14 0,-2 4 0,-2-7 0,-16-2 0,8 1 0,-1 0 0,-7-1 0,7 1 0,-9 7 0,9 2 0,10 9 0,4 7 0,6 2 0,-18 0 0,8 5 0,-28-6 0,5-1 0,-20 7 0,0-7 0,0 9 0,0 0 0,0 0 0,10 0 0,4 0 0,9 0 0,11 0 0,9 0 0,4 0 0,-15 0 0,-24 0 0,-11 0 0,30 0 0,-1 0 0,-41 0 0,40 0 0,0 0 0,0 0 0,0 0 0,-1 0 0,1 0 0,-40 0 0,3 0 0,12 0 0,0 0 0,0 0 0,0 0 0,0 0 0,0 0 0,0 0 0,10 0 0,13-7 0,3 5 0,24-5 0,-12 7 0,22-6 0,-12 4 0,-4-4 0,-10 6 0,-20-9 0,-4 7 0,-22-7 0,9 9 0,30 0 0,-1 0 0,-41 0 0,-1 0 0,4 0 0,12 0 0,0 0 0,0 0 0,0 0 0,0 0 0,0 0 0,-12 0 0,-3 0 0,40 0 0,0 0 0,-40 0 0,2 0 0,24 0 0,-8 0 0,18 0 0,-8 0 0,20 0 0,-17 0 0,14 0 0,-7 0 0,3 0 0,16 0 0,-6 0 0,9 0 0,7 0 0,3 0 0,7 0 0,1 0 0,6 6 0,-5-4 0,-1 10 0,-30-2 0,-1 7 0,-29 10 0,7-6 0,-10 16 0,11-9 0,-9 2 0,29-5 0,-6-8 0,27-1 0,-5 0 0,13-8 0,-5-1 0,8-7 0,-1 0 0,-7 0 0,6 0 0,-15 0 0,15 0 0,-14 0 0,13 0 0,-13 0 0,13 0 0,-13 0 0,13 0 0,-5 0 0,8 0 0,0 0 0,6-6 0,2-10 0,-1-7 0,5 5 0,-5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6:02:39.564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1826 0 16383,'-59'0'0,"-15"0"0,28 0 0,-9 0 0,4 0 0,8 0 0,-10 0 0,-11 0 0,17 0 0,-14 0 0,6 0 0,0 8 0,-9 2 0,11 8 0,0-1 0,0 9 0,0 1 0,-1 9 0,1-1 0,10-1 0,-8 1 0,16-2 0,-6 1 0,9-2 0,-1 0 0,0 10 0,0-8 0,-2 17 0,2-17 0,0 8 0,0-10 0,8 10 0,-7 2 0,13-1 0,-15 8 0,15-7 0,-14 9 0,13 0 0,-5 0 0,7 0 0,0 1 0,1-1 0,0-9 0,7-3 0,-4-9 0,12 1 0,-13-1 0,14 9 0,-6-6 0,-1 16 0,6-17 0,-6 8 0,8-10 0,0 0 0,0 1 0,0-1 0,0 0 0,0 10 0,0-8 0,0 17 0,0-7 0,0 9 0,0 0 0,0 0 0,0 11 0,8-8 0,2 18 0,16-18 0,-5 18 0,13-18 0,-5 18 0,-1-18 0,8 19 0,-6-9 0,7 0 0,0-2 0,-10-11 0,7 0 0,-8-9 0,0-2 0,5-17 0,-6 5 0,-1-12 0,6 12 0,-5-13 0,-1 6 0,7 0 0,-7-6 0,8 14 0,0-14 0,-7 6 0,5-7 0,-13-1 0,13 8 0,-6-6 0,18 7 0,-8-8 0,17 2 0,-7 7 0,9-6 0,0 7 0,0-8 0,0-1 0,1 1 0,-1 0 0,-10-1 0,-1 0 0,-10-8 0,0 5 0,1-12 0,-1 5 0,0 0 0,0-5 0,-7 5 0,5-7 0,4 0 0,0 0 0,17 0 0,-7 0 0,20 0 0,2 0 0,11 0 0,0 0 0,0 0 0,12 0 0,-8-9 0,8-1 0,-12-10 0,-11 2 0,-11 0 0,-5-7 0,-15 7 0,-1-6 0,-4 0 0,-13 8 0,6-14 0,-9 13 0,2-13 0,0 5 0,0-7 0,1-9 0,-1 6 0,9-16 0,-6 17 0,14-17 0,-6 7 0,8-9 0,0 0 0,1 0 0,-1 0 0,2-10 0,-2 7 0,2-8 0,-1 11 0,-9 0 0,6 0 0,-13 0 0,6 0 0,-9 0 0,1 0 0,0 0 0,-8 0 0,5 0 0,-13 9 0,6-7 0,0 7 0,-6-9 0,6 9 0,-8-6 0,0 6 0,0-9 0,0-11 0,0 8 0,0-18 0,0 18 0,0-18 0,0 18 0,0-18 0,0 18 0,0-8 0,-9 1 0,-1 7 0,-8-8 0,0 11 0,-6 9 0,5-7 0,-6 7 0,1 1 0,5-8 0,-12 16 0,13-6 0,-14-1 0,14 8 0,-14-8 0,14 18 0,-12-7 0,6 14 0,-8-6 0,-1 7 0,1 0 0,-9-1 0,6 1 0,-7-1 0,10 8 0,0-6 0,7 14 0,-5-7 0,14 8 0,-7 0 0,9-6 0,-1 4 0,-7-4 0,5 6 0,-5-7 0,-1 6 0,-1-6 0,-1 1 0,-5 4 0,14-4 0,-15-1 0,7 5 0,0-5 0,-7-1 0,7 7 0,-8-7 0,-1 8 0,1 0 0,0 0 0,7-6 0,-5 4 0,14-4 0,-7 6 0,9 0 0,-1 0 0,0 0 0,1 0 0,0 0 0,0 0 0,0 0 0,0 0 0,0 0 0,1 0 0,5-7 0,-4-1 0,4-6 0,0 6 0,1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6:02:44.400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3942 149 16383,'-48'7'0,"7"0"0,0-7 0,8 0 0,1 0 0,-20 0 0,5 0 0,-27 0 0,-4 0 0,-15 0 0,28 0 0,-2 0 0,-32 0 0,34 0 0,1 0 0,-29 0 0,42 0 0,-2 0 0,1 0 0,0 0 0,-29 0 0,-6 8 0,32 2 0,-9 9 0,11-2 0,0 1 0,9-1 0,-7 0 0,7 0 0,0 0 0,3-7 0,-1 5 0,8-13 0,-8 6 0,10-8 0,0 7 0,-10-5 0,8 5 0,-17 1 0,-3-6 0,-2 14 0,-18-6 0,18 0 0,-8 7 0,11-8 0,10 8 0,-8 1 0,16-2 0,-16 2 0,17 5 0,-8-4 0,1 13 0,-3-5 0,-9 8 0,0 0 0,0 1 0,0-1 0,-3 10 0,3-7 0,-4 18 0,3-19 0,7 17 0,-4-17 0,15 5 0,-6-9 0,9 9 0,0-8 0,-2 17 0,2-16 0,-2 16 0,1-8 0,-1 10 0,0 1 0,7-1 0,-5 0 0,13 0 0,-6 0 0,-1 11 0,7-9 0,-7 9 0,9 0 0,8-8 0,-7 18 0,15-18 0,-7 7 0,9-10 0,0 0 0,0-9 0,0 7 0,0 3 0,0 2 0,0 18 0,0-18 0,8 8 0,3 0 0,6-9 0,2 9 0,5-20 0,-5 7 0,12-17 0,-4 17 0,7-7 0,0 0 0,11 9 0,-8-9 0,7 2 0,-1-3 0,-9-11 0,8 2 0,-10-9 0,-7 6 0,5-13 0,-5 12 0,8-12 0,-1 5 0,0-7 0,1 8 0,-1-6 0,0 5 0,0-7 0,-7-1 0,5 1 0,-13-1 0,13 1 0,-6 0 0,1-1 0,14 2 0,-12-2 0,7 1 0,-4 0 0,-6 0 0,1-7 0,-3 4 0,-7-11 0,-1 4 0,1-6 0,-1 7 0,9-5 0,1 11 0,18-11 0,-8 12 0,8-12 0,-1 13 0,3-5 0,9 8 0,0-1 0,0 1 0,0 0 0,11 0 0,-8 0 0,7-8 0,-19 5 0,7-5 0,-16-1 0,15-1 0,-15-1 0,7-5 0,-10 5 0,9-7 0,-6 0 0,6 0 0,1 8 0,2-6 0,9 14 0,0-14 0,11 14 0,2-5 0,11 0 0,0 6 0,12-6 0,-9 0 0,9 7 0,-12-16 0,-10 14 0,-3-14 0,-11 6 0,0-8 0,0 0 0,11 0 0,-9 0 0,20 0 0,-9 0 0,11 0 0,0 0 0,-11 0 0,9 0 0,-9 0 0,11 0 0,-10 8 0,7-6 0,-18 14 0,18-14 0,-18 13 0,18-13 0,-7 15 0,10-6 0,0-1 0,0 7 0,0-6 0,0 0 0,0 6 0,0-15 0,0 7 0,0-1 0,0 3 0,0 0 0,-10-3 0,-4 0 0,-10-6 0,1 14 0,-1-14 0,-10 5 0,-1-7 0,-1 8 0,-6-6 0,7 6 0,-10-8 0,0 7 0,10-5 0,-8 5 0,8-7 0,-1 0 0,3 0 0,0 0 0,7 0 0,-7 0 0,-1-7 0,8-3 0,-16-6 0,16-9 0,-17 6 0,8-5 0,-10 8 0,0 0 0,-8 7 0,-1-5 0,-9 12 0,1-11 0,0 12 0,-7-12 0,4-1 0,-4-2 0,15-13 0,2-5 0,8 0 0,14-30 0,-10 16 0,21-20 0,-21 14 0,17 7 0,-17-4 0,-2 5 0,-2 3 0,-8 1 0,1 1 0,5 6 0,-12-16 0,12 17 0,-12-17 0,4 16 0,-5-15 0,7 6 0,-6-9 0,8-11 0,-2 8 0,-4-18 0,13 18 0,-13-18 0,6 7 0,-9 1 0,1-9 0,-1 20 0,0-9 0,1 0 0,-2 18 0,1-16 0,-1 18 0,-7 1 0,-2-8 0,-1 16 0,-5-16 0,5 8 0,-7-10 0,0-1 0,0 1 0,0 0 0,0 0 0,0-10 0,0 7 0,0-8 0,0 11 0,0 0 0,0 0 0,0 0 0,0 0 0,-8 0 0,6-11 0,-13 8 0,13-8 0,-6 1 0,0 7 0,6-8 0,-6 0 0,0 9 0,6-9 0,-14 11 0,7 0 0,-8 9 0,-1-7 0,2 17 0,-1-8 0,2 18 0,-8-6 0,5 5 0,-12-7 0,13 8 0,-14 0 0,7 2 0,-8 4 0,-1-5 0,1 7 0,0-1 0,8 8 0,1 2 0,1 0 0,-3 5 0,-7-5 0,0 0 0,-10-3 0,-2 1 0,-9-7 0,0 7 0,9-1 0,-6-6 0,15 7 0,-6-1 0,16-3 0,-4 11 0,13-5 0,-12 1 0,4 4 0,-7-11 0,-10 11 0,-14-5 0,0 7 0,-20-9 0,9 7 0,0-7 0,2 9 0,11 0 0,9 0 0,2-7 0,10 6 0,8-7 0,1 8 0,9 0 0,-18 0 0,-3 0 0,-18 0 0,-11-8 0,-2 6 0,-12-7 0,1 9 0,0 0 0,11-8 0,2 6 0,11-6 0,9 8 0,3-7 0,8 5 0,1-5 0,0 7 0,7 0 0,-5 0 0,6 0 0,-8 0 0,-10 0 0,7 0 0,-15 0 0,6 0 0,0 0 0,3 0 0,8 0 0,1 0 0,8 0 0,-6 0 0,13 0 0,-5 0 0,8 0 0,0 0 0,-8 0 0,-2 0 0,-17 0 0,-3 0 0,0 7 0,2-5 0,10 13 0,0-14 0,0 7 0,7-8 0,4 0 0,7 0 0,6-24 0,2-6 0,6 1 0,0 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6:02:50.175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3248 144 16383,'-39'0'0,"0"0"0,7 0 0,-9 0 0,6 0 0,-26 0 0,3 0 0,-8 0 0,-8 0 0,-5 0 0,10 0 0,-18 0 0,9 0 0,-2 0 0,15 0 0,0 0 0,-22 0 0,8 0 0,0 0 0,-8 0 0,17 0 0,-3 0 0,19 0 0,-1 0 0,-11 0 0,-2 0 0,1 0 0,0 0 0,-1 0 0,1 0 0,6 0 0,1 0 0,6 4 0,3 1 0,-39 6 0,24-1 0,11 6 0,5-6 0,16 5 0,1-5 0,12 3 0,6-5 0,-7 7 0,6 0 0,-15 1 0,7-1 0,-8 9 0,-10-6 0,7 13 0,-17 6 0,16-2 0,-7 9 0,-1-1 0,8 2 0,-11 21 0,11-11 0,-2 20 0,10-19 0,-8 18 0,15-8 0,-7 12 0,9-1 0,8 0 0,-5-11 0,14 8 0,-6-7 0,8-1 0,0 9 0,0-20 0,0 9 0,0-11 0,0 0 0,0-9 0,0-10 0,0-4 0,0-14 0,0 7 0,0-9 0,0 9 0,0 10 0,0 11 0,8 9 0,3 11 0,7 3 0,1-1 0,0 8 0,7-18 0,-7-1 0,14-5 0,-7-15 0,8 7 0,-1-1 0,1 3 0,9 1 0,-5 6 0,13-14 0,-15 5 0,5-8 0,-9-9 0,1-2 0,-1 1 0,0-6 0,10 6 0,2 0 0,-1-5 0,8 15 0,-7-15 0,9 6 0,-9-8 0,7 9 0,-7-7 0,9 6 0,0-7 0,11 0 0,2 1 0,11 0 0,0 0 0,0 1 0,12-10 0,-9 7 0,9-6 0,-12 8 0,0 1 0,0-1 0,0 0 0,-11 0 0,9-9 0,-9 7 0,11-7 0,0 10 0,12 0 0,4 0 0,-42-14 0,2-1 0,5 1 0,1-2 0,-5-4 0,0 0 0,11 0 0,1 0 0,-6 0 0,1 0 0,6 0 0,0 0 0,-6 0 0,-1 0 0,7 0 0,-2 0 0,-12 0 0,1 0 0,12 0 0,-1 0 0,-11 0 0,-1 0 0,6-5 0,-1 0 0,-5 5 0,-1-2 0,39-16 0,-2 16 0,-11-6 0,-1 8 0,0 0 0,0 0 0,0 0 0,0 0 0,12 0 0,-20 0 0,18 0 0,-21 0 0,1 0 0,-3 0 0,-11 0 0,0 0 0,0 8 0,11-6 0,-9 13 0,20-13 0,-9 15 0,23-15 0,-9 6 0,-30-7 0,1-2 0,2 1 0,0 0 0,0 0 0,1 0 0,-1 0 0,0 0 0,-2 0 0,-1 0 0,29 0 0,11 0 0,-14 0 0,-9 0 0,-4 0 0,1 0 0,-8 0 0,8 0 0,-11 0 0,0 0 0,0 0 0,0 0 0,0 0 0,0 0 0,0 0 0,0 0 0,0 0 0,1 0 0,9 0 0,-7 0 0,8 0 0,0 0 0,2 0 0,23 0 0,-9 0 0,-30 0 0,1 0 0,42 0 0,-41-4 0,0-1 0,40-6 0,-3-9 0,-23 10 0,9-8 0,-20 8 0,9-8 0,-11 0 0,0 1 0,0-9 0,0 6 0,11-6 0,-8 8 0,18-1 0,-18 1 0,-1 8 0,-14 2 0,-9 8 0,1 0 0,-9 0 0,-1 0 0,-9 0 0,0-6 0,8-3 0,2-5 0,18-3 0,2 0 0,9-1 0,0 0 0,-9 1 0,-3 0 0,-9 8 0,-7-4 0,-3 5 0,-7 0 0,-1 1 0,1 1 0,0-2 0,-1-7 0,9 0 0,12-19 0,10 5 0,10-17 0,-2 11 0,-8-8 0,6 5 0,-15 3 0,-1 4 0,-13 13 0,-7-4 0,0 7 0,0 7 0,-7-4 0,5 4 0,-12-14 0,14-12 0,-6-10 0,9-9 0,1-11 0,8-2 0,-7-1 0,17-7 0,-17 18 0,7-8 0,-10 21 0,-1 1 0,0 18 0,-7-7 0,-3 7 0,-6-8 0,0-1 0,0-8 0,0-3 0,0-9 0,0-11 0,0 9 0,0-20 0,0 19 0,0-7 0,0 9 0,0 1 0,0 0 0,0 9 0,0-6 0,0 15 0,-7-6 0,-2 8 0,-16-8 0,7 6 0,-14-6 0,15 17 0,-6-7 0,0 14 0,-2-13 0,-7 12 0,0-13 0,0 6 0,-10-1 0,-2-6 0,-11-5 0,-9-2 0,6-7 0,-17 8 0,20 2 0,-9-1 0,20 3 0,-7 7 0,25 4 0,-14-1 0,24 8 0,-15-14 0,-2 4 0,-2-7 0,-16-2 0,8 1 0,-1 0 0,-7-1 0,7 1 0,-9 7 0,9 2 0,10 9 0,4 7 0,6 2 0,-18 0 0,8 5 0,-28-6 0,5-1 0,-20 7 0,0-7 0,0 9 0,0 0 0,0 0 0,10 0 0,4 0 0,9 0 0,11 0 0,9 0 0,4 0 0,-15 0 0,-24 0 0,-11 0 0,30 0 0,-1 0 0,-41 0 0,40 0 0,0 0 0,0 0 0,0 0 0,-1 0 0,1 0 0,-40 0 0,3 0 0,12 0 0,0 0 0,0 0 0,0 0 0,0 0 0,0 0 0,0 0 0,10 0 0,13-7 0,3 5 0,24-5 0,-12 7 0,22-6 0,-12 4 0,-4-4 0,-10 6 0,-20-9 0,-4 7 0,-22-7 0,9 9 0,30 0 0,-1 0 0,-41 0 0,-1 0 0,4 0 0,12 0 0,0 0 0,0 0 0,0 0 0,0 0 0,0 0 0,-12 0 0,-3 0 0,40 0 0,0 0 0,-40 0 0,2 0 0,24 0 0,-8 0 0,18 0 0,-8 0 0,20 0 0,-17 0 0,14 0 0,-7 0 0,3 0 0,16 0 0,-6 0 0,9 0 0,7 0 0,3 0 0,7 0 0,1 0 0,6 6 0,-5-4 0,-1 10 0,-30-2 0,-1 7 0,-29 10 0,7-6 0,-10 16 0,11-9 0,-9 2 0,29-5 0,-6-8 0,27-1 0,-5 0 0,13-8 0,-5-1 0,8-7 0,-1 0 0,-7 0 0,6 0 0,-15 0 0,15 0 0,-14 0 0,13 0 0,-13 0 0,13 0 0,-13 0 0,13 0 0,-5 0 0,8 0 0,0 0 0,6-6 0,2-10 0,-1-7 0,5 5 0,-5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5:50.06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977 78 16383,'-33'0'0,"-1"0"0,16 0 0,1 0 0,-4 0 0,4 0 0,0 0 0,-5 0 0,11 0 0,-5 0 0,0 0 0,4 0 0,-3 0 0,-1 0 0,-1 0 0,0 0 0,-5 0 0,5 0 0,0 0 0,-4 0 0,4 5 0,-6-3 0,0 3 0,6-1 0,-4-3 0,4 9 0,-6-9 0,0 9 0,6-4 0,-4 5 0,4 0 0,0-5 0,-5 4 0,5-3 0,-5 4 0,4 5 0,-3-3 0,3 9 0,-5-5 0,1 6 0,-1-1 0,5 1 0,-3 0 0,8 6 0,-4-5 0,5 6 0,-5-1 0,4-5 0,1 5 0,1 0 0,4 2 0,0 6 0,-3-6 0,9 5 0,-4-5 0,5 6 0,0-6 0,0 4 0,0-10 0,0 10 0,0-4 0,0 0 0,0-2 0,5 0 0,1-4 0,11 4 0,2 0 0,-1-5 0,4 0 0,-4-2 0,5-4 0,-1-1 0,1 5 0,6-9 0,-5 3 0,6 1 0,-8-4 0,1 3 0,6-4 0,-5-1 0,12 1 0,-12 0 0,5 0 0,0 0 0,-4-1 0,10 1 0,-10 0 0,10 0 0,-4-5 0,0 3 0,21 2 0,-23 1 0,17 0 0,-24-3 0,1-4 0,-1 5 0,1 1 0,0-1 0,-6 0 0,4 0 0,-4 0 0,6 5 0,-6-4 0,4 10 0,-9-11 0,4 11 0,-5-5 0,1 5 0,-1 1 0,0 0 0,1-1 0,-1 1 0,1 6 0,-6-4 0,5 10 0,-9-4 0,3 0 0,0-2 0,-4-6 0,4 0 0,-5-1 0,0 7 0,0-4 0,0 4 0,0-7 0,0 1 0,0 0 0,0-1 0,0 1 0,0 0 0,0 0 0,-5-1 0,-1 1 0,-5 0 0,-1-1 0,2-5 0,-7 5 0,0-5 0,-12 7 0,-3 6 0,-6-3 0,-8 6 0,5-1 0,-12-3 0,13-3 0,-5-1 0,8-6 0,6 0 0,-5-1 0,12-7 0,-5 1 0,6-1 0,1 0 0,-1 1 0,0-6 0,6-1 0,-4-5 0,4 0 0,-6 0 0,0 0 0,-6 0 0,5 0 0,-12 0 0,5 0 0,1-10 0,0 3 0,1-16 0,10 11 0,-8-5 0,9 1 0,1 4 0,1-10 0,6 11 0,-2-11 0,2 5 0,-2-6 0,1 1 0,0-1 0,-1 0 0,6 1 0,-4-1 0,9 6 0,-9 1 0,9 6 0,-4 0 0,5-1 0,0-4 0,0 3 0,0-9 0,0 4 0,0-6 0,0-6 0,0 4 0,0-4 0,0 0 0,5 5 0,2-12 0,5 12 0,0-12 0,0 5 0,5 0 0,-4-4 0,4 10 0,-5-4 0,5 0 0,1 5 0,1-5 0,2 6 0,-3 0 0,-1 1 0,5-1 0,-5 5 0,6-3 0,0 3 0,-1-5 0,1 6 0,0-5 0,-1 5 0,1-6 0,0 5 0,7-11 0,-5 10 0,5-12 0,-7 8 0,0 1 0,-6-1 0,5 5 0,-10-3 0,5 3 0,-6 1 0,5-4 0,-4 4 0,5-12 0,-6 4 0,1-4 0,0 6 0,-1 1 0,0-1 0,1 0 0,-1 1 0,0-1 0,1 0 0,-1-6 0,1-2 0,1-6 0,-1 6 0,0-4 0,0 4 0,0 0 0,0-4 0,0 10 0,0-10 0,-1 10 0,-4-10 0,3 10 0,-8-4 0,3 6 0,-5 1 0,4 4 0,-3-3 0,4 4 0,-5-12 0,5 5 0,-4-6 0,4 1 0,0-12 0,-4 8 0,5-6 0,-6 16 0,0 0 0,0 6 0,0-4 0,0 4 0,0 0 0,0-5 0,0 11 0,0-5 0,0 6 0,0-1 0,0 1 0,0 0 0,-9 1 0,2 3 0,-8-3 0,5 3 0,0 1 0,0 0 0,-1 0 0,1 4 0,1-3 0,-1 4 0,0-5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5:50.06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977 78 16383,'-33'0'0,"-1"0"0,16 0 0,1 0 0,-4 0 0,4 0 0,0 0 0,-5 0 0,11 0 0,-5 0 0,0 0 0,4 0 0,-3 0 0,-1 0 0,-1 0 0,0 0 0,-5 0 0,5 0 0,0 0 0,-4 0 0,4 5 0,-6-3 0,0 3 0,6-1 0,-4-3 0,4 9 0,-6-9 0,0 9 0,6-4 0,-4 5 0,4 0 0,0-5 0,-5 4 0,5-3 0,-5 4 0,4 5 0,-3-3 0,3 9 0,-5-5 0,1 6 0,-1-1 0,5 1 0,-3 0 0,8 6 0,-4-5 0,5 6 0,-5-1 0,4-5 0,1 5 0,1 0 0,4 2 0,0 6 0,-3-6 0,9 5 0,-4-5 0,5 6 0,0-6 0,0 4 0,0-10 0,0 10 0,0-4 0,0 0 0,0-2 0,5 0 0,1-4 0,11 4 0,2 0 0,-1-5 0,4 0 0,-4-2 0,5-4 0,-1-1 0,1 5 0,6-9 0,-5 3 0,6 1 0,-8-4 0,1 3 0,6-4 0,-5-1 0,12 1 0,-12 0 0,5 0 0,0 0 0,-4-1 0,10 1 0,-10 0 0,10 0 0,-4-5 0,0 3 0,21 2 0,-23 1 0,17 0 0,-24-3 0,1-4 0,-1 5 0,1 1 0,0-1 0,-6 0 0,4 0 0,-4 0 0,6 5 0,-6-4 0,4 10 0,-9-11 0,4 11 0,-5-5 0,1 5 0,-1 1 0,0 0 0,1-1 0,-1 1 0,1 6 0,-6-4 0,5 10 0,-9-4 0,3 0 0,0-2 0,-4-6 0,4 0 0,-5-1 0,0 7 0,0-4 0,0 4 0,0-7 0,0 1 0,0 0 0,0-1 0,0 1 0,0 0 0,0 0 0,-5-1 0,-1 1 0,-5 0 0,-1-1 0,2-5 0,-7 5 0,0-5 0,-12 7 0,-3 6 0,-6-3 0,-8 6 0,5-1 0,-12-3 0,13-3 0,-5-1 0,8-6 0,6 0 0,-5-1 0,12-7 0,-5 1 0,6-1 0,1 0 0,-1 1 0,0-6 0,6-1 0,-4-5 0,4 0 0,-6 0 0,0 0 0,-6 0 0,5 0 0,-12 0 0,5 0 0,1-10 0,0 3 0,1-16 0,10 11 0,-8-5 0,9 1 0,1 4 0,1-10 0,6 11 0,-2-11 0,2 5 0,-2-6 0,1 1 0,0-1 0,-1 0 0,6 1 0,-4-1 0,9 6 0,-9 1 0,9 6 0,-4 0 0,5-1 0,0-4 0,0 3 0,0-9 0,0 4 0,0-6 0,0-6 0,0 4 0,0-4 0,0 0 0,5 5 0,2-12 0,5 12 0,0-12 0,0 5 0,5 0 0,-4-4 0,4 10 0,-5-4 0,5 0 0,1 5 0,1-5 0,2 6 0,-3 0 0,-1 1 0,5-1 0,-5 5 0,6-3 0,0 3 0,-1-5 0,1 6 0,0-5 0,-1 5 0,1-6 0,0 5 0,7-11 0,-5 10 0,5-12 0,-7 8 0,0 1 0,-6-1 0,5 5 0,-10-3 0,5 3 0,-6 1 0,5-4 0,-4 4 0,5-12 0,-6 4 0,1-4 0,0 6 0,-1 1 0,0-1 0,1 0 0,-1 1 0,0-1 0,1 0 0,-1-6 0,1-2 0,1-6 0,-1 6 0,0-4 0,0 4 0,0 0 0,0-4 0,0 10 0,0-10 0,-1 10 0,-4-10 0,3 10 0,-8-4 0,3 6 0,-5 1 0,4 4 0,-3-3 0,4 4 0,-5-12 0,5 5 0,-4-6 0,4 1 0,0-12 0,-4 8 0,5-6 0,-6 16 0,0 0 0,0 6 0,0-4 0,0 4 0,0 0 0,0-5 0,0 11 0,0-5 0,0 6 0,0-1 0,0 1 0,0 0 0,-9 1 0,2 3 0,-8-3 0,5 3 0,0 1 0,0 0 0,-1 0 0,1 4 0,1-3 0,-1 4 0,0-5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9:31.180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0 1 16383,'31'12'0,"1"8"0,-15-8 0,5 6 0,8-1 0,-6-1 0,5-3 0,-6 9 0,-1-10 0,1 10 0,-1-10 0,-4 4 0,3-5 0,-10 0 0,5-1 0,-6 1 0,1-1 0,-1 0 0,0-4 0,-4 3 0,3-4 0,-8 4 0,7 1 0,-7 0 0,9 1 0,-5-1 0,1 0 0,3 0 0,-3 0 0,-1 1 0,4-1 0,-3 0 0,4 0 0,1 1 0,-1 4 0,1-3 0,-1 4 0,1-6 0,-1 0 0,-4 0 0,3 6 0,-3-4 0,5 4 0,-1-6 0,-4 0 0,3 0 0,-4 1 0,6-1 0,-1 0 0,0 0 0,-4 1 0,3-1 0,-3 0 0,-1 0 0,4 0 0,-3 0 0,4 0 0,0-5 0,-5 4 0,4-3 0,-4 3 0,5 1 0,-1-1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9:32.543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1 722 16383,'11'-28'0,"0"-8"0,0 23 0,1-15 0,-7 16 0,11-9 0,-9 9 0,9-9 0,0 4 0,-4 0 0,17-13 0,-10 11 0,12-11 0,-8 7 0,-1 5 0,1-3 0,6 2 0,-5 1 0,6 1 0,-13 6 0,4 0 0,-4-5 0,0 4 0,5-4 0,-5 5 0,0 0 0,4 0 0,-9 1 0,9-2 0,-9 2 0,3-1 0,1 6 0,-4-4 0,3 3 0,-4-4 0,4-1 0,-3 1 0,4-1 0,0 0 0,-5 1 0,11-1 0,-10-5 0,4 4 0,0-5 0,-5 7 0,5 4 0,-6-3 0,-4 3 0,3 1 0,-3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9:31.180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0 1 16383,'31'12'0,"1"8"0,-15-8 0,5 6 0,8-1 0,-6-1 0,5-3 0,-6 9 0,-1-10 0,1 10 0,-1-10 0,-4 4 0,3-5 0,-10 0 0,5-1 0,-6 1 0,1-1 0,-1 0 0,0-4 0,-4 3 0,3-4 0,-8 4 0,7 1 0,-7 0 0,9 1 0,-5-1 0,1 0 0,3 0 0,-3 0 0,-1 1 0,4-1 0,-3 0 0,4 0 0,1 1 0,-1 4 0,1-3 0,-1 4 0,1-6 0,-1 0 0,-4 0 0,3 6 0,-3-4 0,5 4 0,-1-6 0,-4 0 0,3 0 0,-4 1 0,6-1 0,-1 0 0,0 0 0,-4 1 0,3-1 0,-3 0 0,-1 0 0,4 0 0,-3 0 0,4 0 0,0-5 0,-5 4 0,4-3 0,-4 3 0,5 1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9:32.543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1 722 16383,'11'-28'0,"0"-8"0,0 23 0,1-15 0,-7 16 0,11-9 0,-9 9 0,9-9 0,0 4 0,-4 0 0,17-13 0,-10 11 0,12-11 0,-8 7 0,-1 5 0,1-3 0,6 2 0,-5 1 0,6 1 0,-13 6 0,4 0 0,-4-5 0,0 4 0,5-4 0,-5 5 0,0 0 0,4 0 0,-9 1 0,9-2 0,-9 2 0,3-1 0,1 6 0,-4-4 0,3 3 0,-4-4 0,4-1 0,-3 1 0,4-1 0,0 0 0,-5 1 0,11-1 0,-10-5 0,4 4 0,0-5 0,-5 7 0,5 4 0,-6-3 0,-4 3 0,3 1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3:32.58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1 1 16383,'61'0'0,"18"0"0,-16 0 0,24 0 0,-28 4 0,0 0 0,19-3 0,-22 6 0,1 1 0,22 0 0,1 0 0,13 5 0,-23-5 0,14 6 0,-23-1 0,13 1 0,-23-7 0,14-1 0,-13-6 0,-2 0 0,-2 0 0,-12 5 0,11-4 0,-11 4 0,5 0 0,0 2 0,-5-1 0,5 5 0,-13-5 0,5 5 0,-11 0 0,11 0 0,-5 0 0,0-5 0,5 4 0,-5-3 0,6 4 0,-6 0 0,5-5 0,-5 4 0,0-4 0,5 0 0,-11 3 0,11-3 0,-11 5 0,11 0 0,-5-5 0,6-1 0,0-5 0,0 0 0,0 0 0,7 0 0,-5 0 0,12 0 0,-12 0 0,12 0 0,-6 0 0,1 0 0,5 0 0,-13 0 0,13 5 0,-5-3 0,0 8 0,4-8 0,-4 8 0,7-3 0,7 6 0,-6-1 0,6 1 0,-7 0 0,-1-1 0,1 0 0,-1-5 0,1-1 0,-8-6 0,-1 0 0,-7 0 0,-11 0 0,9 0 0,-2 0 0,12 0 0,16 0 0,-7 0 0,23 0 0,5 0 0,-25 3 0,1 1 0,37 4 0,-39-4 0,-2 1 0,37 7 0,1-10 0,6 11 0,-8-11 0,-9 4 0,-26-5 0,0-2 0,14 1 0,28 0 0,-35 0 0,8 0 0,-1 0 0,-7 0 0,5 0 0,-12 0 0,-3 0 0,-1 6 0,-12-5 0,-1 5 0,-3-6 0,-9 4 0,3-3 0,-10 4 0,6-5 0,14 0 0,13 0 0,18 6 0,0 1 0,8 7 0,-6 0 0,15 0 0,-15-1 0,6 1 0,0 0 0,-13-7 0,11 6 0,-22-12 0,6 11 0,-7-11 0,0 5 0,-8-1 0,-1-4 0,0 4 0,-11 0 0,10-4 0,-12 3 0,0 1 0,-1-4 0,-7 4 0,1-5 0,0 0 0,0 0 0,-6 0 0,5 0 0,-5 0 0,1 0 0,3 0 0,-3 0 0,11 0 0,-5 4 0,4-3 0,1 4 0,-5-5 0,5 5 0,0-4 0,1 3 0,6 1 0,-6-3 0,12 8 0,-10-8 0,10 3 0,-5 0 0,-1-4 0,-6 9 0,-1-9 0,-1 4 0,-3-1 0,3 2 0,-5 0 0,0 3 0,-1-3 0,1 4 0,6 1 0,-10-1 0,8-4 0,-9 3 0,4-3 0,1-1 0,0 5 0,-1-9 0,-4 3 0,4-4 0,-5 0 0,1 0 0,3 0 0,-8 4 0,9-2 0,-10 2 0,10-4 0,-10 4 0,10-3 0,-5 3 0,6-4 0,-5 0 0,3 0 0,-8 0 0,8 0 0,-3 0 0,4 0 0,1 0 0,0 0 0,0 0 0,-1 0 0,1 0 0,-5 4 0,3-3 0,-3 3 0,5-4 0,-1 0 0,1 0 0,-5 5 0,3-4 0,-8 7 0,8-7 0,-3 8 0,0-4 0,-2 1 0,0 2 0,-3-6 0,3 6 0,-4-7 0,-1 3 0,0 1 0,1-4 0,-1 3 0,0 0 0,0 1 0,1 0 0,-1 3 0,0-3 0,0 0 0,1 3 0,-1-7 0,0 8 0,1-4 0,-1 4 0,0 1 0,1-1 0,4-4 0,-3 4 0,3-4 0,-4 0 0,-1 3 0,0-2 0,1-1 0,-1 3 0,0-3 0,1 0 0,-1 4 0,0-8 0,1 7 0,-1-7 0,-4 7 0,4-2 0,-8 3 0,7 0 0,-7-1 0,3 1 0,0 0 0,-3 0 0,3 0 0,-4 1 0,4-1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2T07:32:16.112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294 81 16383,'-61'6'0,"0"-1"0,-38 6 0,96-5 0,3 1 0,-10 4 0,8-3 0,-8 6 0,6-2 0,0 0 0,-3 3 0,6-3 0,-3 4 0,4-3 0,0 2 0,0-7 0,0 7 0,0-7 0,0 7 0,0-6 0,0 6 0,0-7 0,0 3 0,0 0 0,0-3 0,0 3 0,0 0 0,0 0 0,0 0 0,0-1 0,0-3 0,0 3 0,0 1 0,0 0 0,0 0 0,0-4 0,0 4 0,0-3 0,3 4 0,1-2 0,0-2 0,3 3 0,-6-4 0,5 0 0,1 3 0,1-1 0,0 1 0,-2-3 0,-2-3 0,7 6 0,-3-5 0,2 2 0,-3-1 0,0-5 0,10 8 0,-7-4 0,10 6 0,-8-7 0,-1 2 0,0-2 0,-4 0 0,1 3 0,3-6 0,0 5 0,1-2 0,-1 0 0,-4-1 0,3-3 0,-2 0 0,5 0 0,-5 0 0,6 0 0,1 0 0,2 0 0,2 0 0,-3 0 0,7 0 0,-5 0 0,5 0 0,-7 0 0,0 0 0,0 0 0,0 0 0,-4 0 0,3 0 0,1 0 0,-3 0 0,5 0 0,-3 0 0,5 0 0,0 0 0,-5 0 0,-1 0 0,-6 0 0,3 0 0,-1-3 0,-2-3 0,-1-2 0,-1-2 0,-2 2 0,4-3 0,-4 3 0,3-7 0,-3 7 0,1-7 0,1 3 0,-5 0 0,2-3 0,-3 7 0,0-7 0,0 6 0,0-6 0,0 7 0,0-7 0,0 0 0,0 2 0,0-5 0,0 9 0,0-5 0,0-8 0,0 0 0,0-5 0,0 8 0,0 3 0,0 0 0,0-3 0,0 2 0,0-2 0,0 4 0,-3-1 0,2 5 0,-5 0 0,2 4 0,0 0 0,-9-4 0,7 3 0,-12-7 0,10 7 0,-8 0 0,5 1 0,-1 3 0,-3 0 0,6-2 0,-2 5 0,4-2 0,-6 3 0,0 0 0,-2 0 0,-7 0 0,-3 0 0,-8 0 0,8 0 0,7 0 0,11 0 0,0 0 0,-4 0 0,4 0 0,-8 0 0,-14 3 0,2 5 0,-8 1 0,12-1 0,4 2 0,-5-4 0,-10 14 0,11-9 0,-5 6 0,20-10 0,-7 5 0,7-4 0,-21 28 0,17-19 0,-13 20 0,13-14 0,7 2 0,-6-1 0,11-1 0,-4-5 0,4-6 0,0 5 0,4-5 0,0-1 0,4 1 0,3-5 0,1 1 0,4 0 0,14 7 0,-10-5 0,10 1 0,-10-7 0,2-4 0,5 0 0,10 0 0,-2 0 0,3 0 0,-6 0 0,-5 0 0,-5-4 0,3-1 0,-3-3 0,0-1 0,-2 1 0,-4-4 0,0 7 0,0-9 0,-4 13 0,-2-9 0,-6 6 0,-1-6 0,-3-2 0,0 1 0,0 1 0,0 2 0,0-2 0,-6 2 0,-7 1 0,-8 0 0,-6 2 0,2 0 0,-1-3 0,1 7 0,3-6 0,-7 6 0,11-2 0,-2 3 0,9 0 0,4 0 0,-3 0 0,2 3 0,-3 1 0,4 3 0,-1 4 0,4-2 0,-3 6 0,3-7 0,-4 7 0,4-7 0,0 7 0,4-6 0,0 2 0,0-1 0,3-2 0,8-1 0,2-4 0,11-3 0,-7 0 0,4 0 0,0 0 0,-4 0 0,15 0 0,-13 0 0,8 0 0,-11 0 0,4-8 0,-3-1 0,4-7 0,-5 0 0,4-12 0,-3 9 0,6-18 0,-10 22 0,-2-13 0,-8 20 0,-3-6 0,0 7 0,0-4 0,0 2 0,0-6 0,0-14 0,0 13 0,-3-16 0,-1 21 0,-8-2 0,1-4 0,-1 8 0,-5-15 0,8 14 0,-8-10 0,9 12 0,-3 1 0,4 0 0,0 6 0,-4-6 0,-1 4 0,0-2 0,2-1 0,3 5 0,-7-2 0,-1 3 0,-4 0 0,4-3 0,4 2 0,-4-3 0,6 4 0,-5 0 0,7 0 0,0-3 0,-7 3 0,5-3 0,-10 3 0,11 0 0,-3 0 0,0 0 0,-1 0 0,0 0 0,1 0 0,0 0 0,-8 0 0,5 0 0,-8 0 0,14 0 0,-3 0 0,0 0 0,3 0 0,-2 0 0,0 6 0,-2-1 0,1 6 0,0-4 0,3 1 0,1-1 0,0 0 0,3 0 0,1 3 0,3-2 0,-3 2 0,-1 0 0,-4-1 0,1 5 0,-4 5 0,6-6 0,-6 9 0,10-13 0,-3 2 0,1-4 0,2 3 0,-2-2 0,3 6 0,-7-2 0,5 4 0,-5-4 0,7 0 0,0-5 0,0 3 0,0-2 0,0 3 0,0-1 0,0-2 0,0 2 0,0 8 0,0-4 0,0 4 0,0 0 0,0-5 0,0 3 0,0-5 0,0 0 0,0-3 0,0 3 0,3 0 0,1-3 0,7 9 0,-6-9 0,4 3 0,-5-5 0,3 1 0,1 1 0,-5 2 0,4-3 0,-3 1 0,3 2 0,-3-2 0,3 6 0,-7-6 0,7 2 0,-4-3 0,4 0 0,0 4 0,-3-3 0,3 3 0,-3-4 0,0 0 0,6 0 0,-9 1 0,12-4 0,-8 2 0,5-5 0,4 9 0,-5-9 0,6 9 0,-8-9 0,4 6 0,-3-3 0,4 1 0,-1 1 0,-3-5 0,3 6 0,-3-6 0,2 6 0,-1-7 0,2 4 0,0-4 0,-3 0 0,3 0 0,0 0 0,-3 0 0,2 0 0,0 0 0,-2 0 0,3 0 0,-1 0 0,-2 0 0,6 0 0,5 0 0,3 0 0,9 0 0,-9 0 0,1 0 0,-11 0 0,-1 0 0,-3 0 0,2 0 0,-2 0 0,2 0 0,1 0 0,1 0 0,-1-3 0,0 2 0,-1-9 0,-2 9 0,3-6 0,-4-2 0,-3 3 0,-1-7 0,-3 2 0,0 2 0,0-10 0,0 6 0,4-11 0,-3 6 0,3-6 0,-4 2 0,0-4 0,0 4 0,0 2 0,0 4 0,-18-16 0,7 11 0,-12-12 0,7 20 0,4-2 0,0 6 0,-4-6 0,0 6 0,-1-3 0,-9 4 0,0-1 0,-2 0 0,-3 0 0,5 4 0,5 2 0,1 3 0,8 0 0,-3 0 0,7 0 0,-7 0 0,6 0 0,-13 0 0,8 0 0,-5 0 0,4 3 0,7-2 0,-3 6 0,4-3 0,30 0 0,-7-1 0,33-3 0,-21-4 0,4-1 0,-10-3 0,-1-4 0,-9 7 0,3-6 0,-6 7 0,2-1 0,-4 2 0,-16-10 0,9 9 0,-14-9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2T07:32:16.112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294 81 16383,'-61'6'0,"0"-1"0,-38 6 0,96-5 0,3 1 0,-10 4 0,8-3 0,-8 6 0,6-2 0,0 0 0,-3 3 0,6-3 0,-3 4 0,4-3 0,0 2 0,0-7 0,0 7 0,0-7 0,0 7 0,0-6 0,0 6 0,0-7 0,0 3 0,0 0 0,0-3 0,0 3 0,0 0 0,0 0 0,0 0 0,0-1 0,0-3 0,0 3 0,0 1 0,0 0 0,0 0 0,0-4 0,0 4 0,0-3 0,3 4 0,1-2 0,0-2 0,3 3 0,-6-4 0,5 0 0,1 3 0,1-1 0,0 1 0,-2-3 0,-2-3 0,7 6 0,-3-5 0,2 2 0,-3-1 0,0-5 0,10 8 0,-7-4 0,10 6 0,-8-7 0,-1 2 0,0-2 0,-4 0 0,1 3 0,3-6 0,0 5 0,1-2 0,-1 0 0,-4-1 0,3-3 0,-2 0 0,5 0 0,-5 0 0,6 0 0,1 0 0,2 0 0,2 0 0,-3 0 0,7 0 0,-5 0 0,5 0 0,-7 0 0,0 0 0,0 0 0,0 0 0,-4 0 0,3 0 0,1 0 0,-3 0 0,5 0 0,-3 0 0,5 0 0,0 0 0,-5 0 0,-1 0 0,-6 0 0,3 0 0,-1-3 0,-2-3 0,-1-2 0,-1-2 0,-2 2 0,4-3 0,-4 3 0,3-7 0,-3 7 0,1-7 0,1 3 0,-5 0 0,2-3 0,-3 7 0,0-7 0,0 6 0,0-6 0,0 7 0,0-7 0,0 0 0,0 2 0,0-5 0,0 9 0,0-5 0,0-8 0,0 0 0,0-5 0,0 8 0,0 3 0,0 0 0,0-3 0,0 2 0,0-2 0,0 4 0,-3-1 0,2 5 0,-5 0 0,2 4 0,0 0 0,-9-4 0,7 3 0,-12-7 0,10 7 0,-8 0 0,5 1 0,-1 3 0,-3 0 0,6-2 0,-2 5 0,4-2 0,-6 3 0,0 0 0,-2 0 0,-7 0 0,-3 0 0,-8 0 0,8 0 0,7 0 0,11 0 0,0 0 0,-4 0 0,4 0 0,-8 0 0,-14 3 0,2 5 0,-8 1 0,12-1 0,4 2 0,-5-4 0,-10 14 0,11-9 0,-5 6 0,20-10 0,-7 5 0,7-4 0,-21 28 0,17-19 0,-13 20 0,13-14 0,7 2 0,-6-1 0,11-1 0,-4-5 0,4-6 0,0 5 0,4-5 0,0-1 0,4 1 0,3-5 0,1 1 0,4 0 0,14 7 0,-10-5 0,10 1 0,-10-7 0,2-4 0,5 0 0,10 0 0,-2 0 0,3 0 0,-6 0 0,-5 0 0,-5-4 0,3-1 0,-3-3 0,0-1 0,-2 1 0,-4-4 0,0 7 0,0-9 0,-4 13 0,-2-9 0,-6 6 0,-1-6 0,-3-2 0,0 1 0,0 1 0,0 2 0,0-2 0,-6 2 0,-7 1 0,-8 0 0,-6 2 0,2 0 0,-1-3 0,1 7 0,3-6 0,-7 6 0,11-2 0,-2 3 0,9 0 0,4 0 0,-3 0 0,2 3 0,-3 1 0,4 3 0,-1 4 0,4-2 0,-3 6 0,3-7 0,-4 7 0,4-7 0,0 7 0,4-6 0,0 2 0,0-1 0,3-2 0,8-1 0,2-4 0,11-3 0,-7 0 0,4 0 0,0 0 0,-4 0 0,15 0 0,-13 0 0,8 0 0,-11 0 0,4-8 0,-3-1 0,4-7 0,-5 0 0,4-12 0,-3 9 0,6-18 0,-10 22 0,-2-13 0,-8 20 0,-3-6 0,0 7 0,0-4 0,0 2 0,0-6 0,0-14 0,0 13 0,-3-16 0,-1 21 0,-8-2 0,1-4 0,-1 8 0,-5-15 0,8 14 0,-8-10 0,9 12 0,-3 1 0,4 0 0,0 6 0,-4-6 0,-1 4 0,0-2 0,2-1 0,3 5 0,-7-2 0,-1 3 0,-4 0 0,4-3 0,4 2 0,-4-3 0,6 4 0,-5 0 0,7 0 0,0-3 0,-7 3 0,5-3 0,-10 3 0,11 0 0,-3 0 0,0 0 0,-1 0 0,0 0 0,1 0 0,0 0 0,-8 0 0,5 0 0,-8 0 0,14 0 0,-3 0 0,0 0 0,3 0 0,-2 0 0,0 6 0,-2-1 0,1 6 0,0-4 0,3 1 0,1-1 0,0 0 0,3 0 0,1 3 0,3-2 0,-3 2 0,-1 0 0,-4-1 0,1 5 0,-4 5 0,6-6 0,-6 9 0,10-13 0,-3 2 0,1-4 0,2 3 0,-2-2 0,3 6 0,-7-2 0,5 4 0,-5-4 0,7 0 0,0-5 0,0 3 0,0-2 0,0 3 0,0-1 0,0-2 0,0 2 0,0 8 0,0-4 0,0 4 0,0 0 0,0-5 0,0 3 0,0-5 0,0 0 0,0-3 0,0 3 0,3 0 0,1-3 0,7 9 0,-6-9 0,4 3 0,-5-5 0,3 1 0,1 1 0,-5 2 0,4-3 0,-3 1 0,3 2 0,-3-2 0,3 6 0,-7-6 0,7 2 0,-4-3 0,4 0 0,0 4 0,-3-3 0,3 3 0,-3-4 0,0 0 0,6 0 0,-9 1 0,12-4 0,-8 2 0,5-5 0,4 9 0,-5-9 0,6 9 0,-8-9 0,4 6 0,-3-3 0,4 1 0,-1 1 0,-3-5 0,3 6 0,-3-6 0,2 6 0,-1-7 0,2 4 0,0-4 0,-3 0 0,3 0 0,0 0 0,-3 0 0,2 0 0,0 0 0,-2 0 0,3 0 0,-1 0 0,-2 0 0,6 0 0,5 0 0,3 0 0,9 0 0,-9 0 0,1 0 0,-11 0 0,-1 0 0,-3 0 0,2 0 0,-2 0 0,2 0 0,1 0 0,1 0 0,-1-3 0,0 2 0,-1-9 0,-2 9 0,3-6 0,-4-2 0,-3 3 0,-1-7 0,-3 2 0,0 2 0,0-10 0,0 6 0,4-11 0,-3 6 0,3-6 0,-4 2 0,0-4 0,0 4 0,0 2 0,0 4 0,-18-16 0,7 11 0,-12-12 0,7 20 0,4-2 0,0 6 0,-4-6 0,0 6 0,-1-3 0,-9 4 0,0-1 0,-2 0 0,-3 0 0,5 4 0,5 2 0,1 3 0,8 0 0,-3 0 0,7 0 0,-7 0 0,6 0 0,-13 0 0,8 0 0,-5 0 0,4 3 0,7-2 0,-3 6 0,4-3 0,30 0 0,-7-1 0,33-3 0,-21-4 0,4-1 0,-10-3 0,-1-4 0,-9 7 0,3-6 0,-6 7 0,2-1 0,-4 2 0,-16-10 0,9 9 0,-14-9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0981-6621-6944-9F04-A3F71A42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26E933-8423-6E40-8846-5CAD1BAF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19576-8E79-1442-A0CE-C4333D96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99CF-EE2C-F942-B809-88355E6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EF656-636F-EF46-9946-B8D99EB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8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FCE9-C6FE-2243-872A-E96D583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79157-A828-5944-B210-5041EEC7C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0B4EA-7673-D24C-8523-A77CC74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71435-0D06-D248-8156-8229CE5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15102-F5F7-B440-8410-3A420F62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9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E66FD7-CF6E-534B-A233-9C337FEB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51A03-3F61-DD42-8EA0-39D41300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93F71-F7B0-3940-B38A-3D5BF9B8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77F81-B21E-D14E-84EF-060A7AB4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7306D-A673-474A-8F8B-3EA58DC3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4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D4BE-3EE7-A945-9312-361CF614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C22EA-C51A-2443-A3E9-945AA35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0ED9F-8FFF-A346-AB43-6D2FC690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AD3B1-F087-A846-ABB8-5AB2EF1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B166D-23E9-0A47-8F18-8C167EE2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92E2A-B1A5-CE4E-870F-446396F8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4ADA2-4970-A146-8EEA-4379E3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2AACCD-3D8E-9E43-A716-07DFCB1D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12D6-6E50-7747-8B27-7295528F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55F7B-89E5-F149-96BD-35C5AA6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72FD2-2863-E04F-886F-6E93196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00F0C-4271-1D46-8B6E-8C686311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F6441C-06D2-CE4E-A6F2-A1E66B99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81907-B090-3148-853D-BB1F5079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F3308-8D91-CB45-9CB8-5CC25133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F6505F-699B-3A4F-B68F-7FE040CC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D28E1-FF27-A04B-8E4E-57E7B0A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BD80E-1F89-4347-A998-27018445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B1000C-9E7A-7944-BB4F-D54CE72E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4565FB-10C9-BE42-AA96-630B14BF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4597B-50C2-504F-8EF6-E978CC7C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04E2AB-F211-D641-B7F2-517BEA90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F4A18D-D58F-0842-BE47-F771E57D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656F64-317D-C642-8C26-A2827BFB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2C827-4AF2-8847-98F6-CF22BCEF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42C487-B25F-2B41-BF1B-7BB7DF7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C5C6-34AB-AF4A-8B0E-3E5CFADF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10854-04C1-5147-A139-A257590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63F229-D974-6141-96D4-E7A21483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2F35F7-A059-7C4B-8260-21EA3A79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39EF7-9FFD-054D-A97F-EA209D2E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FD7F-DB19-B64F-9100-FCA099A1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DA4C5-E3DE-404F-AB19-AD6D9811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02F785-7DA8-2748-9414-10CA09E4F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6A95B-A5B2-2F4F-A9E3-D76E7CC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39730-B1A3-7946-947F-82FE694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AE5B95-D53E-8341-AFEA-D2C5804B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DA99B-DF6E-9149-8510-8F4BDA0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EBC4E2-5722-4E4D-99D1-FEE50F73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B6429-42C0-C64F-98DD-58D8566D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C9DAC-1FB8-8245-A0F3-1B652090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254DE-7901-D74D-99FA-AAA9EC70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B331C1-B592-7C49-8D01-85B8BD9D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3974D6-ECF9-1C4F-93C0-A35BD0E6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545F9-F33F-0345-AFE0-F501153E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6643E0-F153-DF48-BCED-92C47606C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54D-C60F-A742-93C9-A78EF9811481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22BF2-3B1E-6342-A304-72E6FB74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0037EB-2004-8646-BFCC-B39BC266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emf"/><Relationship Id="rId18" Type="http://schemas.openxmlformats.org/officeDocument/2006/relationships/customXml" Target="../ink/ink35.xml"/><Relationship Id="rId3" Type="http://schemas.openxmlformats.org/officeDocument/2006/relationships/customXml" Target="../ink/ink30.xml"/><Relationship Id="rId21" Type="http://schemas.openxmlformats.org/officeDocument/2006/relationships/image" Target="../media/image28.png"/><Relationship Id="rId7" Type="http://schemas.openxmlformats.org/officeDocument/2006/relationships/customXml" Target="../ink/ink32.xml"/><Relationship Id="rId12" Type="http://schemas.openxmlformats.org/officeDocument/2006/relationships/image" Target="../media/image22.emf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customXml" Target="../ink/ink31.xml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customXml" Target="../ink/ink33.xml"/><Relationship Id="rId14" Type="http://schemas.openxmlformats.org/officeDocument/2006/relationships/image" Target="../media/image26.png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3.png"/><Relationship Id="rId21" Type="http://schemas.openxmlformats.org/officeDocument/2006/relationships/customXml" Target="../ink/ink41.xml"/><Relationship Id="rId7" Type="http://schemas.openxmlformats.org/officeDocument/2006/relationships/image" Target="../media/image12.png"/><Relationship Id="rId12" Type="http://schemas.openxmlformats.org/officeDocument/2006/relationships/image" Target="../media/image37.png"/><Relationship Id="rId17" Type="http://schemas.openxmlformats.org/officeDocument/2006/relationships/customXml" Target="../ink/ink39.xml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36.png"/><Relationship Id="rId5" Type="http://schemas.openxmlformats.org/officeDocument/2006/relationships/image" Target="../media/image1.jpeg"/><Relationship Id="rId15" Type="http://schemas.openxmlformats.org/officeDocument/2006/relationships/image" Target="../media/image40.png"/><Relationship Id="rId23" Type="http://schemas.openxmlformats.org/officeDocument/2006/relationships/image" Target="../media/image45.png"/><Relationship Id="rId10" Type="http://schemas.openxmlformats.org/officeDocument/2006/relationships/image" Target="../media/image35.png"/><Relationship Id="rId19" Type="http://schemas.openxmlformats.org/officeDocument/2006/relationships/customXml" Target="../ink/ink40.xml"/><Relationship Id="rId4" Type="http://schemas.openxmlformats.org/officeDocument/2006/relationships/image" Target="../media/image34.png"/><Relationship Id="rId9" Type="http://schemas.openxmlformats.org/officeDocument/2006/relationships/image" Target="../media/image15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3.png"/><Relationship Id="rId21" Type="http://schemas.openxmlformats.org/officeDocument/2006/relationships/customXml" Target="../ink/ink46.xml"/><Relationship Id="rId7" Type="http://schemas.openxmlformats.org/officeDocument/2006/relationships/image" Target="../media/image12.png"/><Relationship Id="rId12" Type="http://schemas.openxmlformats.org/officeDocument/2006/relationships/image" Target="../media/image37.png"/><Relationship Id="rId17" Type="http://schemas.openxmlformats.org/officeDocument/2006/relationships/customXml" Target="../ink/ink44.xml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11" Type="http://schemas.openxmlformats.org/officeDocument/2006/relationships/image" Target="../media/image36.png"/><Relationship Id="rId5" Type="http://schemas.openxmlformats.org/officeDocument/2006/relationships/image" Target="../media/image1.jpeg"/><Relationship Id="rId15" Type="http://schemas.openxmlformats.org/officeDocument/2006/relationships/image" Target="../media/image40.png"/><Relationship Id="rId23" Type="http://schemas.openxmlformats.org/officeDocument/2006/relationships/image" Target="../media/image45.png"/><Relationship Id="rId10" Type="http://schemas.openxmlformats.org/officeDocument/2006/relationships/image" Target="../media/image35.png"/><Relationship Id="rId19" Type="http://schemas.openxmlformats.org/officeDocument/2006/relationships/customXml" Target="../ink/ink45.xml"/><Relationship Id="rId4" Type="http://schemas.openxmlformats.org/officeDocument/2006/relationships/image" Target="../media/image34.png"/><Relationship Id="rId9" Type="http://schemas.openxmlformats.org/officeDocument/2006/relationships/image" Target="../media/image15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image" Target="../media/image1.jpe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customXml" Target="../ink/ink48.xml"/><Relationship Id="rId10" Type="http://schemas.openxmlformats.org/officeDocument/2006/relationships/customXml" Target="../ink/ink49.xml"/><Relationship Id="rId4" Type="http://schemas.openxmlformats.org/officeDocument/2006/relationships/image" Target="../media/image12.png"/><Relationship Id="rId9" Type="http://schemas.openxmlformats.org/officeDocument/2006/relationships/image" Target="../media/image48.png"/><Relationship Id="rId14" Type="http://schemas.openxmlformats.org/officeDocument/2006/relationships/image" Target="../media/image51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image" Target="../media/image1.jpe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customXml" Target="../ink/ink51.xml"/><Relationship Id="rId10" Type="http://schemas.openxmlformats.org/officeDocument/2006/relationships/customXml" Target="../ink/ink52.xml"/><Relationship Id="rId4" Type="http://schemas.openxmlformats.org/officeDocument/2006/relationships/image" Target="../media/image12.png"/><Relationship Id="rId9" Type="http://schemas.openxmlformats.org/officeDocument/2006/relationships/image" Target="../media/image48.png"/><Relationship Id="rId14" Type="http://schemas.openxmlformats.org/officeDocument/2006/relationships/image" Target="../media/image5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20.png"/><Relationship Id="rId18" Type="http://schemas.openxmlformats.org/officeDocument/2006/relationships/image" Target="../media/image55.png"/><Relationship Id="rId7" Type="http://schemas.openxmlformats.org/officeDocument/2006/relationships/image" Target="../media/image52.png"/><Relationship Id="rId17" Type="http://schemas.openxmlformats.org/officeDocument/2006/relationships/image" Target="../media/image54.png"/><Relationship Id="rId2" Type="http://schemas.openxmlformats.org/officeDocument/2006/relationships/customXml" Target="../ink/ink53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54.xml"/><Relationship Id="rId15" Type="http://schemas.openxmlformats.org/officeDocument/2006/relationships/image" Target="../media/image530.png"/><Relationship Id="rId10" Type="http://schemas.openxmlformats.org/officeDocument/2006/relationships/customXml" Target="../ink/ink55.xml"/><Relationship Id="rId19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customXml" Target="../ink/ink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20.png"/><Relationship Id="rId18" Type="http://schemas.openxmlformats.org/officeDocument/2006/relationships/image" Target="../media/image55.png"/><Relationship Id="rId7" Type="http://schemas.openxmlformats.org/officeDocument/2006/relationships/image" Target="../media/image52.png"/><Relationship Id="rId17" Type="http://schemas.openxmlformats.org/officeDocument/2006/relationships/image" Target="../media/image54.png"/><Relationship Id="rId2" Type="http://schemas.openxmlformats.org/officeDocument/2006/relationships/customXml" Target="../ink/ink57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58.xml"/><Relationship Id="rId15" Type="http://schemas.openxmlformats.org/officeDocument/2006/relationships/image" Target="../media/image530.png"/><Relationship Id="rId10" Type="http://schemas.openxmlformats.org/officeDocument/2006/relationships/customXml" Target="../ink/ink59.xml"/><Relationship Id="rId19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customXml" Target="../ink/ink6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jpeg"/><Relationship Id="rId5" Type="http://schemas.openxmlformats.org/officeDocument/2006/relationships/customXml" Target="../ink/ink62.xml"/><Relationship Id="rId10" Type="http://schemas.openxmlformats.org/officeDocument/2006/relationships/image" Target="../media/image57.png"/><Relationship Id="rId4" Type="http://schemas.openxmlformats.org/officeDocument/2006/relationships/image" Target="../media/image12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jpeg"/><Relationship Id="rId5" Type="http://schemas.openxmlformats.org/officeDocument/2006/relationships/customXml" Target="../ink/ink64.xml"/><Relationship Id="rId10" Type="http://schemas.openxmlformats.org/officeDocument/2006/relationships/image" Target="../media/image57.png"/><Relationship Id="rId4" Type="http://schemas.openxmlformats.org/officeDocument/2006/relationships/image" Target="../media/image12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66.xml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68.xml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9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jpeg"/><Relationship Id="rId5" Type="http://schemas.openxmlformats.org/officeDocument/2006/relationships/customXml" Target="../ink/ink70.xml"/><Relationship Id="rId10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9.emf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jpeg"/><Relationship Id="rId5" Type="http://schemas.openxmlformats.org/officeDocument/2006/relationships/customXml" Target="../ink/ink72.xml"/><Relationship Id="rId10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74.xml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76.xml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7" Type="http://schemas.openxmlformats.org/officeDocument/2006/relationships/image" Target="../media/image62.png"/><Relationship Id="rId12" Type="http://schemas.openxmlformats.org/officeDocument/2006/relationships/customXml" Target="../ink/ink79.xml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customXml" Target="../ink/ink78.xml"/><Relationship Id="rId10" Type="http://schemas.openxmlformats.org/officeDocument/2006/relationships/image" Target="../media/image64.tiff"/><Relationship Id="rId4" Type="http://schemas.openxmlformats.org/officeDocument/2006/relationships/image" Target="../media/image12.png"/><Relationship Id="rId9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7" Type="http://schemas.openxmlformats.org/officeDocument/2006/relationships/image" Target="../media/image62.png"/><Relationship Id="rId12" Type="http://schemas.openxmlformats.org/officeDocument/2006/relationships/customXml" Target="../ink/ink82.xml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customXml" Target="../ink/ink81.xml"/><Relationship Id="rId10" Type="http://schemas.openxmlformats.org/officeDocument/2006/relationships/image" Target="../media/image64.tiff"/><Relationship Id="rId4" Type="http://schemas.openxmlformats.org/officeDocument/2006/relationships/image" Target="../media/image12.png"/><Relationship Id="rId9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18" Type="http://schemas.openxmlformats.org/officeDocument/2006/relationships/image" Target="../media/image57.png"/><Relationship Id="rId7" Type="http://schemas.openxmlformats.org/officeDocument/2006/relationships/image" Target="../media/image9.emf"/><Relationship Id="rId12" Type="http://schemas.microsoft.com/office/2007/relationships/hdphoto" Target="../media/hdphoto2.wdp"/><Relationship Id="rId17" Type="http://schemas.openxmlformats.org/officeDocument/2006/relationships/image" Target="../media/image63.png"/><Relationship Id="rId2" Type="http://schemas.openxmlformats.org/officeDocument/2006/relationships/customXml" Target="../ink/ink83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customXml" Target="../ink/ink84.xml"/><Relationship Id="rId15" Type="http://schemas.microsoft.com/office/2007/relationships/hdphoto" Target="../media/hdphoto5.wdp"/><Relationship Id="rId10" Type="http://schemas.openxmlformats.org/officeDocument/2006/relationships/image" Target="../media/image67.png"/><Relationship Id="rId19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66.png"/><Relationship Id="rId1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18" Type="http://schemas.openxmlformats.org/officeDocument/2006/relationships/image" Target="../media/image57.png"/><Relationship Id="rId7" Type="http://schemas.openxmlformats.org/officeDocument/2006/relationships/image" Target="../media/image9.emf"/><Relationship Id="rId12" Type="http://schemas.microsoft.com/office/2007/relationships/hdphoto" Target="../media/hdphoto2.wdp"/><Relationship Id="rId17" Type="http://schemas.openxmlformats.org/officeDocument/2006/relationships/image" Target="../media/image63.png"/><Relationship Id="rId2" Type="http://schemas.openxmlformats.org/officeDocument/2006/relationships/customXml" Target="../ink/ink8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customXml" Target="../ink/ink86.xml"/><Relationship Id="rId15" Type="http://schemas.microsoft.com/office/2007/relationships/hdphoto" Target="../media/hdphoto5.wdp"/><Relationship Id="rId10" Type="http://schemas.openxmlformats.org/officeDocument/2006/relationships/image" Target="../media/image67.png"/><Relationship Id="rId19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66.png"/><Relationship Id="rId1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openxmlformats.org/officeDocument/2006/relationships/image" Target="../media/image17.png"/><Relationship Id="rId7" Type="http://schemas.openxmlformats.org/officeDocument/2006/relationships/image" Target="../media/image9.emf"/><Relationship Id="rId12" Type="http://schemas.microsoft.com/office/2007/relationships/hdphoto" Target="../media/hdphoto7.wdp"/><Relationship Id="rId17" Type="http://schemas.microsoft.com/office/2007/relationships/hdphoto" Target="../media/hdphoto11.wdp"/><Relationship Id="rId2" Type="http://schemas.openxmlformats.org/officeDocument/2006/relationships/customXml" Target="../ink/ink87.xml"/><Relationship Id="rId16" Type="http://schemas.microsoft.com/office/2007/relationships/hdphoto" Target="../media/hdphoto10.wdp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7.png"/><Relationship Id="rId5" Type="http://schemas.openxmlformats.org/officeDocument/2006/relationships/customXml" Target="../ink/ink88.xml"/><Relationship Id="rId15" Type="http://schemas.microsoft.com/office/2007/relationships/hdphoto" Target="../media/hdphoto9.wdp"/><Relationship Id="rId10" Type="http://schemas.openxmlformats.org/officeDocument/2006/relationships/image" Target="../media/image68.png"/><Relationship Id="rId19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6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openxmlformats.org/officeDocument/2006/relationships/image" Target="../media/image17.png"/><Relationship Id="rId7" Type="http://schemas.openxmlformats.org/officeDocument/2006/relationships/image" Target="../media/image9.emf"/><Relationship Id="rId12" Type="http://schemas.microsoft.com/office/2007/relationships/hdphoto" Target="../media/hdphoto7.wdp"/><Relationship Id="rId17" Type="http://schemas.microsoft.com/office/2007/relationships/hdphoto" Target="../media/hdphoto11.wdp"/><Relationship Id="rId2" Type="http://schemas.openxmlformats.org/officeDocument/2006/relationships/customXml" Target="../ink/ink89.xml"/><Relationship Id="rId16" Type="http://schemas.microsoft.com/office/2007/relationships/hdphoto" Target="../media/hdphoto10.wdp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7.png"/><Relationship Id="rId5" Type="http://schemas.openxmlformats.org/officeDocument/2006/relationships/customXml" Target="../ink/ink90.xml"/><Relationship Id="rId15" Type="http://schemas.microsoft.com/office/2007/relationships/hdphoto" Target="../media/hdphoto9.wdp"/><Relationship Id="rId10" Type="http://schemas.openxmlformats.org/officeDocument/2006/relationships/image" Target="../media/image68.png"/><Relationship Id="rId19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66.png"/><Relationship Id="rId1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92.xml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94.xml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image" Target="../media/image7.png"/><Relationship Id="rId21" Type="http://schemas.openxmlformats.org/officeDocument/2006/relationships/image" Target="../media/image11.png"/><Relationship Id="rId12" Type="http://schemas.openxmlformats.org/officeDocument/2006/relationships/customXml" Target="../ink/ink4.xml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customXml" Target="../ink/ink6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emf"/><Relationship Id="rId15" Type="http://schemas.openxmlformats.org/officeDocument/2006/relationships/image" Target="../media/image14.png"/><Relationship Id="rId23" Type="http://schemas.openxmlformats.org/officeDocument/2006/relationships/image" Target="../media/image1.jpeg"/><Relationship Id="rId19" Type="http://schemas.openxmlformats.org/officeDocument/2006/relationships/customXml" Target="../ink/ink7.xml"/><Relationship Id="rId4" Type="http://schemas.openxmlformats.org/officeDocument/2006/relationships/image" Target="../media/image8.png"/><Relationship Id="rId14" Type="http://schemas.openxmlformats.org/officeDocument/2006/relationships/customXml" Target="../ink/ink5.xml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image" Target="../media/image7.png"/><Relationship Id="rId21" Type="http://schemas.openxmlformats.org/officeDocument/2006/relationships/image" Target="../media/image11.png"/><Relationship Id="rId12" Type="http://schemas.openxmlformats.org/officeDocument/2006/relationships/customXml" Target="../ink/ink9.xml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customXml" Target="../ink/ink11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12.png"/><Relationship Id="rId5" Type="http://schemas.openxmlformats.org/officeDocument/2006/relationships/image" Target="../media/image9.emf"/><Relationship Id="rId15" Type="http://schemas.openxmlformats.org/officeDocument/2006/relationships/image" Target="../media/image14.png"/><Relationship Id="rId23" Type="http://schemas.openxmlformats.org/officeDocument/2006/relationships/image" Target="../media/image1.jpeg"/><Relationship Id="rId19" Type="http://schemas.openxmlformats.org/officeDocument/2006/relationships/customXml" Target="../ink/ink12.xml"/><Relationship Id="rId4" Type="http://schemas.openxmlformats.org/officeDocument/2006/relationships/image" Target="../media/image8.png"/><Relationship Id="rId14" Type="http://schemas.openxmlformats.org/officeDocument/2006/relationships/customXml" Target="../ink/ink10.xml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7.xml"/><Relationship Id="rId7" Type="http://schemas.openxmlformats.org/officeDocument/2006/relationships/customXml" Target="../ink/ink15.xml"/><Relationship Id="rId12" Type="http://schemas.openxmlformats.org/officeDocument/2006/relationships/image" Target="../media/image10.png"/><Relationship Id="rId17" Type="http://schemas.openxmlformats.org/officeDocument/2006/relationships/image" Target="../media/image1.jpeg"/><Relationship Id="rId2" Type="http://schemas.openxmlformats.org/officeDocument/2006/relationships/customXml" Target="../ink/ink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customXml" Target="../ink/ink14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6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22.xml"/><Relationship Id="rId7" Type="http://schemas.openxmlformats.org/officeDocument/2006/relationships/customXml" Target="../ink/ink20.xml"/><Relationship Id="rId12" Type="http://schemas.openxmlformats.org/officeDocument/2006/relationships/image" Target="../media/image10.png"/><Relationship Id="rId17" Type="http://schemas.openxmlformats.org/officeDocument/2006/relationships/image" Target="../media/image1.jpeg"/><Relationship Id="rId2" Type="http://schemas.openxmlformats.org/officeDocument/2006/relationships/customXml" Target="../ink/ink1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customXml" Target="../ink/ink19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21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emf"/><Relationship Id="rId18" Type="http://schemas.openxmlformats.org/officeDocument/2006/relationships/customXml" Target="../ink/ink28.xml"/><Relationship Id="rId3" Type="http://schemas.openxmlformats.org/officeDocument/2006/relationships/customXml" Target="../ink/ink23.xml"/><Relationship Id="rId21" Type="http://schemas.openxmlformats.org/officeDocument/2006/relationships/image" Target="../media/image28.png"/><Relationship Id="rId7" Type="http://schemas.openxmlformats.org/officeDocument/2006/relationships/customXml" Target="../ink/ink25.xml"/><Relationship Id="rId12" Type="http://schemas.openxmlformats.org/officeDocument/2006/relationships/image" Target="../media/image22.emf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customXml" Target="../ink/ink24.xml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customXml" Target="../ink/ink26.xml"/><Relationship Id="rId14" Type="http://schemas.openxmlformats.org/officeDocument/2006/relationships/image" Target="../media/image26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8">
            <a:extLst>
              <a:ext uri="{FF2B5EF4-FFF2-40B4-BE49-F238E27FC236}">
                <a16:creationId xmlns:a16="http://schemas.microsoft.com/office/drawing/2014/main" id="{8CACDDF1-FA73-1A45-9DBE-16EF924CBE8F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CB1777-C096-4D4C-A08A-836713D1C7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88">
            <a:extLst>
              <a:ext uri="{FF2B5EF4-FFF2-40B4-BE49-F238E27FC236}">
                <a16:creationId xmlns:a16="http://schemas.microsoft.com/office/drawing/2014/main" id="{77D905A6-EEB0-AA4C-8CEA-9E66C6A77FF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10434429" y="4540042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6429" y="44324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9826389" y="3931642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8749" y="38240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>
            <a:extLst>
              <a:ext uri="{FF2B5EF4-FFF2-40B4-BE49-F238E27FC236}">
                <a16:creationId xmlns:a16="http://schemas.microsoft.com/office/drawing/2014/main" id="{B7BFFC15-27E1-5046-975B-5645009283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993528-9796-E148-9A99-070F8990C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2" y="1604748"/>
            <a:ext cx="9342793" cy="95261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24A30E-5D04-5549-B920-C54603848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7" y="5044049"/>
            <a:ext cx="9342786" cy="9423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983342C-56DA-5D43-BF71-5B8A4331E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83" y="2781537"/>
            <a:ext cx="4000796" cy="82420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20A64F9-D0A6-C347-B47A-26B906161B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7" y="2836171"/>
            <a:ext cx="310539" cy="32195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3790204-3470-8644-84AD-D92C930E7B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2" y="2836169"/>
            <a:ext cx="310539" cy="32195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45CF75B-4EB0-8045-96FF-A1B2326E71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95" y="2836167"/>
            <a:ext cx="310539" cy="32195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15E31DE-C4F9-B04A-8F8A-593094FF0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2781537"/>
            <a:ext cx="4000796" cy="82420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12D59CE-25C1-CF40-B855-6733A6B0DC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01" y="2830078"/>
            <a:ext cx="310539" cy="32195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1838AD1-24E9-FC42-9F51-42744A6894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87" y="2830078"/>
            <a:ext cx="310539" cy="32195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577B584-A54F-BB4A-AFF5-D58708CE6C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74" y="2835069"/>
            <a:ext cx="310539" cy="32195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43DD24E-546D-7B49-AC20-7CB980C720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90" y="2827342"/>
            <a:ext cx="310539" cy="3219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5D2A889-6BD2-144A-B2A6-666F08ED6E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2837849"/>
            <a:ext cx="310539" cy="32195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EC0592E-52D9-C848-8CC5-A13E9BE2A0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05" y="2837851"/>
            <a:ext cx="310539" cy="32195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F5FFE5F-AEC8-AF4C-9390-D3A55C9355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88" y="2840480"/>
            <a:ext cx="310539" cy="32195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E11F7CC-7B41-0243-B3C7-84D0B4A10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76" y="2844839"/>
            <a:ext cx="310539" cy="3219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DDB6701-48F9-D44D-B335-8609AECFD0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32" y="2840480"/>
            <a:ext cx="310539" cy="32195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7B0816C-F5AD-A54E-BA30-D9857178F3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3851059"/>
            <a:ext cx="4000796" cy="82420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880C6ED9-2878-F144-9D24-02A7922ED2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04" y="3907116"/>
            <a:ext cx="310539" cy="32195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8E172E3-1C00-474D-AE9F-4184690496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0" y="3907116"/>
            <a:ext cx="310539" cy="32195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4D72F7B-219E-1543-99F7-BED3F06AF7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74" y="3904375"/>
            <a:ext cx="310539" cy="32195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2631738B-B3B3-0040-9ABD-B840F740D5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93" y="3904375"/>
            <a:ext cx="310539" cy="32195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0D159F3-FA3E-DA4F-BE3F-80493E1BBF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73" y="3914886"/>
            <a:ext cx="310539" cy="32195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07CB048-A877-5C47-BC59-65150F1678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3914888"/>
            <a:ext cx="310539" cy="32195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AB8B1A-0E1E-7743-8B5E-646794F3CE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64" y="3909786"/>
            <a:ext cx="310539" cy="32195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938E6C01-CBC4-494A-942F-B1D90A989C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78" y="3906417"/>
            <a:ext cx="310539" cy="32195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376C31EC-5E03-6A4A-90F7-B3A1ADB77EF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4" y="3909786"/>
            <a:ext cx="310539" cy="32195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298AD14-3CB2-CD46-9733-F0C921120D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4" y="3907114"/>
            <a:ext cx="310539" cy="321958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A0F8197A-4FCD-9D40-AD43-B8B8E9F24D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03" y="4294285"/>
            <a:ext cx="310539" cy="32195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D652163-F0D3-1E4C-B96E-0715E370A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69" y="4285129"/>
            <a:ext cx="310539" cy="321958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08BB048-718E-F24E-806E-69460B2ACD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74" y="4299276"/>
            <a:ext cx="310539" cy="32195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D3F5DBF-64A7-4A43-B0D2-6D270B35A5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18" y="4296765"/>
            <a:ext cx="310539" cy="32195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E7E1DE3A-D29F-A845-8198-72A338843E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4296765"/>
            <a:ext cx="310539" cy="32195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2978ED-B071-FC4C-B030-A85B7F3634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4295595"/>
            <a:ext cx="310539" cy="321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14:cNvPr>
              <p14:cNvContentPartPr/>
              <p14:nvPr/>
            </p14:nvContentPartPr>
            <p14:xfrm>
              <a:off x="5833177" y="4544750"/>
              <a:ext cx="360" cy="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5177" y="443711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14:cNvPr>
              <p14:cNvContentPartPr/>
              <p14:nvPr/>
            </p14:nvContentPartPr>
            <p14:xfrm>
              <a:off x="5225137" y="3936350"/>
              <a:ext cx="360" cy="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7497" y="382871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5" name="Grafik 64">
            <a:extLst>
              <a:ext uri="{FF2B5EF4-FFF2-40B4-BE49-F238E27FC236}">
                <a16:creationId xmlns:a16="http://schemas.microsoft.com/office/drawing/2014/main" id="{0F7BFA72-89B8-C34B-A576-62D7105368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2" y="3855767"/>
            <a:ext cx="4000796" cy="824206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2CDC10E5-78B6-C049-91EE-3DE9B603A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2" y="3911824"/>
            <a:ext cx="310539" cy="321958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5363262-56D4-8B40-9F96-6DE616A1BA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8" y="3911824"/>
            <a:ext cx="310539" cy="32195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B10EEECD-5C58-7D47-9966-C90EE8F618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22" y="3909083"/>
            <a:ext cx="310539" cy="32195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8FE75A53-4296-C74D-90D5-7D8BD6CF64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1" y="3909083"/>
            <a:ext cx="310539" cy="32195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0B96E9D-3DA9-DE4D-97D9-C678921B4E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1" y="3919594"/>
            <a:ext cx="310539" cy="321958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CE2AA92-5025-CB40-AB47-31DF8B36A8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55" y="3919596"/>
            <a:ext cx="310539" cy="321958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06C4B5A8-B90E-6345-AA98-5895B0D477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2" y="3914494"/>
            <a:ext cx="310539" cy="32195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9DDF91D3-0488-4F43-B8FD-C0B72F47A5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26" y="3911125"/>
            <a:ext cx="310539" cy="321958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D742D08-7D5E-9645-8A4F-D8A0D914F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2" y="3914494"/>
            <a:ext cx="310539" cy="32195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983C2D4-7A08-B74E-8015-51462E97A8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2" y="3911822"/>
            <a:ext cx="310539" cy="321958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8C85600D-8F0C-F042-87DE-3A456475A4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1" y="4298993"/>
            <a:ext cx="310539" cy="321958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2C000F59-1482-DD4B-9555-02F2CC804478}"/>
              </a:ext>
            </a:extLst>
          </p:cNvPr>
          <p:cNvSpPr txBox="1"/>
          <p:nvPr/>
        </p:nvSpPr>
        <p:spPr>
          <a:xfrm>
            <a:off x="6503722" y="38048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14:cNvPr>
              <p14:cNvContentPartPr/>
              <p14:nvPr/>
            </p14:nvContentPartPr>
            <p14:xfrm>
              <a:off x="2148983" y="4703920"/>
              <a:ext cx="1745640" cy="46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85983" y="4325920"/>
                <a:ext cx="1871280" cy="122148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88">
            <a:extLst>
              <a:ext uri="{FF2B5EF4-FFF2-40B4-BE49-F238E27FC236}">
                <a16:creationId xmlns:a16="http://schemas.microsoft.com/office/drawing/2014/main" id="{87CD2E3D-F40F-AD41-BE59-2E70873B27B2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48BF15-84F9-E040-B2EB-BEA1FA40DDF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027085" y="3386495"/>
            <a:ext cx="2426909" cy="26423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632CED-4CCD-CF4A-987C-C5CFBCEFAB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99972" y="569477"/>
            <a:ext cx="2731167" cy="30075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00F873-04AF-6C41-BA7A-4A283B4F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656320" y="3329153"/>
            <a:ext cx="2438400" cy="26996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Grafik 76">
            <a:extLst>
              <a:ext uri="{FF2B5EF4-FFF2-40B4-BE49-F238E27FC236}">
                <a16:creationId xmlns:a16="http://schemas.microsoft.com/office/drawing/2014/main" id="{34F2AB8A-0184-3549-9614-925F7E1CBF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06" y="4166986"/>
            <a:ext cx="1447057" cy="1876428"/>
          </a:xfrm>
          <a:prstGeom prst="rect">
            <a:avLst/>
          </a:prstGeom>
          <a:ln>
            <a:noFill/>
          </a:ln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42B7EC9A-ED45-1D4B-894A-B0A0178894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69" y="1110611"/>
            <a:ext cx="3338937" cy="1876427"/>
          </a:xfrm>
          <a:prstGeom prst="rect">
            <a:avLst/>
          </a:prstGeom>
          <a:ln>
            <a:noFill/>
          </a:ln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F0809E0E-5DCB-CE47-8CA2-CA3E057B19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50" y="2603182"/>
            <a:ext cx="3345560" cy="1876428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2E0EDFD2-0828-194D-9A64-C1C44C3F3E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06" y="726754"/>
            <a:ext cx="1418359" cy="1876428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F517D2E9-34AA-574B-995E-BC7193D615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93" y="2490786"/>
            <a:ext cx="1418359" cy="1876428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15C7857-E1F0-A843-AEF7-8C79AE4BD5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58" y="2048824"/>
            <a:ext cx="3331211" cy="1876428"/>
          </a:xfrm>
          <a:prstGeom prst="rect">
            <a:avLst/>
          </a:prstGeom>
          <a:ln>
            <a:noFill/>
          </a:ln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B2F23F1-8423-F246-8612-3B95359817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06" y="1064696"/>
            <a:ext cx="1170440" cy="51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DDAAE56-755A-E449-9C39-1CC1BD9E4DA9}"/>
                  </a:ext>
                </a:extLst>
              </p14:cNvPr>
              <p14:cNvContentPartPr/>
              <p14:nvPr/>
            </p14:nvContentPartPr>
            <p14:xfrm>
              <a:off x="1866720" y="2712720"/>
              <a:ext cx="1261440" cy="1299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DDAAE56-755A-E449-9C39-1CC1BD9E4D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03720" y="2334720"/>
                <a:ext cx="1387080" cy="20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F9FFD0B-3B47-0E48-9941-E0EECA15A664}"/>
                  </a:ext>
                </a:extLst>
              </p14:cNvPr>
              <p14:cNvContentPartPr/>
              <p14:nvPr/>
            </p14:nvContentPartPr>
            <p14:xfrm>
              <a:off x="8476320" y="3907560"/>
              <a:ext cx="2775240" cy="1602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F9FFD0B-3B47-0E48-9941-E0EECA15A6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13320" y="3529560"/>
                <a:ext cx="2900880" cy="23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2A754F8-EA67-E44C-9754-CB2779E54637}"/>
                  </a:ext>
                </a:extLst>
              </p14:cNvPr>
              <p14:cNvContentPartPr/>
              <p14:nvPr/>
            </p14:nvContentPartPr>
            <p14:xfrm>
              <a:off x="2241840" y="1420320"/>
              <a:ext cx="3796920" cy="1296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2A754F8-EA67-E44C-9754-CB2779E5463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78840" y="1042320"/>
                <a:ext cx="3922560" cy="2052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Grafik 21">
            <a:extLst>
              <a:ext uri="{FF2B5EF4-FFF2-40B4-BE49-F238E27FC236}">
                <a16:creationId xmlns:a16="http://schemas.microsoft.com/office/drawing/2014/main" id="{A39FE89C-1F21-084E-8379-09C2D7BAA8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6"/>
          <a:stretch/>
        </p:blipFill>
        <p:spPr>
          <a:xfrm>
            <a:off x="2277973" y="1064696"/>
            <a:ext cx="335380" cy="511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50B6F4A-36E8-704F-88E4-2E58A8223D2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6"/>
          <a:stretch/>
        </p:blipFill>
        <p:spPr>
          <a:xfrm>
            <a:off x="2588692" y="1064696"/>
            <a:ext cx="335380" cy="511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0427579-51DD-D94E-B1D0-BD46745F00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0914720" y="56393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88">
            <a:extLst>
              <a:ext uri="{FF2B5EF4-FFF2-40B4-BE49-F238E27FC236}">
                <a16:creationId xmlns:a16="http://schemas.microsoft.com/office/drawing/2014/main" id="{87CD2E3D-F40F-AD41-BE59-2E70873B27B2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48BF15-84F9-E040-B2EB-BEA1FA40DDF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027085" y="3386495"/>
            <a:ext cx="2426909" cy="26423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632CED-4CCD-CF4A-987C-C5CFBCEFAB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99972" y="569477"/>
            <a:ext cx="2731167" cy="30075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00F873-04AF-6C41-BA7A-4A283B4F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656320" y="3329153"/>
            <a:ext cx="2438400" cy="26996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Grafik 76">
            <a:extLst>
              <a:ext uri="{FF2B5EF4-FFF2-40B4-BE49-F238E27FC236}">
                <a16:creationId xmlns:a16="http://schemas.microsoft.com/office/drawing/2014/main" id="{34F2AB8A-0184-3549-9614-925F7E1CBF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06" y="4166986"/>
            <a:ext cx="1447057" cy="1876428"/>
          </a:xfrm>
          <a:prstGeom prst="rect">
            <a:avLst/>
          </a:prstGeom>
          <a:ln>
            <a:noFill/>
          </a:ln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42B7EC9A-ED45-1D4B-894A-B0A0178894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69" y="1110611"/>
            <a:ext cx="3338937" cy="1876427"/>
          </a:xfrm>
          <a:prstGeom prst="rect">
            <a:avLst/>
          </a:prstGeom>
          <a:ln>
            <a:noFill/>
          </a:ln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F0809E0E-5DCB-CE47-8CA2-CA3E057B19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50" y="2603182"/>
            <a:ext cx="3345560" cy="1876428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2E0EDFD2-0828-194D-9A64-C1C44C3F3E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06" y="726754"/>
            <a:ext cx="1418359" cy="1876428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F517D2E9-34AA-574B-995E-BC7193D615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93" y="2490786"/>
            <a:ext cx="1418359" cy="1876428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915C7857-E1F0-A843-AEF7-8C79AE4BD5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58" y="2048824"/>
            <a:ext cx="3331211" cy="1876428"/>
          </a:xfrm>
          <a:prstGeom prst="rect">
            <a:avLst/>
          </a:prstGeom>
          <a:ln>
            <a:noFill/>
          </a:ln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B2F23F1-8423-F246-8612-3B95359817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06" y="1064696"/>
            <a:ext cx="1170440" cy="51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DDAAE56-755A-E449-9C39-1CC1BD9E4DA9}"/>
                  </a:ext>
                </a:extLst>
              </p14:cNvPr>
              <p14:cNvContentPartPr/>
              <p14:nvPr/>
            </p14:nvContentPartPr>
            <p14:xfrm>
              <a:off x="1866720" y="2712720"/>
              <a:ext cx="1261440" cy="1299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DDAAE56-755A-E449-9C39-1CC1BD9E4D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03720" y="2334720"/>
                <a:ext cx="1387080" cy="20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F9FFD0B-3B47-0E48-9941-E0EECA15A664}"/>
                  </a:ext>
                </a:extLst>
              </p14:cNvPr>
              <p14:cNvContentPartPr/>
              <p14:nvPr/>
            </p14:nvContentPartPr>
            <p14:xfrm>
              <a:off x="8476320" y="3907560"/>
              <a:ext cx="2775240" cy="1602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F9FFD0B-3B47-0E48-9941-E0EECA15A6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13320" y="3529560"/>
                <a:ext cx="2900880" cy="23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2A754F8-EA67-E44C-9754-CB2779E54637}"/>
                  </a:ext>
                </a:extLst>
              </p14:cNvPr>
              <p14:cNvContentPartPr/>
              <p14:nvPr/>
            </p14:nvContentPartPr>
            <p14:xfrm>
              <a:off x="2241840" y="1420320"/>
              <a:ext cx="3796920" cy="1296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2A754F8-EA67-E44C-9754-CB2779E5463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78840" y="1042320"/>
                <a:ext cx="3922560" cy="2052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Grafik 21">
            <a:extLst>
              <a:ext uri="{FF2B5EF4-FFF2-40B4-BE49-F238E27FC236}">
                <a16:creationId xmlns:a16="http://schemas.microsoft.com/office/drawing/2014/main" id="{A39FE89C-1F21-084E-8379-09C2D7BAA8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6"/>
          <a:stretch/>
        </p:blipFill>
        <p:spPr>
          <a:xfrm>
            <a:off x="2277973" y="1064696"/>
            <a:ext cx="335380" cy="511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50B6F4A-36E8-704F-88E4-2E58A8223D2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6"/>
          <a:stretch/>
        </p:blipFill>
        <p:spPr>
          <a:xfrm>
            <a:off x="2588692" y="1064696"/>
            <a:ext cx="335380" cy="511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0427579-51DD-D94E-B1D0-BD46745F00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10914720" y="56393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Grafik 22">
            <a:extLst>
              <a:ext uri="{FF2B5EF4-FFF2-40B4-BE49-F238E27FC236}">
                <a16:creationId xmlns:a16="http://schemas.microsoft.com/office/drawing/2014/main" id="{93149947-9021-1740-AC91-3DAE1250B12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934517" y="613991"/>
            <a:ext cx="2381242" cy="1338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627DE6-61DD-764F-96D4-667AE1B916D8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545707" y="2201252"/>
            <a:ext cx="1136146" cy="1601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Grafik 24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9BA009AD-F023-B145-A3D4-F32372B746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3" t="8500" r="11255" b="7708"/>
          <a:stretch/>
        </p:blipFill>
        <p:spPr>
          <a:xfrm>
            <a:off x="3294178" y="4051827"/>
            <a:ext cx="1661920" cy="1770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B15D327-BB86-5E46-83D6-097493612181}"/>
              </a:ext>
            </a:extLst>
          </p:cNvPr>
          <p:cNvSpPr/>
          <p:nvPr/>
        </p:nvSpPr>
        <p:spPr>
          <a:xfrm>
            <a:off x="6241294" y="546550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5B41E76-4C05-4A44-B2AE-FA54523AE11E}"/>
              </a:ext>
            </a:extLst>
          </p:cNvPr>
          <p:cNvSpPr/>
          <p:nvPr/>
        </p:nvSpPr>
        <p:spPr>
          <a:xfrm>
            <a:off x="6240251" y="2313985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F3B75BE-9307-564F-BE48-55A3DFB1D121}"/>
              </a:ext>
            </a:extLst>
          </p:cNvPr>
          <p:cNvSpPr/>
          <p:nvPr/>
        </p:nvSpPr>
        <p:spPr>
          <a:xfrm>
            <a:off x="6240251" y="4175237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9A6DCDB-768C-7F40-9460-83D2231552D2}"/>
              </a:ext>
            </a:extLst>
          </p:cNvPr>
          <p:cNvCxnSpPr/>
          <p:nvPr/>
        </p:nvCxnSpPr>
        <p:spPr>
          <a:xfrm>
            <a:off x="6529543" y="178816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8B7186E-7953-B44E-A5A1-D4C1234F74EF}"/>
              </a:ext>
            </a:extLst>
          </p:cNvPr>
          <p:cNvCxnSpPr/>
          <p:nvPr/>
        </p:nvCxnSpPr>
        <p:spPr>
          <a:xfrm>
            <a:off x="6524971" y="35864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B2C19E2D-E283-BE4D-B154-CFA91D7431B7}"/>
              </a:ext>
            </a:extLst>
          </p:cNvPr>
          <p:cNvCxnSpPr/>
          <p:nvPr/>
        </p:nvCxnSpPr>
        <p:spPr>
          <a:xfrm>
            <a:off x="6524970" y="54152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14:cNvPr>
              <p14:cNvContentPartPr/>
              <p14:nvPr/>
            </p14:nvContentPartPr>
            <p14:xfrm>
              <a:off x="6595425" y="776542"/>
              <a:ext cx="420840" cy="979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2425" y="398403"/>
                <a:ext cx="546480" cy="1735478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E7C76F30-4A7B-D342-83A5-4A85FA321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320" y="5664037"/>
            <a:ext cx="720000" cy="720000"/>
          </a:xfrm>
          <a:prstGeom prst="rect">
            <a:avLst/>
          </a:prstGeom>
        </p:spPr>
      </p:pic>
      <p:sp>
        <p:nvSpPr>
          <p:cNvPr id="18" name="Textfeld 88">
            <a:extLst>
              <a:ext uri="{FF2B5EF4-FFF2-40B4-BE49-F238E27FC236}">
                <a16:creationId xmlns:a16="http://schemas.microsoft.com/office/drawing/2014/main" id="{241DB692-25F3-6E47-B7F1-33C437A7B24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D4D709-9B7B-8F42-8698-590D7D3677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9237" y="613991"/>
            <a:ext cx="1170000" cy="5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Grafik 22">
            <a:extLst>
              <a:ext uri="{FF2B5EF4-FFF2-40B4-BE49-F238E27FC236}">
                <a16:creationId xmlns:a16="http://schemas.microsoft.com/office/drawing/2014/main" id="{93149947-9021-1740-AC91-3DAE1250B12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934517" y="613991"/>
            <a:ext cx="2381242" cy="1338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627DE6-61DD-764F-96D4-667AE1B916D8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545707" y="2201252"/>
            <a:ext cx="1136146" cy="1601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Grafik 24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9BA009AD-F023-B145-A3D4-F32372B746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3" t="8500" r="11255" b="7708"/>
          <a:stretch/>
        </p:blipFill>
        <p:spPr>
          <a:xfrm>
            <a:off x="3294178" y="4051827"/>
            <a:ext cx="1661920" cy="1770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B15D327-BB86-5E46-83D6-097493612181}"/>
              </a:ext>
            </a:extLst>
          </p:cNvPr>
          <p:cNvSpPr/>
          <p:nvPr/>
        </p:nvSpPr>
        <p:spPr>
          <a:xfrm>
            <a:off x="6241294" y="546550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5B41E76-4C05-4A44-B2AE-FA54523AE11E}"/>
              </a:ext>
            </a:extLst>
          </p:cNvPr>
          <p:cNvSpPr/>
          <p:nvPr/>
        </p:nvSpPr>
        <p:spPr>
          <a:xfrm>
            <a:off x="6240251" y="2313985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F3B75BE-9307-564F-BE48-55A3DFB1D121}"/>
              </a:ext>
            </a:extLst>
          </p:cNvPr>
          <p:cNvSpPr/>
          <p:nvPr/>
        </p:nvSpPr>
        <p:spPr>
          <a:xfrm>
            <a:off x="6240251" y="4175237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9A6DCDB-768C-7F40-9460-83D2231552D2}"/>
              </a:ext>
            </a:extLst>
          </p:cNvPr>
          <p:cNvCxnSpPr/>
          <p:nvPr/>
        </p:nvCxnSpPr>
        <p:spPr>
          <a:xfrm>
            <a:off x="6529543" y="178816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8B7186E-7953-B44E-A5A1-D4C1234F74EF}"/>
              </a:ext>
            </a:extLst>
          </p:cNvPr>
          <p:cNvCxnSpPr/>
          <p:nvPr/>
        </p:nvCxnSpPr>
        <p:spPr>
          <a:xfrm>
            <a:off x="6524971" y="35864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B2C19E2D-E283-BE4D-B154-CFA91D7431B7}"/>
              </a:ext>
            </a:extLst>
          </p:cNvPr>
          <p:cNvCxnSpPr/>
          <p:nvPr/>
        </p:nvCxnSpPr>
        <p:spPr>
          <a:xfrm>
            <a:off x="6524970" y="54152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14:cNvPr>
              <p14:cNvContentPartPr/>
              <p14:nvPr/>
            </p14:nvContentPartPr>
            <p14:xfrm>
              <a:off x="6595425" y="776542"/>
              <a:ext cx="420840" cy="979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2425" y="398403"/>
                <a:ext cx="546480" cy="1735478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E7C76F30-4A7B-D342-83A5-4A85FA321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320" y="5664037"/>
            <a:ext cx="720000" cy="720000"/>
          </a:xfrm>
          <a:prstGeom prst="rect">
            <a:avLst/>
          </a:prstGeom>
        </p:spPr>
      </p:pic>
      <p:sp>
        <p:nvSpPr>
          <p:cNvPr id="18" name="Textfeld 88">
            <a:extLst>
              <a:ext uri="{FF2B5EF4-FFF2-40B4-BE49-F238E27FC236}">
                <a16:creationId xmlns:a16="http://schemas.microsoft.com/office/drawing/2014/main" id="{241DB692-25F3-6E47-B7F1-33C437A7B24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D4D709-9B7B-8F42-8698-590D7D3677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9237" y="613991"/>
            <a:ext cx="1170000" cy="5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6C164E4C-CF33-9C4A-84E1-3A61F6F1EC14}"/>
              </a:ext>
            </a:extLst>
          </p:cNvPr>
          <p:cNvSpPr/>
          <p:nvPr/>
        </p:nvSpPr>
        <p:spPr>
          <a:xfrm rot="16200000">
            <a:off x="192622" y="1863790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9F713-D280-6A4A-BA0A-5ACE7C852E67}"/>
              </a:ext>
            </a:extLst>
          </p:cNvPr>
          <p:cNvSpPr>
            <a:spLocks/>
          </p:cNvSpPr>
          <p:nvPr/>
        </p:nvSpPr>
        <p:spPr>
          <a:xfrm>
            <a:off x="6428125" y="43585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061D79-B5D3-214B-A738-A8218B12ADA1}"/>
              </a:ext>
            </a:extLst>
          </p:cNvPr>
          <p:cNvSpPr>
            <a:spLocks/>
          </p:cNvSpPr>
          <p:nvPr/>
        </p:nvSpPr>
        <p:spPr>
          <a:xfrm>
            <a:off x="4919843" y="437909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1D2608-85DF-FF43-A2E2-485206F4192B}"/>
              </a:ext>
            </a:extLst>
          </p:cNvPr>
          <p:cNvSpPr>
            <a:spLocks/>
          </p:cNvSpPr>
          <p:nvPr/>
        </p:nvSpPr>
        <p:spPr>
          <a:xfrm>
            <a:off x="8785961" y="43256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08502E0-5AF3-9442-86D5-F5CF4F8177A3}"/>
              </a:ext>
            </a:extLst>
          </p:cNvPr>
          <p:cNvSpPr>
            <a:spLocks/>
          </p:cNvSpPr>
          <p:nvPr/>
        </p:nvSpPr>
        <p:spPr>
          <a:xfrm>
            <a:off x="10294243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F730DF-8DA9-9042-BCE4-46436A119670}"/>
              </a:ext>
            </a:extLst>
          </p:cNvPr>
          <p:cNvGrpSpPr>
            <a:grpSpLocks noChangeAspect="1"/>
          </p:cNvGrpSpPr>
          <p:nvPr/>
        </p:nvGrpSpPr>
        <p:grpSpPr>
          <a:xfrm>
            <a:off x="8373908" y="2272106"/>
            <a:ext cx="2720812" cy="1684851"/>
            <a:chOff x="7150916" y="2613195"/>
            <a:chExt cx="2336994" cy="1447173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D9C817F7-DE9C-8B4F-8658-D0618901A2B1}"/>
                </a:ext>
              </a:extLst>
            </p:cNvPr>
            <p:cNvSpPr/>
            <p:nvPr/>
          </p:nvSpPr>
          <p:spPr>
            <a:xfrm>
              <a:off x="8408033" y="2620553"/>
              <a:ext cx="1079877" cy="143981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641D4AB-7C5D-0547-9FDD-4AA29EE4DDA5}"/>
                </a:ext>
              </a:extLst>
            </p:cNvPr>
            <p:cNvSpPr/>
            <p:nvPr/>
          </p:nvSpPr>
          <p:spPr>
            <a:xfrm>
              <a:off x="7150916" y="2620553"/>
              <a:ext cx="1079877" cy="143981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F27A4D9-527A-924F-B6AD-61D1BC52E3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00" y="2667600"/>
              <a:ext cx="359959" cy="359954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B1E019-2725-8D45-9D9E-D77E63DF6A5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96" y="3454278"/>
              <a:ext cx="359959" cy="35995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CB19FB-8825-B94F-928B-5F331D9AED1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92" y="3333097"/>
              <a:ext cx="359959" cy="359954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974CC7D-B4C2-3F4A-9CF9-2534D6B4FA6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282" y="3664949"/>
              <a:ext cx="359959" cy="35995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D9288B8-7631-6F43-B89C-551887EB1402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08" y="3015241"/>
              <a:ext cx="359959" cy="359954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3683055-296E-8A4E-9B57-C75906D88B3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85" y="2665054"/>
              <a:ext cx="359959" cy="359954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DC4BF2-61BA-8140-A462-8924ECBAF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608" y="2620555"/>
              <a:ext cx="359959" cy="359954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D5EE7DE-6930-0943-A40F-37B93EB4993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894" y="2613195"/>
              <a:ext cx="359959" cy="359954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2DBCD9D-00BD-1042-A575-73EA459F7F9D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133" y="3069390"/>
              <a:ext cx="359959" cy="35995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3D4F72-5078-D74E-9B4C-BE60D9B7DEF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524" y="3263506"/>
              <a:ext cx="359959" cy="359954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E30B415-71B4-6B4C-969E-AE532F954ACA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746" y="2802858"/>
              <a:ext cx="359959" cy="359954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A3BDECE-A7EE-F74B-87F1-38A1D9A9D5D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057" y="3673511"/>
              <a:ext cx="359959" cy="359954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9387C4B-0F2A-3E47-BBB8-8469BA85020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448" y="3664928"/>
              <a:ext cx="359959" cy="359954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4D4338C5-CC6D-D340-86A6-6A36FEC109B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670" y="2973149"/>
              <a:ext cx="359959" cy="359954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FE97D8A-733A-F541-B7E6-8743A8441D2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054" y="3375193"/>
              <a:ext cx="359959" cy="359954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EF1260FB-4BDC-A344-9C2B-49EA2DDB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1" y="828912"/>
            <a:ext cx="993871" cy="5112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9C44E949-B959-6040-B079-571C1817FBF0}"/>
              </a:ext>
            </a:extLst>
          </p:cNvPr>
          <p:cNvSpPr/>
          <p:nvPr/>
        </p:nvSpPr>
        <p:spPr>
          <a:xfrm rot="16200000">
            <a:off x="405928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5CA82B1-21A1-EB4A-ABE2-E199F0AEDB9B}"/>
              </a:ext>
            </a:extLst>
          </p:cNvPr>
          <p:cNvSpPr/>
          <p:nvPr/>
        </p:nvSpPr>
        <p:spPr>
          <a:xfrm rot="16200000">
            <a:off x="793225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38DE09AD-803C-C446-9B6B-DEDF073BA57F}"/>
              </a:ext>
            </a:extLst>
          </p:cNvPr>
          <p:cNvSpPr/>
          <p:nvPr/>
        </p:nvSpPr>
        <p:spPr>
          <a:xfrm>
            <a:off x="655142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A7BF7041-304A-0745-BC6D-59A292CFDED4}"/>
              </a:ext>
            </a:extLst>
          </p:cNvPr>
          <p:cNvSpPr/>
          <p:nvPr/>
        </p:nvSpPr>
        <p:spPr>
          <a:xfrm>
            <a:off x="2185058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C17E598-011E-F44D-AE0E-13502087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8206" y="2752532"/>
            <a:ext cx="252000" cy="252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CC7F7F37-DC73-F442-894E-1E2E552576C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1952" y="3309273"/>
            <a:ext cx="252000" cy="252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1475EF0-5B88-AB4D-963D-22F533A08421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44910" y="2764898"/>
            <a:ext cx="252000" cy="252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9DB8810-721F-3E46-8C9E-78D7469354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39439" y="3308974"/>
            <a:ext cx="252000" cy="252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8985FB7-B64B-BF4F-996F-CA613BA158E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09684" y="3308312"/>
            <a:ext cx="252000" cy="2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67ACC05F-6937-3043-84FC-3422CD390E8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319938" y="2736641"/>
            <a:ext cx="252000" cy="252000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4F3B04D-C79A-9649-BBC4-2A3ABF6FCA64}"/>
              </a:ext>
            </a:extLst>
          </p:cNvPr>
          <p:cNvSpPr>
            <a:spLocks/>
          </p:cNvSpPr>
          <p:nvPr/>
        </p:nvSpPr>
        <p:spPr>
          <a:xfrm>
            <a:off x="2479138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9DD2D3A-394A-0A48-8D19-21722A6DF57B}"/>
              </a:ext>
            </a:extLst>
          </p:cNvPr>
          <p:cNvSpPr>
            <a:spLocks/>
          </p:cNvSpPr>
          <p:nvPr/>
        </p:nvSpPr>
        <p:spPr>
          <a:xfrm>
            <a:off x="970856" y="434564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02FFA77-D51C-9E41-8D85-211369D3D8F4}"/>
              </a:ext>
            </a:extLst>
          </p:cNvPr>
          <p:cNvGrpSpPr/>
          <p:nvPr/>
        </p:nvGrpSpPr>
        <p:grpSpPr>
          <a:xfrm>
            <a:off x="2587185" y="4434862"/>
            <a:ext cx="301320" cy="271440"/>
            <a:chOff x="2587185" y="4434862"/>
            <a:chExt cx="301320" cy="271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038F89B-F3AB-7042-8A53-B2FFD5837219}"/>
                    </a:ext>
                  </a:extLst>
                </p14:cNvPr>
                <p14:cNvContentPartPr/>
                <p14:nvPr/>
              </p14:nvContentPartPr>
              <p14:xfrm>
                <a:off x="2587185" y="4448542"/>
                <a:ext cx="262440" cy="25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038F89B-F3AB-7042-8A53-B2FFD5837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4185" y="4070902"/>
                  <a:ext cx="38808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DCE76F7-EC08-CA47-805B-ACC99548E4AA}"/>
                    </a:ext>
                  </a:extLst>
                </p14:cNvPr>
                <p14:cNvContentPartPr/>
                <p14:nvPr/>
              </p14:nvContentPartPr>
              <p14:xfrm>
                <a:off x="2598705" y="4434862"/>
                <a:ext cx="289800" cy="260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DCE76F7-EC08-CA47-805B-ACC99548E4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6065" y="4056862"/>
                  <a:ext cx="415440" cy="1015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1" name="Grafik 70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5FA732D4-3044-CF4C-BA91-4A64FFB0D670}"/>
              </a:ext>
            </a:extLst>
          </p:cNvPr>
          <p:cNvPicPr/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07" y="2367539"/>
            <a:ext cx="1281858" cy="1604251"/>
          </a:xfrm>
          <a:prstGeom prst="rect">
            <a:avLst/>
          </a:prstGeom>
        </p:spPr>
      </p:pic>
      <p:pic>
        <p:nvPicPr>
          <p:cNvPr id="72" name="Grafik 71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2C0665A0-DF22-B340-8C76-6BF0469A09C5}"/>
              </a:ext>
            </a:extLst>
          </p:cNvPr>
          <p:cNvPicPr/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34" y="2367328"/>
            <a:ext cx="1281600" cy="1602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D8F67D4-7E9A-EB4D-8703-6C3A27253A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96858" y="5774368"/>
            <a:ext cx="720000" cy="720000"/>
          </a:xfrm>
          <a:prstGeom prst="rect">
            <a:avLst/>
          </a:prstGeom>
        </p:spPr>
      </p:pic>
      <p:sp>
        <p:nvSpPr>
          <p:cNvPr id="56" name="Textfeld 88">
            <a:extLst>
              <a:ext uri="{FF2B5EF4-FFF2-40B4-BE49-F238E27FC236}">
                <a16:creationId xmlns:a16="http://schemas.microsoft.com/office/drawing/2014/main" id="{34588635-E752-4346-94E5-09B8A94E4474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8BD5F761-A919-B044-BAB2-3BE155C4B074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5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6C164E4C-CF33-9C4A-84E1-3A61F6F1EC14}"/>
              </a:ext>
            </a:extLst>
          </p:cNvPr>
          <p:cNvSpPr/>
          <p:nvPr/>
        </p:nvSpPr>
        <p:spPr>
          <a:xfrm rot="16200000">
            <a:off x="192622" y="1863790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969F713-D280-6A4A-BA0A-5ACE7C852E67}"/>
              </a:ext>
            </a:extLst>
          </p:cNvPr>
          <p:cNvSpPr>
            <a:spLocks/>
          </p:cNvSpPr>
          <p:nvPr/>
        </p:nvSpPr>
        <p:spPr>
          <a:xfrm>
            <a:off x="6428125" y="43585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061D79-B5D3-214B-A738-A8218B12ADA1}"/>
              </a:ext>
            </a:extLst>
          </p:cNvPr>
          <p:cNvSpPr>
            <a:spLocks/>
          </p:cNvSpPr>
          <p:nvPr/>
        </p:nvSpPr>
        <p:spPr>
          <a:xfrm>
            <a:off x="4919843" y="437909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1D2608-85DF-FF43-A2E2-485206F4192B}"/>
              </a:ext>
            </a:extLst>
          </p:cNvPr>
          <p:cNvSpPr>
            <a:spLocks/>
          </p:cNvSpPr>
          <p:nvPr/>
        </p:nvSpPr>
        <p:spPr>
          <a:xfrm>
            <a:off x="8785961" y="432565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08502E0-5AF3-9442-86D5-F5CF4F8177A3}"/>
              </a:ext>
            </a:extLst>
          </p:cNvPr>
          <p:cNvSpPr>
            <a:spLocks/>
          </p:cNvSpPr>
          <p:nvPr/>
        </p:nvSpPr>
        <p:spPr>
          <a:xfrm>
            <a:off x="10294243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8F730DF-8DA9-9042-BCE4-46436A119670}"/>
              </a:ext>
            </a:extLst>
          </p:cNvPr>
          <p:cNvGrpSpPr>
            <a:grpSpLocks noChangeAspect="1"/>
          </p:cNvGrpSpPr>
          <p:nvPr/>
        </p:nvGrpSpPr>
        <p:grpSpPr>
          <a:xfrm>
            <a:off x="8373908" y="2272106"/>
            <a:ext cx="2720812" cy="1684851"/>
            <a:chOff x="7150916" y="2613195"/>
            <a:chExt cx="2336994" cy="1447173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D9C817F7-DE9C-8B4F-8658-D0618901A2B1}"/>
                </a:ext>
              </a:extLst>
            </p:cNvPr>
            <p:cNvSpPr/>
            <p:nvPr/>
          </p:nvSpPr>
          <p:spPr>
            <a:xfrm>
              <a:off x="8408033" y="2620553"/>
              <a:ext cx="1079877" cy="143981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641D4AB-7C5D-0547-9FDD-4AA29EE4DDA5}"/>
                </a:ext>
              </a:extLst>
            </p:cNvPr>
            <p:cNvSpPr/>
            <p:nvPr/>
          </p:nvSpPr>
          <p:spPr>
            <a:xfrm>
              <a:off x="7150916" y="2620553"/>
              <a:ext cx="1079877" cy="143981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F27A4D9-527A-924F-B6AD-61D1BC52E30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000" y="2667600"/>
              <a:ext cx="359959" cy="359954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1B1E019-2725-8D45-9D9E-D77E63DF6A5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96" y="3454278"/>
              <a:ext cx="359959" cy="359954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CB19FB-8825-B94F-928B-5F331D9AED1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92" y="3333097"/>
              <a:ext cx="359959" cy="359954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974CC7D-B4C2-3F4A-9CF9-2534D6B4FA65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282" y="3664949"/>
              <a:ext cx="359959" cy="35995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D9288B8-7631-6F43-B89C-551887EB1402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08" y="3015241"/>
              <a:ext cx="359959" cy="359954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3683055-296E-8A4E-9B57-C75906D88B3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485" y="2665054"/>
              <a:ext cx="359959" cy="359954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DDC4BF2-61BA-8140-A462-8924ECBAF01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608" y="2620555"/>
              <a:ext cx="359959" cy="359954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D5EE7DE-6930-0943-A40F-37B93EB4993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894" y="2613195"/>
              <a:ext cx="359959" cy="359954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2DBCD9D-00BD-1042-A575-73EA459F7F9D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133" y="3069390"/>
              <a:ext cx="359959" cy="35995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983D4F72-5078-D74E-9B4C-BE60D9B7DEF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524" y="3263506"/>
              <a:ext cx="359959" cy="359954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E30B415-71B4-6B4C-969E-AE532F954ACA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746" y="2802858"/>
              <a:ext cx="359959" cy="359954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A3BDECE-A7EE-F74B-87F1-38A1D9A9D5D8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057" y="3673511"/>
              <a:ext cx="359959" cy="359954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9387C4B-0F2A-3E47-BBB8-8469BA85020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448" y="3664928"/>
              <a:ext cx="359959" cy="359954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4D4338C5-CC6D-D340-86A6-6A36FEC109B9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670" y="2973149"/>
              <a:ext cx="359959" cy="359954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5FE97D8A-733A-F541-B7E6-8743A8441D2B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054" y="3375193"/>
              <a:ext cx="359959" cy="359954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EF1260FB-4BDC-A344-9C2B-49EA2DDB4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1" y="828912"/>
            <a:ext cx="993871" cy="5112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9C44E949-B959-6040-B079-571C1817FBF0}"/>
              </a:ext>
            </a:extLst>
          </p:cNvPr>
          <p:cNvSpPr/>
          <p:nvPr/>
        </p:nvSpPr>
        <p:spPr>
          <a:xfrm rot="16200000">
            <a:off x="405928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5CA82B1-21A1-EB4A-ABE2-E199F0AEDB9B}"/>
              </a:ext>
            </a:extLst>
          </p:cNvPr>
          <p:cNvSpPr/>
          <p:nvPr/>
        </p:nvSpPr>
        <p:spPr>
          <a:xfrm rot="16200000">
            <a:off x="7932256" y="1863791"/>
            <a:ext cx="3615369" cy="310787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38DE09AD-803C-C446-9B6B-DEDF073BA57F}"/>
              </a:ext>
            </a:extLst>
          </p:cNvPr>
          <p:cNvSpPr/>
          <p:nvPr/>
        </p:nvSpPr>
        <p:spPr>
          <a:xfrm>
            <a:off x="655142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A7BF7041-304A-0745-BC6D-59A292CFDED4}"/>
              </a:ext>
            </a:extLst>
          </p:cNvPr>
          <p:cNvSpPr/>
          <p:nvPr/>
        </p:nvSpPr>
        <p:spPr>
          <a:xfrm>
            <a:off x="2185058" y="2619252"/>
            <a:ext cx="1080000" cy="108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C17E598-011E-F44D-AE0E-13502087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8206" y="2752532"/>
            <a:ext cx="252000" cy="252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CC7F7F37-DC73-F442-894E-1E2E552576C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61952" y="3309273"/>
            <a:ext cx="252000" cy="252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1475EF0-5B88-AB4D-963D-22F533A08421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44910" y="2764898"/>
            <a:ext cx="252000" cy="252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9DB8810-721F-3E46-8C9E-78D74693540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839439" y="3308974"/>
            <a:ext cx="252000" cy="2520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8985FB7-B64B-BF4F-996F-CA613BA158E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09684" y="3308312"/>
            <a:ext cx="252000" cy="252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67ACC05F-6937-3043-84FC-3422CD390E8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319938" y="2736641"/>
            <a:ext cx="252000" cy="252000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54F3B04D-C79A-9649-BBC4-2A3ABF6FCA64}"/>
              </a:ext>
            </a:extLst>
          </p:cNvPr>
          <p:cNvSpPr>
            <a:spLocks/>
          </p:cNvSpPr>
          <p:nvPr/>
        </p:nvSpPr>
        <p:spPr>
          <a:xfrm>
            <a:off x="2479138" y="4325109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9DD2D3A-394A-0A48-8D19-21722A6DF57B}"/>
              </a:ext>
            </a:extLst>
          </p:cNvPr>
          <p:cNvSpPr>
            <a:spLocks/>
          </p:cNvSpPr>
          <p:nvPr/>
        </p:nvSpPr>
        <p:spPr>
          <a:xfrm>
            <a:off x="970856" y="4345645"/>
            <a:ext cx="468000" cy="46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02FFA77-D51C-9E41-8D85-211369D3D8F4}"/>
              </a:ext>
            </a:extLst>
          </p:cNvPr>
          <p:cNvGrpSpPr/>
          <p:nvPr/>
        </p:nvGrpSpPr>
        <p:grpSpPr>
          <a:xfrm>
            <a:off x="2587185" y="4434862"/>
            <a:ext cx="301320" cy="271440"/>
            <a:chOff x="2587185" y="4434862"/>
            <a:chExt cx="301320" cy="271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038F89B-F3AB-7042-8A53-B2FFD5837219}"/>
                    </a:ext>
                  </a:extLst>
                </p14:cNvPr>
                <p14:cNvContentPartPr/>
                <p14:nvPr/>
              </p14:nvContentPartPr>
              <p14:xfrm>
                <a:off x="2587185" y="4448542"/>
                <a:ext cx="262440" cy="25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038F89B-F3AB-7042-8A53-B2FFD5837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4185" y="4070902"/>
                  <a:ext cx="38808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DCE76F7-EC08-CA47-805B-ACC99548E4AA}"/>
                    </a:ext>
                  </a:extLst>
                </p14:cNvPr>
                <p14:cNvContentPartPr/>
                <p14:nvPr/>
              </p14:nvContentPartPr>
              <p14:xfrm>
                <a:off x="2598705" y="4434862"/>
                <a:ext cx="289800" cy="260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DCE76F7-EC08-CA47-805B-ACC99548E4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6065" y="4056862"/>
                  <a:ext cx="415440" cy="1015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1" name="Grafik 70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5FA732D4-3044-CF4C-BA91-4A64FFB0D670}"/>
              </a:ext>
            </a:extLst>
          </p:cNvPr>
          <p:cNvPicPr/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807" y="2367539"/>
            <a:ext cx="1281858" cy="1604251"/>
          </a:xfrm>
          <a:prstGeom prst="rect">
            <a:avLst/>
          </a:prstGeom>
        </p:spPr>
      </p:pic>
      <p:pic>
        <p:nvPicPr>
          <p:cNvPr id="72" name="Grafik 71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2C0665A0-DF22-B340-8C76-6BF0469A09C5}"/>
              </a:ext>
            </a:extLst>
          </p:cNvPr>
          <p:cNvPicPr/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534" y="2367328"/>
            <a:ext cx="1281600" cy="1602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D8F67D4-7E9A-EB4D-8703-6C3A27253A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96858" y="5774368"/>
            <a:ext cx="720000" cy="720000"/>
          </a:xfrm>
          <a:prstGeom prst="rect">
            <a:avLst/>
          </a:prstGeom>
        </p:spPr>
      </p:pic>
      <p:sp>
        <p:nvSpPr>
          <p:cNvPr id="56" name="Textfeld 88">
            <a:extLst>
              <a:ext uri="{FF2B5EF4-FFF2-40B4-BE49-F238E27FC236}">
                <a16:creationId xmlns:a16="http://schemas.microsoft.com/office/drawing/2014/main" id="{34588635-E752-4346-94E5-09B8A94E4474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8BD5F761-A919-B044-BAB2-3BE155C4B074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08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F1E1EC0-A002-A147-9FAC-93A2BDF81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FCB630-2BB1-1D41-9FC6-E70C86821CF9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607864" y="480769"/>
            <a:ext cx="3702784" cy="382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1B0E3F8-F3CB-734F-A59C-AF12374B9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35848" y="5478281"/>
            <a:ext cx="878411" cy="878411"/>
          </a:xfrm>
          <a:prstGeom prst="rect">
            <a:avLst/>
          </a:prstGeom>
        </p:spPr>
      </p:pic>
      <p:sp>
        <p:nvSpPr>
          <p:cNvPr id="11" name="Textfeld 88">
            <a:extLst>
              <a:ext uri="{FF2B5EF4-FFF2-40B4-BE49-F238E27FC236}">
                <a16:creationId xmlns:a16="http://schemas.microsoft.com/office/drawing/2014/main" id="{7840A320-3E88-D24F-BCD6-A4D261F2A10C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4F6C0A-F298-9F47-BF57-1D061C977F1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30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F1E1EC0-A002-A147-9FAC-93A2BDF81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FCB630-2BB1-1D41-9FC6-E70C86821CF9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607864" y="480769"/>
            <a:ext cx="3702784" cy="382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1B0E3F8-F3CB-734F-A59C-AF12374B9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35848" y="5478281"/>
            <a:ext cx="878411" cy="878411"/>
          </a:xfrm>
          <a:prstGeom prst="rect">
            <a:avLst/>
          </a:prstGeom>
        </p:spPr>
      </p:pic>
      <p:sp>
        <p:nvSpPr>
          <p:cNvPr id="11" name="Textfeld 88">
            <a:extLst>
              <a:ext uri="{FF2B5EF4-FFF2-40B4-BE49-F238E27FC236}">
                <a16:creationId xmlns:a16="http://schemas.microsoft.com/office/drawing/2014/main" id="{7840A320-3E88-D24F-BCD6-A4D261F2A10C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4F6C0A-F298-9F47-BF57-1D061C977F1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30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22763A9-0361-1A40-89F0-C367F589FB03}"/>
              </a:ext>
            </a:extLst>
          </p:cNvPr>
          <p:cNvSpPr txBox="1"/>
          <p:nvPr/>
        </p:nvSpPr>
        <p:spPr>
          <a:xfrm>
            <a:off x="4129088" y="1797784"/>
            <a:ext cx="406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>
                <a:latin typeface="Grundschrift" panose="03010100010101010101" pitchFamily="66" charset="0"/>
              </a:rPr>
              <a:t>6 + 2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275856-5011-724C-B62C-9442A9965B25}"/>
              </a:ext>
            </a:extLst>
          </p:cNvPr>
          <p:cNvSpPr/>
          <p:nvPr/>
        </p:nvSpPr>
        <p:spPr>
          <a:xfrm>
            <a:off x="4129088" y="1575896"/>
            <a:ext cx="4066061" cy="1853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9F4DFA-28F2-7A4A-88A2-08DF644AA6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6E27EC-4B8E-BD4A-BDE0-86A79E7AE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962943" y="5683414"/>
            <a:ext cx="720000" cy="720000"/>
          </a:xfrm>
          <a:prstGeom prst="rect">
            <a:avLst/>
          </a:prstGeom>
        </p:spPr>
      </p:pic>
      <p:sp>
        <p:nvSpPr>
          <p:cNvPr id="12" name="Textfeld 88">
            <a:extLst>
              <a:ext uri="{FF2B5EF4-FFF2-40B4-BE49-F238E27FC236}">
                <a16:creationId xmlns:a16="http://schemas.microsoft.com/office/drawing/2014/main" id="{26A12AB9-FB05-BF46-9B55-871B29532AA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FCF20A3-C8F3-AC4D-97AA-DF132EBBC30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26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8">
            <a:extLst>
              <a:ext uri="{FF2B5EF4-FFF2-40B4-BE49-F238E27FC236}">
                <a16:creationId xmlns:a16="http://schemas.microsoft.com/office/drawing/2014/main" id="{8CACDDF1-FA73-1A45-9DBE-16EF924CBE8F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CB1777-C096-4D4C-A08A-836713D1C7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2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22763A9-0361-1A40-89F0-C367F589FB03}"/>
              </a:ext>
            </a:extLst>
          </p:cNvPr>
          <p:cNvSpPr txBox="1"/>
          <p:nvPr/>
        </p:nvSpPr>
        <p:spPr>
          <a:xfrm>
            <a:off x="4129088" y="1797784"/>
            <a:ext cx="406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>
                <a:latin typeface="Grundschrift" panose="03010100010101010101" pitchFamily="66" charset="0"/>
              </a:rPr>
              <a:t>6 + 2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275856-5011-724C-B62C-9442A9965B25}"/>
              </a:ext>
            </a:extLst>
          </p:cNvPr>
          <p:cNvSpPr/>
          <p:nvPr/>
        </p:nvSpPr>
        <p:spPr>
          <a:xfrm>
            <a:off x="4129088" y="1575896"/>
            <a:ext cx="4066061" cy="1853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9F4DFA-28F2-7A4A-88A2-08DF644AA6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6E27EC-4B8E-BD4A-BDE0-86A79E7AE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962943" y="5683414"/>
            <a:ext cx="720000" cy="720000"/>
          </a:xfrm>
          <a:prstGeom prst="rect">
            <a:avLst/>
          </a:prstGeom>
        </p:spPr>
      </p:pic>
      <p:sp>
        <p:nvSpPr>
          <p:cNvPr id="12" name="Textfeld 88">
            <a:extLst>
              <a:ext uri="{FF2B5EF4-FFF2-40B4-BE49-F238E27FC236}">
                <a16:creationId xmlns:a16="http://schemas.microsoft.com/office/drawing/2014/main" id="{26A12AB9-FB05-BF46-9B55-871B29532AA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FCF20A3-C8F3-AC4D-97AA-DF132EBBC30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13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61320" y="58587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5B1386-10B0-6A4E-B995-28D07CF9ABDB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29" y="519651"/>
            <a:ext cx="3580341" cy="38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395125-B376-8F4A-826A-72F387E63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2CD199-9B98-5348-A897-0D49054B41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8020" y="5774368"/>
            <a:ext cx="720000" cy="720000"/>
          </a:xfrm>
          <a:prstGeom prst="rect">
            <a:avLst/>
          </a:prstGeom>
        </p:spPr>
      </p:pic>
      <p:sp>
        <p:nvSpPr>
          <p:cNvPr id="12" name="Textfeld 88">
            <a:extLst>
              <a:ext uri="{FF2B5EF4-FFF2-40B4-BE49-F238E27FC236}">
                <a16:creationId xmlns:a16="http://schemas.microsoft.com/office/drawing/2014/main" id="{3D4A47F1-D77A-D048-96DD-A79F595AD713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3BF3279-B1B7-B14A-A671-613B61C8111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173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61320" y="58587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5B1386-10B0-6A4E-B995-28D07CF9ABDB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29" y="519651"/>
            <a:ext cx="3580341" cy="38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395125-B376-8F4A-826A-72F387E63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2CD199-9B98-5348-A897-0D49054B41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8020" y="5774368"/>
            <a:ext cx="720000" cy="720000"/>
          </a:xfrm>
          <a:prstGeom prst="rect">
            <a:avLst/>
          </a:prstGeom>
        </p:spPr>
      </p:pic>
      <p:sp>
        <p:nvSpPr>
          <p:cNvPr id="12" name="Textfeld 88">
            <a:extLst>
              <a:ext uri="{FF2B5EF4-FFF2-40B4-BE49-F238E27FC236}">
                <a16:creationId xmlns:a16="http://schemas.microsoft.com/office/drawing/2014/main" id="{3D4A47F1-D77A-D048-96DD-A79F595AD713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3BF3279-B1B7-B14A-A671-613B61C8111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9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06544" y="5858748"/>
            <a:ext cx="5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05BDD35-DA2D-5A4C-A01D-D092E2250FA6}"/>
              </a:ext>
            </a:extLst>
          </p:cNvPr>
          <p:cNvSpPr/>
          <p:nvPr/>
        </p:nvSpPr>
        <p:spPr>
          <a:xfrm>
            <a:off x="4129088" y="1575896"/>
            <a:ext cx="4066061" cy="1853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4BB6376-6483-204A-A3BC-ED44605662D6}"/>
              </a:ext>
            </a:extLst>
          </p:cNvPr>
          <p:cNvSpPr txBox="1"/>
          <p:nvPr/>
        </p:nvSpPr>
        <p:spPr>
          <a:xfrm>
            <a:off x="4129088" y="1797784"/>
            <a:ext cx="406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>
                <a:latin typeface="Grundschrift" panose="03010100010101010101" pitchFamily="66" charset="0"/>
              </a:rPr>
              <a:t>8 - 3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C4C7E61-8710-5446-8C7F-8C6FACF157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FCC76D-E909-6F4D-9FA8-A7FABEA76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9920" y="5600040"/>
            <a:ext cx="720000" cy="720000"/>
          </a:xfrm>
          <a:prstGeom prst="rect">
            <a:avLst/>
          </a:prstGeom>
        </p:spPr>
      </p:pic>
      <p:sp>
        <p:nvSpPr>
          <p:cNvPr id="13" name="Textfeld 88">
            <a:extLst>
              <a:ext uri="{FF2B5EF4-FFF2-40B4-BE49-F238E27FC236}">
                <a16:creationId xmlns:a16="http://schemas.microsoft.com/office/drawing/2014/main" id="{6CD8158B-B80D-7D4A-837F-9D9DFB6BAB4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827D659-A6F1-874A-8AC6-403BDE93552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65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06544" y="5858748"/>
            <a:ext cx="5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Grafik 58">
            <a:extLst>
              <a:ext uri="{FF2B5EF4-FFF2-40B4-BE49-F238E27FC236}">
                <a16:creationId xmlns:a16="http://schemas.microsoft.com/office/drawing/2014/main" id="{02560AE4-72C9-B541-96FC-0E0EF37D0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05BDD35-DA2D-5A4C-A01D-D092E2250FA6}"/>
              </a:ext>
            </a:extLst>
          </p:cNvPr>
          <p:cNvSpPr/>
          <p:nvPr/>
        </p:nvSpPr>
        <p:spPr>
          <a:xfrm>
            <a:off x="4129088" y="1575896"/>
            <a:ext cx="4066061" cy="1853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4BB6376-6483-204A-A3BC-ED44605662D6}"/>
              </a:ext>
            </a:extLst>
          </p:cNvPr>
          <p:cNvSpPr txBox="1"/>
          <p:nvPr/>
        </p:nvSpPr>
        <p:spPr>
          <a:xfrm>
            <a:off x="4129088" y="1797784"/>
            <a:ext cx="406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>
                <a:latin typeface="Grundschrift" panose="03010100010101010101" pitchFamily="66" charset="0"/>
              </a:rPr>
              <a:t>8 - 3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C4C7E61-8710-5446-8C7F-8C6FACF157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FCC76D-E909-6F4D-9FA8-A7FABEA76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9920" y="5600040"/>
            <a:ext cx="720000" cy="720000"/>
          </a:xfrm>
          <a:prstGeom prst="rect">
            <a:avLst/>
          </a:prstGeom>
        </p:spPr>
      </p:pic>
      <p:sp>
        <p:nvSpPr>
          <p:cNvPr id="13" name="Textfeld 88">
            <a:extLst>
              <a:ext uri="{FF2B5EF4-FFF2-40B4-BE49-F238E27FC236}">
                <a16:creationId xmlns:a16="http://schemas.microsoft.com/office/drawing/2014/main" id="{6CD8158B-B80D-7D4A-837F-9D9DFB6BAB4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827D659-A6F1-874A-8AC6-403BDE93552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72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4FF9681E-5B67-2C45-A8BA-80515BF323DD}"/>
              </a:ext>
            </a:extLst>
          </p:cNvPr>
          <p:cNvSpPr>
            <a:spLocks noChangeAspect="1"/>
          </p:cNvSpPr>
          <p:nvPr/>
        </p:nvSpPr>
        <p:spPr>
          <a:xfrm>
            <a:off x="4359952" y="1427400"/>
            <a:ext cx="4988306" cy="2712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1252C8F-7FD3-7348-8A30-1C496C8DF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66" y="4600056"/>
            <a:ext cx="5048407" cy="1003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19C71F-D537-E54B-851E-2A1A7D4EC48B}"/>
              </a:ext>
            </a:extLst>
          </p:cNvPr>
          <p:cNvSpPr txBox="1"/>
          <p:nvPr/>
        </p:nvSpPr>
        <p:spPr>
          <a:xfrm>
            <a:off x="3068320" y="2368313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284CB8-708B-584B-A4E4-F44934B2FD19}"/>
              </a:ext>
            </a:extLst>
          </p:cNvPr>
          <p:cNvSpPr txBox="1"/>
          <p:nvPr/>
        </p:nvSpPr>
        <p:spPr>
          <a:xfrm>
            <a:off x="3068320" y="4676256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8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C740EE-0286-F44C-9DCB-7F1986FFA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sp>
        <p:nvSpPr>
          <p:cNvPr id="12" name="Textfeld 88">
            <a:extLst>
              <a:ext uri="{FF2B5EF4-FFF2-40B4-BE49-F238E27FC236}">
                <a16:creationId xmlns:a16="http://schemas.microsoft.com/office/drawing/2014/main" id="{E46561D6-5366-CB4C-83DF-11378384EF4C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B1969DF-B40F-7F48-90CF-F7B78769B8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1200" y="1187572"/>
            <a:ext cx="1170000" cy="4796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8BCE85-8FB0-184C-AF98-D759430BCD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83" y="4124905"/>
            <a:ext cx="981537" cy="509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14:cNvPr>
              <p14:cNvContentPartPr/>
              <p14:nvPr/>
            </p14:nvContentPartPr>
            <p14:xfrm>
              <a:off x="4539560" y="4732760"/>
              <a:ext cx="279360" cy="282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76560" y="4355120"/>
                <a:ext cx="405000" cy="10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98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4FF9681E-5B67-2C45-A8BA-80515BF323DD}"/>
              </a:ext>
            </a:extLst>
          </p:cNvPr>
          <p:cNvSpPr>
            <a:spLocks noChangeAspect="1"/>
          </p:cNvSpPr>
          <p:nvPr/>
        </p:nvSpPr>
        <p:spPr>
          <a:xfrm>
            <a:off x="4359952" y="1427400"/>
            <a:ext cx="4988306" cy="2712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1252C8F-7FD3-7348-8A30-1C496C8DF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66" y="4600056"/>
            <a:ext cx="5048407" cy="1003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19C71F-D537-E54B-851E-2A1A7D4EC48B}"/>
              </a:ext>
            </a:extLst>
          </p:cNvPr>
          <p:cNvSpPr txBox="1"/>
          <p:nvPr/>
        </p:nvSpPr>
        <p:spPr>
          <a:xfrm>
            <a:off x="3068320" y="2368313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284CB8-708B-584B-A4E4-F44934B2FD19}"/>
              </a:ext>
            </a:extLst>
          </p:cNvPr>
          <p:cNvSpPr txBox="1"/>
          <p:nvPr/>
        </p:nvSpPr>
        <p:spPr>
          <a:xfrm>
            <a:off x="3068320" y="4676256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8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C740EE-0286-F44C-9DCB-7F1986FFA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sp>
        <p:nvSpPr>
          <p:cNvPr id="12" name="Textfeld 88">
            <a:extLst>
              <a:ext uri="{FF2B5EF4-FFF2-40B4-BE49-F238E27FC236}">
                <a16:creationId xmlns:a16="http://schemas.microsoft.com/office/drawing/2014/main" id="{E46561D6-5366-CB4C-83DF-11378384EF4C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B1969DF-B40F-7F48-90CF-F7B78769B8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1200" y="1187572"/>
            <a:ext cx="1170000" cy="4796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8BCE85-8FB0-184C-AF98-D759430BCD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83" y="4124905"/>
            <a:ext cx="981537" cy="509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14:cNvPr>
              <p14:cNvContentPartPr/>
              <p14:nvPr/>
            </p14:nvContentPartPr>
            <p14:xfrm>
              <a:off x="4539560" y="4732760"/>
              <a:ext cx="279360" cy="282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76560" y="4355120"/>
                <a:ext cx="405000" cy="10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144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1ACE9866-B8C2-7846-986B-8305FDDB3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0F36BEB-6698-D642-91BA-99A05793B2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C40E11B-C09C-DB4B-9CBE-26C3C24BFC15}"/>
              </a:ext>
            </a:extLst>
          </p:cNvPr>
          <p:cNvSpPr/>
          <p:nvPr/>
        </p:nvSpPr>
        <p:spPr>
          <a:xfrm>
            <a:off x="3418673" y="892920"/>
            <a:ext cx="5605267" cy="3442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CD2133-981E-644C-B99C-2E4D9E59B9B6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 rot="21017888">
            <a:off x="3645293" y="1087929"/>
            <a:ext cx="3494484" cy="31159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0093C6-3E13-EC4B-BFF8-0F3365124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8409" y="1646232"/>
            <a:ext cx="742659" cy="74265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D38B657-9873-FD4B-93E4-B3B6D4B49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300" y="2443167"/>
            <a:ext cx="742659" cy="7426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E462A5E-3FE5-E04E-84E5-1249CC59A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0709" y="1903227"/>
            <a:ext cx="742659" cy="74265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E0881FF-6217-4E41-8F8E-F523C3865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597" y="2739366"/>
            <a:ext cx="742659" cy="74265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9AC22F-007B-8E4E-AB17-92EF91C90AC2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006" y="3057670"/>
            <a:ext cx="742659" cy="74265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E776B0B-3D3B-5C4E-8F8F-480EBD4B7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0381" y="2306870"/>
            <a:ext cx="742659" cy="74265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CF3BD0F-0C59-EE4C-8848-3559E89CC0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E1191CE-D3D3-DF44-A2B9-491F802569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0471579" y="5858748"/>
            <a:ext cx="878411" cy="878411"/>
          </a:xfrm>
          <a:prstGeom prst="rect">
            <a:avLst/>
          </a:prstGeom>
        </p:spPr>
      </p:pic>
      <p:sp>
        <p:nvSpPr>
          <p:cNvPr id="19" name="Textfeld 88">
            <a:extLst>
              <a:ext uri="{FF2B5EF4-FFF2-40B4-BE49-F238E27FC236}">
                <a16:creationId xmlns:a16="http://schemas.microsoft.com/office/drawing/2014/main" id="{94E78374-BE4D-B14C-9718-2D329376AE2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73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1ACE9866-B8C2-7846-986B-8305FDDB3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0F36BEB-6698-D642-91BA-99A05793B2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C40E11B-C09C-DB4B-9CBE-26C3C24BFC15}"/>
              </a:ext>
            </a:extLst>
          </p:cNvPr>
          <p:cNvSpPr/>
          <p:nvPr/>
        </p:nvSpPr>
        <p:spPr>
          <a:xfrm>
            <a:off x="3418673" y="892920"/>
            <a:ext cx="5605267" cy="3442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CD2133-981E-644C-B99C-2E4D9E59B9B6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 rot="21017888">
            <a:off x="3645293" y="1087929"/>
            <a:ext cx="3494484" cy="31159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0093C6-3E13-EC4B-BFF8-0F3365124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8409" y="1646232"/>
            <a:ext cx="742659" cy="74265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D38B657-9873-FD4B-93E4-B3B6D4B49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300" y="2443167"/>
            <a:ext cx="742659" cy="7426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E462A5E-3FE5-E04E-84E5-1249CC59A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0709" y="1903227"/>
            <a:ext cx="742659" cy="74265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E0881FF-6217-4E41-8F8E-F523C3865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597" y="2739366"/>
            <a:ext cx="742659" cy="74265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9AC22F-007B-8E4E-AB17-92EF91C90AC2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006" y="3057670"/>
            <a:ext cx="742659" cy="74265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E776B0B-3D3B-5C4E-8F8F-480EBD4B7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0381" y="2306870"/>
            <a:ext cx="742659" cy="74265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CF3BD0F-0C59-EE4C-8848-3559E89CC0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E1191CE-D3D3-DF44-A2B9-491F802569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0471579" y="5858748"/>
            <a:ext cx="878411" cy="878411"/>
          </a:xfrm>
          <a:prstGeom prst="rect">
            <a:avLst/>
          </a:prstGeom>
        </p:spPr>
      </p:pic>
      <p:sp>
        <p:nvSpPr>
          <p:cNvPr id="19" name="Textfeld 88">
            <a:extLst>
              <a:ext uri="{FF2B5EF4-FFF2-40B4-BE49-F238E27FC236}">
                <a16:creationId xmlns:a16="http://schemas.microsoft.com/office/drawing/2014/main" id="{94E78374-BE4D-B14C-9718-2D329376AE2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65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34947DD5-634E-E54C-B139-B1B43678D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7790EF-0EBB-DB4B-911D-518C3C5CB1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FA5864D-490C-E54C-B8AE-74D5FB891D0F}"/>
              </a:ext>
            </a:extLst>
          </p:cNvPr>
          <p:cNvSpPr/>
          <p:nvPr/>
        </p:nvSpPr>
        <p:spPr>
          <a:xfrm>
            <a:off x="3418673" y="892920"/>
            <a:ext cx="5605267" cy="3442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ACA34C6-AFE5-F345-B53F-01725F073C5D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 rot="21017888">
            <a:off x="3645293" y="1087929"/>
            <a:ext cx="3494484" cy="31159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A27326-1B09-6F44-80F8-0235742E5C01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7241339" y="1129752"/>
            <a:ext cx="1418289" cy="1431797"/>
          </a:xfrm>
          <a:prstGeom prst="rect">
            <a:avLst/>
          </a:prstGeom>
        </p:spPr>
      </p:pic>
      <p:sp>
        <p:nvSpPr>
          <p:cNvPr id="7" name="Diagonal liegende Ecken des Rechtecks schneiden 6">
            <a:extLst>
              <a:ext uri="{FF2B5EF4-FFF2-40B4-BE49-F238E27FC236}">
                <a16:creationId xmlns:a16="http://schemas.microsoft.com/office/drawing/2014/main" id="{C31DC1FB-F4E0-354D-B2F2-B6F22A6B08C8}"/>
              </a:ext>
            </a:extLst>
          </p:cNvPr>
          <p:cNvSpPr>
            <a:spLocks noChangeAspect="1"/>
          </p:cNvSpPr>
          <p:nvPr/>
        </p:nvSpPr>
        <p:spPr>
          <a:xfrm rot="20775613">
            <a:off x="7928356" y="1707997"/>
            <a:ext cx="893936" cy="89393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865992-F49A-BF48-A8F9-4DA3BB153D98}"/>
              </a:ext>
            </a:extLst>
          </p:cNvPr>
          <p:cNvSpPr txBox="1"/>
          <p:nvPr/>
        </p:nvSpPr>
        <p:spPr>
          <a:xfrm rot="1646008">
            <a:off x="7933663" y="2020387"/>
            <a:ext cx="128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Grundschrift" panose="03010100010101010101" pitchFamily="66" charset="0"/>
              </a:rPr>
              <a:t>3 €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51242FA-4E44-E04B-9260-AC32DC28B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4213" y="1654452"/>
            <a:ext cx="658322" cy="65832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7EF4066-AE89-4847-948F-E093F3B65289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4558" y="2303449"/>
            <a:ext cx="658322" cy="65832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E3AE5A2-3B86-344F-9F47-D0D7A597F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8662" y="1899582"/>
            <a:ext cx="658322" cy="65832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A6282FB-5188-334C-B598-DCCAE7846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2452" y="2121030"/>
            <a:ext cx="658322" cy="65832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8F63F24-79B1-1045-AC50-25228A82A89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954" y="2581475"/>
            <a:ext cx="658322" cy="65832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314115B-8474-DD40-A374-0B04EE7882A9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6839" y="2817930"/>
            <a:ext cx="658322" cy="6583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F050DDE-48FE-F543-989E-C14A8411F6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7E8684-113E-6044-BD19-B52BB9A1AD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0584180" y="5986239"/>
            <a:ext cx="720000" cy="720000"/>
          </a:xfrm>
          <a:prstGeom prst="rect">
            <a:avLst/>
          </a:prstGeom>
        </p:spPr>
      </p:pic>
      <p:sp>
        <p:nvSpPr>
          <p:cNvPr id="23" name="Textfeld 88">
            <a:extLst>
              <a:ext uri="{FF2B5EF4-FFF2-40B4-BE49-F238E27FC236}">
                <a16:creationId xmlns:a16="http://schemas.microsoft.com/office/drawing/2014/main" id="{DFFA0B88-8370-B647-8485-58284DB29F8B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58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8DF0D5F-363C-1A41-AF55-8858CBF2527B}"/>
                  </a:ext>
                </a:extLst>
              </p14:cNvPr>
              <p14:cNvContentPartPr/>
              <p14:nvPr/>
            </p14:nvContentPartPr>
            <p14:xfrm>
              <a:off x="3302231" y="2320355"/>
              <a:ext cx="599400" cy="498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8DF0D5F-363C-1A41-AF55-8858CBF252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9269" y="1942355"/>
                <a:ext cx="724965" cy="12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6733C52-583E-474A-B5CA-66BB193660F0}"/>
              </a:ext>
            </a:extLst>
          </p:cNvPr>
          <p:cNvGrpSpPr/>
          <p:nvPr/>
        </p:nvGrpSpPr>
        <p:grpSpPr>
          <a:xfrm>
            <a:off x="3235184" y="1872179"/>
            <a:ext cx="6588717" cy="3113641"/>
            <a:chOff x="678578" y="-796352"/>
            <a:chExt cx="5519941" cy="2421404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A6F46DF-3D80-5045-AC1F-CD2448C51D36}"/>
                </a:ext>
              </a:extLst>
            </p:cNvPr>
            <p:cNvGrpSpPr/>
            <p:nvPr/>
          </p:nvGrpSpPr>
          <p:grpSpPr>
            <a:xfrm>
              <a:off x="729010" y="-796352"/>
              <a:ext cx="4744934" cy="1168403"/>
              <a:chOff x="729010" y="-796352"/>
              <a:chExt cx="4744934" cy="1168403"/>
            </a:xfrm>
          </p:grpSpPr>
          <p:sp>
            <p:nvSpPr>
              <p:cNvPr id="18" name="Textfeld 54">
                <a:extLst>
                  <a:ext uri="{FF2B5EF4-FFF2-40B4-BE49-F238E27FC236}">
                    <a16:creationId xmlns:a16="http://schemas.microsoft.com/office/drawing/2014/main" id="{57B5F0B7-0CC2-B243-8713-2A73955FBCBB}"/>
                  </a:ext>
                </a:extLst>
              </p:cNvPr>
              <p:cNvSpPr txBox="1"/>
              <p:nvPr/>
            </p:nvSpPr>
            <p:spPr>
              <a:xfrm>
                <a:off x="2373618" y="-689764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feld 55">
                <a:extLst>
                  <a:ext uri="{FF2B5EF4-FFF2-40B4-BE49-F238E27FC236}">
                    <a16:creationId xmlns:a16="http://schemas.microsoft.com/office/drawing/2014/main" id="{24073D7D-8A3F-C94A-8F76-E8532ED72A5D}"/>
                  </a:ext>
                </a:extLst>
              </p:cNvPr>
              <p:cNvSpPr txBox="1"/>
              <p:nvPr/>
            </p:nvSpPr>
            <p:spPr>
              <a:xfrm>
                <a:off x="1654413" y="-47049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" name="Textfeld 57">
                <a:extLst>
                  <a:ext uri="{FF2B5EF4-FFF2-40B4-BE49-F238E27FC236}">
                    <a16:creationId xmlns:a16="http://schemas.microsoft.com/office/drawing/2014/main" id="{E9DF5256-ADC0-2F47-A949-0756542583B2}"/>
                  </a:ext>
                </a:extLst>
              </p:cNvPr>
              <p:cNvSpPr txBox="1"/>
              <p:nvPr/>
            </p:nvSpPr>
            <p:spPr>
              <a:xfrm>
                <a:off x="3040440" y="-87251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Textfeld 60">
                <a:extLst>
                  <a:ext uri="{FF2B5EF4-FFF2-40B4-BE49-F238E27FC236}">
                    <a16:creationId xmlns:a16="http://schemas.microsoft.com/office/drawing/2014/main" id="{36F7E0C6-6723-644F-92F6-C15A3DF4D49D}"/>
                  </a:ext>
                </a:extLst>
              </p:cNvPr>
              <p:cNvSpPr txBox="1"/>
              <p:nvPr/>
            </p:nvSpPr>
            <p:spPr>
              <a:xfrm>
                <a:off x="4012092" y="-408443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3" name="Textfeld 62">
                <a:extLst>
                  <a:ext uri="{FF2B5EF4-FFF2-40B4-BE49-F238E27FC236}">
                    <a16:creationId xmlns:a16="http://schemas.microsoft.com/office/drawing/2014/main" id="{749274EA-E2D0-8E4B-9B87-97DE050245EF}"/>
                  </a:ext>
                </a:extLst>
              </p:cNvPr>
              <p:cNvSpPr txBox="1"/>
              <p:nvPr/>
            </p:nvSpPr>
            <p:spPr>
              <a:xfrm>
                <a:off x="4937496" y="-796352"/>
                <a:ext cx="536448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0" name="Textfeld 56">
                <a:extLst>
                  <a:ext uri="{FF2B5EF4-FFF2-40B4-BE49-F238E27FC236}">
                    <a16:creationId xmlns:a16="http://schemas.microsoft.com/office/drawing/2014/main" id="{2D609964-3097-7149-B3FF-0AD018EE322D}"/>
                  </a:ext>
                </a:extLst>
              </p:cNvPr>
              <p:cNvSpPr txBox="1"/>
              <p:nvPr/>
            </p:nvSpPr>
            <p:spPr>
              <a:xfrm>
                <a:off x="729010" y="-469111"/>
                <a:ext cx="504893" cy="419100"/>
              </a:xfrm>
              <a:prstGeom prst="rect">
                <a:avLst/>
              </a:prstGeom>
              <a:noFill/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F546852-BFA4-AC41-ABAD-B29D6BDC335D}"/>
                </a:ext>
              </a:extLst>
            </p:cNvPr>
            <p:cNvGrpSpPr/>
            <p:nvPr/>
          </p:nvGrpSpPr>
          <p:grpSpPr>
            <a:xfrm>
              <a:off x="678578" y="898660"/>
              <a:ext cx="5519941" cy="726392"/>
              <a:chOff x="145178" y="-612640"/>
              <a:chExt cx="5519941" cy="726392"/>
            </a:xfrm>
          </p:grpSpPr>
          <p:sp>
            <p:nvSpPr>
              <p:cNvPr id="13" name="Textfeld 64">
                <a:extLst>
                  <a:ext uri="{FF2B5EF4-FFF2-40B4-BE49-F238E27FC236}">
                    <a16:creationId xmlns:a16="http://schemas.microsoft.com/office/drawing/2014/main" id="{592C7862-0D0C-B64F-86DC-A1A488AB9955}"/>
                  </a:ext>
                </a:extLst>
              </p:cNvPr>
              <p:cNvSpPr txBox="1"/>
              <p:nvPr/>
            </p:nvSpPr>
            <p:spPr>
              <a:xfrm>
                <a:off x="145178" y="-525675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4" name="Textfeld 66">
                <a:extLst>
                  <a:ext uri="{FF2B5EF4-FFF2-40B4-BE49-F238E27FC236}">
                    <a16:creationId xmlns:a16="http://schemas.microsoft.com/office/drawing/2014/main" id="{4B366674-30D2-3B4A-9D54-C39A024CB1AA}"/>
                  </a:ext>
                </a:extLst>
              </p:cNvPr>
              <p:cNvSpPr txBox="1"/>
              <p:nvPr/>
            </p:nvSpPr>
            <p:spPr>
              <a:xfrm>
                <a:off x="2730892" y="-525675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5" name="Textfeld 68">
                <a:extLst>
                  <a:ext uri="{FF2B5EF4-FFF2-40B4-BE49-F238E27FC236}">
                    <a16:creationId xmlns:a16="http://schemas.microsoft.com/office/drawing/2014/main" id="{14A0FD36-1C41-8F45-8E56-5D64EFC1F18D}"/>
                  </a:ext>
                </a:extLst>
              </p:cNvPr>
              <p:cNvSpPr txBox="1"/>
              <p:nvPr/>
            </p:nvSpPr>
            <p:spPr>
              <a:xfrm>
                <a:off x="1374984" y="-305348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6" name="Textfeld 70">
                <a:extLst>
                  <a:ext uri="{FF2B5EF4-FFF2-40B4-BE49-F238E27FC236}">
                    <a16:creationId xmlns:a16="http://schemas.microsoft.com/office/drawing/2014/main" id="{9A06747F-F55B-6A46-B20E-9C52F6ECAA18}"/>
                  </a:ext>
                </a:extLst>
              </p:cNvPr>
              <p:cNvSpPr txBox="1"/>
              <p:nvPr/>
            </p:nvSpPr>
            <p:spPr>
              <a:xfrm>
                <a:off x="3960698" y="-409802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7" name="Textfeld 73">
                <a:extLst>
                  <a:ext uri="{FF2B5EF4-FFF2-40B4-BE49-F238E27FC236}">
                    <a16:creationId xmlns:a16="http://schemas.microsoft.com/office/drawing/2014/main" id="{2FDA215C-2EE9-5647-AEB7-5D49A3236FA9}"/>
                  </a:ext>
                </a:extLst>
              </p:cNvPr>
              <p:cNvSpPr txBox="1"/>
              <p:nvPr/>
            </p:nvSpPr>
            <p:spPr>
              <a:xfrm>
                <a:off x="5160227" y="-612640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</p:grp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F1F97CC2-8EC4-B640-8123-13F9E6EEF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097280"/>
            <a:ext cx="981537" cy="5099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2FD51BE-3499-1C47-A068-FC4CBEC7B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320" y="5683414"/>
            <a:ext cx="720000" cy="720000"/>
          </a:xfrm>
          <a:prstGeom prst="rect">
            <a:avLst/>
          </a:prstGeom>
        </p:spPr>
      </p:pic>
      <p:sp>
        <p:nvSpPr>
          <p:cNvPr id="26" name="Textfeld 88">
            <a:extLst>
              <a:ext uri="{FF2B5EF4-FFF2-40B4-BE49-F238E27FC236}">
                <a16:creationId xmlns:a16="http://schemas.microsoft.com/office/drawing/2014/main" id="{0630FF5E-E4CE-7F47-A87A-52BFB798295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388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34947DD5-634E-E54C-B139-B1B43678D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92" y="4783851"/>
            <a:ext cx="8661328" cy="8831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7790EF-0EBB-DB4B-911D-518C3C5CB1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FA5864D-490C-E54C-B8AE-74D5FB891D0F}"/>
              </a:ext>
            </a:extLst>
          </p:cNvPr>
          <p:cNvSpPr/>
          <p:nvPr/>
        </p:nvSpPr>
        <p:spPr>
          <a:xfrm>
            <a:off x="3418673" y="892920"/>
            <a:ext cx="5605267" cy="3442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ACA34C6-AFE5-F345-B53F-01725F073C5D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 rot="21017888">
            <a:off x="3645293" y="1087929"/>
            <a:ext cx="3494484" cy="31159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A27326-1B09-6F44-80F8-0235742E5C01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7241339" y="1129752"/>
            <a:ext cx="1418289" cy="1431797"/>
          </a:xfrm>
          <a:prstGeom prst="rect">
            <a:avLst/>
          </a:prstGeom>
        </p:spPr>
      </p:pic>
      <p:sp>
        <p:nvSpPr>
          <p:cNvPr id="7" name="Diagonal liegende Ecken des Rechtecks schneiden 6">
            <a:extLst>
              <a:ext uri="{FF2B5EF4-FFF2-40B4-BE49-F238E27FC236}">
                <a16:creationId xmlns:a16="http://schemas.microsoft.com/office/drawing/2014/main" id="{C31DC1FB-F4E0-354D-B2F2-B6F22A6B08C8}"/>
              </a:ext>
            </a:extLst>
          </p:cNvPr>
          <p:cNvSpPr>
            <a:spLocks noChangeAspect="1"/>
          </p:cNvSpPr>
          <p:nvPr/>
        </p:nvSpPr>
        <p:spPr>
          <a:xfrm rot="20775613">
            <a:off x="7928356" y="1707997"/>
            <a:ext cx="893936" cy="89393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865992-F49A-BF48-A8F9-4DA3BB153D98}"/>
              </a:ext>
            </a:extLst>
          </p:cNvPr>
          <p:cNvSpPr txBox="1"/>
          <p:nvPr/>
        </p:nvSpPr>
        <p:spPr>
          <a:xfrm rot="1646008">
            <a:off x="7933663" y="2020387"/>
            <a:ext cx="128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Grundschrift" panose="03010100010101010101" pitchFamily="66" charset="0"/>
              </a:rPr>
              <a:t>3 €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51242FA-4E44-E04B-9260-AC32DC28B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4213" y="1654452"/>
            <a:ext cx="658322" cy="65832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7EF4066-AE89-4847-948F-E093F3B65289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4558" y="2303449"/>
            <a:ext cx="658322" cy="65832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E3AE5A2-3B86-344F-9F47-D0D7A597F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8662" y="1899582"/>
            <a:ext cx="658322" cy="65832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A6282FB-5188-334C-B598-DCCAE7846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2452" y="2121030"/>
            <a:ext cx="658322" cy="65832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8F63F24-79B1-1045-AC50-25228A82A89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954" y="2581475"/>
            <a:ext cx="658322" cy="65832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314115B-8474-DD40-A374-0B04EE7882A9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6839" y="2817930"/>
            <a:ext cx="658322" cy="6583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F050DDE-48FE-F543-989E-C14A8411F6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7E8684-113E-6044-BD19-B52BB9A1AD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0584180" y="5986239"/>
            <a:ext cx="720000" cy="720000"/>
          </a:xfrm>
          <a:prstGeom prst="rect">
            <a:avLst/>
          </a:prstGeom>
        </p:spPr>
      </p:pic>
      <p:sp>
        <p:nvSpPr>
          <p:cNvPr id="23" name="Textfeld 88">
            <a:extLst>
              <a:ext uri="{FF2B5EF4-FFF2-40B4-BE49-F238E27FC236}">
                <a16:creationId xmlns:a16="http://schemas.microsoft.com/office/drawing/2014/main" id="{DFFA0B88-8370-B647-8485-58284DB29F8B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817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F7790EF-0EBB-DB4B-911D-518C3C5CB1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graphicFrame>
        <p:nvGraphicFramePr>
          <p:cNvPr id="33" name="Tabelle 5">
            <a:extLst>
              <a:ext uri="{FF2B5EF4-FFF2-40B4-BE49-F238E27FC236}">
                <a16:creationId xmlns:a16="http://schemas.microsoft.com/office/drawing/2014/main" id="{563C32C8-A5E1-9248-A6C1-ABAE14305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61226"/>
              </p:ext>
            </p:extLst>
          </p:nvPr>
        </p:nvGraphicFramePr>
        <p:xfrm>
          <a:off x="264000" y="1894307"/>
          <a:ext cx="116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7980257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64782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582090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69004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84676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520896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096311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02049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64009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51689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6911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039756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831367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09091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64832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180846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27215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3439929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86470"/>
                  </a:ext>
                </a:extLst>
              </a:tr>
            </a:tbl>
          </a:graphicData>
        </a:graphic>
      </p:graphicFrame>
      <p:graphicFrame>
        <p:nvGraphicFramePr>
          <p:cNvPr id="22" name="Tabelle 5">
            <a:extLst>
              <a:ext uri="{FF2B5EF4-FFF2-40B4-BE49-F238E27FC236}">
                <a16:creationId xmlns:a16="http://schemas.microsoft.com/office/drawing/2014/main" id="{54342507-4F4F-B141-ABF7-1BB286CD2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21880"/>
              </p:ext>
            </p:extLst>
          </p:nvPr>
        </p:nvGraphicFramePr>
        <p:xfrm>
          <a:off x="264000" y="3367862"/>
          <a:ext cx="116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7980257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64782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582090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69004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84676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520896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096311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02049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64009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51689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6911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039756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831367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09091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64832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180846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27215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3439929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86470"/>
                  </a:ext>
                </a:extLst>
              </a:tr>
            </a:tbl>
          </a:graphicData>
        </a:graphic>
      </p:graphicFrame>
      <p:graphicFrame>
        <p:nvGraphicFramePr>
          <p:cNvPr id="23" name="Tabelle 5">
            <a:extLst>
              <a:ext uri="{FF2B5EF4-FFF2-40B4-BE49-F238E27FC236}">
                <a16:creationId xmlns:a16="http://schemas.microsoft.com/office/drawing/2014/main" id="{9CFA9D23-0CFF-3340-8B03-75FF5CCD9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09481"/>
              </p:ext>
            </p:extLst>
          </p:nvPr>
        </p:nvGraphicFramePr>
        <p:xfrm>
          <a:off x="264000" y="4754525"/>
          <a:ext cx="116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7980257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64782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582090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69004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84676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520896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096311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02049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64009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51689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6911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039756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831367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09091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64832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180846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27215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3439929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86470"/>
                  </a:ext>
                </a:extLst>
              </a:tr>
            </a:tbl>
          </a:graphicData>
        </a:graphic>
      </p:graphicFrame>
      <p:sp>
        <p:nvSpPr>
          <p:cNvPr id="3" name="Dreieck 2">
            <a:extLst>
              <a:ext uri="{FF2B5EF4-FFF2-40B4-BE49-F238E27FC236}">
                <a16:creationId xmlns:a16="http://schemas.microsoft.com/office/drawing/2014/main" id="{4F2470D6-5748-8F41-A9C1-8F75853A5FE7}"/>
              </a:ext>
            </a:extLst>
          </p:cNvPr>
          <p:cNvSpPr/>
          <p:nvPr/>
        </p:nvSpPr>
        <p:spPr>
          <a:xfrm>
            <a:off x="304797" y="1954367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Dreieck 23">
            <a:extLst>
              <a:ext uri="{FF2B5EF4-FFF2-40B4-BE49-F238E27FC236}">
                <a16:creationId xmlns:a16="http://schemas.microsoft.com/office/drawing/2014/main" id="{2842CCA4-FEAC-C34E-9C30-CB0E9A718DF8}"/>
              </a:ext>
            </a:extLst>
          </p:cNvPr>
          <p:cNvSpPr/>
          <p:nvPr/>
        </p:nvSpPr>
        <p:spPr>
          <a:xfrm rot="10800000">
            <a:off x="748140" y="1954367"/>
            <a:ext cx="526473" cy="527880"/>
          </a:xfrm>
          <a:prstGeom prst="triangl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Dreieck 24">
            <a:extLst>
              <a:ext uri="{FF2B5EF4-FFF2-40B4-BE49-F238E27FC236}">
                <a16:creationId xmlns:a16="http://schemas.microsoft.com/office/drawing/2014/main" id="{29DCB987-21AC-5342-A910-93A4F971C8B7}"/>
              </a:ext>
            </a:extLst>
          </p:cNvPr>
          <p:cNvSpPr/>
          <p:nvPr/>
        </p:nvSpPr>
        <p:spPr>
          <a:xfrm>
            <a:off x="1205338" y="1954367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Dreieck 25">
            <a:extLst>
              <a:ext uri="{FF2B5EF4-FFF2-40B4-BE49-F238E27FC236}">
                <a16:creationId xmlns:a16="http://schemas.microsoft.com/office/drawing/2014/main" id="{D98E9AA0-916A-FD4C-9BEE-FAD01C49FA07}"/>
              </a:ext>
            </a:extLst>
          </p:cNvPr>
          <p:cNvSpPr/>
          <p:nvPr/>
        </p:nvSpPr>
        <p:spPr>
          <a:xfrm rot="10800000">
            <a:off x="1648681" y="1954367"/>
            <a:ext cx="526473" cy="527880"/>
          </a:xfrm>
          <a:prstGeom prst="triangl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Dreieck 33">
            <a:extLst>
              <a:ext uri="{FF2B5EF4-FFF2-40B4-BE49-F238E27FC236}">
                <a16:creationId xmlns:a16="http://schemas.microsoft.com/office/drawing/2014/main" id="{FB6B7A1F-C113-7549-99F7-6766AA12827E}"/>
              </a:ext>
            </a:extLst>
          </p:cNvPr>
          <p:cNvSpPr/>
          <p:nvPr/>
        </p:nvSpPr>
        <p:spPr>
          <a:xfrm>
            <a:off x="2105878" y="1954367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Dreieck 34">
            <a:extLst>
              <a:ext uri="{FF2B5EF4-FFF2-40B4-BE49-F238E27FC236}">
                <a16:creationId xmlns:a16="http://schemas.microsoft.com/office/drawing/2014/main" id="{B6A2D52D-14B6-B048-B92B-C5755499FC0E}"/>
              </a:ext>
            </a:extLst>
          </p:cNvPr>
          <p:cNvSpPr/>
          <p:nvPr/>
        </p:nvSpPr>
        <p:spPr>
          <a:xfrm rot="10800000">
            <a:off x="2549221" y="1954367"/>
            <a:ext cx="526473" cy="527880"/>
          </a:xfrm>
          <a:prstGeom prst="triangl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5DA639-E52A-1A44-BDEB-DE449DF04F85}"/>
              </a:ext>
            </a:extLst>
          </p:cNvPr>
          <p:cNvSpPr/>
          <p:nvPr/>
        </p:nvSpPr>
        <p:spPr>
          <a:xfrm>
            <a:off x="332505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E30C202-3F99-8E4C-903E-85C9C568FD7B}"/>
              </a:ext>
            </a:extLst>
          </p:cNvPr>
          <p:cNvSpPr/>
          <p:nvPr/>
        </p:nvSpPr>
        <p:spPr>
          <a:xfrm>
            <a:off x="1011376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2D70A78-A392-B84B-A761-92380E622D66}"/>
              </a:ext>
            </a:extLst>
          </p:cNvPr>
          <p:cNvSpPr/>
          <p:nvPr/>
        </p:nvSpPr>
        <p:spPr>
          <a:xfrm>
            <a:off x="1690247" y="3429000"/>
            <a:ext cx="512619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BA0F7A0-3E46-B346-B6A6-CDABA1F6532F}"/>
              </a:ext>
            </a:extLst>
          </p:cNvPr>
          <p:cNvSpPr/>
          <p:nvPr/>
        </p:nvSpPr>
        <p:spPr>
          <a:xfrm>
            <a:off x="2369114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27BE7E5-EB99-654C-9C7E-C63F3AA45F0C}"/>
              </a:ext>
            </a:extLst>
          </p:cNvPr>
          <p:cNvSpPr/>
          <p:nvPr/>
        </p:nvSpPr>
        <p:spPr>
          <a:xfrm>
            <a:off x="3047981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Dreieck 39">
            <a:extLst>
              <a:ext uri="{FF2B5EF4-FFF2-40B4-BE49-F238E27FC236}">
                <a16:creationId xmlns:a16="http://schemas.microsoft.com/office/drawing/2014/main" id="{AA772681-0BB3-5E44-8A15-BBEDC7D821DF}"/>
              </a:ext>
            </a:extLst>
          </p:cNvPr>
          <p:cNvSpPr/>
          <p:nvPr/>
        </p:nvSpPr>
        <p:spPr>
          <a:xfrm>
            <a:off x="304797" y="4814585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0FDF7D9-BD93-A547-86D9-0143544488E0}"/>
              </a:ext>
            </a:extLst>
          </p:cNvPr>
          <p:cNvSpPr/>
          <p:nvPr/>
        </p:nvSpPr>
        <p:spPr>
          <a:xfrm>
            <a:off x="955955" y="4814585"/>
            <a:ext cx="512619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7A755F-9EF9-B644-AA7C-50966B8B82FF}"/>
              </a:ext>
            </a:extLst>
          </p:cNvPr>
          <p:cNvSpPr/>
          <p:nvPr/>
        </p:nvSpPr>
        <p:spPr>
          <a:xfrm>
            <a:off x="1620529" y="4814585"/>
            <a:ext cx="540000" cy="5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Dreieck 41">
            <a:extLst>
              <a:ext uri="{FF2B5EF4-FFF2-40B4-BE49-F238E27FC236}">
                <a16:creationId xmlns:a16="http://schemas.microsoft.com/office/drawing/2014/main" id="{81EE8027-01D2-DD42-9043-6044FEC31B8D}"/>
              </a:ext>
            </a:extLst>
          </p:cNvPr>
          <p:cNvSpPr/>
          <p:nvPr/>
        </p:nvSpPr>
        <p:spPr>
          <a:xfrm>
            <a:off x="2219195" y="4814585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A3C7DA9-BFEC-8648-8A43-2D6B4AA21B1D}"/>
              </a:ext>
            </a:extLst>
          </p:cNvPr>
          <p:cNvSpPr/>
          <p:nvPr/>
        </p:nvSpPr>
        <p:spPr>
          <a:xfrm>
            <a:off x="2870353" y="4814585"/>
            <a:ext cx="512619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5BCF33-26A3-5B48-A8C8-4776DAA423ED}"/>
              </a:ext>
            </a:extLst>
          </p:cNvPr>
          <p:cNvSpPr/>
          <p:nvPr/>
        </p:nvSpPr>
        <p:spPr>
          <a:xfrm>
            <a:off x="3534927" y="4814585"/>
            <a:ext cx="540000" cy="5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915C31A-20E6-894C-9C45-AFCA8E185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62943" y="5683414"/>
            <a:ext cx="720000" cy="72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7A18E3C-2114-2D49-9F18-09EF27227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4720" y="6040656"/>
            <a:ext cx="720000" cy="720000"/>
          </a:xfrm>
          <a:prstGeom prst="rect">
            <a:avLst/>
          </a:prstGeom>
        </p:spPr>
      </p:pic>
      <p:sp>
        <p:nvSpPr>
          <p:cNvPr id="30" name="Textfeld 88">
            <a:extLst>
              <a:ext uri="{FF2B5EF4-FFF2-40B4-BE49-F238E27FC236}">
                <a16:creationId xmlns:a16="http://schemas.microsoft.com/office/drawing/2014/main" id="{035E7212-4289-0C44-8B16-A093B8B2BD22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79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584180" y="5858748"/>
            <a:ext cx="5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F7790EF-0EBB-DB4B-911D-518C3C5CB1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graphicFrame>
        <p:nvGraphicFramePr>
          <p:cNvPr id="33" name="Tabelle 5">
            <a:extLst>
              <a:ext uri="{FF2B5EF4-FFF2-40B4-BE49-F238E27FC236}">
                <a16:creationId xmlns:a16="http://schemas.microsoft.com/office/drawing/2014/main" id="{563C32C8-A5E1-9248-A6C1-ABAE143057EF}"/>
              </a:ext>
            </a:extLst>
          </p:cNvPr>
          <p:cNvGraphicFramePr>
            <a:graphicFrameLocks noGrp="1"/>
          </p:cNvGraphicFramePr>
          <p:nvPr/>
        </p:nvGraphicFramePr>
        <p:xfrm>
          <a:off x="264000" y="1894307"/>
          <a:ext cx="116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7980257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64782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582090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69004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84676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520896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096311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02049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64009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51689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6911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039756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831367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09091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64832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180846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27215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3439929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86470"/>
                  </a:ext>
                </a:extLst>
              </a:tr>
            </a:tbl>
          </a:graphicData>
        </a:graphic>
      </p:graphicFrame>
      <p:graphicFrame>
        <p:nvGraphicFramePr>
          <p:cNvPr id="22" name="Tabelle 5">
            <a:extLst>
              <a:ext uri="{FF2B5EF4-FFF2-40B4-BE49-F238E27FC236}">
                <a16:creationId xmlns:a16="http://schemas.microsoft.com/office/drawing/2014/main" id="{54342507-4F4F-B141-ABF7-1BB286CD2219}"/>
              </a:ext>
            </a:extLst>
          </p:cNvPr>
          <p:cNvGraphicFramePr>
            <a:graphicFrameLocks noGrp="1"/>
          </p:cNvGraphicFramePr>
          <p:nvPr/>
        </p:nvGraphicFramePr>
        <p:xfrm>
          <a:off x="264000" y="3367862"/>
          <a:ext cx="116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7980257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64782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582090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69004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84676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520896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096311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02049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64009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51689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6911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039756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831367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09091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64832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180846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27215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3439929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86470"/>
                  </a:ext>
                </a:extLst>
              </a:tr>
            </a:tbl>
          </a:graphicData>
        </a:graphic>
      </p:graphicFrame>
      <p:graphicFrame>
        <p:nvGraphicFramePr>
          <p:cNvPr id="23" name="Tabelle 5">
            <a:extLst>
              <a:ext uri="{FF2B5EF4-FFF2-40B4-BE49-F238E27FC236}">
                <a16:creationId xmlns:a16="http://schemas.microsoft.com/office/drawing/2014/main" id="{9CFA9D23-0CFF-3340-8B03-75FF5CCD9AAF}"/>
              </a:ext>
            </a:extLst>
          </p:cNvPr>
          <p:cNvGraphicFramePr>
            <a:graphicFrameLocks noGrp="1"/>
          </p:cNvGraphicFramePr>
          <p:nvPr/>
        </p:nvGraphicFramePr>
        <p:xfrm>
          <a:off x="264000" y="4754525"/>
          <a:ext cx="116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7980257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64782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582090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69004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84676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520896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0963116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0204936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64009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51689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69119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039756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831367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09091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464832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180846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27215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3439929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586470"/>
                  </a:ext>
                </a:extLst>
              </a:tr>
            </a:tbl>
          </a:graphicData>
        </a:graphic>
      </p:graphicFrame>
      <p:sp>
        <p:nvSpPr>
          <p:cNvPr id="3" name="Dreieck 2">
            <a:extLst>
              <a:ext uri="{FF2B5EF4-FFF2-40B4-BE49-F238E27FC236}">
                <a16:creationId xmlns:a16="http://schemas.microsoft.com/office/drawing/2014/main" id="{4F2470D6-5748-8F41-A9C1-8F75853A5FE7}"/>
              </a:ext>
            </a:extLst>
          </p:cNvPr>
          <p:cNvSpPr/>
          <p:nvPr/>
        </p:nvSpPr>
        <p:spPr>
          <a:xfrm>
            <a:off x="304797" y="1954367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Dreieck 23">
            <a:extLst>
              <a:ext uri="{FF2B5EF4-FFF2-40B4-BE49-F238E27FC236}">
                <a16:creationId xmlns:a16="http://schemas.microsoft.com/office/drawing/2014/main" id="{2842CCA4-FEAC-C34E-9C30-CB0E9A718DF8}"/>
              </a:ext>
            </a:extLst>
          </p:cNvPr>
          <p:cNvSpPr/>
          <p:nvPr/>
        </p:nvSpPr>
        <p:spPr>
          <a:xfrm rot="10800000">
            <a:off x="748140" y="1954367"/>
            <a:ext cx="526473" cy="527880"/>
          </a:xfrm>
          <a:prstGeom prst="triangl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Dreieck 24">
            <a:extLst>
              <a:ext uri="{FF2B5EF4-FFF2-40B4-BE49-F238E27FC236}">
                <a16:creationId xmlns:a16="http://schemas.microsoft.com/office/drawing/2014/main" id="{29DCB987-21AC-5342-A910-93A4F971C8B7}"/>
              </a:ext>
            </a:extLst>
          </p:cNvPr>
          <p:cNvSpPr/>
          <p:nvPr/>
        </p:nvSpPr>
        <p:spPr>
          <a:xfrm>
            <a:off x="1205338" y="1954367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Dreieck 25">
            <a:extLst>
              <a:ext uri="{FF2B5EF4-FFF2-40B4-BE49-F238E27FC236}">
                <a16:creationId xmlns:a16="http://schemas.microsoft.com/office/drawing/2014/main" id="{D98E9AA0-916A-FD4C-9BEE-FAD01C49FA07}"/>
              </a:ext>
            </a:extLst>
          </p:cNvPr>
          <p:cNvSpPr/>
          <p:nvPr/>
        </p:nvSpPr>
        <p:spPr>
          <a:xfrm rot="10800000">
            <a:off x="1648681" y="1954367"/>
            <a:ext cx="526473" cy="527880"/>
          </a:xfrm>
          <a:prstGeom prst="triangl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Dreieck 33">
            <a:extLst>
              <a:ext uri="{FF2B5EF4-FFF2-40B4-BE49-F238E27FC236}">
                <a16:creationId xmlns:a16="http://schemas.microsoft.com/office/drawing/2014/main" id="{FB6B7A1F-C113-7549-99F7-6766AA12827E}"/>
              </a:ext>
            </a:extLst>
          </p:cNvPr>
          <p:cNvSpPr/>
          <p:nvPr/>
        </p:nvSpPr>
        <p:spPr>
          <a:xfrm>
            <a:off x="2105878" y="1954367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Dreieck 34">
            <a:extLst>
              <a:ext uri="{FF2B5EF4-FFF2-40B4-BE49-F238E27FC236}">
                <a16:creationId xmlns:a16="http://schemas.microsoft.com/office/drawing/2014/main" id="{B6A2D52D-14B6-B048-B92B-C5755499FC0E}"/>
              </a:ext>
            </a:extLst>
          </p:cNvPr>
          <p:cNvSpPr/>
          <p:nvPr/>
        </p:nvSpPr>
        <p:spPr>
          <a:xfrm rot="10800000">
            <a:off x="2549221" y="1954367"/>
            <a:ext cx="526473" cy="527880"/>
          </a:xfrm>
          <a:prstGeom prst="triangl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5DA639-E52A-1A44-BDEB-DE449DF04F85}"/>
              </a:ext>
            </a:extLst>
          </p:cNvPr>
          <p:cNvSpPr/>
          <p:nvPr/>
        </p:nvSpPr>
        <p:spPr>
          <a:xfrm>
            <a:off x="332505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E30C202-3F99-8E4C-903E-85C9C568FD7B}"/>
              </a:ext>
            </a:extLst>
          </p:cNvPr>
          <p:cNvSpPr/>
          <p:nvPr/>
        </p:nvSpPr>
        <p:spPr>
          <a:xfrm>
            <a:off x="1011376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2D70A78-A392-B84B-A761-92380E622D66}"/>
              </a:ext>
            </a:extLst>
          </p:cNvPr>
          <p:cNvSpPr/>
          <p:nvPr/>
        </p:nvSpPr>
        <p:spPr>
          <a:xfrm>
            <a:off x="1690247" y="3429000"/>
            <a:ext cx="512619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BA0F7A0-3E46-B346-B6A6-CDABA1F6532F}"/>
              </a:ext>
            </a:extLst>
          </p:cNvPr>
          <p:cNvSpPr/>
          <p:nvPr/>
        </p:nvSpPr>
        <p:spPr>
          <a:xfrm>
            <a:off x="2369114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27BE7E5-EB99-654C-9C7E-C63F3AA45F0C}"/>
              </a:ext>
            </a:extLst>
          </p:cNvPr>
          <p:cNvSpPr/>
          <p:nvPr/>
        </p:nvSpPr>
        <p:spPr>
          <a:xfrm>
            <a:off x="3047981" y="3429000"/>
            <a:ext cx="512619" cy="54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Dreieck 39">
            <a:extLst>
              <a:ext uri="{FF2B5EF4-FFF2-40B4-BE49-F238E27FC236}">
                <a16:creationId xmlns:a16="http://schemas.microsoft.com/office/drawing/2014/main" id="{AA772681-0BB3-5E44-8A15-BBEDC7D821DF}"/>
              </a:ext>
            </a:extLst>
          </p:cNvPr>
          <p:cNvSpPr/>
          <p:nvPr/>
        </p:nvSpPr>
        <p:spPr>
          <a:xfrm>
            <a:off x="304797" y="4814585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0FDF7D9-BD93-A547-86D9-0143544488E0}"/>
              </a:ext>
            </a:extLst>
          </p:cNvPr>
          <p:cNvSpPr/>
          <p:nvPr/>
        </p:nvSpPr>
        <p:spPr>
          <a:xfrm>
            <a:off x="955955" y="4814585"/>
            <a:ext cx="512619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7A755F-9EF9-B644-AA7C-50966B8B82FF}"/>
              </a:ext>
            </a:extLst>
          </p:cNvPr>
          <p:cNvSpPr/>
          <p:nvPr/>
        </p:nvSpPr>
        <p:spPr>
          <a:xfrm>
            <a:off x="1620529" y="4814585"/>
            <a:ext cx="540000" cy="5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Dreieck 41">
            <a:extLst>
              <a:ext uri="{FF2B5EF4-FFF2-40B4-BE49-F238E27FC236}">
                <a16:creationId xmlns:a16="http://schemas.microsoft.com/office/drawing/2014/main" id="{81EE8027-01D2-DD42-9043-6044FEC31B8D}"/>
              </a:ext>
            </a:extLst>
          </p:cNvPr>
          <p:cNvSpPr/>
          <p:nvPr/>
        </p:nvSpPr>
        <p:spPr>
          <a:xfrm>
            <a:off x="2219195" y="4814585"/>
            <a:ext cx="526473" cy="52788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A3C7DA9-BFEC-8648-8A43-2D6B4AA21B1D}"/>
              </a:ext>
            </a:extLst>
          </p:cNvPr>
          <p:cNvSpPr/>
          <p:nvPr/>
        </p:nvSpPr>
        <p:spPr>
          <a:xfrm>
            <a:off x="2870353" y="4814585"/>
            <a:ext cx="512619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5BCF33-26A3-5B48-A8C8-4776DAA423ED}"/>
              </a:ext>
            </a:extLst>
          </p:cNvPr>
          <p:cNvSpPr/>
          <p:nvPr/>
        </p:nvSpPr>
        <p:spPr>
          <a:xfrm>
            <a:off x="3534927" y="4814585"/>
            <a:ext cx="540000" cy="54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915C31A-20E6-894C-9C45-AFCA8E185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62943" y="5683414"/>
            <a:ext cx="720000" cy="72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7A18E3C-2114-2D49-9F18-09EF27227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4720" y="6040656"/>
            <a:ext cx="720000" cy="720000"/>
          </a:xfrm>
          <a:prstGeom prst="rect">
            <a:avLst/>
          </a:prstGeom>
        </p:spPr>
      </p:pic>
      <p:sp>
        <p:nvSpPr>
          <p:cNvPr id="30" name="Textfeld 88">
            <a:extLst>
              <a:ext uri="{FF2B5EF4-FFF2-40B4-BE49-F238E27FC236}">
                <a16:creationId xmlns:a16="http://schemas.microsoft.com/office/drawing/2014/main" id="{035E7212-4289-0C44-8B16-A093B8B2BD22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08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8DF0D5F-363C-1A41-AF55-8858CBF2527B}"/>
                  </a:ext>
                </a:extLst>
              </p14:cNvPr>
              <p14:cNvContentPartPr/>
              <p14:nvPr/>
            </p14:nvContentPartPr>
            <p14:xfrm>
              <a:off x="3302231" y="2320355"/>
              <a:ext cx="599400" cy="498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8DF0D5F-363C-1A41-AF55-8858CBF252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9269" y="1942355"/>
                <a:ext cx="724965" cy="12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6733C52-583E-474A-B5CA-66BB193660F0}"/>
              </a:ext>
            </a:extLst>
          </p:cNvPr>
          <p:cNvGrpSpPr/>
          <p:nvPr/>
        </p:nvGrpSpPr>
        <p:grpSpPr>
          <a:xfrm>
            <a:off x="3235184" y="1872179"/>
            <a:ext cx="6588717" cy="3113641"/>
            <a:chOff x="678578" y="-796352"/>
            <a:chExt cx="5519941" cy="2421404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A6F46DF-3D80-5045-AC1F-CD2448C51D36}"/>
                </a:ext>
              </a:extLst>
            </p:cNvPr>
            <p:cNvGrpSpPr/>
            <p:nvPr/>
          </p:nvGrpSpPr>
          <p:grpSpPr>
            <a:xfrm>
              <a:off x="729010" y="-796352"/>
              <a:ext cx="4744934" cy="1168403"/>
              <a:chOff x="729010" y="-796352"/>
              <a:chExt cx="4744934" cy="1168403"/>
            </a:xfrm>
          </p:grpSpPr>
          <p:sp>
            <p:nvSpPr>
              <p:cNvPr id="18" name="Textfeld 54">
                <a:extLst>
                  <a:ext uri="{FF2B5EF4-FFF2-40B4-BE49-F238E27FC236}">
                    <a16:creationId xmlns:a16="http://schemas.microsoft.com/office/drawing/2014/main" id="{57B5F0B7-0CC2-B243-8713-2A73955FBCBB}"/>
                  </a:ext>
                </a:extLst>
              </p:cNvPr>
              <p:cNvSpPr txBox="1"/>
              <p:nvPr/>
            </p:nvSpPr>
            <p:spPr>
              <a:xfrm>
                <a:off x="2373618" y="-689764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feld 55">
                <a:extLst>
                  <a:ext uri="{FF2B5EF4-FFF2-40B4-BE49-F238E27FC236}">
                    <a16:creationId xmlns:a16="http://schemas.microsoft.com/office/drawing/2014/main" id="{24073D7D-8A3F-C94A-8F76-E8532ED72A5D}"/>
                  </a:ext>
                </a:extLst>
              </p:cNvPr>
              <p:cNvSpPr txBox="1"/>
              <p:nvPr/>
            </p:nvSpPr>
            <p:spPr>
              <a:xfrm>
                <a:off x="1654413" y="-47049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" name="Textfeld 57">
                <a:extLst>
                  <a:ext uri="{FF2B5EF4-FFF2-40B4-BE49-F238E27FC236}">
                    <a16:creationId xmlns:a16="http://schemas.microsoft.com/office/drawing/2014/main" id="{E9DF5256-ADC0-2F47-A949-0756542583B2}"/>
                  </a:ext>
                </a:extLst>
              </p:cNvPr>
              <p:cNvSpPr txBox="1"/>
              <p:nvPr/>
            </p:nvSpPr>
            <p:spPr>
              <a:xfrm>
                <a:off x="3040440" y="-87251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Textfeld 60">
                <a:extLst>
                  <a:ext uri="{FF2B5EF4-FFF2-40B4-BE49-F238E27FC236}">
                    <a16:creationId xmlns:a16="http://schemas.microsoft.com/office/drawing/2014/main" id="{36F7E0C6-6723-644F-92F6-C15A3DF4D49D}"/>
                  </a:ext>
                </a:extLst>
              </p:cNvPr>
              <p:cNvSpPr txBox="1"/>
              <p:nvPr/>
            </p:nvSpPr>
            <p:spPr>
              <a:xfrm>
                <a:off x="4012092" y="-408443"/>
                <a:ext cx="504893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3" name="Textfeld 62">
                <a:extLst>
                  <a:ext uri="{FF2B5EF4-FFF2-40B4-BE49-F238E27FC236}">
                    <a16:creationId xmlns:a16="http://schemas.microsoft.com/office/drawing/2014/main" id="{749274EA-E2D0-8E4B-9B87-97DE050245EF}"/>
                  </a:ext>
                </a:extLst>
              </p:cNvPr>
              <p:cNvSpPr txBox="1"/>
              <p:nvPr/>
            </p:nvSpPr>
            <p:spPr>
              <a:xfrm>
                <a:off x="4937496" y="-796352"/>
                <a:ext cx="536448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0" name="Textfeld 56">
                <a:extLst>
                  <a:ext uri="{FF2B5EF4-FFF2-40B4-BE49-F238E27FC236}">
                    <a16:creationId xmlns:a16="http://schemas.microsoft.com/office/drawing/2014/main" id="{2D609964-3097-7149-B3FF-0AD018EE322D}"/>
                  </a:ext>
                </a:extLst>
              </p:cNvPr>
              <p:cNvSpPr txBox="1"/>
              <p:nvPr/>
            </p:nvSpPr>
            <p:spPr>
              <a:xfrm>
                <a:off x="729010" y="-469111"/>
                <a:ext cx="504893" cy="419100"/>
              </a:xfrm>
              <a:prstGeom prst="rect">
                <a:avLst/>
              </a:prstGeom>
              <a:noFill/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F546852-BFA4-AC41-ABAD-B29D6BDC335D}"/>
                </a:ext>
              </a:extLst>
            </p:cNvPr>
            <p:cNvGrpSpPr/>
            <p:nvPr/>
          </p:nvGrpSpPr>
          <p:grpSpPr>
            <a:xfrm>
              <a:off x="678578" y="898660"/>
              <a:ext cx="5519941" cy="726392"/>
              <a:chOff x="145178" y="-612640"/>
              <a:chExt cx="5519941" cy="726392"/>
            </a:xfrm>
          </p:grpSpPr>
          <p:sp>
            <p:nvSpPr>
              <p:cNvPr id="13" name="Textfeld 64">
                <a:extLst>
                  <a:ext uri="{FF2B5EF4-FFF2-40B4-BE49-F238E27FC236}">
                    <a16:creationId xmlns:a16="http://schemas.microsoft.com/office/drawing/2014/main" id="{592C7862-0D0C-B64F-86DC-A1A488AB9955}"/>
                  </a:ext>
                </a:extLst>
              </p:cNvPr>
              <p:cNvSpPr txBox="1"/>
              <p:nvPr/>
            </p:nvSpPr>
            <p:spPr>
              <a:xfrm>
                <a:off x="145178" y="-525675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4" name="Textfeld 66">
                <a:extLst>
                  <a:ext uri="{FF2B5EF4-FFF2-40B4-BE49-F238E27FC236}">
                    <a16:creationId xmlns:a16="http://schemas.microsoft.com/office/drawing/2014/main" id="{4B366674-30D2-3B4A-9D54-C39A024CB1AA}"/>
                  </a:ext>
                </a:extLst>
              </p:cNvPr>
              <p:cNvSpPr txBox="1"/>
              <p:nvPr/>
            </p:nvSpPr>
            <p:spPr>
              <a:xfrm>
                <a:off x="2730892" y="-525675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5" name="Textfeld 68">
                <a:extLst>
                  <a:ext uri="{FF2B5EF4-FFF2-40B4-BE49-F238E27FC236}">
                    <a16:creationId xmlns:a16="http://schemas.microsoft.com/office/drawing/2014/main" id="{14A0FD36-1C41-8F45-8E56-5D64EFC1F18D}"/>
                  </a:ext>
                </a:extLst>
              </p:cNvPr>
              <p:cNvSpPr txBox="1"/>
              <p:nvPr/>
            </p:nvSpPr>
            <p:spPr>
              <a:xfrm>
                <a:off x="1374984" y="-305348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6" name="Textfeld 70">
                <a:extLst>
                  <a:ext uri="{FF2B5EF4-FFF2-40B4-BE49-F238E27FC236}">
                    <a16:creationId xmlns:a16="http://schemas.microsoft.com/office/drawing/2014/main" id="{9A06747F-F55B-6A46-B20E-9C52F6ECAA18}"/>
                  </a:ext>
                </a:extLst>
              </p:cNvPr>
              <p:cNvSpPr txBox="1"/>
              <p:nvPr/>
            </p:nvSpPr>
            <p:spPr>
              <a:xfrm>
                <a:off x="3960698" y="-409802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7" name="Textfeld 73">
                <a:extLst>
                  <a:ext uri="{FF2B5EF4-FFF2-40B4-BE49-F238E27FC236}">
                    <a16:creationId xmlns:a16="http://schemas.microsoft.com/office/drawing/2014/main" id="{2FDA215C-2EE9-5647-AEB7-5D49A3236FA9}"/>
                  </a:ext>
                </a:extLst>
              </p:cNvPr>
              <p:cNvSpPr txBox="1"/>
              <p:nvPr/>
            </p:nvSpPr>
            <p:spPr>
              <a:xfrm>
                <a:off x="5160227" y="-612640"/>
                <a:ext cx="504892" cy="419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2800" b="1" dirty="0">
                    <a:effectLst/>
                    <a:latin typeface="Grundschrift" panose="03010100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</p:grp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F1F97CC2-8EC4-B640-8123-13F9E6EEF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097280"/>
            <a:ext cx="981537" cy="5099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2FD51BE-3499-1C47-A068-FC4CBEC7B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320" y="5683414"/>
            <a:ext cx="720000" cy="720000"/>
          </a:xfrm>
          <a:prstGeom prst="rect">
            <a:avLst/>
          </a:prstGeom>
        </p:spPr>
      </p:pic>
      <p:sp>
        <p:nvSpPr>
          <p:cNvPr id="26" name="Textfeld 88">
            <a:extLst>
              <a:ext uri="{FF2B5EF4-FFF2-40B4-BE49-F238E27FC236}">
                <a16:creationId xmlns:a16="http://schemas.microsoft.com/office/drawing/2014/main" id="{0630FF5E-E4CE-7F47-A87A-52BFB798295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9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A707753-2E95-304C-8AE0-1354B9CA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86734" y="1904839"/>
            <a:ext cx="234286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A0F3B93-CC66-F941-BF05-7DFD9960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37000" y="1904839"/>
            <a:ext cx="232880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C2B414-CDD3-CE4D-A4B7-AB2E6F0B260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400657" y="1904839"/>
            <a:ext cx="2286667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B4514C5-221F-CB40-8424-AE66A8974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4805022"/>
            <a:ext cx="9692640" cy="988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D3D5F8F9-7AEF-914C-9270-C57E5DFC06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14:cNvPr>
              <p14:cNvContentPartPr/>
              <p14:nvPr/>
            </p14:nvContentPartPr>
            <p14:xfrm>
              <a:off x="2312897" y="4475314"/>
              <a:ext cx="3218400" cy="443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49897" y="4097314"/>
                <a:ext cx="3344040" cy="11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F25119-9A96-BF41-9045-3ECB279CFFC2}"/>
              </a:ext>
            </a:extLst>
          </p:cNvPr>
          <p:cNvGrpSpPr/>
          <p:nvPr/>
        </p:nvGrpSpPr>
        <p:grpSpPr>
          <a:xfrm>
            <a:off x="3672948" y="1904839"/>
            <a:ext cx="2329200" cy="2520000"/>
            <a:chOff x="3672948" y="1904839"/>
            <a:chExt cx="2329200" cy="25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933A50D-1475-E74F-8860-43A036277E93}"/>
                </a:ext>
              </a:extLst>
            </p:cNvPr>
            <p:cNvSpPr/>
            <p:nvPr/>
          </p:nvSpPr>
          <p:spPr>
            <a:xfrm>
              <a:off x="3672948" y="1904839"/>
              <a:ext cx="2329200" cy="25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8A8E346-A24D-8A48-B868-1C285D6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00243" y="2278859"/>
              <a:ext cx="558569" cy="5068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D9E5F22-47D8-6049-BCA4-CC773B52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4423307" y="2070404"/>
              <a:ext cx="459452" cy="41691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7A4817D-DD6E-D64D-8B6A-DA5651D4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11235" y="2076724"/>
              <a:ext cx="645789" cy="58599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373C36E-F705-7C40-8056-66FF4023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197459" y="2871842"/>
              <a:ext cx="645789" cy="58599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A7D5798-7DC6-7041-A461-BBA793E4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55755" y="3094010"/>
              <a:ext cx="511135" cy="46380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077035C-DF54-BA45-BADF-FFF7EEF2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786249" y="3293554"/>
              <a:ext cx="645789" cy="585994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D25561D-63DA-FC45-AE24-39478694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08238" y="3623262"/>
              <a:ext cx="645789" cy="58599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F37C9FE-A30C-1C4E-BF2D-9CD1123C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261907" y="3737217"/>
              <a:ext cx="487805" cy="442638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C3A1B474-3EF7-5E47-92F5-B17D66691B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sp>
        <p:nvSpPr>
          <p:cNvPr id="31" name="Textfeld 88">
            <a:extLst>
              <a:ext uri="{FF2B5EF4-FFF2-40B4-BE49-F238E27FC236}">
                <a16:creationId xmlns:a16="http://schemas.microsoft.com/office/drawing/2014/main" id="{1C68849A-A17F-1547-82E0-17BA79330908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04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A707753-2E95-304C-8AE0-1354B9CA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86734" y="1904839"/>
            <a:ext cx="234286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A0F3B93-CC66-F941-BF05-7DFD9960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37000" y="1904839"/>
            <a:ext cx="232880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C2B414-CDD3-CE4D-A4B7-AB2E6F0B260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400657" y="1904839"/>
            <a:ext cx="2286667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B4514C5-221F-CB40-8424-AE66A8974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4805022"/>
            <a:ext cx="9692640" cy="988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D3D5F8F9-7AEF-914C-9270-C57E5DFC06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14:cNvPr>
              <p14:cNvContentPartPr/>
              <p14:nvPr/>
            </p14:nvContentPartPr>
            <p14:xfrm>
              <a:off x="2312897" y="4475314"/>
              <a:ext cx="3218400" cy="443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49897" y="4097314"/>
                <a:ext cx="3344040" cy="11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F25119-9A96-BF41-9045-3ECB279CFFC2}"/>
              </a:ext>
            </a:extLst>
          </p:cNvPr>
          <p:cNvGrpSpPr/>
          <p:nvPr/>
        </p:nvGrpSpPr>
        <p:grpSpPr>
          <a:xfrm>
            <a:off x="3672948" y="1904839"/>
            <a:ext cx="2329200" cy="2520000"/>
            <a:chOff x="3672948" y="1904839"/>
            <a:chExt cx="2329200" cy="25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933A50D-1475-E74F-8860-43A036277E93}"/>
                </a:ext>
              </a:extLst>
            </p:cNvPr>
            <p:cNvSpPr/>
            <p:nvPr/>
          </p:nvSpPr>
          <p:spPr>
            <a:xfrm>
              <a:off x="3672948" y="1904839"/>
              <a:ext cx="2329200" cy="25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8A8E346-A24D-8A48-B868-1C285D6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00243" y="2278859"/>
              <a:ext cx="558569" cy="5068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D9E5F22-47D8-6049-BCA4-CC773B52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4423307" y="2070404"/>
              <a:ext cx="459452" cy="41691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7A4817D-DD6E-D64D-8B6A-DA5651D4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11235" y="2076724"/>
              <a:ext cx="645789" cy="58599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373C36E-F705-7C40-8056-66FF4023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197459" y="2871842"/>
              <a:ext cx="645789" cy="58599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A7D5798-7DC6-7041-A461-BBA793E4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55755" y="3094010"/>
              <a:ext cx="511135" cy="46380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077035C-DF54-BA45-BADF-FFF7EEF2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786249" y="3293554"/>
              <a:ext cx="645789" cy="585994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D25561D-63DA-FC45-AE24-39478694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08238" y="3623262"/>
              <a:ext cx="645789" cy="58599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F37C9FE-A30C-1C4E-BF2D-9CD1123C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261907" y="3737217"/>
              <a:ext cx="487805" cy="442638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C3A1B474-3EF7-5E47-92F5-B17D66691B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sp>
        <p:nvSpPr>
          <p:cNvPr id="31" name="Textfeld 88">
            <a:extLst>
              <a:ext uri="{FF2B5EF4-FFF2-40B4-BE49-F238E27FC236}">
                <a16:creationId xmlns:a16="http://schemas.microsoft.com/office/drawing/2014/main" id="{1C68849A-A17F-1547-82E0-17BA79330908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41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191476EF-0878-904E-A0D9-A72D1EBED2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03" y="4556830"/>
            <a:ext cx="7046713" cy="12266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7BFFC15-27E1-5046-975B-5645009283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EF8A80B-9C86-2745-9100-EFE6F2B71104}"/>
                  </a:ext>
                </a:extLst>
              </p14:cNvPr>
              <p14:cNvContentPartPr/>
              <p14:nvPr/>
            </p14:nvContentPartPr>
            <p14:xfrm>
              <a:off x="6141000" y="3708480"/>
              <a:ext cx="736560" cy="958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EF8A80B-9C86-2745-9100-EFE6F2B711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8000" y="3330480"/>
                <a:ext cx="862200" cy="17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9CB5C9F-F38A-6C46-8955-23BFC5CC109C}"/>
              </a:ext>
            </a:extLst>
          </p:cNvPr>
          <p:cNvGrpSpPr/>
          <p:nvPr/>
        </p:nvGrpSpPr>
        <p:grpSpPr>
          <a:xfrm>
            <a:off x="7809907" y="1808781"/>
            <a:ext cx="1893600" cy="1893600"/>
            <a:chOff x="8344255" y="2407066"/>
            <a:chExt cx="1080000" cy="1080000"/>
          </a:xfrm>
        </p:grpSpPr>
        <p:sp>
          <p:nvSpPr>
            <p:cNvPr id="40" name="Abgerundetes Rechteck 39">
              <a:extLst>
                <a:ext uri="{FF2B5EF4-FFF2-40B4-BE49-F238E27FC236}">
                  <a16:creationId xmlns:a16="http://schemas.microsoft.com/office/drawing/2014/main" id="{AD03C51D-C10C-0241-A34B-2121D346E671}"/>
                </a:ext>
              </a:extLst>
            </p:cNvPr>
            <p:cNvSpPr/>
            <p:nvPr/>
          </p:nvSpPr>
          <p:spPr>
            <a:xfrm>
              <a:off x="8344255" y="2407066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D95C6C3-4B3F-4C40-907B-17F4C601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553062" y="2501823"/>
              <a:ext cx="252000" cy="2520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C7BB0AB-B463-0340-8731-76073F21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553062" y="2793770"/>
              <a:ext cx="252000" cy="2520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845ADF6-8823-E040-9124-340D697F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553062" y="3090872"/>
              <a:ext cx="252000" cy="2520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399C063-AB2E-A64B-89A3-FCD21BDD0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965857" y="2519500"/>
              <a:ext cx="252000" cy="2520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10A617C-5382-F348-9772-A3767C42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965857" y="2811447"/>
              <a:ext cx="252000" cy="2520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2EDE07ED-7C71-584D-B392-7EFB75C4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965857" y="3108549"/>
              <a:ext cx="252000" cy="252000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5D5C28F-9642-DC48-ADF1-861CBEE62F76}"/>
              </a:ext>
            </a:extLst>
          </p:cNvPr>
          <p:cNvGrpSpPr>
            <a:grpSpLocks noChangeAspect="1"/>
          </p:cNvGrpSpPr>
          <p:nvPr/>
        </p:nvGrpSpPr>
        <p:grpSpPr>
          <a:xfrm>
            <a:off x="5166005" y="1808781"/>
            <a:ext cx="1893600" cy="1893600"/>
            <a:chOff x="6186664" y="2409772"/>
            <a:chExt cx="1080000" cy="1080000"/>
          </a:xfrm>
        </p:grpSpPr>
        <p:sp>
          <p:nvSpPr>
            <p:cNvPr id="38" name="Abgerundetes Rechteck 37">
              <a:extLst>
                <a:ext uri="{FF2B5EF4-FFF2-40B4-BE49-F238E27FC236}">
                  <a16:creationId xmlns:a16="http://schemas.microsoft.com/office/drawing/2014/main" id="{8A356717-4EF2-E04E-93DC-1CDA2AF2CADA}"/>
                </a:ext>
              </a:extLst>
            </p:cNvPr>
            <p:cNvSpPr/>
            <p:nvPr/>
          </p:nvSpPr>
          <p:spPr>
            <a:xfrm>
              <a:off x="6186664" y="2409772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C167F60-8AD6-F44E-9513-6649D97A4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369812" y="2543052"/>
              <a:ext cx="252000" cy="2520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6C387DE-E02E-6744-BAC0-8F9B217D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363558" y="3099793"/>
              <a:ext cx="252000" cy="2520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BB00240-4653-8244-BD46-634962348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846516" y="2555418"/>
              <a:ext cx="252000" cy="2520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A0CF0E7C-BD05-0D47-B643-54ED7F87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841045" y="3099494"/>
              <a:ext cx="252000" cy="252000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1475416-3C72-FC42-B3B7-172450C531C5}"/>
              </a:ext>
            </a:extLst>
          </p:cNvPr>
          <p:cNvGrpSpPr>
            <a:grpSpLocks noChangeAspect="1"/>
          </p:cNvGrpSpPr>
          <p:nvPr/>
        </p:nvGrpSpPr>
        <p:grpSpPr>
          <a:xfrm>
            <a:off x="2523682" y="1810360"/>
            <a:ext cx="1892021" cy="1892021"/>
            <a:chOff x="2940724" y="2407066"/>
            <a:chExt cx="1080000" cy="1080000"/>
          </a:xfrm>
        </p:grpSpPr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98F6DDD0-8649-D84F-B261-AE40EB86F183}"/>
                </a:ext>
              </a:extLst>
            </p:cNvPr>
            <p:cNvSpPr/>
            <p:nvPr/>
          </p:nvSpPr>
          <p:spPr>
            <a:xfrm>
              <a:off x="2940724" y="2407066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B5338AF-9E52-CE40-B307-8414E570E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3369010" y="2778324"/>
              <a:ext cx="252000" cy="252000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17DF2980-5CE3-604B-823A-C795E6FF0A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69668" y="5719126"/>
            <a:ext cx="720000" cy="720000"/>
          </a:xfrm>
          <a:prstGeom prst="rect">
            <a:avLst/>
          </a:prstGeom>
        </p:spPr>
      </p:pic>
      <p:sp>
        <p:nvSpPr>
          <p:cNvPr id="30" name="Textfeld 88">
            <a:extLst>
              <a:ext uri="{FF2B5EF4-FFF2-40B4-BE49-F238E27FC236}">
                <a16:creationId xmlns:a16="http://schemas.microsoft.com/office/drawing/2014/main" id="{7A4908A9-DD88-4B49-B29A-6E2DC28BC939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18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191476EF-0878-904E-A0D9-A72D1EBED2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03" y="4556830"/>
            <a:ext cx="7046713" cy="12266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7BFFC15-27E1-5046-975B-5645009283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EF8A80B-9C86-2745-9100-EFE6F2B71104}"/>
                  </a:ext>
                </a:extLst>
              </p14:cNvPr>
              <p14:cNvContentPartPr/>
              <p14:nvPr/>
            </p14:nvContentPartPr>
            <p14:xfrm>
              <a:off x="6141000" y="3708480"/>
              <a:ext cx="736560" cy="958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EF8A80B-9C86-2745-9100-EFE6F2B711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8000" y="3330480"/>
                <a:ext cx="862200" cy="17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9CB5C9F-F38A-6C46-8955-23BFC5CC109C}"/>
              </a:ext>
            </a:extLst>
          </p:cNvPr>
          <p:cNvGrpSpPr/>
          <p:nvPr/>
        </p:nvGrpSpPr>
        <p:grpSpPr>
          <a:xfrm>
            <a:off x="7809907" y="1808781"/>
            <a:ext cx="1893600" cy="1893600"/>
            <a:chOff x="8344255" y="2407066"/>
            <a:chExt cx="1080000" cy="1080000"/>
          </a:xfrm>
        </p:grpSpPr>
        <p:sp>
          <p:nvSpPr>
            <p:cNvPr id="40" name="Abgerundetes Rechteck 39">
              <a:extLst>
                <a:ext uri="{FF2B5EF4-FFF2-40B4-BE49-F238E27FC236}">
                  <a16:creationId xmlns:a16="http://schemas.microsoft.com/office/drawing/2014/main" id="{AD03C51D-C10C-0241-A34B-2121D346E671}"/>
                </a:ext>
              </a:extLst>
            </p:cNvPr>
            <p:cNvSpPr/>
            <p:nvPr/>
          </p:nvSpPr>
          <p:spPr>
            <a:xfrm>
              <a:off x="8344255" y="2407066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D95C6C3-4B3F-4C40-907B-17F4C601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553062" y="2501823"/>
              <a:ext cx="252000" cy="2520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C7BB0AB-B463-0340-8731-76073F21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553062" y="2793770"/>
              <a:ext cx="252000" cy="2520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845ADF6-8823-E040-9124-340D697F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553062" y="3090872"/>
              <a:ext cx="252000" cy="2520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399C063-AB2E-A64B-89A3-FCD21BDD0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965857" y="2519500"/>
              <a:ext cx="252000" cy="2520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10A617C-5382-F348-9772-A3767C42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965857" y="2811447"/>
              <a:ext cx="252000" cy="2520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2EDE07ED-7C71-584D-B392-7EFB75C4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8965857" y="3108549"/>
              <a:ext cx="252000" cy="252000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5D5C28F-9642-DC48-ADF1-861CBEE62F76}"/>
              </a:ext>
            </a:extLst>
          </p:cNvPr>
          <p:cNvGrpSpPr>
            <a:grpSpLocks noChangeAspect="1"/>
          </p:cNvGrpSpPr>
          <p:nvPr/>
        </p:nvGrpSpPr>
        <p:grpSpPr>
          <a:xfrm>
            <a:off x="5166005" y="1808781"/>
            <a:ext cx="1893600" cy="1893600"/>
            <a:chOff x="6186664" y="2409772"/>
            <a:chExt cx="1080000" cy="1080000"/>
          </a:xfrm>
        </p:grpSpPr>
        <p:sp>
          <p:nvSpPr>
            <p:cNvPr id="38" name="Abgerundetes Rechteck 37">
              <a:extLst>
                <a:ext uri="{FF2B5EF4-FFF2-40B4-BE49-F238E27FC236}">
                  <a16:creationId xmlns:a16="http://schemas.microsoft.com/office/drawing/2014/main" id="{8A356717-4EF2-E04E-93DC-1CDA2AF2CADA}"/>
                </a:ext>
              </a:extLst>
            </p:cNvPr>
            <p:cNvSpPr/>
            <p:nvPr/>
          </p:nvSpPr>
          <p:spPr>
            <a:xfrm>
              <a:off x="6186664" y="2409772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C167F60-8AD6-F44E-9513-6649D97A4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369812" y="2543052"/>
              <a:ext cx="252000" cy="2520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6C387DE-E02E-6744-BAC0-8F9B217D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363558" y="3099793"/>
              <a:ext cx="252000" cy="2520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BB00240-4653-8244-BD46-634962348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846516" y="2555418"/>
              <a:ext cx="252000" cy="2520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A0CF0E7C-BD05-0D47-B643-54ED7F87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6841045" y="3099494"/>
              <a:ext cx="252000" cy="252000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1475416-3C72-FC42-B3B7-172450C531C5}"/>
              </a:ext>
            </a:extLst>
          </p:cNvPr>
          <p:cNvGrpSpPr>
            <a:grpSpLocks noChangeAspect="1"/>
          </p:cNvGrpSpPr>
          <p:nvPr/>
        </p:nvGrpSpPr>
        <p:grpSpPr>
          <a:xfrm>
            <a:off x="2523682" y="1810360"/>
            <a:ext cx="1892021" cy="1892021"/>
            <a:chOff x="2940724" y="2407066"/>
            <a:chExt cx="1080000" cy="1080000"/>
          </a:xfrm>
        </p:grpSpPr>
        <p:sp>
          <p:nvSpPr>
            <p:cNvPr id="37" name="Abgerundetes Rechteck 36">
              <a:extLst>
                <a:ext uri="{FF2B5EF4-FFF2-40B4-BE49-F238E27FC236}">
                  <a16:creationId xmlns:a16="http://schemas.microsoft.com/office/drawing/2014/main" id="{98F6DDD0-8649-D84F-B261-AE40EB86F183}"/>
                </a:ext>
              </a:extLst>
            </p:cNvPr>
            <p:cNvSpPr/>
            <p:nvPr/>
          </p:nvSpPr>
          <p:spPr>
            <a:xfrm>
              <a:off x="2940724" y="2407066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B5338AF-9E52-CE40-B307-8414E570E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3369010" y="2778324"/>
              <a:ext cx="252000" cy="252000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17DF2980-5CE3-604B-823A-C795E6FF0A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69668" y="5719126"/>
            <a:ext cx="720000" cy="720000"/>
          </a:xfrm>
          <a:prstGeom prst="rect">
            <a:avLst/>
          </a:prstGeom>
        </p:spPr>
      </p:pic>
      <p:sp>
        <p:nvSpPr>
          <p:cNvPr id="30" name="Textfeld 88">
            <a:extLst>
              <a:ext uri="{FF2B5EF4-FFF2-40B4-BE49-F238E27FC236}">
                <a16:creationId xmlns:a16="http://schemas.microsoft.com/office/drawing/2014/main" id="{7A4908A9-DD88-4B49-B29A-6E2DC28BC939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60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88">
            <a:extLst>
              <a:ext uri="{FF2B5EF4-FFF2-40B4-BE49-F238E27FC236}">
                <a16:creationId xmlns:a16="http://schemas.microsoft.com/office/drawing/2014/main" id="{77D905A6-EEB0-AA4C-8CEA-9E66C6A77FF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10434429" y="4540042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6429" y="44324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9826389" y="3931642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8749" y="38240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>
            <a:extLst>
              <a:ext uri="{FF2B5EF4-FFF2-40B4-BE49-F238E27FC236}">
                <a16:creationId xmlns:a16="http://schemas.microsoft.com/office/drawing/2014/main" id="{B7BFFC15-27E1-5046-975B-5645009283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993528-9796-E148-9A99-070F8990C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2" y="1604748"/>
            <a:ext cx="9342793" cy="95261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24A30E-5D04-5549-B920-C54603848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7" y="5044049"/>
            <a:ext cx="9342786" cy="9423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983342C-56DA-5D43-BF71-5B8A4331E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83" y="2781537"/>
            <a:ext cx="4000796" cy="82420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20A64F9-D0A6-C347-B47A-26B906161B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7" y="2836171"/>
            <a:ext cx="310539" cy="32195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3790204-3470-8644-84AD-D92C930E7B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2" y="2836169"/>
            <a:ext cx="310539" cy="32195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45CF75B-4EB0-8045-96FF-A1B2326E71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95" y="2836167"/>
            <a:ext cx="310539" cy="32195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15E31DE-C4F9-B04A-8F8A-593094FF0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2781537"/>
            <a:ext cx="4000796" cy="82420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12D59CE-25C1-CF40-B855-6733A6B0DC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01" y="2830078"/>
            <a:ext cx="310539" cy="32195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1838AD1-24E9-FC42-9F51-42744A6894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87" y="2830078"/>
            <a:ext cx="310539" cy="32195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577B584-A54F-BB4A-AFF5-D58708CE6C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74" y="2835069"/>
            <a:ext cx="310539" cy="32195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43DD24E-546D-7B49-AC20-7CB980C720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90" y="2827342"/>
            <a:ext cx="310539" cy="3219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5D2A889-6BD2-144A-B2A6-666F08ED6E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2837849"/>
            <a:ext cx="310539" cy="32195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EC0592E-52D9-C848-8CC5-A13E9BE2A0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05" y="2837851"/>
            <a:ext cx="310539" cy="32195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F5FFE5F-AEC8-AF4C-9390-D3A55C9355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88" y="2840480"/>
            <a:ext cx="310539" cy="32195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E11F7CC-7B41-0243-B3C7-84D0B4A10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76" y="2844839"/>
            <a:ext cx="310539" cy="3219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DDB6701-48F9-D44D-B335-8609AECFD0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32" y="2840480"/>
            <a:ext cx="310539" cy="32195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7B0816C-F5AD-A54E-BA30-D9857178F3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3851059"/>
            <a:ext cx="4000796" cy="82420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880C6ED9-2878-F144-9D24-02A7922ED2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04" y="3907116"/>
            <a:ext cx="310539" cy="32195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8E172E3-1C00-474D-AE9F-4184690496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0" y="3907116"/>
            <a:ext cx="310539" cy="32195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4D72F7B-219E-1543-99F7-BED3F06AF7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74" y="3904375"/>
            <a:ext cx="310539" cy="32195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2631738B-B3B3-0040-9ABD-B840F740D5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93" y="3904375"/>
            <a:ext cx="310539" cy="32195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0D159F3-FA3E-DA4F-BE3F-80493E1BBF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73" y="3914886"/>
            <a:ext cx="310539" cy="32195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07CB048-A877-5C47-BC59-65150F1678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3914888"/>
            <a:ext cx="310539" cy="32195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AB8B1A-0E1E-7743-8B5E-646794F3CE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64" y="3909786"/>
            <a:ext cx="310539" cy="32195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938E6C01-CBC4-494A-942F-B1D90A989C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78" y="3906417"/>
            <a:ext cx="310539" cy="32195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376C31EC-5E03-6A4A-90F7-B3A1ADB77EF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4" y="3909786"/>
            <a:ext cx="310539" cy="32195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298AD14-3CB2-CD46-9733-F0C921120D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4" y="3907114"/>
            <a:ext cx="310539" cy="321958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A0F8197A-4FCD-9D40-AD43-B8B8E9F24D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03" y="4294285"/>
            <a:ext cx="310539" cy="32195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D652163-F0D3-1E4C-B96E-0715E370A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69" y="4285129"/>
            <a:ext cx="310539" cy="321958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08BB048-718E-F24E-806E-69460B2ACD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74" y="4299276"/>
            <a:ext cx="310539" cy="32195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D3F5DBF-64A7-4A43-B0D2-6D270B35A5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18" y="4296765"/>
            <a:ext cx="310539" cy="32195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E7E1DE3A-D29F-A845-8198-72A338843E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4296765"/>
            <a:ext cx="310539" cy="32195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2978ED-B071-FC4C-B030-A85B7F3634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4295595"/>
            <a:ext cx="310539" cy="321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14:cNvPr>
              <p14:cNvContentPartPr/>
              <p14:nvPr/>
            </p14:nvContentPartPr>
            <p14:xfrm>
              <a:off x="5833177" y="4544750"/>
              <a:ext cx="360" cy="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5177" y="443711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14:cNvPr>
              <p14:cNvContentPartPr/>
              <p14:nvPr/>
            </p14:nvContentPartPr>
            <p14:xfrm>
              <a:off x="5225137" y="3936350"/>
              <a:ext cx="360" cy="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7497" y="382871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5" name="Grafik 64">
            <a:extLst>
              <a:ext uri="{FF2B5EF4-FFF2-40B4-BE49-F238E27FC236}">
                <a16:creationId xmlns:a16="http://schemas.microsoft.com/office/drawing/2014/main" id="{0F7BFA72-89B8-C34B-A576-62D7105368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2" y="3855767"/>
            <a:ext cx="4000796" cy="824206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2CDC10E5-78B6-C049-91EE-3DE9B603A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2" y="3911824"/>
            <a:ext cx="310539" cy="321958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5363262-56D4-8B40-9F96-6DE616A1BA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8" y="3911824"/>
            <a:ext cx="310539" cy="32195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B10EEECD-5C58-7D47-9966-C90EE8F618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22" y="3909083"/>
            <a:ext cx="310539" cy="32195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8FE75A53-4296-C74D-90D5-7D8BD6CF64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1" y="3909083"/>
            <a:ext cx="310539" cy="32195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0B96E9D-3DA9-DE4D-97D9-C678921B4E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1" y="3919594"/>
            <a:ext cx="310539" cy="321958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CE2AA92-5025-CB40-AB47-31DF8B36A8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55" y="3919596"/>
            <a:ext cx="310539" cy="321958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06C4B5A8-B90E-6345-AA98-5895B0D477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2" y="3914494"/>
            <a:ext cx="310539" cy="32195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9DDF91D3-0488-4F43-B8FD-C0B72F47A5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26" y="3911125"/>
            <a:ext cx="310539" cy="321958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D742D08-7D5E-9645-8A4F-D8A0D914F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2" y="3914494"/>
            <a:ext cx="310539" cy="32195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983C2D4-7A08-B74E-8015-51462E97A8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2" y="3911822"/>
            <a:ext cx="310539" cy="321958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8C85600D-8F0C-F042-87DE-3A456475A4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1" y="4298993"/>
            <a:ext cx="310539" cy="321958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2C000F59-1482-DD4B-9555-02F2CC804478}"/>
              </a:ext>
            </a:extLst>
          </p:cNvPr>
          <p:cNvSpPr txBox="1"/>
          <p:nvPr/>
        </p:nvSpPr>
        <p:spPr>
          <a:xfrm>
            <a:off x="6503722" y="38048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14:cNvPr>
              <p14:cNvContentPartPr/>
              <p14:nvPr/>
            </p14:nvContentPartPr>
            <p14:xfrm>
              <a:off x="2148983" y="4703920"/>
              <a:ext cx="1745640" cy="46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85983" y="4325920"/>
                <a:ext cx="1871280" cy="122148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Macintosh PowerPoint</Application>
  <PresentationFormat>Breitbild</PresentationFormat>
  <Paragraphs>200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Grundschrift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Pia Haeger</cp:lastModifiedBy>
  <cp:revision>48</cp:revision>
  <cp:lastPrinted>2021-08-12T07:39:21Z</cp:lastPrinted>
  <dcterms:created xsi:type="dcterms:W3CDTF">2021-06-25T15:19:41Z</dcterms:created>
  <dcterms:modified xsi:type="dcterms:W3CDTF">2023-08-14T07:07:16Z</dcterms:modified>
</cp:coreProperties>
</file>