
<file path=[Content_Types].xml><?xml version="1.0" encoding="utf-8"?>
<Types xmlns="http://schemas.openxmlformats.org/package/2006/content-types">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notesSlides/_rels/notesSlide6.xml.rels" ContentType="application/vnd.openxmlformats-package.relationships+xml"/>
  <Override PartName="/ppt/notesSlides/_rels/notesSlide5.xml.rels" ContentType="application/vnd.openxmlformats-package.relationships+xml"/>
  <Override PartName="/ppt/notesSlides/_rels/notesSlide4.xml.rels" ContentType="application/vnd.openxmlformats-package.relationships+xml"/>
  <Override PartName="/ppt/notesSlides/_rels/notesSlide1.xml.rels" ContentType="application/vnd.openxmlformats-package.relationships+xml"/>
  <Override PartName="/ppt/notesSlides/_rels/notesSlide3.xml.rels" ContentType="application/vnd.openxmlformats-package.relationships+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media/image12.png" ContentType="image/png"/>
  <Override PartName="/ppt/media/image11.png" ContentType="image/png"/>
  <Override PartName="/ppt/media/image10.png" ContentType="image/png"/>
  <Override PartName="/ppt/media/image8.png" ContentType="image/png"/>
  <Override PartName="/ppt/media/image9.png" ContentType="image/png"/>
  <Override PartName="/ppt/media/image7.jpeg" ContentType="image/jpeg"/>
  <Override PartName="/ppt/media/image2.jpeg" ContentType="image/jpeg"/>
  <Override PartName="/ppt/media/image1.png" ContentType="image/png"/>
  <Override PartName="/ppt/media/image3.png" ContentType="image/png"/>
  <Override PartName="/ppt/media/image4.jpeg" ContentType="image/jpeg"/>
  <Override PartName="/ppt/media/image5.tif" ContentType="image/tiff"/>
  <Override PartName="/ppt/media/image6.jpeg" ContentType="image/jpeg"/>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presentation.xml" ContentType="application/vnd.openxmlformats-officedocument.presentationml.presentation.main+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8.xml.rels" ContentType="application/vnd.openxmlformats-package.relationships+xml"/>
  <Override PartName="/ppt/slideLayouts/_rels/slideLayout4.xml.rels" ContentType="application/vnd.openxmlformats-package.relationships+xml"/>
  <Override PartName="/ppt/slideLayouts/_rels/slideLayout12.xml.rels" ContentType="application/vnd.openxmlformats-package.relationships+xml"/>
  <Override PartName="/ppt/slideLayouts/_rels/slideLayout17.xml.rels" ContentType="application/vnd.openxmlformats-package.relationships+xml"/>
  <Override PartName="/ppt/slideLayouts/_rels/slideLayout3.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15.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16.xml.rels" ContentType="application/vnd.openxmlformats-package.relationships+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Lst>
  <p:sldSz cx="9144000" cy="6858000"/>
  <p:notesSz cx="6858000" cy="1001395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PlaceHolder 1"/>
          <p:cNvSpPr>
            <a:spLocks noGrp="1"/>
          </p:cNvSpPr>
          <p:nvPr>
            <p:ph type="sldImg"/>
          </p:nvPr>
        </p:nvSpPr>
        <p:spPr>
          <a:xfrm>
            <a:off x="216000" y="812520"/>
            <a:ext cx="7127280" cy="4008960"/>
          </a:xfrm>
          <a:prstGeom prst="rect">
            <a:avLst/>
          </a:prstGeom>
        </p:spPr>
        <p:txBody>
          <a:bodyPr lIns="0" rIns="0" tIns="0" bIns="0" anchor="ctr"/>
          <a:p>
            <a:r>
              <a:rPr b="0" lang="de-DE" sz="2800" spc="-1" strike="noStrike">
                <a:solidFill>
                  <a:srgbClr val="000000"/>
                </a:solidFill>
                <a:latin typeface="Arial"/>
              </a:rPr>
              <a:t>Folie mittels Klicken verschieben</a:t>
            </a:r>
            <a:endParaRPr b="0" lang="de-DE" sz="2800" spc="-1" strike="noStrike">
              <a:solidFill>
                <a:srgbClr val="000000"/>
              </a:solidFill>
              <a:latin typeface="Arial"/>
            </a:endParaRPr>
          </a:p>
        </p:txBody>
      </p:sp>
      <p:sp>
        <p:nvSpPr>
          <p:cNvPr id="87" name="PlaceHolder 2"/>
          <p:cNvSpPr>
            <a:spLocks noGrp="1"/>
          </p:cNvSpPr>
          <p:nvPr>
            <p:ph type="body"/>
          </p:nvPr>
        </p:nvSpPr>
        <p:spPr>
          <a:xfrm>
            <a:off x="756000" y="5078520"/>
            <a:ext cx="6047640" cy="4811040"/>
          </a:xfrm>
          <a:prstGeom prst="rect">
            <a:avLst/>
          </a:prstGeom>
        </p:spPr>
        <p:txBody>
          <a:bodyPr lIns="0" rIns="0" tIns="0" bIns="0"/>
          <a:p>
            <a:r>
              <a:rPr b="0" lang="de-DE" sz="2000" spc="-1" strike="noStrike">
                <a:latin typeface="Arial"/>
              </a:rPr>
              <a:t>Format der Notizen mittels Klicken bearbeiten</a:t>
            </a:r>
            <a:endParaRPr b="0" lang="de-DE" sz="2000" spc="-1" strike="noStrike">
              <a:latin typeface="Arial"/>
            </a:endParaRPr>
          </a:p>
        </p:txBody>
      </p:sp>
      <p:sp>
        <p:nvSpPr>
          <p:cNvPr id="88" name="PlaceHolder 3"/>
          <p:cNvSpPr>
            <a:spLocks noGrp="1"/>
          </p:cNvSpPr>
          <p:nvPr>
            <p:ph type="hdr"/>
          </p:nvPr>
        </p:nvSpPr>
        <p:spPr>
          <a:xfrm>
            <a:off x="0" y="0"/>
            <a:ext cx="3280680" cy="534240"/>
          </a:xfrm>
          <a:prstGeom prst="rect">
            <a:avLst/>
          </a:prstGeom>
        </p:spPr>
        <p:txBody>
          <a:bodyPr lIns="0" rIns="0" tIns="0" bIns="0"/>
          <a:p>
            <a:r>
              <a:rPr b="0" lang="de-DE" sz="1400" spc="-1" strike="noStrike">
                <a:latin typeface="Times New Roman"/>
              </a:rPr>
              <a:t>&lt;Kopfzeile&gt;</a:t>
            </a:r>
            <a:endParaRPr b="0" lang="de-DE" sz="1400" spc="-1" strike="noStrike">
              <a:latin typeface="Times New Roman"/>
            </a:endParaRPr>
          </a:p>
        </p:txBody>
      </p:sp>
      <p:sp>
        <p:nvSpPr>
          <p:cNvPr id="89" name="PlaceHolder 4"/>
          <p:cNvSpPr>
            <a:spLocks noGrp="1"/>
          </p:cNvSpPr>
          <p:nvPr>
            <p:ph type="dt"/>
          </p:nvPr>
        </p:nvSpPr>
        <p:spPr>
          <a:xfrm>
            <a:off x="4278960" y="0"/>
            <a:ext cx="3280680" cy="534240"/>
          </a:xfrm>
          <a:prstGeom prst="rect">
            <a:avLst/>
          </a:prstGeom>
        </p:spPr>
        <p:txBody>
          <a:bodyPr lIns="0" rIns="0" tIns="0" bIns="0"/>
          <a:p>
            <a:pPr algn="r"/>
            <a:r>
              <a:rPr b="0" lang="de-DE" sz="1400" spc="-1" strike="noStrike">
                <a:latin typeface="Times New Roman"/>
              </a:rPr>
              <a:t>&lt;Datum/Uhrzeit&gt;</a:t>
            </a:r>
            <a:endParaRPr b="0" lang="de-DE" sz="1400" spc="-1" strike="noStrike">
              <a:latin typeface="Times New Roman"/>
            </a:endParaRPr>
          </a:p>
        </p:txBody>
      </p:sp>
      <p:sp>
        <p:nvSpPr>
          <p:cNvPr id="90" name="PlaceHolder 5"/>
          <p:cNvSpPr>
            <a:spLocks noGrp="1"/>
          </p:cNvSpPr>
          <p:nvPr>
            <p:ph type="ftr"/>
          </p:nvPr>
        </p:nvSpPr>
        <p:spPr>
          <a:xfrm>
            <a:off x="0" y="10157400"/>
            <a:ext cx="3280680" cy="534240"/>
          </a:xfrm>
          <a:prstGeom prst="rect">
            <a:avLst/>
          </a:prstGeom>
        </p:spPr>
        <p:txBody>
          <a:bodyPr lIns="0" rIns="0" tIns="0" bIns="0" anchor="b"/>
          <a:p>
            <a:r>
              <a:rPr b="0" lang="de-DE" sz="1400" spc="-1" strike="noStrike">
                <a:latin typeface="Times New Roman"/>
              </a:rPr>
              <a:t>&lt;Fußzeile&gt;</a:t>
            </a:r>
            <a:endParaRPr b="0" lang="de-DE" sz="1400" spc="-1" strike="noStrike">
              <a:latin typeface="Times New Roman"/>
            </a:endParaRPr>
          </a:p>
        </p:txBody>
      </p:sp>
      <p:sp>
        <p:nvSpPr>
          <p:cNvPr id="91" name="PlaceHolder 6"/>
          <p:cNvSpPr>
            <a:spLocks noGrp="1"/>
          </p:cNvSpPr>
          <p:nvPr>
            <p:ph type="sldNum"/>
          </p:nvPr>
        </p:nvSpPr>
        <p:spPr>
          <a:xfrm>
            <a:off x="4278960" y="10157400"/>
            <a:ext cx="3280680" cy="534240"/>
          </a:xfrm>
          <a:prstGeom prst="rect">
            <a:avLst/>
          </a:prstGeom>
        </p:spPr>
        <p:txBody>
          <a:bodyPr lIns="0" rIns="0" tIns="0" bIns="0" anchor="b"/>
          <a:p>
            <a:pPr algn="r"/>
            <a:fld id="{6168BC22-C720-41F5-AC03-A99712683F1F}" type="slidenum">
              <a:rPr b="0" lang="de-DE" sz="1400" spc="-1" strike="noStrike">
                <a:latin typeface="Times New Roman"/>
              </a:rPr>
              <a:t>&lt;Foliennummer&gt;</a:t>
            </a:fld>
            <a:endParaRPr b="0" lang="de-DE"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PlaceHolder 1"/>
          <p:cNvSpPr>
            <a:spLocks noGrp="1"/>
          </p:cNvSpPr>
          <p:nvPr>
            <p:ph type="sldImg"/>
          </p:nvPr>
        </p:nvSpPr>
        <p:spPr>
          <a:xfrm>
            <a:off x="925560" y="750960"/>
            <a:ext cx="5008320" cy="3755520"/>
          </a:xfrm>
          <a:prstGeom prst="rect">
            <a:avLst/>
          </a:prstGeom>
        </p:spPr>
      </p:sp>
      <p:sp>
        <p:nvSpPr>
          <p:cNvPr id="130" name="PlaceHolder 2"/>
          <p:cNvSpPr>
            <a:spLocks noGrp="1"/>
          </p:cNvSpPr>
          <p:nvPr>
            <p:ph type="body"/>
          </p:nvPr>
        </p:nvSpPr>
        <p:spPr>
          <a:xfrm>
            <a:off x="685800" y="4756320"/>
            <a:ext cx="5486040" cy="4506480"/>
          </a:xfrm>
          <a:prstGeom prst="rect">
            <a:avLst/>
          </a:prstGeom>
        </p:spPr>
        <p:txBody>
          <a:bodyPr/>
          <a:p>
            <a:pPr marL="216000" indent="-216000">
              <a:lnSpc>
                <a:spcPct val="100000"/>
              </a:lnSpc>
            </a:pPr>
            <a:r>
              <a:rPr b="0" lang="de-DE" sz="2000" spc="-1" strike="noStrike">
                <a:latin typeface="Arial"/>
              </a:rPr>
              <a:t>Schriftgröße: Überschrift 28; Text 22, bzw. 20</a:t>
            </a:r>
            <a:endParaRPr b="0" lang="de-DE" sz="2000" spc="-1" strike="noStrike">
              <a:latin typeface="Arial"/>
            </a:endParaRPr>
          </a:p>
        </p:txBody>
      </p:sp>
      <p:sp>
        <p:nvSpPr>
          <p:cNvPr id="131" name="TextShape 3"/>
          <p:cNvSpPr txBox="1"/>
          <p:nvPr/>
        </p:nvSpPr>
        <p:spPr>
          <a:xfrm>
            <a:off x="3884760" y="9512280"/>
            <a:ext cx="2971440" cy="499680"/>
          </a:xfrm>
          <a:prstGeom prst="rect">
            <a:avLst/>
          </a:prstGeom>
          <a:noFill/>
          <a:ln w="9360">
            <a:noFill/>
          </a:ln>
        </p:spPr>
        <p:txBody>
          <a:bodyPr anchor="b"/>
          <a:p>
            <a:pPr algn="r">
              <a:lnSpc>
                <a:spcPct val="100000"/>
              </a:lnSpc>
            </a:pPr>
            <a:fld id="{014AC501-270A-4B1A-B393-E498E2055C3B}" type="slidenum">
              <a:rPr b="0" lang="de-DE" sz="1200" spc="-1" strike="noStrike">
                <a:solidFill>
                  <a:srgbClr val="000000"/>
                </a:solidFill>
                <a:latin typeface="Arial"/>
              </a:rPr>
              <a:t>&lt;Foliennummer&gt;</a:t>
            </a:fld>
            <a:endParaRPr b="0" lang="de-DE" sz="12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1"/>
          <p:cNvSpPr>
            <a:spLocks noGrp="1"/>
          </p:cNvSpPr>
          <p:nvPr>
            <p:ph type="sldImg"/>
          </p:nvPr>
        </p:nvSpPr>
        <p:spPr>
          <a:xfrm>
            <a:off x="925560" y="750960"/>
            <a:ext cx="5008320" cy="3755520"/>
          </a:xfrm>
          <a:prstGeom prst="rect">
            <a:avLst/>
          </a:prstGeom>
        </p:spPr>
      </p:sp>
      <p:sp>
        <p:nvSpPr>
          <p:cNvPr id="133" name="PlaceHolder 2"/>
          <p:cNvSpPr>
            <a:spLocks noGrp="1"/>
          </p:cNvSpPr>
          <p:nvPr>
            <p:ph type="body"/>
          </p:nvPr>
        </p:nvSpPr>
        <p:spPr>
          <a:xfrm>
            <a:off x="685800" y="4756320"/>
            <a:ext cx="5486040" cy="4506480"/>
          </a:xfrm>
          <a:prstGeom prst="rect">
            <a:avLst/>
          </a:prstGeom>
        </p:spPr>
        <p:txBody>
          <a:bodyPr/>
          <a:p>
            <a:pPr>
              <a:lnSpc>
                <a:spcPct val="100000"/>
              </a:lnSpc>
              <a:spcBef>
                <a:spcPts val="360"/>
              </a:spcBef>
            </a:pPr>
            <a:r>
              <a:rPr b="0" lang="de-DE" sz="2000" spc="-1" strike="noStrike">
                <a:latin typeface="Arial"/>
              </a:rPr>
              <a:t>An dieser Stelle empfiehlt es sich, die Teilnehmer der Fortbildung zu bitten, sich zunächst </a:t>
            </a:r>
            <a:r>
              <a:rPr b="1" lang="de-DE" sz="2000" spc="-1" strike="noStrike">
                <a:latin typeface="Arial"/>
              </a:rPr>
              <a:t>selbst Gedanken </a:t>
            </a:r>
            <a:r>
              <a:rPr b="0" lang="de-DE" sz="2000" spc="-1" strike="noStrike">
                <a:latin typeface="Arial"/>
              </a:rPr>
              <a:t>zu den beiden Aufgabenstellungen zu machen, da dies das Verständnis für den inhaltlichen Gehalt des nachfolgenden Filmausschnittes erhöht.</a:t>
            </a:r>
            <a:endParaRPr b="0" lang="de-DE" sz="2000" spc="-1" strike="noStrike">
              <a:latin typeface="Arial"/>
            </a:endParaRPr>
          </a:p>
          <a:p>
            <a:pPr>
              <a:lnSpc>
                <a:spcPct val="100000"/>
              </a:lnSpc>
              <a:spcBef>
                <a:spcPts val="360"/>
              </a:spcBef>
            </a:pPr>
            <a:endParaRPr b="0" lang="de-DE" sz="2000" spc="-1" strike="noStrike">
              <a:latin typeface="Arial"/>
            </a:endParaRPr>
          </a:p>
          <a:p>
            <a:pPr>
              <a:lnSpc>
                <a:spcPct val="100000"/>
              </a:lnSpc>
              <a:spcBef>
                <a:spcPts val="360"/>
              </a:spcBef>
            </a:pPr>
            <a:r>
              <a:rPr b="1" lang="de-DE" sz="2000" spc="-1" strike="noStrike">
                <a:solidFill>
                  <a:srgbClr val="ff0000"/>
                </a:solidFill>
                <a:latin typeface="Arial"/>
              </a:rPr>
              <a:t>!!  HINWEIS  !!</a:t>
            </a:r>
            <a:br/>
            <a:r>
              <a:rPr b="0" lang="de-DE" sz="2000" spc="-1" strike="noStrike">
                <a:solidFill>
                  <a:srgbClr val="ff0000"/>
                </a:solidFill>
                <a:latin typeface="Arial"/>
              </a:rPr>
              <a:t>Die Aufgabenstellung unterscheidet sich von der im Unterrichts-/Fortbildungsmaterial 8.1 dargestellten Aufgabenstellung: Den im Filmausschnitt gezeigten Kindern standen nicht nur 9 Ziffern (1-9), sondern </a:t>
            </a:r>
            <a:r>
              <a:rPr b="1" lang="de-DE" sz="2000" spc="-1" strike="noStrike">
                <a:solidFill>
                  <a:srgbClr val="ff0000"/>
                </a:solidFill>
                <a:latin typeface="Arial"/>
              </a:rPr>
              <a:t>10 Ziffern (0-9) </a:t>
            </a:r>
            <a:r>
              <a:rPr b="0" lang="de-DE" sz="2000" spc="-1" strike="noStrike">
                <a:solidFill>
                  <a:srgbClr val="ff0000"/>
                </a:solidFill>
                <a:latin typeface="Arial"/>
              </a:rPr>
              <a:t>zur Lösung der Aufgabe zur Verfügung. Wesentliche Auswirkungen hat dieser Unterschied auf die Frage, ob es möglich ist, die Summe 1000 mit </a:t>
            </a:r>
            <a:r>
              <a:rPr b="1" lang="de-DE" sz="2000" spc="-1" strike="noStrike">
                <a:solidFill>
                  <a:srgbClr val="ff0000"/>
                </a:solidFill>
                <a:latin typeface="Arial"/>
              </a:rPr>
              <a:t>drei Summanden </a:t>
            </a:r>
            <a:r>
              <a:rPr b="0" lang="de-DE" sz="2000" spc="-1" strike="noStrike">
                <a:solidFill>
                  <a:srgbClr val="ff0000"/>
                </a:solidFill>
                <a:latin typeface="Arial"/>
              </a:rPr>
              <a:t>zu treffen. Während es mit den Ziffern 1-9 nicht möglich ist, die Summe 1000 zu treffen, ist es </a:t>
            </a:r>
            <a:r>
              <a:rPr b="1" lang="de-DE" sz="2000" spc="-1" strike="noStrike">
                <a:solidFill>
                  <a:srgbClr val="ff0000"/>
                </a:solidFill>
                <a:latin typeface="Arial"/>
              </a:rPr>
              <a:t>mit den Ziffern 0-9 möglich</a:t>
            </a:r>
            <a:r>
              <a:rPr b="0" lang="de-DE" sz="2000" spc="-1" strike="noStrike">
                <a:solidFill>
                  <a:srgbClr val="ff0000"/>
                </a:solidFill>
                <a:latin typeface="Arial"/>
              </a:rPr>
              <a:t>!</a:t>
            </a:r>
            <a:r>
              <a:rPr b="1" lang="de-DE" sz="2000" spc="-1" strike="noStrike">
                <a:solidFill>
                  <a:srgbClr val="ff0000"/>
                </a:solidFill>
                <a:latin typeface="Arial"/>
              </a:rPr>
              <a:t> </a:t>
            </a:r>
            <a:r>
              <a:rPr b="0" lang="de-DE" sz="2000" spc="-1" strike="noStrike">
                <a:solidFill>
                  <a:srgbClr val="ff0000"/>
                </a:solidFill>
                <a:latin typeface="Arial"/>
              </a:rPr>
              <a:t>Voraussetzung dafür ist allerdings, dass die Ziffern so angeordnet werden, dass an der Einer- oder Zehnerstelle der Übertrag 2 entsteht.</a:t>
            </a:r>
            <a:endParaRPr b="0" lang="de-DE" sz="2000" spc="-1" strike="noStrike">
              <a:latin typeface="Arial"/>
            </a:endParaRPr>
          </a:p>
          <a:p>
            <a:pPr>
              <a:lnSpc>
                <a:spcPct val="100000"/>
              </a:lnSpc>
              <a:spcBef>
                <a:spcPts val="360"/>
              </a:spcBef>
            </a:pPr>
            <a:endParaRPr b="0" lang="de-DE" sz="2000" spc="-1" strike="noStrike">
              <a:latin typeface="Arial"/>
            </a:endParaRPr>
          </a:p>
          <a:p>
            <a:pPr>
              <a:lnSpc>
                <a:spcPct val="100000"/>
              </a:lnSpc>
              <a:spcBef>
                <a:spcPts val="360"/>
              </a:spcBef>
            </a:pPr>
            <a:r>
              <a:rPr b="0" lang="de-DE" sz="2000" spc="-1" strike="noStrike">
                <a:solidFill>
                  <a:srgbClr val="ff0000"/>
                </a:solidFill>
                <a:latin typeface="Arial"/>
              </a:rPr>
              <a:t>Für die Summen der Ziffern an der Einer-, Zehner- und Hunderterstelle muss konkret Folgendes gelten (fett):</a:t>
            </a:r>
            <a:endParaRPr b="0" lang="de-DE" sz="2000" spc="-1" strike="noStrike">
              <a:latin typeface="Arial"/>
            </a:endParaRPr>
          </a:p>
          <a:p>
            <a:pPr>
              <a:lnSpc>
                <a:spcPct val="100000"/>
              </a:lnSpc>
              <a:spcBef>
                <a:spcPts val="360"/>
              </a:spcBef>
            </a:pPr>
            <a:endParaRPr b="0" lang="de-DE" sz="2000" spc="-1" strike="noStrike">
              <a:latin typeface="Arial"/>
            </a:endParaRPr>
          </a:p>
          <a:p>
            <a:pPr>
              <a:lnSpc>
                <a:spcPct val="100000"/>
              </a:lnSpc>
              <a:spcBef>
                <a:spcPts val="360"/>
              </a:spcBef>
            </a:pPr>
            <a:r>
              <a:rPr b="0" lang="de-DE" sz="2000" spc="-1" strike="noStrike">
                <a:solidFill>
                  <a:srgbClr val="ff0000"/>
                </a:solidFill>
                <a:latin typeface="Arial"/>
              </a:rPr>
              <a:t>	</a:t>
            </a:r>
            <a:r>
              <a:rPr b="0" lang="de-DE" sz="2000" spc="-1" strike="noStrike">
                <a:solidFill>
                  <a:srgbClr val="ff0000"/>
                </a:solidFill>
                <a:latin typeface="Arial"/>
              </a:rPr>
              <a:t>	</a:t>
            </a:r>
            <a:r>
              <a:rPr b="0" lang="de-DE" sz="2000" spc="-1" strike="noStrike">
                <a:solidFill>
                  <a:srgbClr val="ff0000"/>
                </a:solidFill>
                <a:latin typeface="Arial"/>
              </a:rPr>
              <a:t>   </a:t>
            </a:r>
            <a:r>
              <a:rPr b="0" lang="de-DE" sz="2000" spc="-1" strike="noStrike">
                <a:solidFill>
                  <a:srgbClr val="ff0000"/>
                </a:solidFill>
                <a:latin typeface="Arial"/>
              </a:rPr>
              <a:t>T</a:t>
            </a:r>
            <a:r>
              <a:rPr b="0" lang="de-DE" sz="2000" spc="-1" strike="noStrike">
                <a:solidFill>
                  <a:srgbClr val="ff0000"/>
                </a:solidFill>
                <a:latin typeface="Arial"/>
              </a:rPr>
              <a:t>	</a:t>
            </a:r>
            <a:r>
              <a:rPr b="0" lang="de-DE" sz="2000" spc="-1" strike="noStrike">
                <a:solidFill>
                  <a:srgbClr val="ff0000"/>
                </a:solidFill>
                <a:latin typeface="Arial"/>
              </a:rPr>
              <a:t>   H</a:t>
            </a:r>
            <a:r>
              <a:rPr b="0" lang="de-DE" sz="2000" spc="-1" strike="noStrike">
                <a:solidFill>
                  <a:srgbClr val="ff0000"/>
                </a:solidFill>
                <a:latin typeface="Arial"/>
              </a:rPr>
              <a:t>	</a:t>
            </a:r>
            <a:r>
              <a:rPr b="0" lang="de-DE" sz="2000" spc="-1" strike="noStrike">
                <a:solidFill>
                  <a:srgbClr val="ff0000"/>
                </a:solidFill>
                <a:latin typeface="Arial"/>
              </a:rPr>
              <a:t>   Z</a:t>
            </a:r>
            <a:r>
              <a:rPr b="0" lang="de-DE" sz="2000" spc="-1" strike="noStrike">
                <a:solidFill>
                  <a:srgbClr val="ff0000"/>
                </a:solidFill>
                <a:latin typeface="Arial"/>
              </a:rPr>
              <a:t>	</a:t>
            </a:r>
            <a:r>
              <a:rPr b="0" lang="de-DE" sz="2000" spc="-1" strike="noStrike">
                <a:solidFill>
                  <a:srgbClr val="ff0000"/>
                </a:solidFill>
                <a:latin typeface="Arial"/>
              </a:rPr>
              <a:t>   E</a:t>
            </a:r>
            <a:br/>
            <a:r>
              <a:rPr b="0" lang="de-DE" sz="2000" spc="-1" strike="noStrike">
                <a:solidFill>
                  <a:srgbClr val="ff0000"/>
                </a:solidFill>
                <a:latin typeface="Arial"/>
              </a:rPr>
              <a:t>	</a:t>
            </a:r>
            <a:r>
              <a:rPr b="0" lang="de-DE" sz="2000" spc="-1" strike="noStrike">
                <a:solidFill>
                  <a:srgbClr val="ff0000"/>
                </a:solidFill>
                <a:latin typeface="Arial"/>
              </a:rPr>
              <a:t>	</a:t>
            </a:r>
            <a:r>
              <a:rPr b="0" lang="de-DE" sz="2000" spc="-1" strike="noStrike">
                <a:solidFill>
                  <a:srgbClr val="ff0000"/>
                </a:solidFill>
                <a:latin typeface="Arial"/>
              </a:rPr>
              <a:t>	</a:t>
            </a:r>
            <a:r>
              <a:rPr b="1" lang="de-DE" sz="2000" spc="-1" strike="noStrike">
                <a:solidFill>
                  <a:srgbClr val="ff0000"/>
                </a:solidFill>
                <a:latin typeface="Arial"/>
              </a:rPr>
              <a:t>   9</a:t>
            </a:r>
            <a:r>
              <a:rPr b="1" lang="de-DE" sz="2000" spc="-1" strike="noStrike">
                <a:solidFill>
                  <a:srgbClr val="ff0000"/>
                </a:solidFill>
                <a:latin typeface="Arial"/>
              </a:rPr>
              <a:t>	</a:t>
            </a:r>
            <a:r>
              <a:rPr b="1" lang="de-DE" sz="2000" spc="-1" strike="noStrike">
                <a:solidFill>
                  <a:srgbClr val="ff0000"/>
                </a:solidFill>
                <a:latin typeface="Arial"/>
              </a:rPr>
              <a:t>   8</a:t>
            </a:r>
            <a:r>
              <a:rPr b="1" lang="de-DE" sz="2000" spc="-1" strike="noStrike">
                <a:solidFill>
                  <a:srgbClr val="ff0000"/>
                </a:solidFill>
                <a:latin typeface="Arial"/>
              </a:rPr>
              <a:t>	</a:t>
            </a:r>
            <a:r>
              <a:rPr b="1" lang="de-DE" sz="2000" spc="-1" strike="noStrike">
                <a:solidFill>
                  <a:srgbClr val="ff0000"/>
                </a:solidFill>
                <a:latin typeface="Arial"/>
              </a:rPr>
              <a:t>  20</a:t>
            </a:r>
            <a:endParaRPr b="0" lang="de-DE" sz="2000" spc="-1" strike="noStrike">
              <a:latin typeface="Arial"/>
            </a:endParaRPr>
          </a:p>
          <a:p>
            <a:pPr>
              <a:lnSpc>
                <a:spcPct val="100000"/>
              </a:lnSpc>
              <a:spcBef>
                <a:spcPts val="360"/>
              </a:spcBef>
            </a:pPr>
            <a:r>
              <a:rPr b="0" lang="de-DE" sz="2000" spc="-1" strike="noStrike">
                <a:solidFill>
                  <a:srgbClr val="ff0000"/>
                </a:solidFill>
                <a:latin typeface="Arial"/>
              </a:rPr>
              <a:t>	</a:t>
            </a:r>
            <a:r>
              <a:rPr b="0" lang="de-DE" sz="2000" spc="-1" strike="noStrike">
                <a:solidFill>
                  <a:srgbClr val="ff0000"/>
                </a:solidFill>
                <a:latin typeface="Arial"/>
              </a:rPr>
              <a:t>	</a:t>
            </a:r>
            <a:r>
              <a:rPr b="0" lang="de-DE" sz="2000" spc="-1" strike="noStrike">
                <a:solidFill>
                  <a:srgbClr val="ff0000"/>
                </a:solidFill>
                <a:latin typeface="Arial"/>
              </a:rPr>
              <a:t>(1 Ü)</a:t>
            </a:r>
            <a:r>
              <a:rPr b="0" lang="de-DE" sz="2000" spc="-1" strike="noStrike">
                <a:solidFill>
                  <a:srgbClr val="ff0000"/>
                </a:solidFill>
                <a:latin typeface="Arial"/>
              </a:rPr>
              <a:t>	</a:t>
            </a:r>
            <a:r>
              <a:rPr b="0" lang="de-DE" sz="2000" spc="-1" strike="noStrike">
                <a:solidFill>
                  <a:srgbClr val="ff0000"/>
                </a:solidFill>
                <a:latin typeface="Arial"/>
              </a:rPr>
              <a:t>(1 Ü)</a:t>
            </a:r>
            <a:r>
              <a:rPr b="0" lang="de-DE" sz="2000" spc="-1" strike="noStrike">
                <a:solidFill>
                  <a:srgbClr val="ff0000"/>
                </a:solidFill>
                <a:latin typeface="Arial"/>
              </a:rPr>
              <a:t>	</a:t>
            </a:r>
            <a:r>
              <a:rPr b="0" lang="de-DE" sz="2000" spc="-1" strike="noStrike">
                <a:solidFill>
                  <a:srgbClr val="ff0000"/>
                </a:solidFill>
                <a:latin typeface="Arial"/>
              </a:rPr>
              <a:t>(2 Ü)</a:t>
            </a:r>
            <a:endParaRPr b="0" lang="de-DE" sz="2000" spc="-1" strike="noStrike">
              <a:latin typeface="Arial"/>
            </a:endParaRPr>
          </a:p>
          <a:p>
            <a:pPr>
              <a:lnSpc>
                <a:spcPct val="100000"/>
              </a:lnSpc>
              <a:spcBef>
                <a:spcPts val="360"/>
              </a:spcBef>
            </a:pPr>
            <a:r>
              <a:rPr b="0" lang="de-DE" sz="2000" spc="-1" strike="noStrike">
                <a:solidFill>
                  <a:srgbClr val="ff0000"/>
                </a:solidFill>
                <a:latin typeface="Arial"/>
              </a:rPr>
              <a:t>oder</a:t>
            </a:r>
            <a:endParaRPr b="0" lang="de-DE" sz="2000" spc="-1" strike="noStrike">
              <a:latin typeface="Arial"/>
            </a:endParaRPr>
          </a:p>
          <a:p>
            <a:pPr>
              <a:lnSpc>
                <a:spcPct val="100000"/>
              </a:lnSpc>
              <a:spcBef>
                <a:spcPts val="360"/>
              </a:spcBef>
            </a:pPr>
            <a:r>
              <a:rPr b="0" lang="de-DE" sz="2000" spc="-1" strike="noStrike">
                <a:solidFill>
                  <a:srgbClr val="ff0000"/>
                </a:solidFill>
                <a:latin typeface="Arial"/>
              </a:rPr>
              <a:t>	</a:t>
            </a:r>
            <a:r>
              <a:rPr b="0" lang="de-DE" sz="2000" spc="-1" strike="noStrike">
                <a:solidFill>
                  <a:srgbClr val="ff0000"/>
                </a:solidFill>
                <a:latin typeface="Arial"/>
              </a:rPr>
              <a:t>	</a:t>
            </a:r>
            <a:r>
              <a:rPr b="0" lang="de-DE" sz="2000" spc="-1" strike="noStrike">
                <a:solidFill>
                  <a:srgbClr val="ff0000"/>
                </a:solidFill>
                <a:latin typeface="Arial"/>
              </a:rPr>
              <a:t>   </a:t>
            </a:r>
            <a:r>
              <a:rPr b="0" lang="de-DE" sz="2000" spc="-1" strike="noStrike">
                <a:solidFill>
                  <a:srgbClr val="ff0000"/>
                </a:solidFill>
                <a:latin typeface="Arial"/>
              </a:rPr>
              <a:t>T</a:t>
            </a:r>
            <a:r>
              <a:rPr b="0" lang="de-DE" sz="2000" spc="-1" strike="noStrike">
                <a:solidFill>
                  <a:srgbClr val="ff0000"/>
                </a:solidFill>
                <a:latin typeface="Arial"/>
              </a:rPr>
              <a:t>	</a:t>
            </a:r>
            <a:r>
              <a:rPr b="0" lang="de-DE" sz="2000" spc="-1" strike="noStrike">
                <a:solidFill>
                  <a:srgbClr val="ff0000"/>
                </a:solidFill>
                <a:latin typeface="Arial"/>
              </a:rPr>
              <a:t>   H</a:t>
            </a:r>
            <a:r>
              <a:rPr b="0" lang="de-DE" sz="2000" spc="-1" strike="noStrike">
                <a:solidFill>
                  <a:srgbClr val="ff0000"/>
                </a:solidFill>
                <a:latin typeface="Arial"/>
              </a:rPr>
              <a:t>	</a:t>
            </a:r>
            <a:r>
              <a:rPr b="0" lang="de-DE" sz="2000" spc="-1" strike="noStrike">
                <a:solidFill>
                  <a:srgbClr val="ff0000"/>
                </a:solidFill>
                <a:latin typeface="Arial"/>
              </a:rPr>
              <a:t>   Z</a:t>
            </a:r>
            <a:r>
              <a:rPr b="0" lang="de-DE" sz="2000" spc="-1" strike="noStrike">
                <a:solidFill>
                  <a:srgbClr val="ff0000"/>
                </a:solidFill>
                <a:latin typeface="Arial"/>
              </a:rPr>
              <a:t>	</a:t>
            </a:r>
            <a:r>
              <a:rPr b="0" lang="de-DE" sz="2000" spc="-1" strike="noStrike">
                <a:solidFill>
                  <a:srgbClr val="ff0000"/>
                </a:solidFill>
                <a:latin typeface="Arial"/>
              </a:rPr>
              <a:t>   E</a:t>
            </a:r>
            <a:br/>
            <a:r>
              <a:rPr b="0" lang="de-DE" sz="2000" spc="-1" strike="noStrike">
                <a:solidFill>
                  <a:srgbClr val="ff0000"/>
                </a:solidFill>
                <a:latin typeface="Arial"/>
              </a:rPr>
              <a:t>	</a:t>
            </a:r>
            <a:r>
              <a:rPr b="0" lang="de-DE" sz="2000" spc="-1" strike="noStrike">
                <a:solidFill>
                  <a:srgbClr val="ff0000"/>
                </a:solidFill>
                <a:latin typeface="Arial"/>
              </a:rPr>
              <a:t>	</a:t>
            </a:r>
            <a:r>
              <a:rPr b="0" lang="de-DE" sz="2000" spc="-1" strike="noStrike">
                <a:solidFill>
                  <a:srgbClr val="ff0000"/>
                </a:solidFill>
                <a:latin typeface="Arial"/>
              </a:rPr>
              <a:t>	</a:t>
            </a:r>
            <a:r>
              <a:rPr b="1" lang="de-DE" sz="2000" spc="-1" strike="noStrike">
                <a:solidFill>
                  <a:srgbClr val="ff0000"/>
                </a:solidFill>
                <a:latin typeface="Arial"/>
              </a:rPr>
              <a:t>   8</a:t>
            </a:r>
            <a:r>
              <a:rPr b="1" lang="de-DE" sz="2000" spc="-1" strike="noStrike">
                <a:solidFill>
                  <a:srgbClr val="ff0000"/>
                </a:solidFill>
                <a:latin typeface="Arial"/>
              </a:rPr>
              <a:t>	</a:t>
            </a:r>
            <a:r>
              <a:rPr b="1" lang="de-DE" sz="2000" spc="-1" strike="noStrike">
                <a:solidFill>
                  <a:srgbClr val="ff0000"/>
                </a:solidFill>
                <a:latin typeface="Arial"/>
              </a:rPr>
              <a:t>  19</a:t>
            </a:r>
            <a:r>
              <a:rPr b="1" lang="de-DE" sz="2000" spc="-1" strike="noStrike">
                <a:solidFill>
                  <a:srgbClr val="ff0000"/>
                </a:solidFill>
                <a:latin typeface="Arial"/>
              </a:rPr>
              <a:t>	</a:t>
            </a:r>
            <a:r>
              <a:rPr b="1" lang="de-DE" sz="2000" spc="-1" strike="noStrike">
                <a:solidFill>
                  <a:srgbClr val="ff0000"/>
                </a:solidFill>
                <a:latin typeface="Arial"/>
              </a:rPr>
              <a:t>  10</a:t>
            </a:r>
            <a:endParaRPr b="0" lang="de-DE" sz="2000" spc="-1" strike="noStrike">
              <a:latin typeface="Arial"/>
            </a:endParaRPr>
          </a:p>
          <a:p>
            <a:pPr>
              <a:lnSpc>
                <a:spcPct val="100000"/>
              </a:lnSpc>
              <a:spcBef>
                <a:spcPts val="360"/>
              </a:spcBef>
            </a:pPr>
            <a:r>
              <a:rPr b="0" lang="de-DE" sz="2000" spc="-1" strike="noStrike">
                <a:solidFill>
                  <a:srgbClr val="ff0000"/>
                </a:solidFill>
                <a:latin typeface="Arial"/>
              </a:rPr>
              <a:t>	</a:t>
            </a:r>
            <a:r>
              <a:rPr b="0" lang="de-DE" sz="2000" spc="-1" strike="noStrike">
                <a:solidFill>
                  <a:srgbClr val="ff0000"/>
                </a:solidFill>
                <a:latin typeface="Arial"/>
              </a:rPr>
              <a:t>	</a:t>
            </a:r>
            <a:r>
              <a:rPr b="0" lang="de-DE" sz="2000" spc="-1" strike="noStrike">
                <a:solidFill>
                  <a:srgbClr val="ff0000"/>
                </a:solidFill>
                <a:latin typeface="Arial"/>
              </a:rPr>
              <a:t>(1 Ü)</a:t>
            </a:r>
            <a:r>
              <a:rPr b="0" lang="de-DE" sz="2000" spc="-1" strike="noStrike">
                <a:solidFill>
                  <a:srgbClr val="ff0000"/>
                </a:solidFill>
                <a:latin typeface="Arial"/>
              </a:rPr>
              <a:t>	</a:t>
            </a:r>
            <a:r>
              <a:rPr b="0" lang="de-DE" sz="2000" spc="-1" strike="noStrike">
                <a:solidFill>
                  <a:srgbClr val="ff0000"/>
                </a:solidFill>
                <a:latin typeface="Arial"/>
              </a:rPr>
              <a:t>(2 Ü)</a:t>
            </a:r>
            <a:r>
              <a:rPr b="0" lang="de-DE" sz="2000" spc="-1" strike="noStrike">
                <a:solidFill>
                  <a:srgbClr val="ff0000"/>
                </a:solidFill>
                <a:latin typeface="Arial"/>
              </a:rPr>
              <a:t>	</a:t>
            </a:r>
            <a:r>
              <a:rPr b="0" lang="de-DE" sz="2000" spc="-1" strike="noStrike">
                <a:solidFill>
                  <a:srgbClr val="ff0000"/>
                </a:solidFill>
                <a:latin typeface="Arial"/>
              </a:rPr>
              <a:t>(1 Ü)</a:t>
            </a:r>
            <a:endParaRPr b="0" lang="de-DE" sz="2000" spc="-1" strike="noStrike">
              <a:latin typeface="Arial"/>
            </a:endParaRPr>
          </a:p>
          <a:p>
            <a:pPr>
              <a:lnSpc>
                <a:spcPct val="100000"/>
              </a:lnSpc>
              <a:spcBef>
                <a:spcPts val="360"/>
              </a:spcBef>
            </a:pPr>
            <a:endParaRPr b="0" lang="de-DE" sz="2000" spc="-1" strike="noStrike">
              <a:latin typeface="Arial"/>
            </a:endParaRPr>
          </a:p>
          <a:p>
            <a:pPr>
              <a:lnSpc>
                <a:spcPct val="100000"/>
              </a:lnSpc>
              <a:spcBef>
                <a:spcPts val="360"/>
              </a:spcBef>
            </a:pPr>
            <a:r>
              <a:rPr b="0" lang="de-DE" sz="2000" spc="-1" strike="noStrike">
                <a:solidFill>
                  <a:srgbClr val="ff0000"/>
                </a:solidFill>
                <a:latin typeface="Arial"/>
              </a:rPr>
              <a:t>Bei beiden Varianten müssen folglich 9 Ziffern zum Einsatz kommen, deren Gesamtsumme </a:t>
            </a:r>
            <a:r>
              <a:rPr b="1" lang="de-DE" sz="2000" spc="-1" strike="noStrike">
                <a:solidFill>
                  <a:srgbClr val="ff0000"/>
                </a:solidFill>
                <a:latin typeface="Arial"/>
              </a:rPr>
              <a:t>37</a:t>
            </a:r>
            <a:r>
              <a:rPr b="0" lang="de-DE" sz="2000" spc="-1" strike="noStrike">
                <a:solidFill>
                  <a:srgbClr val="ff0000"/>
                </a:solidFill>
                <a:latin typeface="Arial"/>
              </a:rPr>
              <a:t> beträgt (denn 9+8+20=8+19+10=37). </a:t>
            </a:r>
            <a:br/>
            <a:r>
              <a:rPr b="0" lang="de-DE" sz="2000" spc="-1" strike="noStrike">
                <a:solidFill>
                  <a:srgbClr val="ff0000"/>
                </a:solidFill>
                <a:latin typeface="Arial"/>
              </a:rPr>
              <a:t>--&gt; Mit den neun Ziffern 1-9 kann die Summe 37 allerdings nicht erreicht werden, da die Gesamtsumme der Ziffern 1-9 </a:t>
            </a:r>
            <a:r>
              <a:rPr b="1" lang="de-DE" sz="2000" spc="-1" strike="noStrike">
                <a:solidFill>
                  <a:srgbClr val="ff0000"/>
                </a:solidFill>
                <a:latin typeface="Arial"/>
              </a:rPr>
              <a:t>45</a:t>
            </a:r>
            <a:r>
              <a:rPr b="0" lang="de-DE" sz="2000" spc="-1" strike="noStrike">
                <a:solidFill>
                  <a:srgbClr val="ff0000"/>
                </a:solidFill>
                <a:latin typeface="Arial"/>
              </a:rPr>
              <a:t> beträgt (1+2+3+4+5+6+7+8+9=45) und auf keine Ziffer verzichtet werden kann, da ja 9 Stellen zu besetzen sind.</a:t>
            </a:r>
            <a:br/>
            <a:r>
              <a:rPr b="0" lang="de-DE" sz="2000" spc="-1" strike="noStrike">
                <a:solidFill>
                  <a:srgbClr val="ff0000"/>
                </a:solidFill>
                <a:latin typeface="Arial"/>
              </a:rPr>
              <a:t>--&gt; Stehen allerdings 10 Ziffern zur Verfügung, kann auf eine Ziffer verzichtet werden. Um 37 zu erreichen, muss folglich auf die </a:t>
            </a:r>
            <a:r>
              <a:rPr b="1" lang="de-DE" sz="2000" spc="-1" strike="noStrike">
                <a:solidFill>
                  <a:srgbClr val="ff0000"/>
                </a:solidFill>
                <a:latin typeface="Arial"/>
              </a:rPr>
              <a:t>Ziffer 8 verzichtet</a:t>
            </a:r>
            <a:r>
              <a:rPr b="0" lang="de-DE" sz="2000" spc="-1" strike="noStrike">
                <a:solidFill>
                  <a:srgbClr val="ff0000"/>
                </a:solidFill>
                <a:latin typeface="Arial"/>
              </a:rPr>
              <a:t> werden (denn 37=45-8). Mit den Ziffern 0, 1, 2, 3, 4, 5, 6, 7, 9 lassen sich also Lösungen finden!</a:t>
            </a:r>
            <a:endParaRPr b="0" lang="de-DE" sz="2000" spc="-1" strike="noStrike">
              <a:latin typeface="Arial"/>
            </a:endParaRPr>
          </a:p>
          <a:p>
            <a:pPr>
              <a:lnSpc>
                <a:spcPct val="100000"/>
              </a:lnSpc>
              <a:spcBef>
                <a:spcPts val="360"/>
              </a:spcBef>
            </a:pPr>
            <a:endParaRPr b="0" lang="de-DE" sz="2000" spc="-1" strike="noStrike">
              <a:latin typeface="Arial"/>
            </a:endParaRPr>
          </a:p>
          <a:p>
            <a:pPr>
              <a:lnSpc>
                <a:spcPct val="100000"/>
              </a:lnSpc>
              <a:spcBef>
                <a:spcPts val="360"/>
              </a:spcBef>
            </a:pPr>
            <a:r>
              <a:rPr b="0" lang="de-DE" sz="2000" spc="-1" strike="noStrike">
                <a:solidFill>
                  <a:srgbClr val="ff0000"/>
                </a:solidFill>
                <a:latin typeface="Arial"/>
              </a:rPr>
              <a:t>Beispiel:</a:t>
            </a:r>
            <a:r>
              <a:rPr b="0" lang="de-DE" sz="2000" spc="-1" strike="noStrike">
                <a:solidFill>
                  <a:srgbClr val="ff0000"/>
                </a:solidFill>
                <a:latin typeface="Arial"/>
              </a:rPr>
              <a:t>	</a:t>
            </a:r>
            <a:r>
              <a:rPr b="1" lang="de-DE" sz="2000" spc="-1" strike="noStrike">
                <a:solidFill>
                  <a:srgbClr val="ff0000"/>
                </a:solidFill>
                <a:latin typeface="Arial"/>
              </a:rPr>
              <a:t>	</a:t>
            </a:r>
            <a:r>
              <a:rPr b="1" lang="de-DE" sz="2000" spc="-1" strike="noStrike">
                <a:solidFill>
                  <a:srgbClr val="ff0000"/>
                </a:solidFill>
                <a:latin typeface="Arial"/>
              </a:rPr>
              <a:t>   T</a:t>
            </a:r>
            <a:r>
              <a:rPr b="1" lang="de-DE" sz="2000" spc="-1" strike="noStrike">
                <a:solidFill>
                  <a:srgbClr val="ff0000"/>
                </a:solidFill>
                <a:latin typeface="Arial"/>
              </a:rPr>
              <a:t>	</a:t>
            </a:r>
            <a:r>
              <a:rPr b="1" lang="de-DE" sz="2000" spc="-1" strike="noStrike">
                <a:solidFill>
                  <a:srgbClr val="ff0000"/>
                </a:solidFill>
                <a:latin typeface="Arial"/>
              </a:rPr>
              <a:t>   H</a:t>
            </a:r>
            <a:r>
              <a:rPr b="1" lang="de-DE" sz="2000" spc="-1" strike="noStrike">
                <a:solidFill>
                  <a:srgbClr val="ff0000"/>
                </a:solidFill>
                <a:latin typeface="Arial"/>
              </a:rPr>
              <a:t>	</a:t>
            </a:r>
            <a:r>
              <a:rPr b="1" lang="de-DE" sz="2000" spc="-1" strike="noStrike">
                <a:solidFill>
                  <a:srgbClr val="ff0000"/>
                </a:solidFill>
                <a:latin typeface="Arial"/>
              </a:rPr>
              <a:t>   Z</a:t>
            </a:r>
            <a:r>
              <a:rPr b="1" lang="de-DE" sz="2000" spc="-1" strike="noStrike">
                <a:solidFill>
                  <a:srgbClr val="ff0000"/>
                </a:solidFill>
                <a:latin typeface="Arial"/>
              </a:rPr>
              <a:t>	</a:t>
            </a:r>
            <a:r>
              <a:rPr b="1" lang="de-DE" sz="2000" spc="-1" strike="noStrike">
                <a:solidFill>
                  <a:srgbClr val="ff0000"/>
                </a:solidFill>
                <a:latin typeface="Arial"/>
              </a:rPr>
              <a:t>   E</a:t>
            </a:r>
            <a:br/>
            <a:r>
              <a:rPr b="0" lang="de-DE" sz="2000" spc="-1" strike="noStrike">
                <a:solidFill>
                  <a:srgbClr val="ff0000"/>
                </a:solidFill>
                <a:latin typeface="Arial"/>
              </a:rPr>
              <a:t>	</a:t>
            </a:r>
            <a:r>
              <a:rPr b="0" lang="de-DE" sz="2000" spc="-1" strike="noStrike">
                <a:solidFill>
                  <a:srgbClr val="ff0000"/>
                </a:solidFill>
                <a:latin typeface="Arial"/>
              </a:rPr>
              <a:t>	</a:t>
            </a:r>
            <a:r>
              <a:rPr b="0" lang="de-DE" sz="2000" spc="-1" strike="noStrike">
                <a:solidFill>
                  <a:srgbClr val="ff0000"/>
                </a:solidFill>
                <a:latin typeface="Arial"/>
              </a:rPr>
              <a:t>	</a:t>
            </a:r>
            <a:r>
              <a:rPr b="0" lang="de-DE" sz="2000" spc="-1" strike="noStrike">
                <a:solidFill>
                  <a:srgbClr val="ff0000"/>
                </a:solidFill>
                <a:latin typeface="Arial"/>
              </a:rPr>
              <a:t>   6</a:t>
            </a:r>
            <a:r>
              <a:rPr b="0" lang="de-DE" sz="2000" spc="-1" strike="noStrike">
                <a:solidFill>
                  <a:srgbClr val="ff0000"/>
                </a:solidFill>
                <a:latin typeface="Arial"/>
              </a:rPr>
              <a:t>	</a:t>
            </a:r>
            <a:r>
              <a:rPr b="0" lang="de-DE" sz="2000" spc="-1" strike="noStrike">
                <a:solidFill>
                  <a:srgbClr val="ff0000"/>
                </a:solidFill>
                <a:latin typeface="Arial"/>
              </a:rPr>
              <a:t>   5</a:t>
            </a:r>
            <a:r>
              <a:rPr b="0" lang="de-DE" sz="2000" spc="-1" strike="noStrike">
                <a:solidFill>
                  <a:srgbClr val="ff0000"/>
                </a:solidFill>
                <a:latin typeface="Arial"/>
              </a:rPr>
              <a:t>	</a:t>
            </a:r>
            <a:r>
              <a:rPr b="0" lang="de-DE" sz="2000" spc="-1" strike="noStrike">
                <a:solidFill>
                  <a:srgbClr val="ff0000"/>
                </a:solidFill>
                <a:latin typeface="Arial"/>
              </a:rPr>
              <a:t>   9</a:t>
            </a:r>
            <a:endParaRPr b="0" lang="de-DE" sz="2000" spc="-1" strike="noStrike">
              <a:latin typeface="Arial"/>
            </a:endParaRPr>
          </a:p>
          <a:p>
            <a:pPr>
              <a:lnSpc>
                <a:spcPct val="100000"/>
              </a:lnSpc>
              <a:spcBef>
                <a:spcPts val="360"/>
              </a:spcBef>
            </a:pPr>
            <a:r>
              <a:rPr b="0" lang="de-DE" sz="2000" spc="-1" strike="noStrike">
                <a:solidFill>
                  <a:srgbClr val="ff0000"/>
                </a:solidFill>
                <a:latin typeface="Arial"/>
              </a:rPr>
              <a:t>	</a:t>
            </a:r>
            <a:r>
              <a:rPr b="0" lang="de-DE" sz="2000" spc="-1" strike="noStrike">
                <a:solidFill>
                  <a:srgbClr val="ff0000"/>
                </a:solidFill>
                <a:latin typeface="Arial"/>
              </a:rPr>
              <a:t>+</a:t>
            </a:r>
            <a:r>
              <a:rPr b="0" lang="de-DE" sz="2000" spc="-1" strike="noStrike">
                <a:solidFill>
                  <a:srgbClr val="ff0000"/>
                </a:solidFill>
                <a:latin typeface="Arial"/>
              </a:rPr>
              <a:t>	</a:t>
            </a:r>
            <a:r>
              <a:rPr b="0" lang="de-DE" sz="2000" spc="-1" strike="noStrike">
                <a:solidFill>
                  <a:srgbClr val="ff0000"/>
                </a:solidFill>
                <a:latin typeface="Arial"/>
              </a:rPr>
              <a:t>	</a:t>
            </a:r>
            <a:r>
              <a:rPr b="0" lang="de-DE" sz="2000" spc="-1" strike="noStrike">
                <a:solidFill>
                  <a:srgbClr val="ff0000"/>
                </a:solidFill>
                <a:latin typeface="Arial"/>
              </a:rPr>
              <a:t>   2</a:t>
            </a:r>
            <a:r>
              <a:rPr b="0" lang="de-DE" sz="2000" spc="-1" strike="noStrike">
                <a:solidFill>
                  <a:srgbClr val="ff0000"/>
                </a:solidFill>
                <a:latin typeface="Arial"/>
              </a:rPr>
              <a:t>	</a:t>
            </a:r>
            <a:r>
              <a:rPr b="0" lang="de-DE" sz="2000" spc="-1" strike="noStrike">
                <a:solidFill>
                  <a:srgbClr val="ff0000"/>
                </a:solidFill>
                <a:latin typeface="Arial"/>
              </a:rPr>
              <a:t>   3</a:t>
            </a:r>
            <a:r>
              <a:rPr b="0" lang="de-DE" sz="2000" spc="-1" strike="noStrike">
                <a:solidFill>
                  <a:srgbClr val="ff0000"/>
                </a:solidFill>
                <a:latin typeface="Arial"/>
              </a:rPr>
              <a:t>	</a:t>
            </a:r>
            <a:r>
              <a:rPr b="0" lang="de-DE" sz="2000" spc="-1" strike="noStrike">
                <a:solidFill>
                  <a:srgbClr val="ff0000"/>
                </a:solidFill>
                <a:latin typeface="Arial"/>
              </a:rPr>
              <a:t>   7</a:t>
            </a:r>
            <a:endParaRPr b="0" lang="de-DE" sz="2000" spc="-1" strike="noStrike">
              <a:latin typeface="Arial"/>
            </a:endParaRPr>
          </a:p>
          <a:p>
            <a:pPr>
              <a:lnSpc>
                <a:spcPct val="100000"/>
              </a:lnSpc>
              <a:spcBef>
                <a:spcPts val="360"/>
              </a:spcBef>
            </a:pPr>
            <a:r>
              <a:rPr b="0" lang="de-DE" sz="2000" spc="-1" strike="noStrike">
                <a:solidFill>
                  <a:srgbClr val="ff0000"/>
                </a:solidFill>
                <a:latin typeface="Arial"/>
              </a:rPr>
              <a:t> </a:t>
            </a:r>
            <a:r>
              <a:rPr b="0" lang="de-DE" sz="2000" spc="-1" strike="noStrike">
                <a:solidFill>
                  <a:srgbClr val="ff0000"/>
                </a:solidFill>
                <a:latin typeface="Arial"/>
              </a:rPr>
              <a:t>	</a:t>
            </a:r>
            <a:r>
              <a:rPr b="0" lang="de-DE" sz="2000" spc="-1" strike="noStrike" u="sng">
                <a:solidFill>
                  <a:srgbClr val="ff0000"/>
                </a:solidFill>
                <a:uFillTx/>
                <a:latin typeface="Arial"/>
              </a:rPr>
              <a:t>+</a:t>
            </a:r>
            <a:r>
              <a:rPr b="0" lang="de-DE" sz="2000" spc="-1" strike="noStrike" u="sng">
                <a:solidFill>
                  <a:srgbClr val="ff0000"/>
                </a:solidFill>
                <a:uFillTx/>
                <a:latin typeface="Arial"/>
              </a:rPr>
              <a:t>	</a:t>
            </a:r>
            <a:r>
              <a:rPr b="0" lang="de-DE" sz="2000" spc="-1" strike="noStrike" u="sng">
                <a:solidFill>
                  <a:srgbClr val="ff0000"/>
                </a:solidFill>
                <a:uFillTx/>
                <a:latin typeface="Arial"/>
              </a:rPr>
              <a:t>	</a:t>
            </a:r>
            <a:r>
              <a:rPr b="0" lang="de-DE" sz="2000" spc="-1" strike="noStrike" u="sng">
                <a:solidFill>
                  <a:srgbClr val="ff0000"/>
                </a:solidFill>
                <a:uFillTx/>
                <a:latin typeface="Arial"/>
              </a:rPr>
              <a:t>   1</a:t>
            </a:r>
            <a:r>
              <a:rPr b="0" lang="de-DE" sz="2000" spc="-1" strike="noStrike" u="sng">
                <a:solidFill>
                  <a:srgbClr val="ff0000"/>
                </a:solidFill>
                <a:uFillTx/>
                <a:latin typeface="Arial"/>
              </a:rPr>
              <a:t>	</a:t>
            </a:r>
            <a:r>
              <a:rPr b="0" lang="de-DE" sz="2000" spc="-1" strike="noStrike" u="sng">
                <a:solidFill>
                  <a:srgbClr val="ff0000"/>
                </a:solidFill>
                <a:uFillTx/>
                <a:latin typeface="Arial"/>
              </a:rPr>
              <a:t>   0</a:t>
            </a:r>
            <a:r>
              <a:rPr b="0" lang="de-DE" sz="2000" spc="-1" strike="noStrike" u="sng">
                <a:solidFill>
                  <a:srgbClr val="ff0000"/>
                </a:solidFill>
                <a:uFillTx/>
                <a:latin typeface="Arial"/>
              </a:rPr>
              <a:t>	</a:t>
            </a:r>
            <a:r>
              <a:rPr b="0" lang="de-DE" sz="2000" spc="-1" strike="noStrike" u="sng">
                <a:solidFill>
                  <a:srgbClr val="ff0000"/>
                </a:solidFill>
                <a:uFillTx/>
                <a:latin typeface="Arial"/>
              </a:rPr>
              <a:t>   4</a:t>
            </a:r>
            <a:endParaRPr b="0" lang="de-DE" sz="2000" spc="-1" strike="noStrike">
              <a:latin typeface="Arial"/>
            </a:endParaRPr>
          </a:p>
          <a:p>
            <a:pPr>
              <a:lnSpc>
                <a:spcPct val="100000"/>
              </a:lnSpc>
              <a:spcBef>
                <a:spcPts val="360"/>
              </a:spcBef>
            </a:pPr>
            <a:r>
              <a:rPr b="0" lang="de-DE" sz="2000" spc="-1" strike="noStrike">
                <a:solidFill>
                  <a:srgbClr val="ff0000"/>
                </a:solidFill>
                <a:latin typeface="Arial"/>
              </a:rPr>
              <a:t>	</a:t>
            </a:r>
            <a:r>
              <a:rPr b="0" lang="de-DE" sz="2000" spc="-1" strike="noStrike" u="dbl">
                <a:solidFill>
                  <a:srgbClr val="ff0000"/>
                </a:solidFill>
                <a:uFillTx/>
                <a:latin typeface="Arial"/>
              </a:rPr>
              <a:t>=</a:t>
            </a:r>
            <a:r>
              <a:rPr b="0" lang="de-DE" sz="2000" spc="-1" strike="noStrike" u="dbl">
                <a:solidFill>
                  <a:srgbClr val="ff0000"/>
                </a:solidFill>
                <a:uFillTx/>
                <a:latin typeface="Arial"/>
              </a:rPr>
              <a:t>	</a:t>
            </a:r>
            <a:r>
              <a:rPr b="0" lang="de-DE" sz="2000" spc="-1" strike="noStrike" u="dbl">
                <a:solidFill>
                  <a:srgbClr val="ff0000"/>
                </a:solidFill>
                <a:uFillTx/>
                <a:latin typeface="Arial"/>
              </a:rPr>
              <a:t>   1</a:t>
            </a:r>
            <a:r>
              <a:rPr b="0" lang="de-DE" sz="2000" spc="-1" strike="noStrike" u="dbl">
                <a:solidFill>
                  <a:srgbClr val="ff0000"/>
                </a:solidFill>
                <a:uFillTx/>
                <a:latin typeface="Arial"/>
              </a:rPr>
              <a:t>	</a:t>
            </a:r>
            <a:r>
              <a:rPr b="0" lang="de-DE" sz="2000" spc="-1" strike="noStrike" u="dbl">
                <a:solidFill>
                  <a:srgbClr val="ff0000"/>
                </a:solidFill>
                <a:uFillTx/>
                <a:latin typeface="Arial"/>
              </a:rPr>
              <a:t>   0</a:t>
            </a:r>
            <a:r>
              <a:rPr b="0" lang="de-DE" sz="2000" spc="-1" strike="noStrike" u="dbl">
                <a:solidFill>
                  <a:srgbClr val="ff0000"/>
                </a:solidFill>
                <a:uFillTx/>
                <a:latin typeface="Arial"/>
              </a:rPr>
              <a:t>	</a:t>
            </a:r>
            <a:r>
              <a:rPr b="0" lang="de-DE" sz="2000" spc="-1" strike="noStrike" u="dbl">
                <a:solidFill>
                  <a:srgbClr val="ff0000"/>
                </a:solidFill>
                <a:uFillTx/>
                <a:latin typeface="Arial"/>
              </a:rPr>
              <a:t>   0</a:t>
            </a:r>
            <a:r>
              <a:rPr b="0" lang="de-DE" sz="2000" spc="-1" strike="noStrike" u="dbl">
                <a:solidFill>
                  <a:srgbClr val="ff0000"/>
                </a:solidFill>
                <a:uFillTx/>
                <a:latin typeface="Arial"/>
              </a:rPr>
              <a:t>	</a:t>
            </a:r>
            <a:r>
              <a:rPr b="0" lang="de-DE" sz="2000" spc="-1" strike="noStrike" u="dbl">
                <a:solidFill>
                  <a:srgbClr val="ff0000"/>
                </a:solidFill>
                <a:uFillTx/>
                <a:latin typeface="Arial"/>
              </a:rPr>
              <a:t>   0</a:t>
            </a:r>
            <a:endParaRPr b="0" lang="de-DE" sz="2000" spc="-1" strike="noStrike">
              <a:latin typeface="Arial"/>
            </a:endParaRPr>
          </a:p>
          <a:p>
            <a:pPr>
              <a:lnSpc>
                <a:spcPct val="100000"/>
              </a:lnSpc>
              <a:spcBef>
                <a:spcPts val="360"/>
              </a:spcBef>
            </a:pPr>
            <a:endParaRPr b="0" lang="de-DE" sz="2000" spc="-1" strike="noStrike">
              <a:latin typeface="Arial"/>
            </a:endParaRPr>
          </a:p>
        </p:txBody>
      </p:sp>
      <p:sp>
        <p:nvSpPr>
          <p:cNvPr id="134" name="TextShape 3"/>
          <p:cNvSpPr txBox="1"/>
          <p:nvPr/>
        </p:nvSpPr>
        <p:spPr>
          <a:xfrm>
            <a:off x="3884760" y="9512280"/>
            <a:ext cx="2971440" cy="499680"/>
          </a:xfrm>
          <a:prstGeom prst="rect">
            <a:avLst/>
          </a:prstGeom>
          <a:noFill/>
          <a:ln w="9360">
            <a:noFill/>
          </a:ln>
        </p:spPr>
        <p:txBody>
          <a:bodyPr anchor="b"/>
          <a:p>
            <a:pPr algn="r">
              <a:lnSpc>
                <a:spcPct val="100000"/>
              </a:lnSpc>
            </a:pPr>
            <a:fld id="{5F805E99-5DBB-4EBE-96C0-9C8990CEB6B9}" type="slidenum">
              <a:rPr b="0" lang="de-DE" sz="1200" spc="-1" strike="noStrike">
                <a:solidFill>
                  <a:srgbClr val="000000"/>
                </a:solidFill>
                <a:latin typeface="Arial"/>
              </a:rPr>
              <a:t>&lt;Foliennummer&gt;</a:t>
            </a:fld>
            <a:endParaRPr b="0" lang="de-DE" sz="12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PlaceHolder 1"/>
          <p:cNvSpPr>
            <a:spLocks noGrp="1"/>
          </p:cNvSpPr>
          <p:nvPr>
            <p:ph type="sldImg"/>
          </p:nvPr>
        </p:nvSpPr>
        <p:spPr>
          <a:xfrm>
            <a:off x="925560" y="750960"/>
            <a:ext cx="5007960" cy="3755160"/>
          </a:xfrm>
          <a:prstGeom prst="rect">
            <a:avLst/>
          </a:prstGeom>
        </p:spPr>
      </p:sp>
      <p:sp>
        <p:nvSpPr>
          <p:cNvPr id="136" name="PlaceHolder 2"/>
          <p:cNvSpPr>
            <a:spLocks noGrp="1"/>
          </p:cNvSpPr>
          <p:nvPr>
            <p:ph type="body"/>
          </p:nvPr>
        </p:nvSpPr>
        <p:spPr>
          <a:xfrm>
            <a:off x="685800" y="4756320"/>
            <a:ext cx="5485680" cy="4506120"/>
          </a:xfrm>
          <a:prstGeom prst="rect">
            <a:avLst/>
          </a:prstGeom>
        </p:spPr>
        <p:txBody>
          <a:bodyPr lIns="0" rIns="0" tIns="0" bIns="0"/>
          <a:p>
            <a:endParaRPr b="0" lang="de-DE" sz="2000" spc="-1" strike="noStrike">
              <a:latin typeface="Arial"/>
            </a:endParaRPr>
          </a:p>
        </p:txBody>
      </p:sp>
      <p:sp>
        <p:nvSpPr>
          <p:cNvPr id="137" name="CustomShape 3"/>
          <p:cNvSpPr/>
          <p:nvPr/>
        </p:nvSpPr>
        <p:spPr>
          <a:xfrm>
            <a:off x="3884760" y="9512280"/>
            <a:ext cx="2971080" cy="499320"/>
          </a:xfrm>
          <a:prstGeom prst="rect">
            <a:avLst/>
          </a:prstGeom>
          <a:noFill/>
          <a:ln w="9360">
            <a:noFill/>
          </a:ln>
        </p:spPr>
        <p:style>
          <a:lnRef idx="0"/>
          <a:fillRef idx="0"/>
          <a:effectRef idx="0"/>
          <a:fontRef idx="minor"/>
        </p:style>
        <p:txBody>
          <a:bodyPr lIns="90000" rIns="90000" tIns="45000" bIns="45000" anchor="b"/>
          <a:p>
            <a:pPr algn="r">
              <a:lnSpc>
                <a:spcPct val="100000"/>
              </a:lnSpc>
            </a:pPr>
            <a:fld id="{F7173AD1-F9F4-452F-A628-600F8C31B40C}" type="slidenum">
              <a:rPr b="0" lang="de-DE" sz="1200" spc="-1" strike="noStrike">
                <a:solidFill>
                  <a:srgbClr val="000000"/>
                </a:solidFill>
                <a:latin typeface="Arial"/>
              </a:rPr>
              <a:t>&lt;Foliennummer&gt;</a:t>
            </a:fld>
            <a:endParaRPr b="0" lang="de-DE" sz="12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PlaceHolder 1"/>
          <p:cNvSpPr>
            <a:spLocks noGrp="1"/>
          </p:cNvSpPr>
          <p:nvPr>
            <p:ph type="sldImg"/>
          </p:nvPr>
        </p:nvSpPr>
        <p:spPr>
          <a:xfrm>
            <a:off x="925560" y="750960"/>
            <a:ext cx="5008320" cy="3755520"/>
          </a:xfrm>
          <a:prstGeom prst="rect">
            <a:avLst/>
          </a:prstGeom>
        </p:spPr>
      </p:sp>
      <p:sp>
        <p:nvSpPr>
          <p:cNvPr id="139" name="PlaceHolder 2"/>
          <p:cNvSpPr>
            <a:spLocks noGrp="1"/>
          </p:cNvSpPr>
          <p:nvPr>
            <p:ph type="body"/>
          </p:nvPr>
        </p:nvSpPr>
        <p:spPr>
          <a:xfrm>
            <a:off x="685800" y="4756320"/>
            <a:ext cx="5486040" cy="4506480"/>
          </a:xfrm>
          <a:prstGeom prst="rect">
            <a:avLst/>
          </a:prstGeom>
        </p:spPr>
        <p:txBody>
          <a:bodyPr/>
          <a:p>
            <a:pPr marL="216000" indent="-216000">
              <a:lnSpc>
                <a:spcPct val="100000"/>
              </a:lnSpc>
            </a:pPr>
            <a:r>
              <a:rPr b="0" lang="de-DE" sz="1200" spc="-1" strike="noStrike">
                <a:solidFill>
                  <a:srgbClr val="000000"/>
                </a:solidFill>
                <a:latin typeface="Arial"/>
                <a:ea typeface="Arial"/>
              </a:rPr>
              <a:t>Um die </a:t>
            </a:r>
            <a:r>
              <a:rPr b="1" lang="de-DE" sz="1200" spc="-1" strike="noStrike">
                <a:solidFill>
                  <a:srgbClr val="000000"/>
                </a:solidFill>
                <a:latin typeface="Arial"/>
                <a:ea typeface="Arial"/>
              </a:rPr>
              <a:t>Phase des individuellen Nachdenkens und gemeinsamen Diskutierens </a:t>
            </a:r>
            <a:r>
              <a:rPr b="0" lang="de-DE" sz="1200" spc="-1" strike="noStrike">
                <a:solidFill>
                  <a:srgbClr val="000000"/>
                </a:solidFill>
                <a:latin typeface="Arial"/>
                <a:ea typeface="Arial"/>
              </a:rPr>
              <a:t>aller Fortbildungs-Teilnehmer im Hinblick auf die Entwicklung eigener Impulse und Handlungsmöglichkeiten möglichst gehaltvoll zu gestalten, empfiehlt es sich, diese Folie längstmöglich eingeblendet zu lassen. Erst nach Abschluss dieser Phase sollte zu der nachfolgenden Folie übergegangen werden, die in Gedankenblasen weiterführend verschiedene, zu diskutierende Impulse und Handlungsmöglichkeiten aufführt.</a:t>
            </a:r>
            <a:endParaRPr b="0" lang="de-DE" sz="1200" spc="-1" strike="noStrike">
              <a:latin typeface="Arial"/>
            </a:endParaRPr>
          </a:p>
        </p:txBody>
      </p:sp>
      <p:sp>
        <p:nvSpPr>
          <p:cNvPr id="140" name="TextShape 3"/>
          <p:cNvSpPr txBox="1"/>
          <p:nvPr/>
        </p:nvSpPr>
        <p:spPr>
          <a:xfrm>
            <a:off x="3884760" y="9512280"/>
            <a:ext cx="2971440" cy="499680"/>
          </a:xfrm>
          <a:prstGeom prst="rect">
            <a:avLst/>
          </a:prstGeom>
          <a:noFill/>
          <a:ln w="9360">
            <a:noFill/>
          </a:ln>
        </p:spPr>
        <p:txBody>
          <a:bodyPr anchor="b"/>
          <a:p>
            <a:pPr algn="r">
              <a:lnSpc>
                <a:spcPct val="100000"/>
              </a:lnSpc>
            </a:pPr>
            <a:fld id="{E92938BF-7C86-4C90-B105-4C203813E4DC}" type="slidenum">
              <a:rPr b="0" lang="de-DE" sz="1200" spc="-1" strike="noStrike">
                <a:solidFill>
                  <a:srgbClr val="000000"/>
                </a:solidFill>
                <a:latin typeface="Arial"/>
              </a:rPr>
              <a:t>&lt;Foliennummer&gt;</a:t>
            </a:fld>
            <a:endParaRPr b="0" lang="de-DE"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PlaceHolder 1"/>
          <p:cNvSpPr>
            <a:spLocks noGrp="1"/>
          </p:cNvSpPr>
          <p:nvPr>
            <p:ph type="sldImg"/>
          </p:nvPr>
        </p:nvSpPr>
        <p:spPr>
          <a:xfrm>
            <a:off x="925560" y="750960"/>
            <a:ext cx="5008320" cy="3755520"/>
          </a:xfrm>
          <a:prstGeom prst="rect">
            <a:avLst/>
          </a:prstGeom>
        </p:spPr>
      </p:sp>
      <p:sp>
        <p:nvSpPr>
          <p:cNvPr id="142" name="PlaceHolder 2"/>
          <p:cNvSpPr>
            <a:spLocks noGrp="1"/>
          </p:cNvSpPr>
          <p:nvPr>
            <p:ph type="body"/>
          </p:nvPr>
        </p:nvSpPr>
        <p:spPr>
          <a:xfrm>
            <a:off x="685800" y="4756320"/>
            <a:ext cx="5486040" cy="4506480"/>
          </a:xfrm>
          <a:prstGeom prst="rect">
            <a:avLst/>
          </a:prstGeom>
        </p:spPr>
        <p:txBody>
          <a:bodyPr/>
          <a:p>
            <a:pPr>
              <a:lnSpc>
                <a:spcPct val="100000"/>
              </a:lnSpc>
              <a:spcBef>
                <a:spcPts val="360"/>
              </a:spcBef>
            </a:pPr>
            <a:r>
              <a:rPr b="0" lang="de-DE" sz="1200" spc="-1" strike="noStrike">
                <a:latin typeface="Arial"/>
              </a:rPr>
              <a:t>Impulse wie die o. g. wären denkbar. </a:t>
            </a:r>
            <a:r>
              <a:rPr b="1" lang="de-DE" sz="1200" spc="-1" strike="noStrike">
                <a:latin typeface="Arial"/>
              </a:rPr>
              <a:t>Diskutieren</a:t>
            </a:r>
            <a:r>
              <a:rPr b="0" lang="de-DE" sz="1200" spc="-1" strike="noStrike">
                <a:latin typeface="Arial"/>
              </a:rPr>
              <a:t> Sie die Eignung der hier aufgeführten Reaktionen und </a:t>
            </a:r>
            <a:r>
              <a:rPr b="1" lang="de-DE" sz="1200" spc="-1" strike="noStrike">
                <a:latin typeface="Arial"/>
              </a:rPr>
              <a:t>ergänzen</a:t>
            </a:r>
            <a:r>
              <a:rPr b="0" lang="de-DE" sz="1200" spc="-1" strike="noStrike">
                <a:latin typeface="Arial"/>
              </a:rPr>
              <a:t> Sie ggf. weitere.</a:t>
            </a:r>
            <a:endParaRPr b="0" lang="de-DE" sz="1200" spc="-1" strike="noStrike">
              <a:latin typeface="Arial"/>
            </a:endParaRPr>
          </a:p>
          <a:p>
            <a:pPr>
              <a:lnSpc>
                <a:spcPct val="100000"/>
              </a:lnSpc>
            </a:pPr>
            <a:endParaRPr b="0" lang="de-DE" sz="1200" spc="-1" strike="noStrike">
              <a:latin typeface="Arial"/>
            </a:endParaRPr>
          </a:p>
        </p:txBody>
      </p:sp>
      <p:sp>
        <p:nvSpPr>
          <p:cNvPr id="143" name="TextShape 3"/>
          <p:cNvSpPr txBox="1"/>
          <p:nvPr/>
        </p:nvSpPr>
        <p:spPr>
          <a:xfrm>
            <a:off x="3884760" y="9512280"/>
            <a:ext cx="2971440" cy="499680"/>
          </a:xfrm>
          <a:prstGeom prst="rect">
            <a:avLst/>
          </a:prstGeom>
          <a:noFill/>
          <a:ln w="9360">
            <a:noFill/>
          </a:ln>
        </p:spPr>
        <p:txBody>
          <a:bodyPr anchor="b"/>
          <a:p>
            <a:pPr algn="r">
              <a:lnSpc>
                <a:spcPct val="100000"/>
              </a:lnSpc>
            </a:pPr>
            <a:fld id="{C83CFCE6-1D47-40F4-9D6E-1CDF8DC7C895}" type="slidenum">
              <a:rPr b="0" lang="de-DE" sz="1200" spc="-1" strike="noStrike">
                <a:solidFill>
                  <a:srgbClr val="000000"/>
                </a:solidFill>
                <a:latin typeface="Arial"/>
                <a:ea typeface="+mn-ea"/>
              </a:rPr>
              <a:t>&lt;Foliennummer&gt;</a:t>
            </a:fld>
            <a:endParaRPr b="0" lang="de-DE"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
        <p:nvSpPr>
          <p:cNvPr id="30" name="PlaceHolder 2"/>
          <p:cNvSpPr>
            <a:spLocks noGrp="1"/>
          </p:cNvSpPr>
          <p:nvPr>
            <p:ph type="body"/>
          </p:nvPr>
        </p:nvSpPr>
        <p:spPr>
          <a:xfrm>
            <a:off x="457200" y="1604520"/>
            <a:ext cx="822924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31" name="PlaceHolder 3"/>
          <p:cNvSpPr>
            <a:spLocks noGrp="1"/>
          </p:cNvSpPr>
          <p:nvPr>
            <p:ph type="body"/>
          </p:nvPr>
        </p:nvSpPr>
        <p:spPr>
          <a:xfrm>
            <a:off x="457200" y="3682080"/>
            <a:ext cx="8229240" cy="1896840"/>
          </a:xfrm>
          <a:prstGeom prst="rect">
            <a:avLst/>
          </a:prstGeom>
        </p:spPr>
        <p:txBody>
          <a:bodyPr lIns="0" rIns="0" tIns="0" bIns="0">
            <a:normAutofit/>
          </a:bodyPr>
          <a:p>
            <a:endParaRPr b="0" lang="de-DE" sz="22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
        <p:nvSpPr>
          <p:cNvPr id="33"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34"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35" name="PlaceHolder 4"/>
          <p:cNvSpPr>
            <a:spLocks noGrp="1"/>
          </p:cNvSpPr>
          <p:nvPr>
            <p:ph type="body"/>
          </p:nvPr>
        </p:nvSpPr>
        <p:spPr>
          <a:xfrm>
            <a:off x="457200" y="368208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36" name="PlaceHolder 5"/>
          <p:cNvSpPr>
            <a:spLocks noGrp="1"/>
          </p:cNvSpPr>
          <p:nvPr>
            <p:ph type="body"/>
          </p:nvPr>
        </p:nvSpPr>
        <p:spPr>
          <a:xfrm>
            <a:off x="4674240" y="368208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
        <p:nvSpPr>
          <p:cNvPr id="38" name="PlaceHolder 2"/>
          <p:cNvSpPr>
            <a:spLocks noGrp="1"/>
          </p:cNvSpPr>
          <p:nvPr>
            <p:ph type="body"/>
          </p:nvPr>
        </p:nvSpPr>
        <p:spPr>
          <a:xfrm>
            <a:off x="457200" y="1604520"/>
            <a:ext cx="26496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39" name="PlaceHolder 3"/>
          <p:cNvSpPr>
            <a:spLocks noGrp="1"/>
          </p:cNvSpPr>
          <p:nvPr>
            <p:ph type="body"/>
          </p:nvPr>
        </p:nvSpPr>
        <p:spPr>
          <a:xfrm>
            <a:off x="3239640" y="1604520"/>
            <a:ext cx="26496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40" name="PlaceHolder 4"/>
          <p:cNvSpPr>
            <a:spLocks noGrp="1"/>
          </p:cNvSpPr>
          <p:nvPr>
            <p:ph type="body"/>
          </p:nvPr>
        </p:nvSpPr>
        <p:spPr>
          <a:xfrm>
            <a:off x="6022080" y="1604520"/>
            <a:ext cx="26496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41" name="PlaceHolder 5"/>
          <p:cNvSpPr>
            <a:spLocks noGrp="1"/>
          </p:cNvSpPr>
          <p:nvPr>
            <p:ph type="body"/>
          </p:nvPr>
        </p:nvSpPr>
        <p:spPr>
          <a:xfrm>
            <a:off x="457200" y="3682080"/>
            <a:ext cx="26496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42" name="PlaceHolder 6"/>
          <p:cNvSpPr>
            <a:spLocks noGrp="1"/>
          </p:cNvSpPr>
          <p:nvPr>
            <p:ph type="body"/>
          </p:nvPr>
        </p:nvSpPr>
        <p:spPr>
          <a:xfrm>
            <a:off x="3239640" y="3682080"/>
            <a:ext cx="26496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43" name="PlaceHolder 7"/>
          <p:cNvSpPr>
            <a:spLocks noGrp="1"/>
          </p:cNvSpPr>
          <p:nvPr>
            <p:ph type="body"/>
          </p:nvPr>
        </p:nvSpPr>
        <p:spPr>
          <a:xfrm>
            <a:off x="6022080" y="3682080"/>
            <a:ext cx="2649600" cy="1896840"/>
          </a:xfrm>
          <a:prstGeom prst="rect">
            <a:avLst/>
          </a:prstGeom>
        </p:spPr>
        <p:txBody>
          <a:bodyPr lIns="0" rIns="0" tIns="0" bIns="0">
            <a:normAutofit/>
          </a:bodyPr>
          <a:p>
            <a:endParaRPr b="0" lang="de-DE" sz="22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0"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
        <p:nvSpPr>
          <p:cNvPr id="51"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de-DE"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
        <p:nvSpPr>
          <p:cNvPr id="53" name="PlaceHolder 2"/>
          <p:cNvSpPr>
            <a:spLocks noGrp="1"/>
          </p:cNvSpPr>
          <p:nvPr>
            <p:ph type="body"/>
          </p:nvPr>
        </p:nvSpPr>
        <p:spPr>
          <a:xfrm>
            <a:off x="457200" y="1604520"/>
            <a:ext cx="8229240" cy="3977280"/>
          </a:xfrm>
          <a:prstGeom prst="rect">
            <a:avLst/>
          </a:prstGeom>
        </p:spPr>
        <p:txBody>
          <a:bodyPr lIns="0" rIns="0" tIns="0" bIns="0">
            <a:normAutofit/>
          </a:bodyPr>
          <a:p>
            <a:endParaRPr b="0" lang="de-DE" sz="22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
        <p:nvSpPr>
          <p:cNvPr id="55" name="PlaceHolder 2"/>
          <p:cNvSpPr>
            <a:spLocks noGrp="1"/>
          </p:cNvSpPr>
          <p:nvPr>
            <p:ph type="body"/>
          </p:nvPr>
        </p:nvSpPr>
        <p:spPr>
          <a:xfrm>
            <a:off x="457200" y="1604520"/>
            <a:ext cx="4015800" cy="3977280"/>
          </a:xfrm>
          <a:prstGeom prst="rect">
            <a:avLst/>
          </a:prstGeom>
        </p:spPr>
        <p:txBody>
          <a:bodyPr lIns="0" rIns="0" tIns="0" bIns="0">
            <a:normAutofit/>
          </a:bodyPr>
          <a:p>
            <a:endParaRPr b="0" lang="de-DE" sz="2200" spc="-1" strike="noStrike">
              <a:solidFill>
                <a:srgbClr val="000000"/>
              </a:solidFill>
              <a:latin typeface="Arial"/>
            </a:endParaRPr>
          </a:p>
        </p:txBody>
      </p:sp>
      <p:sp>
        <p:nvSpPr>
          <p:cNvPr id="56" name="PlaceHolder 3"/>
          <p:cNvSpPr>
            <a:spLocks noGrp="1"/>
          </p:cNvSpPr>
          <p:nvPr>
            <p:ph type="body"/>
          </p:nvPr>
        </p:nvSpPr>
        <p:spPr>
          <a:xfrm>
            <a:off x="4674240" y="1604520"/>
            <a:ext cx="4015800" cy="3977280"/>
          </a:xfrm>
          <a:prstGeom prst="rect">
            <a:avLst/>
          </a:prstGeom>
        </p:spPr>
        <p:txBody>
          <a:bodyPr lIns="0" rIns="0" tIns="0" bIns="0">
            <a:normAutofit/>
          </a:bodyPr>
          <a:p>
            <a:endParaRPr b="0" lang="de-DE" sz="22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8" name="PlaceHolder 1"/>
          <p:cNvSpPr>
            <a:spLocks noGrp="1"/>
          </p:cNvSpPr>
          <p:nvPr>
            <p:ph type="subTitle"/>
          </p:nvPr>
        </p:nvSpPr>
        <p:spPr>
          <a:xfrm>
            <a:off x="914400" y="152280"/>
            <a:ext cx="7772040" cy="2824920"/>
          </a:xfrm>
          <a:prstGeom prst="rect">
            <a:avLst/>
          </a:prstGeom>
        </p:spPr>
        <p:txBody>
          <a:bodyPr lIns="0" rIns="0" tIns="0" bIns="0" anchor="ctr"/>
          <a:p>
            <a:pPr algn="ctr"/>
            <a:endParaRPr b="0" lang="de-DE"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
        <p:nvSpPr>
          <p:cNvPr id="60"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61" name="PlaceHolder 3"/>
          <p:cNvSpPr>
            <a:spLocks noGrp="1"/>
          </p:cNvSpPr>
          <p:nvPr>
            <p:ph type="body"/>
          </p:nvPr>
        </p:nvSpPr>
        <p:spPr>
          <a:xfrm>
            <a:off x="4674240" y="1604520"/>
            <a:ext cx="4015800" cy="3977280"/>
          </a:xfrm>
          <a:prstGeom prst="rect">
            <a:avLst/>
          </a:prstGeom>
        </p:spPr>
        <p:txBody>
          <a:bodyPr lIns="0" rIns="0" tIns="0" bIns="0">
            <a:normAutofit/>
          </a:bodyPr>
          <a:p>
            <a:endParaRPr b="0" lang="de-DE" sz="2200" spc="-1" strike="noStrike">
              <a:solidFill>
                <a:srgbClr val="000000"/>
              </a:solidFill>
              <a:latin typeface="Arial"/>
            </a:endParaRPr>
          </a:p>
        </p:txBody>
      </p:sp>
      <p:sp>
        <p:nvSpPr>
          <p:cNvPr id="62" name="PlaceHolder 4"/>
          <p:cNvSpPr>
            <a:spLocks noGrp="1"/>
          </p:cNvSpPr>
          <p:nvPr>
            <p:ph type="body"/>
          </p:nvPr>
        </p:nvSpPr>
        <p:spPr>
          <a:xfrm>
            <a:off x="457200" y="368208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
        <p:nvSpPr>
          <p:cNvPr id="9"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de-DE"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
        <p:nvSpPr>
          <p:cNvPr id="64" name="PlaceHolder 2"/>
          <p:cNvSpPr>
            <a:spLocks noGrp="1"/>
          </p:cNvSpPr>
          <p:nvPr>
            <p:ph type="body"/>
          </p:nvPr>
        </p:nvSpPr>
        <p:spPr>
          <a:xfrm>
            <a:off x="457200" y="1604520"/>
            <a:ext cx="4015800" cy="3977280"/>
          </a:xfrm>
          <a:prstGeom prst="rect">
            <a:avLst/>
          </a:prstGeom>
        </p:spPr>
        <p:txBody>
          <a:bodyPr lIns="0" rIns="0" tIns="0" bIns="0">
            <a:normAutofit/>
          </a:bodyPr>
          <a:p>
            <a:endParaRPr b="0" lang="de-DE" sz="2200" spc="-1" strike="noStrike">
              <a:solidFill>
                <a:srgbClr val="000000"/>
              </a:solidFill>
              <a:latin typeface="Arial"/>
            </a:endParaRPr>
          </a:p>
        </p:txBody>
      </p:sp>
      <p:sp>
        <p:nvSpPr>
          <p:cNvPr id="65"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66" name="PlaceHolder 4"/>
          <p:cNvSpPr>
            <a:spLocks noGrp="1"/>
          </p:cNvSpPr>
          <p:nvPr>
            <p:ph type="body"/>
          </p:nvPr>
        </p:nvSpPr>
        <p:spPr>
          <a:xfrm>
            <a:off x="4674240" y="368208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
        <p:nvSpPr>
          <p:cNvPr id="68"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69"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70" name="PlaceHolder 4"/>
          <p:cNvSpPr>
            <a:spLocks noGrp="1"/>
          </p:cNvSpPr>
          <p:nvPr>
            <p:ph type="body"/>
          </p:nvPr>
        </p:nvSpPr>
        <p:spPr>
          <a:xfrm>
            <a:off x="457200" y="3682080"/>
            <a:ext cx="8229240" cy="1896840"/>
          </a:xfrm>
          <a:prstGeom prst="rect">
            <a:avLst/>
          </a:prstGeom>
        </p:spPr>
        <p:txBody>
          <a:bodyPr lIns="0" rIns="0" tIns="0" bIns="0">
            <a:normAutofit/>
          </a:bodyPr>
          <a:p>
            <a:endParaRPr b="0" lang="de-DE" sz="22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
        <p:nvSpPr>
          <p:cNvPr id="72" name="PlaceHolder 2"/>
          <p:cNvSpPr>
            <a:spLocks noGrp="1"/>
          </p:cNvSpPr>
          <p:nvPr>
            <p:ph type="body"/>
          </p:nvPr>
        </p:nvSpPr>
        <p:spPr>
          <a:xfrm>
            <a:off x="457200" y="1604520"/>
            <a:ext cx="822924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73" name="PlaceHolder 3"/>
          <p:cNvSpPr>
            <a:spLocks noGrp="1"/>
          </p:cNvSpPr>
          <p:nvPr>
            <p:ph type="body"/>
          </p:nvPr>
        </p:nvSpPr>
        <p:spPr>
          <a:xfrm>
            <a:off x="457200" y="3682080"/>
            <a:ext cx="8229240" cy="1896840"/>
          </a:xfrm>
          <a:prstGeom prst="rect">
            <a:avLst/>
          </a:prstGeom>
        </p:spPr>
        <p:txBody>
          <a:bodyPr lIns="0" rIns="0" tIns="0" bIns="0">
            <a:normAutofit/>
          </a:bodyPr>
          <a:p>
            <a:endParaRPr b="0" lang="de-DE" sz="22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
        <p:nvSpPr>
          <p:cNvPr id="75"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76"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77" name="PlaceHolder 4"/>
          <p:cNvSpPr>
            <a:spLocks noGrp="1"/>
          </p:cNvSpPr>
          <p:nvPr>
            <p:ph type="body"/>
          </p:nvPr>
        </p:nvSpPr>
        <p:spPr>
          <a:xfrm>
            <a:off x="457200" y="368208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78" name="PlaceHolder 5"/>
          <p:cNvSpPr>
            <a:spLocks noGrp="1"/>
          </p:cNvSpPr>
          <p:nvPr>
            <p:ph type="body"/>
          </p:nvPr>
        </p:nvSpPr>
        <p:spPr>
          <a:xfrm>
            <a:off x="4674240" y="368208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
        <p:nvSpPr>
          <p:cNvPr id="80" name="PlaceHolder 2"/>
          <p:cNvSpPr>
            <a:spLocks noGrp="1"/>
          </p:cNvSpPr>
          <p:nvPr>
            <p:ph type="body"/>
          </p:nvPr>
        </p:nvSpPr>
        <p:spPr>
          <a:xfrm>
            <a:off x="457200" y="1604520"/>
            <a:ext cx="26496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81" name="PlaceHolder 3"/>
          <p:cNvSpPr>
            <a:spLocks noGrp="1"/>
          </p:cNvSpPr>
          <p:nvPr>
            <p:ph type="body"/>
          </p:nvPr>
        </p:nvSpPr>
        <p:spPr>
          <a:xfrm>
            <a:off x="3239640" y="1604520"/>
            <a:ext cx="26496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82" name="PlaceHolder 4"/>
          <p:cNvSpPr>
            <a:spLocks noGrp="1"/>
          </p:cNvSpPr>
          <p:nvPr>
            <p:ph type="body"/>
          </p:nvPr>
        </p:nvSpPr>
        <p:spPr>
          <a:xfrm>
            <a:off x="6022080" y="1604520"/>
            <a:ext cx="26496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83" name="PlaceHolder 5"/>
          <p:cNvSpPr>
            <a:spLocks noGrp="1"/>
          </p:cNvSpPr>
          <p:nvPr>
            <p:ph type="body"/>
          </p:nvPr>
        </p:nvSpPr>
        <p:spPr>
          <a:xfrm>
            <a:off x="457200" y="3682080"/>
            <a:ext cx="26496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84" name="PlaceHolder 6"/>
          <p:cNvSpPr>
            <a:spLocks noGrp="1"/>
          </p:cNvSpPr>
          <p:nvPr>
            <p:ph type="body"/>
          </p:nvPr>
        </p:nvSpPr>
        <p:spPr>
          <a:xfrm>
            <a:off x="3239640" y="3682080"/>
            <a:ext cx="26496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85" name="PlaceHolder 7"/>
          <p:cNvSpPr>
            <a:spLocks noGrp="1"/>
          </p:cNvSpPr>
          <p:nvPr>
            <p:ph type="body"/>
          </p:nvPr>
        </p:nvSpPr>
        <p:spPr>
          <a:xfrm>
            <a:off x="6022080" y="3682080"/>
            <a:ext cx="2649600" cy="1896840"/>
          </a:xfrm>
          <a:prstGeom prst="rect">
            <a:avLst/>
          </a:prstGeom>
        </p:spPr>
        <p:txBody>
          <a:bodyPr lIns="0" rIns="0" tIns="0" bIns="0">
            <a:normAutofit/>
          </a:bodyPr>
          <a:p>
            <a:endParaRPr b="0" lang="de-DE" sz="22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
        <p:nvSpPr>
          <p:cNvPr id="11" name="PlaceHolder 2"/>
          <p:cNvSpPr>
            <a:spLocks noGrp="1"/>
          </p:cNvSpPr>
          <p:nvPr>
            <p:ph type="body"/>
          </p:nvPr>
        </p:nvSpPr>
        <p:spPr>
          <a:xfrm>
            <a:off x="457200" y="1604520"/>
            <a:ext cx="8229240" cy="3977280"/>
          </a:xfrm>
          <a:prstGeom prst="rect">
            <a:avLst/>
          </a:prstGeom>
        </p:spPr>
        <p:txBody>
          <a:bodyPr lIns="0" rIns="0" tIns="0" bIns="0">
            <a:normAutofit/>
          </a:bodyPr>
          <a:p>
            <a:endParaRPr b="0" lang="de-DE" sz="22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
        <p:nvSpPr>
          <p:cNvPr id="13" name="PlaceHolder 2"/>
          <p:cNvSpPr>
            <a:spLocks noGrp="1"/>
          </p:cNvSpPr>
          <p:nvPr>
            <p:ph type="body"/>
          </p:nvPr>
        </p:nvSpPr>
        <p:spPr>
          <a:xfrm>
            <a:off x="457200" y="1604520"/>
            <a:ext cx="4015800" cy="3977280"/>
          </a:xfrm>
          <a:prstGeom prst="rect">
            <a:avLst/>
          </a:prstGeom>
        </p:spPr>
        <p:txBody>
          <a:bodyPr lIns="0" rIns="0" tIns="0" bIns="0">
            <a:normAutofit/>
          </a:bodyPr>
          <a:p>
            <a:endParaRPr b="0" lang="de-DE" sz="2200" spc="-1" strike="noStrike">
              <a:solidFill>
                <a:srgbClr val="000000"/>
              </a:solidFill>
              <a:latin typeface="Arial"/>
            </a:endParaRPr>
          </a:p>
        </p:txBody>
      </p:sp>
      <p:sp>
        <p:nvSpPr>
          <p:cNvPr id="14" name="PlaceHolder 3"/>
          <p:cNvSpPr>
            <a:spLocks noGrp="1"/>
          </p:cNvSpPr>
          <p:nvPr>
            <p:ph type="body"/>
          </p:nvPr>
        </p:nvSpPr>
        <p:spPr>
          <a:xfrm>
            <a:off x="4674240" y="1604520"/>
            <a:ext cx="4015800" cy="3977280"/>
          </a:xfrm>
          <a:prstGeom prst="rect">
            <a:avLst/>
          </a:prstGeom>
        </p:spPr>
        <p:txBody>
          <a:bodyPr lIns="0" rIns="0" tIns="0" bIns="0">
            <a:normAutofit/>
          </a:bodyPr>
          <a:p>
            <a:endParaRPr b="0" lang="de-DE" sz="22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914400" y="152280"/>
            <a:ext cx="7772040" cy="2824920"/>
          </a:xfrm>
          <a:prstGeom prst="rect">
            <a:avLst/>
          </a:prstGeom>
        </p:spPr>
        <p:txBody>
          <a:bodyPr lIns="0" rIns="0" tIns="0" bIns="0" anchor="ctr"/>
          <a:p>
            <a:pPr algn="ctr"/>
            <a:endParaRPr b="0" lang="de-DE"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
        <p:nvSpPr>
          <p:cNvPr id="18"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19" name="PlaceHolder 3"/>
          <p:cNvSpPr>
            <a:spLocks noGrp="1"/>
          </p:cNvSpPr>
          <p:nvPr>
            <p:ph type="body"/>
          </p:nvPr>
        </p:nvSpPr>
        <p:spPr>
          <a:xfrm>
            <a:off x="4674240" y="1604520"/>
            <a:ext cx="4015800" cy="3977280"/>
          </a:xfrm>
          <a:prstGeom prst="rect">
            <a:avLst/>
          </a:prstGeom>
        </p:spPr>
        <p:txBody>
          <a:bodyPr lIns="0" rIns="0" tIns="0" bIns="0">
            <a:normAutofit/>
          </a:bodyPr>
          <a:p>
            <a:endParaRPr b="0" lang="de-DE" sz="2200" spc="-1" strike="noStrike">
              <a:solidFill>
                <a:srgbClr val="000000"/>
              </a:solidFill>
              <a:latin typeface="Arial"/>
            </a:endParaRPr>
          </a:p>
        </p:txBody>
      </p:sp>
      <p:sp>
        <p:nvSpPr>
          <p:cNvPr id="20" name="PlaceHolder 4"/>
          <p:cNvSpPr>
            <a:spLocks noGrp="1"/>
          </p:cNvSpPr>
          <p:nvPr>
            <p:ph type="body"/>
          </p:nvPr>
        </p:nvSpPr>
        <p:spPr>
          <a:xfrm>
            <a:off x="457200" y="368208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
        <p:nvSpPr>
          <p:cNvPr id="22" name="PlaceHolder 2"/>
          <p:cNvSpPr>
            <a:spLocks noGrp="1"/>
          </p:cNvSpPr>
          <p:nvPr>
            <p:ph type="body"/>
          </p:nvPr>
        </p:nvSpPr>
        <p:spPr>
          <a:xfrm>
            <a:off x="457200" y="1604520"/>
            <a:ext cx="4015800" cy="3977280"/>
          </a:xfrm>
          <a:prstGeom prst="rect">
            <a:avLst/>
          </a:prstGeom>
        </p:spPr>
        <p:txBody>
          <a:bodyPr lIns="0" rIns="0" tIns="0" bIns="0">
            <a:normAutofit/>
          </a:bodyPr>
          <a:p>
            <a:endParaRPr b="0" lang="de-DE" sz="2200" spc="-1" strike="noStrike">
              <a:solidFill>
                <a:srgbClr val="000000"/>
              </a:solidFill>
              <a:latin typeface="Arial"/>
            </a:endParaRPr>
          </a:p>
        </p:txBody>
      </p:sp>
      <p:sp>
        <p:nvSpPr>
          <p:cNvPr id="23"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24" name="PlaceHolder 4"/>
          <p:cNvSpPr>
            <a:spLocks noGrp="1"/>
          </p:cNvSpPr>
          <p:nvPr>
            <p:ph type="body"/>
          </p:nvPr>
        </p:nvSpPr>
        <p:spPr>
          <a:xfrm>
            <a:off x="4674240" y="368208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
        <p:nvSpPr>
          <p:cNvPr id="26"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27"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28" name="PlaceHolder 4"/>
          <p:cNvSpPr>
            <a:spLocks noGrp="1"/>
          </p:cNvSpPr>
          <p:nvPr>
            <p:ph type="body"/>
          </p:nvPr>
        </p:nvSpPr>
        <p:spPr>
          <a:xfrm>
            <a:off x="457200" y="3682080"/>
            <a:ext cx="8229240" cy="1896840"/>
          </a:xfrm>
          <a:prstGeom prst="rect">
            <a:avLst/>
          </a:prstGeom>
        </p:spPr>
        <p:txBody>
          <a:bodyPr lIns="0" rIns="0" tIns="0" bIns="0">
            <a:normAutofit/>
          </a:bodyPr>
          <a:p>
            <a:endParaRPr b="0" lang="de-DE" sz="22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jpe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Line 1"/>
          <p:cNvSpPr/>
          <p:nvPr/>
        </p:nvSpPr>
        <p:spPr>
          <a:xfrm>
            <a:off x="179280" y="836280"/>
            <a:ext cx="8785080" cy="360"/>
          </a:xfrm>
          <a:prstGeom prst="line">
            <a:avLst/>
          </a:prstGeom>
          <a:ln w="15840">
            <a:solidFill>
              <a:srgbClr val="808080"/>
            </a:solidFill>
            <a:round/>
          </a:ln>
        </p:spPr>
        <p:style>
          <a:lnRef idx="0"/>
          <a:fillRef idx="0"/>
          <a:effectRef idx="0"/>
          <a:fontRef idx="minor"/>
        </p:style>
      </p:sp>
      <p:sp>
        <p:nvSpPr>
          <p:cNvPr id="1" name="Line 2"/>
          <p:cNvSpPr/>
          <p:nvPr/>
        </p:nvSpPr>
        <p:spPr>
          <a:xfrm>
            <a:off x="755640" y="188640"/>
            <a:ext cx="360" cy="981000"/>
          </a:xfrm>
          <a:prstGeom prst="line">
            <a:avLst/>
          </a:prstGeom>
          <a:ln w="15840">
            <a:solidFill>
              <a:srgbClr val="808080"/>
            </a:solidFill>
            <a:round/>
          </a:ln>
        </p:spPr>
        <p:style>
          <a:lnRef idx="0"/>
          <a:fillRef idx="0"/>
          <a:effectRef idx="0"/>
          <a:fontRef idx="minor"/>
        </p:style>
      </p:sp>
      <p:pic>
        <p:nvPicPr>
          <p:cNvPr id="2" name="Bild 9" descr=""/>
          <p:cNvPicPr/>
          <p:nvPr/>
        </p:nvPicPr>
        <p:blipFill>
          <a:blip r:embed="rId2"/>
          <a:stretch/>
        </p:blipFill>
        <p:spPr>
          <a:xfrm>
            <a:off x="114480" y="279360"/>
            <a:ext cx="609120" cy="431280"/>
          </a:xfrm>
          <a:prstGeom prst="rect">
            <a:avLst/>
          </a:prstGeom>
          <a:ln>
            <a:noFill/>
          </a:ln>
        </p:spPr>
      </p:pic>
      <p:pic>
        <p:nvPicPr>
          <p:cNvPr id="3" name="Bild 8" descr=""/>
          <p:cNvPicPr/>
          <p:nvPr/>
        </p:nvPicPr>
        <p:blipFill>
          <a:blip r:embed="rId3"/>
          <a:stretch/>
        </p:blipFill>
        <p:spPr>
          <a:xfrm>
            <a:off x="6324480" y="6400800"/>
            <a:ext cx="140760" cy="150480"/>
          </a:xfrm>
          <a:prstGeom prst="rect">
            <a:avLst/>
          </a:prstGeom>
          <a:ln>
            <a:noFill/>
          </a:ln>
        </p:spPr>
      </p:pic>
      <p:sp>
        <p:nvSpPr>
          <p:cNvPr id="4" name="PlaceHolder 3"/>
          <p:cNvSpPr>
            <a:spLocks noGrp="1"/>
          </p:cNvSpPr>
          <p:nvPr>
            <p:ph type="title"/>
          </p:nvPr>
        </p:nvSpPr>
        <p:spPr>
          <a:xfrm>
            <a:off x="914400" y="152280"/>
            <a:ext cx="7772040" cy="609120"/>
          </a:xfrm>
          <a:prstGeom prst="rect">
            <a:avLst/>
          </a:prstGeom>
        </p:spPr>
        <p:txBody>
          <a:bodyPr anchor="ctr"/>
          <a:p>
            <a:pPr algn="ctr">
              <a:lnSpc>
                <a:spcPct val="100000"/>
              </a:lnSpc>
            </a:pPr>
            <a:r>
              <a:rPr b="0" lang="de-DE" sz="2800" spc="-1" strike="noStrike">
                <a:solidFill>
                  <a:srgbClr val="000000"/>
                </a:solidFill>
                <a:latin typeface="Arial"/>
                <a:ea typeface="Arial"/>
              </a:rPr>
              <a:t>Mastertitelformat bearbeiten</a:t>
            </a:r>
            <a:endParaRPr b="0" lang="de-DE" sz="2800" spc="-1" strike="noStrike">
              <a:solidFill>
                <a:srgbClr val="000000"/>
              </a:solidFill>
              <a:latin typeface="Arial"/>
            </a:endParaRPr>
          </a:p>
        </p:txBody>
      </p:sp>
      <p:sp>
        <p:nvSpPr>
          <p:cNvPr id="5" name="PlaceHolder 4"/>
          <p:cNvSpPr>
            <a:spLocks noGrp="1"/>
          </p:cNvSpPr>
          <p:nvPr>
            <p:ph type="sldNum"/>
          </p:nvPr>
        </p:nvSpPr>
        <p:spPr>
          <a:xfrm>
            <a:off x="6588000" y="6381720"/>
            <a:ext cx="2098440" cy="475920"/>
          </a:xfrm>
          <a:prstGeom prst="rect">
            <a:avLst/>
          </a:prstGeom>
        </p:spPr>
        <p:txBody>
          <a:bodyPr/>
          <a:p>
            <a:pPr algn="r">
              <a:lnSpc>
                <a:spcPct val="100000"/>
              </a:lnSpc>
            </a:pPr>
            <a:fld id="{7E61D937-D7B6-458D-B5EF-4AA25CFA4698}" type="slidenum">
              <a:rPr b="0" lang="de-DE" sz="1400" spc="-1" strike="noStrike">
                <a:solidFill>
                  <a:srgbClr val="000000"/>
                </a:solidFill>
                <a:latin typeface="Arial"/>
              </a:rPr>
              <a:t>5</a:t>
            </a:fld>
            <a:endParaRPr b="0" lang="de-DE" sz="1400" spc="-1" strike="noStrike">
              <a:latin typeface="Times New Roman"/>
            </a:endParaRPr>
          </a:p>
        </p:txBody>
      </p:sp>
      <p:sp>
        <p:nvSpPr>
          <p:cNvPr id="6" name="PlaceHolder 5"/>
          <p:cNvSpPr>
            <a:spLocks noGrp="1"/>
          </p:cNvSpPr>
          <p:nvPr>
            <p:ph type="ftr"/>
          </p:nvPr>
        </p:nvSpPr>
        <p:spPr>
          <a:xfrm>
            <a:off x="2484360" y="6381720"/>
            <a:ext cx="4463640" cy="475920"/>
          </a:xfrm>
          <a:prstGeom prst="rect">
            <a:avLst/>
          </a:prstGeom>
        </p:spPr>
        <p:txBody>
          <a:bodyPr/>
          <a:p>
            <a:pPr algn="ctr">
              <a:lnSpc>
                <a:spcPct val="100000"/>
              </a:lnSpc>
            </a:pPr>
            <a:r>
              <a:rPr b="0" lang="de-DE" sz="900" spc="-1" strike="noStrike">
                <a:solidFill>
                  <a:srgbClr val="000000"/>
                </a:solidFill>
                <a:latin typeface="Arial"/>
              </a:rPr>
              <a:t>November 2009 © PIK AS  (http://www.pikas.uni-dortmund.de/)</a:t>
            </a:r>
            <a:endParaRPr b="0" lang="de-DE" sz="900" spc="-1" strike="noStrike">
              <a:latin typeface="Times New Roman"/>
            </a:endParaRPr>
          </a:p>
        </p:txBody>
      </p:sp>
      <p:sp>
        <p:nvSpPr>
          <p:cNvPr id="7" name="PlaceHolder 6"/>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de-DE" sz="2200" spc="-1" strike="noStrike">
                <a:solidFill>
                  <a:srgbClr val="000000"/>
                </a:solidFill>
                <a:latin typeface="Arial"/>
              </a:rPr>
              <a:t>Format des Gliederungstextes durch Klicken bearbeiten</a:t>
            </a:r>
            <a:endParaRPr b="0" lang="de-DE" sz="2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2400" spc="-1" strike="noStrike">
                <a:solidFill>
                  <a:srgbClr val="000000"/>
                </a:solidFill>
                <a:latin typeface="Arial"/>
              </a:rPr>
              <a:t>Zweite Gliederungsebene</a:t>
            </a:r>
            <a:endParaRPr b="0" lang="de-DE" sz="2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2000" spc="-1" strike="noStrike">
                <a:solidFill>
                  <a:srgbClr val="000000"/>
                </a:solidFill>
                <a:latin typeface="Arial"/>
              </a:rPr>
              <a:t>Dritte Gliederungsebene</a:t>
            </a:r>
            <a:endParaRPr b="0" lang="de-DE" sz="20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2000" spc="-1" strike="noStrike">
                <a:solidFill>
                  <a:srgbClr val="000000"/>
                </a:solidFill>
                <a:latin typeface="Arial"/>
              </a:rPr>
              <a:t>Vierte Gliederungsebene</a:t>
            </a:r>
            <a:endParaRPr b="0" lang="de-DE"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2000" spc="-1" strike="noStrike">
                <a:solidFill>
                  <a:srgbClr val="000000"/>
                </a:solidFill>
                <a:latin typeface="Arial"/>
              </a:rPr>
              <a:t>Fünfte Gliederungsebene</a:t>
            </a:r>
            <a:endParaRPr b="0" lang="de-DE"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2000" spc="-1" strike="noStrike">
                <a:solidFill>
                  <a:srgbClr val="000000"/>
                </a:solidFill>
                <a:latin typeface="Arial"/>
              </a:rPr>
              <a:t>Sechste Gliederungsebene</a:t>
            </a:r>
            <a:endParaRPr b="0" lang="de-DE"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2000" spc="-1" strike="noStrike">
                <a:solidFill>
                  <a:srgbClr val="000000"/>
                </a:solidFill>
                <a:latin typeface="Arial"/>
              </a:rPr>
              <a:t>Siebte Gliederungsebene</a:t>
            </a:r>
            <a:endParaRPr b="0" lang="de-DE"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 name="Line 1"/>
          <p:cNvSpPr/>
          <p:nvPr/>
        </p:nvSpPr>
        <p:spPr>
          <a:xfrm>
            <a:off x="179280" y="836280"/>
            <a:ext cx="8785080" cy="360"/>
          </a:xfrm>
          <a:prstGeom prst="line">
            <a:avLst/>
          </a:prstGeom>
          <a:ln w="15840">
            <a:solidFill>
              <a:srgbClr val="808080"/>
            </a:solidFill>
            <a:round/>
          </a:ln>
        </p:spPr>
        <p:style>
          <a:lnRef idx="0"/>
          <a:fillRef idx="0"/>
          <a:effectRef idx="0"/>
          <a:fontRef idx="minor"/>
        </p:style>
      </p:sp>
      <p:sp>
        <p:nvSpPr>
          <p:cNvPr id="45" name="Line 2"/>
          <p:cNvSpPr/>
          <p:nvPr/>
        </p:nvSpPr>
        <p:spPr>
          <a:xfrm>
            <a:off x="755640" y="188640"/>
            <a:ext cx="360" cy="981000"/>
          </a:xfrm>
          <a:prstGeom prst="line">
            <a:avLst/>
          </a:prstGeom>
          <a:ln w="15840">
            <a:solidFill>
              <a:srgbClr val="808080"/>
            </a:solidFill>
            <a:round/>
          </a:ln>
        </p:spPr>
        <p:style>
          <a:lnRef idx="0"/>
          <a:fillRef idx="0"/>
          <a:effectRef idx="0"/>
          <a:fontRef idx="minor"/>
        </p:style>
      </p:sp>
      <p:pic>
        <p:nvPicPr>
          <p:cNvPr id="46" name="Bild 9" descr=""/>
          <p:cNvPicPr/>
          <p:nvPr/>
        </p:nvPicPr>
        <p:blipFill>
          <a:blip r:embed="rId2"/>
          <a:stretch/>
        </p:blipFill>
        <p:spPr>
          <a:xfrm>
            <a:off x="114480" y="279360"/>
            <a:ext cx="608760" cy="430920"/>
          </a:xfrm>
          <a:prstGeom prst="rect">
            <a:avLst/>
          </a:prstGeom>
          <a:ln>
            <a:noFill/>
          </a:ln>
        </p:spPr>
      </p:pic>
      <p:pic>
        <p:nvPicPr>
          <p:cNvPr id="47" name="Bild 8" descr=""/>
          <p:cNvPicPr/>
          <p:nvPr/>
        </p:nvPicPr>
        <p:blipFill>
          <a:blip r:embed="rId3"/>
          <a:stretch/>
        </p:blipFill>
        <p:spPr>
          <a:xfrm>
            <a:off x="6324480" y="6400800"/>
            <a:ext cx="140400" cy="150120"/>
          </a:xfrm>
          <a:prstGeom prst="rect">
            <a:avLst/>
          </a:prstGeom>
          <a:ln>
            <a:noFill/>
          </a:ln>
        </p:spPr>
      </p:pic>
      <p:sp>
        <p:nvSpPr>
          <p:cNvPr id="48" name="PlaceHolder 3"/>
          <p:cNvSpPr>
            <a:spLocks noGrp="1"/>
          </p:cNvSpPr>
          <p:nvPr>
            <p:ph type="title"/>
          </p:nvPr>
        </p:nvSpPr>
        <p:spPr>
          <a:xfrm>
            <a:off x="914400" y="152280"/>
            <a:ext cx="7771680" cy="608760"/>
          </a:xfrm>
          <a:prstGeom prst="rect">
            <a:avLst/>
          </a:prstGeom>
        </p:spPr>
        <p:txBody>
          <a:bodyPr lIns="0" rIns="0" tIns="0" bIns="0" anchor="ctr"/>
          <a:p>
            <a:r>
              <a:rPr b="0" lang="de-DE" sz="1800" spc="-1" strike="noStrike">
                <a:latin typeface="Arial"/>
              </a:rPr>
              <a:t>Format des Titeltextes durch Klicken bearbeiten</a:t>
            </a:r>
            <a:endParaRPr b="0" lang="de-DE" sz="1800" spc="-1" strike="noStrike">
              <a:latin typeface="Arial"/>
            </a:endParaRPr>
          </a:p>
        </p:txBody>
      </p:sp>
      <p:sp>
        <p:nvSpPr>
          <p:cNvPr id="49" name="PlaceHolder 4"/>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de-DE" sz="3200" spc="-1" strike="noStrike">
                <a:latin typeface="Arial"/>
              </a:rPr>
              <a:t>Format des Gliederungstextes durch Klicken bearbeiten</a:t>
            </a:r>
            <a:endParaRPr b="0" lang="de-DE" sz="3200" spc="-1" strike="noStrike">
              <a:latin typeface="Arial"/>
            </a:endParaRPr>
          </a:p>
          <a:p>
            <a:pPr lvl="1" marL="864000" indent="-324000">
              <a:spcBef>
                <a:spcPts val="1134"/>
              </a:spcBef>
              <a:buClr>
                <a:srgbClr val="000000"/>
              </a:buClr>
              <a:buSzPct val="75000"/>
              <a:buFont typeface="Symbol" charset="2"/>
              <a:buChar char=""/>
            </a:pPr>
            <a:r>
              <a:rPr b="0" lang="de-DE" sz="2800" spc="-1" strike="noStrike">
                <a:latin typeface="Arial"/>
              </a:rPr>
              <a:t>Zweite Gliederungsebene</a:t>
            </a:r>
            <a:endParaRPr b="0" lang="de-DE" sz="2800" spc="-1" strike="noStrike">
              <a:latin typeface="Arial"/>
            </a:endParaRPr>
          </a:p>
          <a:p>
            <a:pPr lvl="2" marL="1296000" indent="-288000">
              <a:spcBef>
                <a:spcPts val="850"/>
              </a:spcBef>
              <a:buClr>
                <a:srgbClr val="000000"/>
              </a:buClr>
              <a:buSzPct val="45000"/>
              <a:buFont typeface="Wingdings" charset="2"/>
              <a:buChar char=""/>
            </a:pPr>
            <a:r>
              <a:rPr b="0" lang="de-DE" sz="2400" spc="-1" strike="noStrike">
                <a:latin typeface="Arial"/>
              </a:rPr>
              <a:t>Dritte Gliederungsebene</a:t>
            </a:r>
            <a:endParaRPr b="0" lang="de-DE" sz="2400" spc="-1" strike="noStrike">
              <a:latin typeface="Arial"/>
            </a:endParaRPr>
          </a:p>
          <a:p>
            <a:pPr lvl="3" marL="1728000" indent="-216000">
              <a:spcBef>
                <a:spcPts val="567"/>
              </a:spcBef>
              <a:buClr>
                <a:srgbClr val="000000"/>
              </a:buClr>
              <a:buSzPct val="75000"/>
              <a:buFont typeface="Symbol" charset="2"/>
              <a:buChar char=""/>
            </a:pPr>
            <a:r>
              <a:rPr b="0" lang="de-DE" sz="2000" spc="-1" strike="noStrike">
                <a:latin typeface="Arial"/>
              </a:rPr>
              <a:t>Vierte Gliederungsebene</a:t>
            </a:r>
            <a:endParaRPr b="0" lang="de-DE" sz="2000" spc="-1" strike="noStrike">
              <a:latin typeface="Arial"/>
            </a:endParaRPr>
          </a:p>
          <a:p>
            <a:pPr lvl="4" marL="2160000" indent="-216000">
              <a:spcBef>
                <a:spcPts val="283"/>
              </a:spcBef>
              <a:buClr>
                <a:srgbClr val="000000"/>
              </a:buClr>
              <a:buSzPct val="45000"/>
              <a:buFont typeface="Wingdings" charset="2"/>
              <a:buChar char=""/>
            </a:pPr>
            <a:r>
              <a:rPr b="0" lang="de-DE" sz="2000" spc="-1" strike="noStrike">
                <a:latin typeface="Arial"/>
              </a:rPr>
              <a:t>Fünfte Gliederungsebene</a:t>
            </a:r>
            <a:endParaRPr b="0" lang="de-DE" sz="2000" spc="-1" strike="noStrike">
              <a:latin typeface="Arial"/>
            </a:endParaRPr>
          </a:p>
          <a:p>
            <a:pPr lvl="5" marL="2592000" indent="-216000">
              <a:spcBef>
                <a:spcPts val="283"/>
              </a:spcBef>
              <a:buClr>
                <a:srgbClr val="000000"/>
              </a:buClr>
              <a:buSzPct val="45000"/>
              <a:buFont typeface="Wingdings" charset="2"/>
              <a:buChar char=""/>
            </a:pPr>
            <a:r>
              <a:rPr b="0" lang="de-DE" sz="2000" spc="-1" strike="noStrike">
                <a:latin typeface="Arial"/>
              </a:rPr>
              <a:t>Sechste Gliederungsebene</a:t>
            </a:r>
            <a:endParaRPr b="0" lang="de-DE" sz="2000" spc="-1" strike="noStrike">
              <a:latin typeface="Arial"/>
            </a:endParaRPr>
          </a:p>
          <a:p>
            <a:pPr lvl="6" marL="3024000" indent="-216000">
              <a:spcBef>
                <a:spcPts val="283"/>
              </a:spcBef>
              <a:buClr>
                <a:srgbClr val="000000"/>
              </a:buClr>
              <a:buSzPct val="45000"/>
              <a:buFont typeface="Wingdings" charset="2"/>
              <a:buChar char=""/>
            </a:pPr>
            <a:r>
              <a:rPr b="0" lang="de-DE" sz="2000" spc="-1" strike="noStrike">
                <a:latin typeface="Arial"/>
              </a:rPr>
              <a:t>Siebte Gliederungsebene</a:t>
            </a:r>
            <a:endParaRPr b="0" lang="de-DE"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5.tif"/><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slideLayout" Target="../slideLayouts/slideLayout2.xml"/><Relationship Id="rId5" Type="http://schemas.openxmlformats.org/officeDocument/2006/relationships/notesSlide" Target="../notesSlides/notesSlide1.xml"/>
</Relationships>
</file>

<file path=ppt/slides/_rels/slide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2.xml"/><Relationship Id="rId4"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TextShape 1"/>
          <p:cNvSpPr txBox="1"/>
          <p:nvPr/>
        </p:nvSpPr>
        <p:spPr>
          <a:xfrm>
            <a:off x="914400" y="152280"/>
            <a:ext cx="7772040" cy="609120"/>
          </a:xfrm>
          <a:prstGeom prst="rect">
            <a:avLst/>
          </a:prstGeom>
          <a:noFill/>
          <a:ln>
            <a:noFill/>
          </a:ln>
        </p:spPr>
        <p:txBody>
          <a:bodyPr anchor="ctr"/>
          <a:p>
            <a:pPr algn="ctr">
              <a:lnSpc>
                <a:spcPct val="100000"/>
              </a:lnSpc>
            </a:pPr>
            <a:r>
              <a:rPr b="0" lang="de-DE" sz="2800" spc="-1" strike="noStrike">
                <a:solidFill>
                  <a:srgbClr val="000000"/>
                </a:solidFill>
                <a:latin typeface="Arial"/>
                <a:ea typeface="Arial"/>
              </a:rPr>
              <a:t>PIK AS</a:t>
            </a:r>
            <a:endParaRPr b="0" lang="de-DE" sz="2800" spc="-1" strike="noStrike">
              <a:solidFill>
                <a:srgbClr val="000000"/>
              </a:solidFill>
              <a:latin typeface="Arial"/>
            </a:endParaRPr>
          </a:p>
        </p:txBody>
      </p:sp>
      <p:sp>
        <p:nvSpPr>
          <p:cNvPr id="93" name="TextShape 2"/>
          <p:cNvSpPr txBox="1"/>
          <p:nvPr/>
        </p:nvSpPr>
        <p:spPr>
          <a:xfrm>
            <a:off x="914400" y="1066680"/>
            <a:ext cx="7772040" cy="5105160"/>
          </a:xfrm>
          <a:prstGeom prst="rect">
            <a:avLst/>
          </a:prstGeom>
          <a:noFill/>
          <a:ln>
            <a:noFill/>
          </a:ln>
        </p:spPr>
        <p:txBody>
          <a:bodyPr anchor="ctr"/>
          <a:p>
            <a:pPr algn="ctr">
              <a:lnSpc>
                <a:spcPct val="100000"/>
              </a:lnSpc>
              <a:spcBef>
                <a:spcPts val="1199"/>
              </a:spcBef>
            </a:pPr>
            <a:r>
              <a:rPr b="0" lang="de-DE" sz="6000" spc="-1" strike="noStrike">
                <a:solidFill>
                  <a:srgbClr val="000000"/>
                </a:solidFill>
                <a:latin typeface="Arial"/>
                <a:ea typeface="Arial"/>
              </a:rPr>
              <a:t>Triff die 1000</a:t>
            </a:r>
            <a:endParaRPr b="0" lang="de-DE" sz="6000" spc="-1" strike="noStrike">
              <a:latin typeface="Arial"/>
            </a:endParaRPr>
          </a:p>
          <a:p>
            <a:pPr algn="ctr">
              <a:lnSpc>
                <a:spcPct val="100000"/>
              </a:lnSpc>
              <a:spcBef>
                <a:spcPts val="1321"/>
              </a:spcBef>
            </a:pPr>
            <a:endParaRPr b="0" lang="de-DE" sz="6000" spc="-1" strike="noStrike">
              <a:latin typeface="Arial"/>
            </a:endParaRPr>
          </a:p>
        </p:txBody>
      </p:sp>
      <p:sp>
        <p:nvSpPr>
          <p:cNvPr id="94" name="TextShape 3"/>
          <p:cNvSpPr txBox="1"/>
          <p:nvPr/>
        </p:nvSpPr>
        <p:spPr>
          <a:xfrm>
            <a:off x="6588000" y="6381720"/>
            <a:ext cx="2098440" cy="475920"/>
          </a:xfrm>
          <a:prstGeom prst="rect">
            <a:avLst/>
          </a:prstGeom>
          <a:noFill/>
          <a:ln w="9360">
            <a:noFill/>
          </a:ln>
        </p:spPr>
        <p:txBody>
          <a:bodyPr/>
          <a:p>
            <a:pPr algn="r">
              <a:lnSpc>
                <a:spcPct val="100000"/>
              </a:lnSpc>
            </a:pPr>
            <a:fld id="{276D298B-9201-4FB3-B9F8-74ED08A94B17}" type="slidenum">
              <a:rPr b="0" lang="de-DE" sz="1400" spc="-1" strike="noStrike">
                <a:solidFill>
                  <a:srgbClr val="000000"/>
                </a:solidFill>
                <a:latin typeface="Arial"/>
              </a:rPr>
              <a:t>&lt;Foliennummer&gt;</a:t>
            </a:fld>
            <a:endParaRPr b="0" lang="de-DE" sz="1400" spc="-1" strike="noStrike">
              <a:latin typeface="Times New Roman"/>
            </a:endParaRPr>
          </a:p>
        </p:txBody>
      </p:sp>
      <p:sp>
        <p:nvSpPr>
          <p:cNvPr id="95" name="TextShape 4"/>
          <p:cNvSpPr txBox="1"/>
          <p:nvPr/>
        </p:nvSpPr>
        <p:spPr>
          <a:xfrm>
            <a:off x="2340000" y="6381720"/>
            <a:ext cx="4463640" cy="475920"/>
          </a:xfrm>
          <a:prstGeom prst="rect">
            <a:avLst/>
          </a:prstGeom>
          <a:noFill/>
          <a:ln w="9360">
            <a:noFill/>
          </a:ln>
        </p:spPr>
        <p:txBody>
          <a:bodyPr/>
          <a:p>
            <a:pPr algn="ctr">
              <a:lnSpc>
                <a:spcPct val="100000"/>
              </a:lnSpc>
            </a:pPr>
            <a:r>
              <a:rPr b="0" lang="de-DE" sz="900" spc="-1" strike="noStrike">
                <a:solidFill>
                  <a:srgbClr val="000000"/>
                </a:solidFill>
                <a:latin typeface="Arial"/>
              </a:rPr>
              <a:t>November 2013 © PIK AS  (http://www.pikas.uni-dortmund.de/)</a:t>
            </a:r>
            <a:endParaRPr b="0" lang="de-DE" sz="900" spc="-1" strike="noStrike">
              <a:latin typeface="Times New Roman"/>
            </a:endParaRPr>
          </a:p>
        </p:txBody>
      </p:sp>
      <p:pic>
        <p:nvPicPr>
          <p:cNvPr id="96" name="Grafik 1" descr=""/>
          <p:cNvPicPr/>
          <p:nvPr/>
        </p:nvPicPr>
        <p:blipFill>
          <a:blip r:embed="rId1"/>
          <a:stretch/>
        </p:blipFill>
        <p:spPr>
          <a:xfrm>
            <a:off x="186120" y="5636160"/>
            <a:ext cx="2879640" cy="589320"/>
          </a:xfrm>
          <a:prstGeom prst="rect">
            <a:avLst/>
          </a:prstGeom>
          <a:ln>
            <a:noFill/>
          </a:ln>
        </p:spPr>
      </p:pic>
      <p:pic>
        <p:nvPicPr>
          <p:cNvPr id="97" name="Grafik 2" descr=""/>
          <p:cNvPicPr/>
          <p:nvPr/>
        </p:nvPicPr>
        <p:blipFill>
          <a:blip r:embed="rId2"/>
          <a:stretch/>
        </p:blipFill>
        <p:spPr>
          <a:xfrm>
            <a:off x="3204000" y="5599440"/>
            <a:ext cx="3239640" cy="522360"/>
          </a:xfrm>
          <a:prstGeom prst="rect">
            <a:avLst/>
          </a:prstGeom>
          <a:ln>
            <a:noFill/>
          </a:ln>
        </p:spPr>
      </p:pic>
      <p:pic>
        <p:nvPicPr>
          <p:cNvPr id="98" name="Grafik 3" descr=""/>
          <p:cNvPicPr/>
          <p:nvPr/>
        </p:nvPicPr>
        <p:blipFill>
          <a:blip r:embed="rId3"/>
          <a:stretch/>
        </p:blipFill>
        <p:spPr>
          <a:xfrm>
            <a:off x="6732360" y="5612040"/>
            <a:ext cx="1799640" cy="822600"/>
          </a:xfrm>
          <a:prstGeom prst="rect">
            <a:avLst/>
          </a:prstGeom>
          <a:ln>
            <a:noFill/>
          </a:ln>
        </p:spPr>
      </p:pic>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TextShape 1"/>
          <p:cNvSpPr txBox="1"/>
          <p:nvPr/>
        </p:nvSpPr>
        <p:spPr>
          <a:xfrm>
            <a:off x="914400" y="152280"/>
            <a:ext cx="7772040" cy="609120"/>
          </a:xfrm>
          <a:prstGeom prst="rect">
            <a:avLst/>
          </a:prstGeom>
          <a:noFill/>
          <a:ln>
            <a:noFill/>
          </a:ln>
        </p:spPr>
        <p:txBody>
          <a:bodyPr anchor="ctr"/>
          <a:p>
            <a:pPr algn="ctr">
              <a:lnSpc>
                <a:spcPct val="100000"/>
              </a:lnSpc>
            </a:pPr>
            <a:r>
              <a:rPr b="0" lang="de-DE" sz="2800" spc="-1" strike="noStrike">
                <a:solidFill>
                  <a:srgbClr val="000000"/>
                </a:solidFill>
                <a:latin typeface="Arial"/>
                <a:ea typeface="Arial"/>
              </a:rPr>
              <a:t>Filmausschnitt   ///   Triff die 1000</a:t>
            </a:r>
            <a:endParaRPr b="0" lang="de-DE" sz="2800" spc="-1" strike="noStrike">
              <a:solidFill>
                <a:srgbClr val="000000"/>
              </a:solidFill>
              <a:latin typeface="Arial"/>
            </a:endParaRPr>
          </a:p>
        </p:txBody>
      </p:sp>
      <p:sp>
        <p:nvSpPr>
          <p:cNvPr id="100" name="TextShape 2"/>
          <p:cNvSpPr txBox="1"/>
          <p:nvPr/>
        </p:nvSpPr>
        <p:spPr>
          <a:xfrm>
            <a:off x="914400" y="1066680"/>
            <a:ext cx="7772040" cy="5105160"/>
          </a:xfrm>
          <a:prstGeom prst="rect">
            <a:avLst/>
          </a:prstGeom>
          <a:noFill/>
          <a:ln>
            <a:noFill/>
          </a:ln>
        </p:spPr>
        <p:txBody>
          <a:bodyPr/>
          <a:p>
            <a:pPr>
              <a:lnSpc>
                <a:spcPct val="100000"/>
              </a:lnSpc>
              <a:spcBef>
                <a:spcPts val="400"/>
              </a:spcBef>
            </a:pPr>
            <a:r>
              <a:rPr b="0" lang="de-DE" sz="2000" spc="-1" strike="noStrike" u="sng">
                <a:solidFill>
                  <a:srgbClr val="000000"/>
                </a:solidFill>
                <a:uFillTx/>
                <a:latin typeface="Arial"/>
                <a:ea typeface="Arial"/>
              </a:rPr>
              <a:t>Allgemeine Informationen zum Aufgabenformat „Triff die 1000“:</a:t>
            </a:r>
            <a:endParaRPr b="0" lang="de-DE" sz="2000" spc="-1" strike="noStrike">
              <a:latin typeface="Arial"/>
            </a:endParaRPr>
          </a:p>
          <a:p>
            <a:pPr>
              <a:lnSpc>
                <a:spcPct val="100000"/>
              </a:lnSpc>
              <a:spcBef>
                <a:spcPts val="400"/>
              </a:spcBef>
            </a:pPr>
            <a:r>
              <a:rPr b="0" lang="de-DE" sz="2000" spc="-1" strike="noStrike">
                <a:solidFill>
                  <a:srgbClr val="000000"/>
                </a:solidFill>
                <a:latin typeface="Arial"/>
                <a:ea typeface="Arial"/>
              </a:rPr>
              <a:t>Mit den Ziffern  0-9 sollen dreistellige Zahlen gebildet und addiert werden. Ziel ist es, die Summe 1000 zu erreichen. Dabei darf jede Ziffer nur einmal verwendet werden. </a:t>
            </a:r>
            <a:endParaRPr b="0" lang="de-DE" sz="2000" spc="-1" strike="noStrike">
              <a:latin typeface="Arial"/>
            </a:endParaRPr>
          </a:p>
          <a:p>
            <a:pPr>
              <a:lnSpc>
                <a:spcPct val="100000"/>
              </a:lnSpc>
              <a:spcBef>
                <a:spcPts val="400"/>
              </a:spcBef>
            </a:pPr>
            <a:r>
              <a:rPr b="0" lang="de-DE" sz="2000" spc="-1" strike="noStrike">
                <a:solidFill>
                  <a:srgbClr val="000000"/>
                </a:solidFill>
                <a:latin typeface="Arial"/>
                <a:ea typeface="Arial"/>
              </a:rPr>
              <a:t>Beispiel:</a:t>
            </a:r>
            <a:endParaRPr b="0" lang="de-DE" sz="2000" spc="-1" strike="noStrike">
              <a:latin typeface="Arial"/>
            </a:endParaRPr>
          </a:p>
          <a:p>
            <a:pPr>
              <a:lnSpc>
                <a:spcPct val="100000"/>
              </a:lnSpc>
              <a:spcBef>
                <a:spcPts val="400"/>
              </a:spcBef>
            </a:pPr>
            <a:endParaRPr b="0" lang="de-DE" sz="2000" spc="-1" strike="noStrike">
              <a:latin typeface="Arial"/>
            </a:endParaRPr>
          </a:p>
          <a:p>
            <a:pPr>
              <a:lnSpc>
                <a:spcPct val="100000"/>
              </a:lnSpc>
              <a:spcBef>
                <a:spcPts val="400"/>
              </a:spcBef>
            </a:pPr>
            <a:endParaRPr b="0" lang="de-DE" sz="2000" spc="-1" strike="noStrike">
              <a:latin typeface="Arial"/>
            </a:endParaRPr>
          </a:p>
          <a:p>
            <a:pPr>
              <a:lnSpc>
                <a:spcPct val="100000"/>
              </a:lnSpc>
              <a:spcBef>
                <a:spcPts val="400"/>
              </a:spcBef>
            </a:pPr>
            <a:endParaRPr b="0" lang="de-DE" sz="2000" spc="-1" strike="noStrike">
              <a:latin typeface="Arial"/>
            </a:endParaRPr>
          </a:p>
          <a:p>
            <a:pPr>
              <a:lnSpc>
                <a:spcPct val="100000"/>
              </a:lnSpc>
              <a:spcBef>
                <a:spcPts val="400"/>
              </a:spcBef>
            </a:pPr>
            <a:endParaRPr b="0" lang="de-DE" sz="2000" spc="-1" strike="noStrike">
              <a:latin typeface="Arial"/>
            </a:endParaRPr>
          </a:p>
          <a:p>
            <a:pPr>
              <a:lnSpc>
                <a:spcPct val="100000"/>
              </a:lnSpc>
              <a:spcBef>
                <a:spcPts val="400"/>
              </a:spcBef>
            </a:pPr>
            <a:endParaRPr b="0" lang="de-DE" sz="2000" spc="-1" strike="noStrike">
              <a:latin typeface="Arial"/>
            </a:endParaRPr>
          </a:p>
          <a:p>
            <a:pPr>
              <a:lnSpc>
                <a:spcPct val="100000"/>
              </a:lnSpc>
              <a:spcBef>
                <a:spcPts val="400"/>
              </a:spcBef>
            </a:pPr>
            <a:endParaRPr b="0" lang="de-DE" sz="2000" spc="-1" strike="noStrike">
              <a:latin typeface="Arial"/>
            </a:endParaRPr>
          </a:p>
        </p:txBody>
      </p:sp>
      <p:sp>
        <p:nvSpPr>
          <p:cNvPr id="101" name="TextShape 3"/>
          <p:cNvSpPr txBox="1"/>
          <p:nvPr/>
        </p:nvSpPr>
        <p:spPr>
          <a:xfrm>
            <a:off x="6588000" y="6381720"/>
            <a:ext cx="2098440" cy="475920"/>
          </a:xfrm>
          <a:prstGeom prst="rect">
            <a:avLst/>
          </a:prstGeom>
          <a:noFill/>
          <a:ln w="9360">
            <a:noFill/>
          </a:ln>
        </p:spPr>
        <p:txBody>
          <a:bodyPr/>
          <a:p>
            <a:pPr algn="r">
              <a:lnSpc>
                <a:spcPct val="100000"/>
              </a:lnSpc>
            </a:pPr>
            <a:fld id="{F0AE280F-9816-43A5-BA58-9E284439CF7D}" type="slidenum">
              <a:rPr b="0" lang="de-DE" sz="1400" spc="-1" strike="noStrike">
                <a:solidFill>
                  <a:srgbClr val="000000"/>
                </a:solidFill>
                <a:latin typeface="Arial"/>
              </a:rPr>
              <a:t>&lt;Foliennummer&gt;</a:t>
            </a:fld>
            <a:endParaRPr b="0" lang="de-DE" sz="1400" spc="-1" strike="noStrike">
              <a:latin typeface="Times New Roman"/>
            </a:endParaRPr>
          </a:p>
        </p:txBody>
      </p:sp>
      <p:pic>
        <p:nvPicPr>
          <p:cNvPr id="102" name="Grafik 1" descr=""/>
          <p:cNvPicPr/>
          <p:nvPr/>
        </p:nvPicPr>
        <p:blipFill>
          <a:blip r:embed="rId1"/>
          <a:stretch/>
        </p:blipFill>
        <p:spPr>
          <a:xfrm>
            <a:off x="2123640" y="3213000"/>
            <a:ext cx="2116800" cy="2150640"/>
          </a:xfrm>
          <a:prstGeom prst="rect">
            <a:avLst/>
          </a:prstGeom>
          <a:ln>
            <a:noFill/>
          </a:ln>
        </p:spPr>
      </p:pic>
      <p:pic>
        <p:nvPicPr>
          <p:cNvPr id="103" name="Grafik 2" descr=""/>
          <p:cNvPicPr/>
          <p:nvPr/>
        </p:nvPicPr>
        <p:blipFill>
          <a:blip r:embed="rId2"/>
          <a:stretch/>
        </p:blipFill>
        <p:spPr>
          <a:xfrm>
            <a:off x="4860000" y="3213000"/>
            <a:ext cx="2127240" cy="2154240"/>
          </a:xfrm>
          <a:prstGeom prst="rect">
            <a:avLst/>
          </a:prstGeom>
          <a:ln>
            <a:noFill/>
          </a:ln>
        </p:spPr>
      </p:pic>
      <p:sp>
        <p:nvSpPr>
          <p:cNvPr id="104" name="TextShape 4"/>
          <p:cNvSpPr txBox="1"/>
          <p:nvPr/>
        </p:nvSpPr>
        <p:spPr>
          <a:xfrm>
            <a:off x="2340000" y="6381720"/>
            <a:ext cx="4463640" cy="475920"/>
          </a:xfrm>
          <a:prstGeom prst="rect">
            <a:avLst/>
          </a:prstGeom>
          <a:noFill/>
          <a:ln w="9360">
            <a:noFill/>
          </a:ln>
        </p:spPr>
        <p:txBody>
          <a:bodyPr/>
          <a:p>
            <a:pPr algn="ctr">
              <a:lnSpc>
                <a:spcPct val="100000"/>
              </a:lnSpc>
            </a:pPr>
            <a:r>
              <a:rPr b="0" lang="de-DE" sz="900" spc="-1" strike="noStrike">
                <a:solidFill>
                  <a:srgbClr val="000000"/>
                </a:solidFill>
                <a:latin typeface="Arial"/>
              </a:rPr>
              <a:t>November 2013 © PIK AS  (http://www.pikas.uni-dortmund.de/)</a:t>
            </a:r>
            <a:endParaRPr b="0" lang="de-DE" sz="900" spc="-1" strike="noStrike">
              <a:latin typeface="Times New Roman"/>
            </a:endParaRPr>
          </a:p>
        </p:txBody>
      </p:sp>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TextShape 1"/>
          <p:cNvSpPr txBox="1"/>
          <p:nvPr/>
        </p:nvSpPr>
        <p:spPr>
          <a:xfrm>
            <a:off x="914400" y="152280"/>
            <a:ext cx="7772040" cy="609120"/>
          </a:xfrm>
          <a:prstGeom prst="rect">
            <a:avLst/>
          </a:prstGeom>
          <a:noFill/>
          <a:ln>
            <a:noFill/>
          </a:ln>
        </p:spPr>
        <p:txBody>
          <a:bodyPr anchor="ctr"/>
          <a:p>
            <a:pPr algn="ctr">
              <a:lnSpc>
                <a:spcPct val="100000"/>
              </a:lnSpc>
            </a:pPr>
            <a:r>
              <a:rPr b="0" lang="de-DE" sz="2800" spc="-1" strike="noStrike">
                <a:solidFill>
                  <a:srgbClr val="000000"/>
                </a:solidFill>
                <a:latin typeface="Arial"/>
                <a:ea typeface="Arial"/>
              </a:rPr>
              <a:t>Filmausschnitt   ///   Triff die 1000</a:t>
            </a:r>
            <a:endParaRPr b="0" lang="de-DE" sz="2800" spc="-1" strike="noStrike">
              <a:solidFill>
                <a:srgbClr val="000000"/>
              </a:solidFill>
              <a:latin typeface="Arial"/>
            </a:endParaRPr>
          </a:p>
        </p:txBody>
      </p:sp>
      <p:sp>
        <p:nvSpPr>
          <p:cNvPr id="106" name="TextShape 2"/>
          <p:cNvSpPr txBox="1"/>
          <p:nvPr/>
        </p:nvSpPr>
        <p:spPr>
          <a:xfrm>
            <a:off x="914400" y="1066680"/>
            <a:ext cx="7772040" cy="5105160"/>
          </a:xfrm>
          <a:prstGeom prst="rect">
            <a:avLst/>
          </a:prstGeom>
          <a:noFill/>
          <a:ln>
            <a:noFill/>
          </a:ln>
        </p:spPr>
        <p:txBody>
          <a:bodyPr/>
          <a:p>
            <a:pPr>
              <a:lnSpc>
                <a:spcPct val="100000"/>
              </a:lnSpc>
              <a:spcBef>
                <a:spcPts val="400"/>
              </a:spcBef>
            </a:pPr>
            <a:r>
              <a:rPr b="0" lang="de-DE" sz="2000" spc="-1" strike="noStrike">
                <a:solidFill>
                  <a:srgbClr val="000000"/>
                </a:solidFill>
                <a:latin typeface="Arial"/>
                <a:ea typeface="Arial"/>
              </a:rPr>
              <a:t>Der folgende Filmausschnitt stammt aus einer Unterrichtsstunde zum Aufgabenformat „Triff die 1000“ in einem </a:t>
            </a:r>
            <a:r>
              <a:rPr b="1" lang="de-DE" sz="2000" spc="-1" strike="noStrike">
                <a:solidFill>
                  <a:srgbClr val="000000"/>
                </a:solidFill>
                <a:latin typeface="Arial"/>
                <a:ea typeface="Arial"/>
              </a:rPr>
              <a:t>3. Schuljahr</a:t>
            </a:r>
            <a:r>
              <a:rPr b="0" lang="de-DE" sz="2000" spc="-1" strike="noStrike">
                <a:solidFill>
                  <a:srgbClr val="000000"/>
                </a:solidFill>
                <a:latin typeface="Arial"/>
                <a:ea typeface="Arial"/>
              </a:rPr>
              <a:t>.</a:t>
            </a:r>
            <a:endParaRPr b="0" lang="de-DE" sz="2000" spc="-1" strike="noStrike">
              <a:latin typeface="Arial"/>
            </a:endParaRPr>
          </a:p>
          <a:p>
            <a:pPr>
              <a:lnSpc>
                <a:spcPct val="100000"/>
              </a:lnSpc>
              <a:spcBef>
                <a:spcPts val="479"/>
              </a:spcBef>
            </a:pPr>
            <a:endParaRPr b="0" lang="de-DE" sz="2000" spc="-1" strike="noStrike">
              <a:latin typeface="Arial"/>
            </a:endParaRPr>
          </a:p>
          <a:p>
            <a:pPr>
              <a:lnSpc>
                <a:spcPct val="100000"/>
              </a:lnSpc>
              <a:spcBef>
                <a:spcPts val="400"/>
              </a:spcBef>
            </a:pPr>
            <a:r>
              <a:rPr b="0" lang="de-DE" sz="2000" spc="-1" strike="noStrike">
                <a:solidFill>
                  <a:srgbClr val="000000"/>
                </a:solidFill>
                <a:latin typeface="Arial"/>
                <a:ea typeface="Arial"/>
              </a:rPr>
              <a:t>Der Arbeitsauftrag für diese Stunde lautete:</a:t>
            </a:r>
            <a:br/>
            <a:r>
              <a:rPr b="0" lang="de-DE" sz="2000" spc="-1" strike="noStrike">
                <a:solidFill>
                  <a:srgbClr val="000000"/>
                </a:solidFill>
                <a:latin typeface="Arial"/>
                <a:ea typeface="Arial"/>
              </a:rPr>
              <a:t>Finde möglichst schlau Additionsaufgaben</a:t>
            </a:r>
            <a:br/>
            <a:r>
              <a:rPr b="0" lang="de-DE" sz="2000" spc="-1" strike="noStrike">
                <a:solidFill>
                  <a:srgbClr val="000000"/>
                </a:solidFill>
                <a:latin typeface="Arial"/>
                <a:ea typeface="Arial"/>
              </a:rPr>
              <a:t>mit der Summe 1000 (</a:t>
            </a:r>
            <a:r>
              <a:rPr b="1" lang="de-DE" sz="2000" spc="-1" strike="noStrike">
                <a:solidFill>
                  <a:srgbClr val="000000"/>
                </a:solidFill>
                <a:latin typeface="Arial"/>
                <a:ea typeface="Arial"/>
              </a:rPr>
              <a:t>zwei Summanden</a:t>
            </a:r>
            <a:r>
              <a:rPr b="0" lang="de-DE" sz="2000" spc="-1" strike="noStrike">
                <a:solidFill>
                  <a:srgbClr val="000000"/>
                </a:solidFill>
                <a:latin typeface="Arial"/>
                <a:ea typeface="Arial"/>
              </a:rPr>
              <a:t>)!</a:t>
            </a:r>
            <a:endParaRPr b="0" lang="de-DE" sz="2000" spc="-1" strike="noStrike">
              <a:latin typeface="Arial"/>
            </a:endParaRPr>
          </a:p>
          <a:p>
            <a:pPr>
              <a:lnSpc>
                <a:spcPct val="100000"/>
              </a:lnSpc>
              <a:spcBef>
                <a:spcPts val="479"/>
              </a:spcBef>
            </a:pPr>
            <a:endParaRPr b="0" lang="de-DE" sz="2000" spc="-1" strike="noStrike">
              <a:latin typeface="Arial"/>
            </a:endParaRPr>
          </a:p>
          <a:p>
            <a:pPr>
              <a:lnSpc>
                <a:spcPct val="100000"/>
              </a:lnSpc>
              <a:spcBef>
                <a:spcPts val="400"/>
              </a:spcBef>
            </a:pPr>
            <a:r>
              <a:rPr b="0" lang="de-DE" sz="2000" spc="-1" strike="noStrike">
                <a:solidFill>
                  <a:srgbClr val="000000"/>
                </a:solidFill>
                <a:latin typeface="Arial"/>
                <a:ea typeface="Arial"/>
              </a:rPr>
              <a:t>Als weiterführendes Differenzierungsangebot</a:t>
            </a:r>
            <a:br/>
            <a:r>
              <a:rPr b="0" lang="de-DE" sz="2000" spc="-1" strike="noStrike">
                <a:solidFill>
                  <a:srgbClr val="000000"/>
                </a:solidFill>
                <a:latin typeface="Arial"/>
                <a:ea typeface="Arial"/>
              </a:rPr>
              <a:t>wurde die Aufgabe angeboten, zu überprüfen,</a:t>
            </a:r>
            <a:br/>
            <a:r>
              <a:rPr b="0" lang="de-DE" sz="2000" spc="-1" strike="noStrike">
                <a:solidFill>
                  <a:srgbClr val="000000"/>
                </a:solidFill>
                <a:latin typeface="Arial"/>
                <a:ea typeface="Arial"/>
              </a:rPr>
              <a:t>ob die Summe 1000 auch mit </a:t>
            </a:r>
            <a:r>
              <a:rPr b="1" lang="de-DE" sz="2000" spc="-1" strike="noStrike">
                <a:solidFill>
                  <a:srgbClr val="000000"/>
                </a:solidFill>
                <a:latin typeface="Arial"/>
                <a:ea typeface="Arial"/>
              </a:rPr>
              <a:t>drei Summanden</a:t>
            </a:r>
            <a:br/>
            <a:r>
              <a:rPr b="0" lang="de-DE" sz="2000" spc="-1" strike="noStrike">
                <a:solidFill>
                  <a:srgbClr val="000000"/>
                </a:solidFill>
                <a:latin typeface="Arial"/>
                <a:ea typeface="Arial"/>
              </a:rPr>
              <a:t>darstellbar ist.</a:t>
            </a:r>
            <a:endParaRPr b="0" lang="de-DE" sz="2000" spc="-1" strike="noStrike">
              <a:latin typeface="Arial"/>
            </a:endParaRPr>
          </a:p>
          <a:p>
            <a:pPr>
              <a:lnSpc>
                <a:spcPct val="100000"/>
              </a:lnSpc>
              <a:spcBef>
                <a:spcPts val="400"/>
              </a:spcBef>
            </a:pPr>
            <a:r>
              <a:rPr b="0" lang="de-DE" sz="2000" spc="-1" strike="noStrike">
                <a:solidFill>
                  <a:srgbClr val="000000"/>
                </a:solidFill>
                <a:latin typeface="Arial"/>
                <a:ea typeface="Arial"/>
              </a:rPr>
              <a:t>In der im Filmausschnitt zu sehenden Situation</a:t>
            </a:r>
            <a:br/>
            <a:r>
              <a:rPr b="0" lang="de-DE" sz="2000" spc="-1" strike="noStrike">
                <a:solidFill>
                  <a:srgbClr val="000000"/>
                </a:solidFill>
                <a:latin typeface="Arial"/>
                <a:ea typeface="Arial"/>
              </a:rPr>
              <a:t>tauscht sich eine Gruppe </a:t>
            </a:r>
            <a:r>
              <a:rPr b="1" lang="de-DE" sz="2000" spc="-1" strike="noStrike">
                <a:solidFill>
                  <a:srgbClr val="000000"/>
                </a:solidFill>
                <a:latin typeface="Arial"/>
                <a:ea typeface="Arial"/>
              </a:rPr>
              <a:t>leistungsstarker SuS</a:t>
            </a:r>
            <a:br/>
            <a:r>
              <a:rPr b="0" lang="de-DE" sz="2000" spc="-1" strike="noStrike">
                <a:solidFill>
                  <a:srgbClr val="000000"/>
                </a:solidFill>
                <a:latin typeface="Arial"/>
                <a:ea typeface="Arial"/>
              </a:rPr>
              <a:t>über diese Frage aus (jedes der Kinder hatte </a:t>
            </a:r>
            <a:br/>
            <a:r>
              <a:rPr b="0" lang="de-DE" sz="2000" spc="-1" strike="noStrike">
                <a:solidFill>
                  <a:srgbClr val="000000"/>
                </a:solidFill>
                <a:latin typeface="Arial"/>
                <a:ea typeface="Arial"/>
              </a:rPr>
              <a:t>sich </a:t>
            </a:r>
            <a:r>
              <a:rPr b="1" lang="de-DE" sz="2000" spc="-1" strike="noStrike">
                <a:solidFill>
                  <a:srgbClr val="000000"/>
                </a:solidFill>
                <a:latin typeface="Arial"/>
                <a:ea typeface="Arial"/>
              </a:rPr>
              <a:t>vorab alleine </a:t>
            </a:r>
            <a:r>
              <a:rPr b="0" lang="de-DE" sz="2000" spc="-1" strike="noStrike">
                <a:solidFill>
                  <a:srgbClr val="000000"/>
                </a:solidFill>
                <a:latin typeface="Arial"/>
                <a:ea typeface="Arial"/>
              </a:rPr>
              <a:t>mit der Frage beschäftigt).</a:t>
            </a:r>
            <a:endParaRPr b="0" lang="de-DE" sz="2000" spc="-1" strike="noStrike">
              <a:latin typeface="Arial"/>
            </a:endParaRPr>
          </a:p>
        </p:txBody>
      </p:sp>
      <p:sp>
        <p:nvSpPr>
          <p:cNvPr id="107" name="TextShape 3"/>
          <p:cNvSpPr txBox="1"/>
          <p:nvPr/>
        </p:nvSpPr>
        <p:spPr>
          <a:xfrm>
            <a:off x="6588000" y="6381720"/>
            <a:ext cx="2098440" cy="475920"/>
          </a:xfrm>
          <a:prstGeom prst="rect">
            <a:avLst/>
          </a:prstGeom>
          <a:noFill/>
          <a:ln w="9360">
            <a:noFill/>
          </a:ln>
        </p:spPr>
        <p:txBody>
          <a:bodyPr/>
          <a:p>
            <a:pPr algn="r">
              <a:lnSpc>
                <a:spcPct val="100000"/>
              </a:lnSpc>
            </a:pPr>
            <a:fld id="{1404DE7E-B8B4-4D45-B06B-DE8E2E50FB15}" type="slidenum">
              <a:rPr b="0" lang="de-DE" sz="1400" spc="-1" strike="noStrike">
                <a:solidFill>
                  <a:srgbClr val="000000"/>
                </a:solidFill>
                <a:latin typeface="Arial"/>
              </a:rPr>
              <a:t>&lt;Foliennummer&gt;</a:t>
            </a:fld>
            <a:endParaRPr b="0" lang="de-DE" sz="1400" spc="-1" strike="noStrike">
              <a:latin typeface="Times New Roman"/>
            </a:endParaRPr>
          </a:p>
        </p:txBody>
      </p:sp>
      <p:sp>
        <p:nvSpPr>
          <p:cNvPr id="108" name="TextShape 4"/>
          <p:cNvSpPr txBox="1"/>
          <p:nvPr/>
        </p:nvSpPr>
        <p:spPr>
          <a:xfrm>
            <a:off x="2340000" y="6381720"/>
            <a:ext cx="4463640" cy="475920"/>
          </a:xfrm>
          <a:prstGeom prst="rect">
            <a:avLst/>
          </a:prstGeom>
          <a:noFill/>
          <a:ln w="9360">
            <a:noFill/>
          </a:ln>
        </p:spPr>
        <p:txBody>
          <a:bodyPr/>
          <a:p>
            <a:pPr algn="ctr">
              <a:lnSpc>
                <a:spcPct val="100000"/>
              </a:lnSpc>
            </a:pPr>
            <a:r>
              <a:rPr b="0" lang="de-DE" sz="900" spc="-1" strike="noStrike">
                <a:solidFill>
                  <a:srgbClr val="000000"/>
                </a:solidFill>
                <a:latin typeface="Arial"/>
              </a:rPr>
              <a:t>November 2013 © PIK AS  (http://www.pikas.uni-dortmund.de/)</a:t>
            </a:r>
            <a:endParaRPr b="0" lang="de-DE" sz="900" spc="-1" strike="noStrike">
              <a:latin typeface="Times New Roman"/>
            </a:endParaRPr>
          </a:p>
        </p:txBody>
      </p:sp>
      <p:pic>
        <p:nvPicPr>
          <p:cNvPr id="109" name="Picture 2" descr=""/>
          <p:cNvPicPr/>
          <p:nvPr/>
        </p:nvPicPr>
        <p:blipFill>
          <a:blip r:embed="rId1"/>
          <a:stretch/>
        </p:blipFill>
        <p:spPr>
          <a:xfrm>
            <a:off x="6804360" y="1897200"/>
            <a:ext cx="1763640" cy="1821600"/>
          </a:xfrm>
          <a:prstGeom prst="rect">
            <a:avLst/>
          </a:prstGeom>
          <a:ln>
            <a:noFill/>
          </a:ln>
        </p:spPr>
      </p:pic>
      <p:pic>
        <p:nvPicPr>
          <p:cNvPr id="110" name="Picture 3" descr=""/>
          <p:cNvPicPr/>
          <p:nvPr/>
        </p:nvPicPr>
        <p:blipFill>
          <a:blip r:embed="rId2"/>
          <a:stretch/>
        </p:blipFill>
        <p:spPr>
          <a:xfrm>
            <a:off x="6807960" y="3923280"/>
            <a:ext cx="1763640" cy="2169720"/>
          </a:xfrm>
          <a:prstGeom prst="rect">
            <a:avLst/>
          </a:prstGeom>
          <a:ln>
            <a:noFill/>
          </a:ln>
        </p:spPr>
      </p:pic>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CustomShape 1"/>
          <p:cNvSpPr/>
          <p:nvPr/>
        </p:nvSpPr>
        <p:spPr>
          <a:xfrm>
            <a:off x="914400" y="152280"/>
            <a:ext cx="7771680" cy="60876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de-DE" sz="2800" spc="-1" strike="noStrike">
                <a:solidFill>
                  <a:srgbClr val="000000"/>
                </a:solidFill>
                <a:latin typeface="Arial"/>
                <a:ea typeface="Arial"/>
              </a:rPr>
              <a:t>Filmausschnitt   ///   Multiplikation</a:t>
            </a:r>
            <a:endParaRPr b="0" lang="de-DE" sz="2800" spc="-1" strike="noStrike">
              <a:latin typeface="Arial"/>
            </a:endParaRPr>
          </a:p>
        </p:txBody>
      </p:sp>
      <p:sp>
        <p:nvSpPr>
          <p:cNvPr id="112" name="CustomShape 2"/>
          <p:cNvSpPr/>
          <p:nvPr/>
        </p:nvSpPr>
        <p:spPr>
          <a:xfrm>
            <a:off x="914400" y="1066680"/>
            <a:ext cx="7771680" cy="5104800"/>
          </a:xfrm>
          <a:prstGeom prst="rect">
            <a:avLst/>
          </a:prstGeom>
          <a:noFill/>
          <a:ln>
            <a:noFill/>
          </a:ln>
        </p:spPr>
        <p:style>
          <a:lnRef idx="0"/>
          <a:fillRef idx="0"/>
          <a:effectRef idx="0"/>
          <a:fontRef idx="minor"/>
        </p:style>
        <p:txBody>
          <a:bodyPr lIns="90000" rIns="90000" tIns="45000" bIns="45000"/>
          <a:p>
            <a:pPr>
              <a:lnSpc>
                <a:spcPct val="100000"/>
              </a:lnSpc>
              <a:spcBef>
                <a:spcPts val="439"/>
              </a:spcBef>
            </a:pPr>
            <a:endParaRPr b="0" lang="de-DE" sz="1800" spc="-1" strike="noStrike">
              <a:latin typeface="Arial"/>
            </a:endParaRPr>
          </a:p>
          <a:p>
            <a:pPr>
              <a:lnSpc>
                <a:spcPct val="100000"/>
              </a:lnSpc>
              <a:spcBef>
                <a:spcPts val="439"/>
              </a:spcBef>
            </a:pPr>
            <a:endParaRPr b="0" lang="de-DE" sz="1800" spc="-1" strike="noStrike">
              <a:latin typeface="Arial"/>
            </a:endParaRPr>
          </a:p>
          <a:p>
            <a:pPr>
              <a:lnSpc>
                <a:spcPct val="100000"/>
              </a:lnSpc>
              <a:spcBef>
                <a:spcPts val="439"/>
              </a:spcBef>
            </a:pPr>
            <a:endParaRPr b="0" lang="de-DE" sz="1800" spc="-1" strike="noStrike">
              <a:latin typeface="Arial"/>
            </a:endParaRPr>
          </a:p>
        </p:txBody>
      </p:sp>
      <p:sp>
        <p:nvSpPr>
          <p:cNvPr id="113" name="CustomShape 3"/>
          <p:cNvSpPr/>
          <p:nvPr/>
        </p:nvSpPr>
        <p:spPr>
          <a:xfrm>
            <a:off x="6588000" y="6381720"/>
            <a:ext cx="2098080" cy="475560"/>
          </a:xfrm>
          <a:prstGeom prst="rect">
            <a:avLst/>
          </a:prstGeom>
          <a:noFill/>
          <a:ln w="9360">
            <a:noFill/>
          </a:ln>
        </p:spPr>
        <p:style>
          <a:lnRef idx="0"/>
          <a:fillRef idx="0"/>
          <a:effectRef idx="0"/>
          <a:fontRef idx="minor"/>
        </p:style>
        <p:txBody>
          <a:bodyPr lIns="90000" rIns="90000" tIns="45000" bIns="45000"/>
          <a:p>
            <a:pPr algn="r">
              <a:lnSpc>
                <a:spcPct val="100000"/>
              </a:lnSpc>
            </a:pPr>
            <a:fld id="{5ED26A83-6D93-4696-A57B-667A34B50842}" type="slidenum">
              <a:rPr b="0" lang="de-DE" sz="1400" spc="-1" strike="noStrike">
                <a:solidFill>
                  <a:srgbClr val="000000"/>
                </a:solidFill>
                <a:latin typeface="Arial"/>
              </a:rPr>
              <a:t>&lt;Foliennummer&gt;</a:t>
            </a:fld>
            <a:endParaRPr b="0" lang="de-DE" sz="1400" spc="-1" strike="noStrike">
              <a:latin typeface="Arial"/>
            </a:endParaRPr>
          </a:p>
        </p:txBody>
      </p:sp>
      <p:sp>
        <p:nvSpPr>
          <p:cNvPr id="114" name="CustomShape 4"/>
          <p:cNvSpPr/>
          <p:nvPr/>
        </p:nvSpPr>
        <p:spPr>
          <a:xfrm>
            <a:off x="2340000" y="6381720"/>
            <a:ext cx="4463280" cy="475560"/>
          </a:xfrm>
          <a:prstGeom prst="rect">
            <a:avLst/>
          </a:prstGeom>
          <a:noFill/>
          <a:ln w="9360">
            <a:noFill/>
          </a:ln>
        </p:spPr>
        <p:style>
          <a:lnRef idx="0"/>
          <a:fillRef idx="0"/>
          <a:effectRef idx="0"/>
          <a:fontRef idx="minor"/>
        </p:style>
        <p:txBody>
          <a:bodyPr lIns="90000" rIns="90000" tIns="45000" bIns="45000"/>
          <a:p>
            <a:pPr algn="ctr">
              <a:lnSpc>
                <a:spcPct val="100000"/>
              </a:lnSpc>
            </a:pPr>
            <a:r>
              <a:rPr b="0" lang="de-DE" sz="900" spc="-1" strike="noStrike">
                <a:solidFill>
                  <a:srgbClr val="000000"/>
                </a:solidFill>
                <a:latin typeface="Arial"/>
              </a:rPr>
              <a:t>November 2013 © PIK AS  (http://www.pikas.uni-dortmund.de/)</a:t>
            </a:r>
            <a:endParaRPr b="0" lang="de-DE" sz="900" spc="-1" strike="noStrike">
              <a:latin typeface="Arial"/>
            </a:endParaRPr>
          </a:p>
        </p:txBody>
      </p:sp>
      <p:sp>
        <p:nvSpPr>
          <p:cNvPr id="115" name="CustomShape 5"/>
          <p:cNvSpPr/>
          <p:nvPr/>
        </p:nvSpPr>
        <p:spPr>
          <a:xfrm>
            <a:off x="1080000" y="2808000"/>
            <a:ext cx="7094880" cy="714960"/>
          </a:xfrm>
          <a:prstGeom prst="rect">
            <a:avLst/>
          </a:prstGeom>
          <a:noFill/>
          <a:ln>
            <a:noFill/>
          </a:ln>
        </p:spPr>
        <p:style>
          <a:lnRef idx="0"/>
          <a:fillRef idx="0"/>
          <a:effectRef idx="0"/>
          <a:fontRef idx="minor"/>
        </p:style>
        <p:txBody>
          <a:bodyPr lIns="90000" rIns="90000" tIns="45000" bIns="45000"/>
          <a:p>
            <a:pPr>
              <a:lnSpc>
                <a:spcPct val="100000"/>
              </a:lnSpc>
            </a:pPr>
            <a:r>
              <a:rPr b="0" lang="de-DE" sz="2200" spc="-1" strike="noStrike">
                <a:latin typeface="Arial"/>
              </a:rPr>
              <a:t>Das Video finden Sie im Materialordner des </a:t>
            </a:r>
            <a:endParaRPr b="0" lang="de-DE" sz="2200" spc="-1" strike="noStrike">
              <a:latin typeface="Arial"/>
            </a:endParaRPr>
          </a:p>
          <a:p>
            <a:pPr>
              <a:lnSpc>
                <a:spcPct val="100000"/>
              </a:lnSpc>
            </a:pPr>
            <a:r>
              <a:rPr b="0" lang="de-DE" sz="2200" spc="-1" strike="noStrike">
                <a:latin typeface="Arial"/>
              </a:rPr>
              <a:t>Fortbildungsmaterials 8.4 Impulse und Rückmeldungen.</a:t>
            </a:r>
            <a:endParaRPr b="0" lang="de-DE" sz="2200" spc="-1" strike="noStrike">
              <a:latin typeface="Arial"/>
            </a:endParaRPr>
          </a:p>
        </p:txBody>
      </p:sp>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TextShape 1"/>
          <p:cNvSpPr txBox="1"/>
          <p:nvPr/>
        </p:nvSpPr>
        <p:spPr>
          <a:xfrm>
            <a:off x="914400" y="152280"/>
            <a:ext cx="7772040" cy="609120"/>
          </a:xfrm>
          <a:prstGeom prst="rect">
            <a:avLst/>
          </a:prstGeom>
          <a:noFill/>
          <a:ln>
            <a:noFill/>
          </a:ln>
        </p:spPr>
        <p:txBody>
          <a:bodyPr anchor="ctr"/>
          <a:p>
            <a:pPr algn="ctr">
              <a:lnSpc>
                <a:spcPct val="100000"/>
              </a:lnSpc>
            </a:pPr>
            <a:r>
              <a:rPr b="0" lang="de-DE" sz="2800" spc="-1" strike="noStrike">
                <a:solidFill>
                  <a:srgbClr val="000000"/>
                </a:solidFill>
                <a:latin typeface="Arial"/>
                <a:ea typeface="Arial"/>
              </a:rPr>
              <a:t>Filmausschnitt   ///   Triff die 1000</a:t>
            </a:r>
            <a:endParaRPr b="0" lang="de-DE" sz="2800" spc="-1" strike="noStrike">
              <a:solidFill>
                <a:srgbClr val="000000"/>
              </a:solidFill>
              <a:latin typeface="Arial"/>
            </a:endParaRPr>
          </a:p>
        </p:txBody>
      </p:sp>
      <p:sp>
        <p:nvSpPr>
          <p:cNvPr id="117" name="TextShape 2"/>
          <p:cNvSpPr txBox="1"/>
          <p:nvPr/>
        </p:nvSpPr>
        <p:spPr>
          <a:xfrm>
            <a:off x="6588000" y="6381720"/>
            <a:ext cx="2098440" cy="475920"/>
          </a:xfrm>
          <a:prstGeom prst="rect">
            <a:avLst/>
          </a:prstGeom>
          <a:noFill/>
          <a:ln w="9360">
            <a:noFill/>
          </a:ln>
        </p:spPr>
        <p:txBody>
          <a:bodyPr/>
          <a:p>
            <a:pPr algn="r">
              <a:lnSpc>
                <a:spcPct val="100000"/>
              </a:lnSpc>
            </a:pPr>
            <a:fld id="{C483AC7E-10CB-4B83-82DC-715D428C8723}" type="slidenum">
              <a:rPr b="0" lang="de-DE" sz="1400" spc="-1" strike="noStrike">
                <a:solidFill>
                  <a:srgbClr val="000000"/>
                </a:solidFill>
                <a:latin typeface="Arial"/>
              </a:rPr>
              <a:t>&lt;Foliennummer&gt;</a:t>
            </a:fld>
            <a:endParaRPr b="0" lang="de-DE" sz="1400" spc="-1" strike="noStrike">
              <a:latin typeface="Times New Roman"/>
            </a:endParaRPr>
          </a:p>
        </p:txBody>
      </p:sp>
      <p:pic>
        <p:nvPicPr>
          <p:cNvPr id="118" name="Picture 2" descr=""/>
          <p:cNvPicPr/>
          <p:nvPr/>
        </p:nvPicPr>
        <p:blipFill>
          <a:blip r:embed="rId1"/>
          <a:srcRect l="12388" t="12336" r="12461" b="12570"/>
          <a:stretch/>
        </p:blipFill>
        <p:spPr>
          <a:xfrm>
            <a:off x="0" y="856800"/>
            <a:ext cx="9152280" cy="5144040"/>
          </a:xfrm>
          <a:prstGeom prst="rect">
            <a:avLst/>
          </a:prstGeom>
          <a:ln>
            <a:noFill/>
          </a:ln>
        </p:spPr>
      </p:pic>
      <p:sp>
        <p:nvSpPr>
          <p:cNvPr id="119" name="CustomShape 3"/>
          <p:cNvSpPr/>
          <p:nvPr/>
        </p:nvSpPr>
        <p:spPr>
          <a:xfrm>
            <a:off x="6012000" y="4077000"/>
            <a:ext cx="2880000" cy="1800000"/>
          </a:xfrm>
          <a:prstGeom prst="cloudCallout">
            <a:avLst>
              <a:gd name="adj1" fmla="val -49438"/>
              <a:gd name="adj2" fmla="val -63308"/>
            </a:avLst>
          </a:prstGeom>
          <a:ln>
            <a:round/>
          </a:ln>
        </p:spPr>
        <p:style>
          <a:lnRef idx="2">
            <a:schemeClr val="accent3">
              <a:shade val="50000"/>
            </a:schemeClr>
          </a:lnRef>
          <a:fillRef idx="1">
            <a:schemeClr val="accent3"/>
          </a:fillRef>
          <a:effectRef idx="0">
            <a:schemeClr val="accent3"/>
          </a:effectRef>
          <a:fontRef idx="minor"/>
        </p:style>
        <p:txBody>
          <a:bodyPr lIns="0" rIns="0" tIns="45000" bIns="45000" anchor="ctr"/>
          <a:p>
            <a:pPr algn="ctr">
              <a:lnSpc>
                <a:spcPct val="100000"/>
              </a:lnSpc>
            </a:pPr>
            <a:r>
              <a:rPr b="0" lang="de-DE" sz="6600" spc="-1" strike="noStrike">
                <a:solidFill>
                  <a:srgbClr val="84b819"/>
                </a:solidFill>
                <a:latin typeface="Arial"/>
              </a:rPr>
              <a:t>?</a:t>
            </a:r>
            <a:endParaRPr b="0" lang="de-DE" sz="6600" spc="-1" strike="noStrike">
              <a:latin typeface="Arial"/>
            </a:endParaRPr>
          </a:p>
        </p:txBody>
      </p:sp>
      <p:sp>
        <p:nvSpPr>
          <p:cNvPr id="120" name="TextShape 4"/>
          <p:cNvSpPr txBox="1"/>
          <p:nvPr/>
        </p:nvSpPr>
        <p:spPr>
          <a:xfrm>
            <a:off x="2340000" y="6381720"/>
            <a:ext cx="4463640" cy="475920"/>
          </a:xfrm>
          <a:prstGeom prst="rect">
            <a:avLst/>
          </a:prstGeom>
          <a:noFill/>
          <a:ln w="9360">
            <a:noFill/>
          </a:ln>
        </p:spPr>
        <p:txBody>
          <a:bodyPr/>
          <a:p>
            <a:pPr algn="ctr">
              <a:lnSpc>
                <a:spcPct val="100000"/>
              </a:lnSpc>
            </a:pPr>
            <a:r>
              <a:rPr b="0" lang="de-DE" sz="900" spc="-1" strike="noStrike">
                <a:solidFill>
                  <a:srgbClr val="000000"/>
                </a:solidFill>
                <a:latin typeface="Arial"/>
              </a:rPr>
              <a:t>November 2013 © PIK AS  (http://www.pikas.uni-dortmund.de/)</a:t>
            </a:r>
            <a:endParaRPr b="0" lang="de-DE" sz="900" spc="-1" strike="noStrike">
              <a:latin typeface="Times New Roman"/>
            </a:endParaRPr>
          </a:p>
        </p:txBody>
      </p:sp>
    </p:spTree>
  </p:cSld>
  <p:timing>
    <p:tnLst>
      <p:par>
        <p:cTn id="9" dur="indefinite" restart="never" nodeType="tmRoot">
          <p:childTnLst>
            <p:seq>
              <p:cTn id="10" dur="indefinite" nodeType="mainSeq">
                <p:childTnLst>
                  <p:par>
                    <p:cTn id="11" fill="hold">
                      <p:stCondLst>
                        <p:cond delay="0"/>
                      </p:stCondLst>
                      <p:childTnLst>
                        <p:par>
                          <p:cTn id="12" fill="hold">
                            <p:stCondLst>
                              <p:cond delay="0"/>
                            </p:stCondLst>
                            <p:childTnLst>
                              <p:par>
                                <p:cTn id="13" nodeType="afterEffect" fill="hold" presetClass="entr" presetID="10">
                                  <p:stCondLst>
                                    <p:cond delay="1000"/>
                                  </p:stCondLst>
                                  <p:childTnLst>
                                    <p:set>
                                      <p:cBhvr>
                                        <p:cTn id="14" dur="1" fill="hold">
                                          <p:stCondLst>
                                            <p:cond delay="0"/>
                                          </p:stCondLst>
                                        </p:cTn>
                                        <p:tgtEl>
                                          <p:spTgt spid="119"/>
                                        </p:tgtEl>
                                        <p:attrNameLst>
                                          <p:attrName>style.visibility</p:attrName>
                                        </p:attrNameLst>
                                      </p:cBhvr>
                                      <p:to>
                                        <p:strVal val="visible"/>
                                      </p:to>
                                    </p:set>
                                    <p:animEffect filter="fade" transition="in">
                                      <p:cBhvr additive="repl">
                                        <p:cTn id="15" dur="1000"/>
                                        <p:tgtEl>
                                          <p:spTgt spid="1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TextShape 1"/>
          <p:cNvSpPr txBox="1"/>
          <p:nvPr/>
        </p:nvSpPr>
        <p:spPr>
          <a:xfrm>
            <a:off x="914400" y="152280"/>
            <a:ext cx="7772040" cy="609120"/>
          </a:xfrm>
          <a:prstGeom prst="rect">
            <a:avLst/>
          </a:prstGeom>
          <a:noFill/>
          <a:ln>
            <a:noFill/>
          </a:ln>
        </p:spPr>
        <p:txBody>
          <a:bodyPr anchor="ctr"/>
          <a:p>
            <a:pPr algn="ctr">
              <a:lnSpc>
                <a:spcPct val="100000"/>
              </a:lnSpc>
            </a:pPr>
            <a:r>
              <a:rPr b="0" lang="de-DE" sz="2800" spc="-1" strike="noStrike">
                <a:solidFill>
                  <a:srgbClr val="000000"/>
                </a:solidFill>
                <a:latin typeface="Arial"/>
                <a:ea typeface="Arial"/>
              </a:rPr>
              <a:t>Filmausschnitt   ///   Triff die 1000</a:t>
            </a:r>
            <a:endParaRPr b="0" lang="de-DE" sz="2800" spc="-1" strike="noStrike">
              <a:solidFill>
                <a:srgbClr val="000000"/>
              </a:solidFill>
              <a:latin typeface="Arial"/>
            </a:endParaRPr>
          </a:p>
        </p:txBody>
      </p:sp>
      <p:sp>
        <p:nvSpPr>
          <p:cNvPr id="122" name="TextShape 2"/>
          <p:cNvSpPr txBox="1"/>
          <p:nvPr/>
        </p:nvSpPr>
        <p:spPr>
          <a:xfrm>
            <a:off x="914400" y="1066680"/>
            <a:ext cx="7772040" cy="5105160"/>
          </a:xfrm>
          <a:prstGeom prst="rect">
            <a:avLst/>
          </a:prstGeom>
          <a:noFill/>
          <a:ln>
            <a:noFill/>
          </a:ln>
        </p:spPr>
        <p:txBody>
          <a:bodyPr/>
          <a:p>
            <a:pPr>
              <a:lnSpc>
                <a:spcPct val="100000"/>
              </a:lnSpc>
              <a:spcBef>
                <a:spcPts val="400"/>
              </a:spcBef>
            </a:pPr>
            <a:endParaRPr b="0" lang="de-DE" sz="3200" spc="-1" strike="noStrike">
              <a:latin typeface="Arial"/>
            </a:endParaRPr>
          </a:p>
          <a:p>
            <a:pPr>
              <a:lnSpc>
                <a:spcPct val="100000"/>
              </a:lnSpc>
              <a:spcBef>
                <a:spcPts val="400"/>
              </a:spcBef>
            </a:pPr>
            <a:endParaRPr b="0" lang="de-DE" sz="3200" spc="-1" strike="noStrike">
              <a:latin typeface="Arial"/>
            </a:endParaRPr>
          </a:p>
          <a:p>
            <a:pPr>
              <a:lnSpc>
                <a:spcPct val="100000"/>
              </a:lnSpc>
              <a:spcBef>
                <a:spcPts val="400"/>
              </a:spcBef>
            </a:pPr>
            <a:endParaRPr b="0" lang="de-DE" sz="3200" spc="-1" strike="noStrike">
              <a:latin typeface="Arial"/>
            </a:endParaRPr>
          </a:p>
        </p:txBody>
      </p:sp>
      <p:sp>
        <p:nvSpPr>
          <p:cNvPr id="123" name="TextShape 3"/>
          <p:cNvSpPr txBox="1"/>
          <p:nvPr/>
        </p:nvSpPr>
        <p:spPr>
          <a:xfrm>
            <a:off x="6588000" y="6381720"/>
            <a:ext cx="2098440" cy="475920"/>
          </a:xfrm>
          <a:prstGeom prst="rect">
            <a:avLst/>
          </a:prstGeom>
          <a:noFill/>
          <a:ln w="9360">
            <a:noFill/>
          </a:ln>
        </p:spPr>
        <p:txBody>
          <a:bodyPr/>
          <a:p>
            <a:pPr algn="r">
              <a:lnSpc>
                <a:spcPct val="100000"/>
              </a:lnSpc>
            </a:pPr>
            <a:fld id="{9A9C9E09-E7A9-4299-97F7-A447EF373B4B}" type="slidenum">
              <a:rPr b="0" lang="de-DE" sz="1400" spc="-1" strike="noStrike">
                <a:solidFill>
                  <a:srgbClr val="000000"/>
                </a:solidFill>
                <a:latin typeface="Arial"/>
              </a:rPr>
              <a:t>&lt;Foliennummer&gt;</a:t>
            </a:fld>
            <a:endParaRPr b="0" lang="de-DE" sz="1400" spc="-1" strike="noStrike">
              <a:latin typeface="Times New Roman"/>
            </a:endParaRPr>
          </a:p>
        </p:txBody>
      </p:sp>
      <p:sp>
        <p:nvSpPr>
          <p:cNvPr id="124" name="CustomShape 4"/>
          <p:cNvSpPr/>
          <p:nvPr/>
        </p:nvSpPr>
        <p:spPr>
          <a:xfrm>
            <a:off x="971640" y="3848400"/>
            <a:ext cx="3312000" cy="2160000"/>
          </a:xfrm>
          <a:prstGeom prst="cloudCallout">
            <a:avLst>
              <a:gd name="adj1" fmla="val 50751"/>
              <a:gd name="adj2" fmla="val -52715"/>
            </a:avLst>
          </a:prstGeom>
          <a:ln>
            <a:round/>
          </a:ln>
        </p:spPr>
        <p:style>
          <a:lnRef idx="2">
            <a:schemeClr val="accent3">
              <a:shade val="50000"/>
            </a:schemeClr>
          </a:lnRef>
          <a:fillRef idx="1">
            <a:schemeClr val="accent3"/>
          </a:fillRef>
          <a:effectRef idx="0">
            <a:schemeClr val="accent3"/>
          </a:effectRef>
          <a:fontRef idx="minor"/>
        </p:style>
        <p:txBody>
          <a:bodyPr lIns="0" rIns="0" tIns="45000" bIns="45000" anchor="ctr"/>
          <a:p>
            <a:pPr algn="ctr">
              <a:lnSpc>
                <a:spcPct val="100000"/>
              </a:lnSpc>
            </a:pPr>
            <a:r>
              <a:rPr b="0" lang="de-DE" sz="1800" spc="-1" strike="noStrike">
                <a:solidFill>
                  <a:srgbClr val="000000"/>
                </a:solidFill>
                <a:latin typeface="Arial"/>
              </a:rPr>
              <a:t>Was kann man noch für </a:t>
            </a:r>
            <a:r>
              <a:rPr b="1" lang="de-DE" sz="1800" spc="-1" strike="noStrike">
                <a:solidFill>
                  <a:srgbClr val="000000"/>
                </a:solidFill>
                <a:latin typeface="Arial"/>
              </a:rPr>
              <a:t>Überträge</a:t>
            </a:r>
            <a:r>
              <a:rPr b="0" lang="de-DE" sz="1800" spc="-1" strike="noStrike">
                <a:solidFill>
                  <a:srgbClr val="000000"/>
                </a:solidFill>
                <a:latin typeface="Arial"/>
              </a:rPr>
              <a:t> erreichen?</a:t>
            </a:r>
            <a:endParaRPr b="0" lang="de-DE" sz="1800" spc="-1" strike="noStrike">
              <a:latin typeface="Arial"/>
            </a:endParaRPr>
          </a:p>
        </p:txBody>
      </p:sp>
      <p:sp>
        <p:nvSpPr>
          <p:cNvPr id="125" name="CustomShape 5"/>
          <p:cNvSpPr/>
          <p:nvPr/>
        </p:nvSpPr>
        <p:spPr>
          <a:xfrm>
            <a:off x="971640" y="1566000"/>
            <a:ext cx="3132360" cy="1790640"/>
          </a:xfrm>
          <a:prstGeom prst="cloudCallout">
            <a:avLst>
              <a:gd name="adj1" fmla="val 56354"/>
              <a:gd name="adj2" fmla="val 59975"/>
            </a:avLst>
          </a:prstGeom>
          <a:ln>
            <a:round/>
          </a:ln>
        </p:spPr>
        <p:style>
          <a:lnRef idx="2">
            <a:schemeClr val="accent3">
              <a:shade val="50000"/>
            </a:schemeClr>
          </a:lnRef>
          <a:fillRef idx="1">
            <a:schemeClr val="accent3"/>
          </a:fillRef>
          <a:effectRef idx="0">
            <a:schemeClr val="accent3"/>
          </a:effectRef>
          <a:fontRef idx="minor"/>
        </p:style>
        <p:txBody>
          <a:bodyPr lIns="0" rIns="0" tIns="45000" bIns="45000" anchor="ctr"/>
          <a:p>
            <a:pPr algn="ctr">
              <a:lnSpc>
                <a:spcPct val="100000"/>
              </a:lnSpc>
            </a:pPr>
            <a:r>
              <a:rPr b="0" lang="de-DE" sz="1800" spc="-1" strike="noStrike">
                <a:solidFill>
                  <a:srgbClr val="000000"/>
                </a:solidFill>
                <a:latin typeface="Arial"/>
              </a:rPr>
              <a:t>Versucht die Aufgabe mithilfe von </a:t>
            </a:r>
            <a:r>
              <a:rPr b="1" lang="de-DE" sz="1800" spc="-1" strike="noStrike">
                <a:solidFill>
                  <a:srgbClr val="000000"/>
                </a:solidFill>
                <a:latin typeface="Arial"/>
              </a:rPr>
              <a:t>Plättchen</a:t>
            </a:r>
            <a:r>
              <a:rPr b="0" lang="de-DE" sz="1800" spc="-1" strike="noStrike">
                <a:solidFill>
                  <a:srgbClr val="000000"/>
                </a:solidFill>
                <a:latin typeface="Arial"/>
              </a:rPr>
              <a:t> zu lösen?</a:t>
            </a:r>
            <a:endParaRPr b="0" lang="de-DE" sz="1800" spc="-1" strike="noStrike">
              <a:latin typeface="Arial"/>
            </a:endParaRPr>
          </a:p>
        </p:txBody>
      </p:sp>
      <p:sp>
        <p:nvSpPr>
          <p:cNvPr id="126" name="CustomShape 6"/>
          <p:cNvSpPr/>
          <p:nvPr/>
        </p:nvSpPr>
        <p:spPr>
          <a:xfrm>
            <a:off x="4931640" y="1464120"/>
            <a:ext cx="3528000" cy="1805400"/>
          </a:xfrm>
          <a:prstGeom prst="cloudCallout">
            <a:avLst>
              <a:gd name="adj1" fmla="val -59897"/>
              <a:gd name="adj2" fmla="val 64664"/>
            </a:avLst>
          </a:prstGeom>
          <a:ln>
            <a:round/>
          </a:ln>
        </p:spPr>
        <p:style>
          <a:lnRef idx="2">
            <a:schemeClr val="accent3">
              <a:shade val="50000"/>
            </a:schemeClr>
          </a:lnRef>
          <a:fillRef idx="1">
            <a:schemeClr val="accent3"/>
          </a:fillRef>
          <a:effectRef idx="0">
            <a:schemeClr val="accent3"/>
          </a:effectRef>
          <a:fontRef idx="minor"/>
        </p:style>
        <p:txBody>
          <a:bodyPr lIns="0" rIns="0" tIns="45000" bIns="45000" anchor="ctr"/>
          <a:p>
            <a:pPr algn="ctr">
              <a:lnSpc>
                <a:spcPct val="100000"/>
              </a:lnSpc>
            </a:pPr>
            <a:r>
              <a:rPr b="0" lang="de-DE" sz="1800" spc="-1" strike="noStrike">
                <a:solidFill>
                  <a:srgbClr val="000000"/>
                </a:solidFill>
                <a:latin typeface="Arial"/>
              </a:rPr>
              <a:t>Sammelt eure Lösungen auf einem großen </a:t>
            </a:r>
            <a:r>
              <a:rPr b="1" lang="de-DE" sz="1800" spc="-1" strike="noStrike">
                <a:solidFill>
                  <a:srgbClr val="000000"/>
                </a:solidFill>
                <a:latin typeface="Arial"/>
              </a:rPr>
              <a:t>Plakat</a:t>
            </a:r>
            <a:r>
              <a:rPr b="0" lang="de-DE" sz="1800" spc="-1" strike="noStrike">
                <a:solidFill>
                  <a:srgbClr val="000000"/>
                </a:solidFill>
                <a:latin typeface="Arial"/>
              </a:rPr>
              <a:t> und sortiert die Ergebnisse</a:t>
            </a:r>
            <a:endParaRPr b="0" lang="de-DE" sz="1800" spc="-1" strike="noStrike">
              <a:latin typeface="Arial"/>
            </a:endParaRPr>
          </a:p>
        </p:txBody>
      </p:sp>
      <p:sp>
        <p:nvSpPr>
          <p:cNvPr id="127" name="CustomShape 7"/>
          <p:cNvSpPr/>
          <p:nvPr/>
        </p:nvSpPr>
        <p:spPr>
          <a:xfrm>
            <a:off x="5075640" y="3861000"/>
            <a:ext cx="3384000" cy="2088000"/>
          </a:xfrm>
          <a:prstGeom prst="cloudCallout">
            <a:avLst>
              <a:gd name="adj1" fmla="val -64356"/>
              <a:gd name="adj2" fmla="val -53138"/>
            </a:avLst>
          </a:prstGeom>
          <a:ln>
            <a:round/>
          </a:ln>
        </p:spPr>
        <p:style>
          <a:lnRef idx="2">
            <a:schemeClr val="accent3">
              <a:shade val="50000"/>
            </a:schemeClr>
          </a:lnRef>
          <a:fillRef idx="1">
            <a:schemeClr val="accent3"/>
          </a:fillRef>
          <a:effectRef idx="0">
            <a:schemeClr val="accent3"/>
          </a:effectRef>
          <a:fontRef idx="minor"/>
        </p:style>
        <p:txBody>
          <a:bodyPr lIns="0" rIns="0" tIns="45000" bIns="45000" anchor="b"/>
          <a:p>
            <a:pPr algn="ctr">
              <a:lnSpc>
                <a:spcPct val="100000"/>
              </a:lnSpc>
            </a:pPr>
            <a:r>
              <a:rPr b="1" lang="de-DE" sz="1800" spc="-1" strike="noStrike">
                <a:solidFill>
                  <a:srgbClr val="000000"/>
                </a:solidFill>
                <a:latin typeface="Arial"/>
              </a:rPr>
              <a:t>Wie</a:t>
            </a:r>
            <a:r>
              <a:rPr b="0" lang="de-DE" sz="1800" spc="-1" strike="noStrike">
                <a:solidFill>
                  <a:srgbClr val="000000"/>
                </a:solidFill>
                <a:latin typeface="Arial"/>
              </a:rPr>
              <a:t> seid ihr auf eure Lösung gekommen? Was habt ihr euch überlegt? </a:t>
            </a:r>
            <a:endParaRPr b="0" lang="de-DE" sz="1800" spc="-1" strike="noStrike">
              <a:latin typeface="Arial"/>
            </a:endParaRPr>
          </a:p>
        </p:txBody>
      </p:sp>
      <p:sp>
        <p:nvSpPr>
          <p:cNvPr id="128" name="TextShape 8"/>
          <p:cNvSpPr txBox="1"/>
          <p:nvPr/>
        </p:nvSpPr>
        <p:spPr>
          <a:xfrm>
            <a:off x="2340000" y="6381720"/>
            <a:ext cx="4463640" cy="475920"/>
          </a:xfrm>
          <a:prstGeom prst="rect">
            <a:avLst/>
          </a:prstGeom>
          <a:noFill/>
          <a:ln w="9360">
            <a:noFill/>
          </a:ln>
        </p:spPr>
        <p:txBody>
          <a:bodyPr/>
          <a:p>
            <a:pPr algn="ctr">
              <a:lnSpc>
                <a:spcPct val="100000"/>
              </a:lnSpc>
            </a:pPr>
            <a:r>
              <a:rPr b="0" lang="de-DE" sz="900" spc="-1" strike="noStrike">
                <a:solidFill>
                  <a:srgbClr val="000000"/>
                </a:solidFill>
                <a:latin typeface="Arial"/>
              </a:rPr>
              <a:t>November 2013 © PIK AS  (http://www.pikas.uni-dortmund.de/)</a:t>
            </a:r>
            <a:endParaRPr b="0" lang="de-DE" sz="900" spc="-1" strike="noStrike">
              <a:latin typeface="Times New Roman"/>
            </a:endParaRPr>
          </a:p>
        </p:txBody>
      </p:sp>
    </p:spTree>
  </p:cSld>
  <p:timing>
    <p:tnLst>
      <p:par>
        <p:cTn id="16" dur="indefinite" restart="never" nodeType="tmRoot">
          <p:childTnLst>
            <p:seq>
              <p:cTn id="17"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TotalTime>
  <Application>LibreOffice/6.0.7.3$Linux_X86_64 LibreOffice_project/00m0$Build-3</Application>
  <Words>352</Words>
  <Paragraphs>64</Paragraphs>
  <Company>*</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2009-11-02T09:50:22Z</dcterms:created>
  <dc:creator>Martin</dc:creator>
  <dc:description/>
  <dc:language>de-DE</dc:language>
  <cp:lastModifiedBy/>
  <cp:lastPrinted>2009-07-03T13:06:19Z</cp:lastPrinted>
  <dcterms:modified xsi:type="dcterms:W3CDTF">2020-06-11T17:09:29Z</dcterms:modified>
  <cp:revision>262</cp:revision>
  <dc:subject/>
  <dc:title>Folie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Company">
    <vt:lpwstr>*</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1</vt:i4>
  </property>
  <property fmtid="{D5CDD505-2E9C-101B-9397-08002B2CF9AE}" pid="8" name="Notes">
    <vt:i4>5</vt:i4>
  </property>
  <property fmtid="{D5CDD505-2E9C-101B-9397-08002B2CF9AE}" pid="9" name="PresentationFormat">
    <vt:lpwstr>Bildschirmpräsentation (4:3)</vt:lpwstr>
  </property>
  <property fmtid="{D5CDD505-2E9C-101B-9397-08002B2CF9AE}" pid="10" name="ScaleCrop">
    <vt:bool>0</vt:bool>
  </property>
  <property fmtid="{D5CDD505-2E9C-101B-9397-08002B2CF9AE}" pid="11" name="ShareDoc">
    <vt:bool>0</vt:bool>
  </property>
  <property fmtid="{D5CDD505-2E9C-101B-9397-08002B2CF9AE}" pid="12" name="Slides">
    <vt:i4>6</vt:i4>
  </property>
</Properties>
</file>