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8.png" ContentType="image/png"/>
  <Override PartName="/ppt/media/image7.png" ContentType="image/png"/>
  <Override PartName="/ppt/media/image2.jpeg" ContentType="image/jpeg"/>
  <Override PartName="/ppt/media/image1.png" ContentType="image/png"/>
  <Override PartName="/ppt/media/image3.tif" ContentType="image/tiff"/>
  <Override PartName="/ppt/media/image4.jpeg" ContentType="image/jpeg"/>
  <Override PartName="/ppt/media/image5.jpeg" ContentType="image/jpeg"/>
  <Override PartName="/ppt/media/image6.png" ContentType="image/pn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Lst>
  <p:sldSz cx="9144000" cy="6858000"/>
  <p:notesSz cx="6858000" cy="100139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PlaceHolder 1"/>
          <p:cNvSpPr>
            <a:spLocks noGrp="1"/>
          </p:cNvSpPr>
          <p:nvPr>
            <p:ph type="sldImg"/>
          </p:nvPr>
        </p:nvSpPr>
        <p:spPr>
          <a:xfrm>
            <a:off x="216000" y="812520"/>
            <a:ext cx="7127280" cy="4008960"/>
          </a:xfrm>
          <a:prstGeom prst="rect">
            <a:avLst/>
          </a:prstGeom>
        </p:spPr>
        <p:txBody>
          <a:bodyPr lIns="0" rIns="0" tIns="0" bIns="0" anchor="ctr"/>
          <a:p>
            <a:r>
              <a:rPr b="0" lang="de-DE" sz="2800" spc="-1" strike="noStrike">
                <a:solidFill>
                  <a:srgbClr val="000000"/>
                </a:solidFill>
                <a:latin typeface="Arial"/>
              </a:rPr>
              <a:t>Folie mittels Klicken verschieben</a:t>
            </a:r>
            <a:endParaRPr b="0" lang="de-DE" sz="2800" spc="-1" strike="noStrike">
              <a:solidFill>
                <a:srgbClr val="000000"/>
              </a:solidFill>
              <a:latin typeface="Arial"/>
            </a:endParaRPr>
          </a:p>
        </p:txBody>
      </p:sp>
      <p:sp>
        <p:nvSpPr>
          <p:cNvPr id="45" name="PlaceHolder 2"/>
          <p:cNvSpPr>
            <a:spLocks noGrp="1"/>
          </p:cNvSpPr>
          <p:nvPr>
            <p:ph type="body"/>
          </p:nvPr>
        </p:nvSpPr>
        <p:spPr>
          <a:xfrm>
            <a:off x="756000" y="5078520"/>
            <a:ext cx="6047640" cy="4811040"/>
          </a:xfrm>
          <a:prstGeom prst="rect">
            <a:avLst/>
          </a:prstGeom>
        </p:spPr>
        <p:txBody>
          <a:bodyPr lIns="0" rIns="0" tIns="0" bIns="0"/>
          <a:p>
            <a:r>
              <a:rPr b="0" lang="de-DE" sz="2000" spc="-1" strike="noStrike">
                <a:latin typeface="Arial"/>
              </a:rPr>
              <a:t>Format der Notizen mittels Klicken bearbeiten</a:t>
            </a:r>
            <a:endParaRPr b="0" lang="de-DE" sz="2000" spc="-1" strike="noStrike">
              <a:latin typeface="Arial"/>
            </a:endParaRPr>
          </a:p>
        </p:txBody>
      </p:sp>
      <p:sp>
        <p:nvSpPr>
          <p:cNvPr id="46" name="PlaceHolder 3"/>
          <p:cNvSpPr>
            <a:spLocks noGrp="1"/>
          </p:cNvSpPr>
          <p:nvPr>
            <p:ph type="hdr"/>
          </p:nvPr>
        </p:nvSpPr>
        <p:spPr>
          <a:xfrm>
            <a:off x="0" y="0"/>
            <a:ext cx="3280680" cy="534240"/>
          </a:xfrm>
          <a:prstGeom prst="rect">
            <a:avLst/>
          </a:prstGeom>
        </p:spPr>
        <p:txBody>
          <a:bodyPr lIns="0" rIns="0" tIns="0" bIns="0"/>
          <a:p>
            <a:r>
              <a:rPr b="0" lang="de-DE" sz="1400" spc="-1" strike="noStrike">
                <a:latin typeface="Times New Roman"/>
              </a:rPr>
              <a:t>&lt;Kopfzeile&gt;</a:t>
            </a:r>
            <a:endParaRPr b="0" lang="de-DE" sz="1400" spc="-1" strike="noStrike">
              <a:latin typeface="Times New Roman"/>
            </a:endParaRPr>
          </a:p>
        </p:txBody>
      </p:sp>
      <p:sp>
        <p:nvSpPr>
          <p:cNvPr id="47" name="PlaceHolder 4"/>
          <p:cNvSpPr>
            <a:spLocks noGrp="1"/>
          </p:cNvSpPr>
          <p:nvPr>
            <p:ph type="dt"/>
          </p:nvPr>
        </p:nvSpPr>
        <p:spPr>
          <a:xfrm>
            <a:off x="4278960" y="0"/>
            <a:ext cx="3280680" cy="534240"/>
          </a:xfrm>
          <a:prstGeom prst="rect">
            <a:avLst/>
          </a:prstGeom>
        </p:spPr>
        <p:txBody>
          <a:bodyPr lIns="0" rIns="0" tIns="0" bIns="0"/>
          <a:p>
            <a:pPr algn="r"/>
            <a:r>
              <a:rPr b="0" lang="de-DE" sz="1400" spc="-1" strike="noStrike">
                <a:latin typeface="Times New Roman"/>
              </a:rPr>
              <a:t>&lt;Datum/Uhrzeit&gt;</a:t>
            </a:r>
            <a:endParaRPr b="0" lang="de-DE" sz="1400" spc="-1" strike="noStrike">
              <a:latin typeface="Times New Roman"/>
            </a:endParaRPr>
          </a:p>
        </p:txBody>
      </p:sp>
      <p:sp>
        <p:nvSpPr>
          <p:cNvPr id="48" name="PlaceHolder 5"/>
          <p:cNvSpPr>
            <a:spLocks noGrp="1"/>
          </p:cNvSpPr>
          <p:nvPr>
            <p:ph type="ftr"/>
          </p:nvPr>
        </p:nvSpPr>
        <p:spPr>
          <a:xfrm>
            <a:off x="0" y="10157400"/>
            <a:ext cx="3280680" cy="534240"/>
          </a:xfrm>
          <a:prstGeom prst="rect">
            <a:avLst/>
          </a:prstGeom>
        </p:spPr>
        <p:txBody>
          <a:bodyPr lIns="0" rIns="0" tIns="0" bIns="0" anchor="b"/>
          <a:p>
            <a:r>
              <a:rPr b="0" lang="de-DE" sz="1400" spc="-1" strike="noStrike">
                <a:latin typeface="Times New Roman"/>
              </a:rPr>
              <a:t>&lt;Fußzeile&gt;</a:t>
            </a:r>
            <a:endParaRPr b="0" lang="de-DE" sz="1400" spc="-1" strike="noStrike">
              <a:latin typeface="Times New Roman"/>
            </a:endParaRPr>
          </a:p>
        </p:txBody>
      </p:sp>
      <p:sp>
        <p:nvSpPr>
          <p:cNvPr id="49" name="PlaceHolder 6"/>
          <p:cNvSpPr>
            <a:spLocks noGrp="1"/>
          </p:cNvSpPr>
          <p:nvPr>
            <p:ph type="sldNum"/>
          </p:nvPr>
        </p:nvSpPr>
        <p:spPr>
          <a:xfrm>
            <a:off x="4278960" y="10157400"/>
            <a:ext cx="3280680" cy="534240"/>
          </a:xfrm>
          <a:prstGeom prst="rect">
            <a:avLst/>
          </a:prstGeom>
        </p:spPr>
        <p:txBody>
          <a:bodyPr lIns="0" rIns="0" tIns="0" bIns="0" anchor="b"/>
          <a:p>
            <a:pPr algn="r"/>
            <a:fld id="{F7B8590A-681D-4AA9-8059-9F7D0B13D45D}" type="slidenum">
              <a:rPr b="0" lang="de-DE" sz="1400" spc="-1" strike="noStrike">
                <a:latin typeface="Times New Roman"/>
              </a:rPr>
              <a:t>&lt;Foliennummer&gt;</a:t>
            </a:fld>
            <a:endParaRPr b="0" lang="de-D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sldImg"/>
          </p:nvPr>
        </p:nvSpPr>
        <p:spPr>
          <a:xfrm>
            <a:off x="925560" y="750960"/>
            <a:ext cx="5008320" cy="3755520"/>
          </a:xfrm>
          <a:prstGeom prst="rect">
            <a:avLst/>
          </a:prstGeom>
        </p:spPr>
      </p:sp>
      <p:sp>
        <p:nvSpPr>
          <p:cNvPr id="97" name="PlaceHolder 2"/>
          <p:cNvSpPr>
            <a:spLocks noGrp="1"/>
          </p:cNvSpPr>
          <p:nvPr>
            <p:ph type="body"/>
          </p:nvPr>
        </p:nvSpPr>
        <p:spPr>
          <a:xfrm>
            <a:off x="685800" y="4756320"/>
            <a:ext cx="5486040" cy="4506480"/>
          </a:xfrm>
          <a:prstGeom prst="rect">
            <a:avLst/>
          </a:prstGeom>
        </p:spPr>
        <p:txBody>
          <a:bodyPr/>
          <a:p>
            <a:pPr marL="216000" indent="-216000">
              <a:lnSpc>
                <a:spcPct val="100000"/>
              </a:lnSpc>
            </a:pPr>
            <a:r>
              <a:rPr b="0" lang="de-DE" sz="2000" spc="-1" strike="noStrike">
                <a:latin typeface="Arial"/>
              </a:rPr>
              <a:t>Schriftgröße: Überschrift 28; Text 22, bzw. 20</a:t>
            </a:r>
            <a:endParaRPr b="0" lang="de-DE" sz="2000" spc="-1" strike="noStrike">
              <a:latin typeface="Arial"/>
            </a:endParaRPr>
          </a:p>
        </p:txBody>
      </p:sp>
      <p:sp>
        <p:nvSpPr>
          <p:cNvPr id="98" name="TextShape 3"/>
          <p:cNvSpPr txBox="1"/>
          <p:nvPr/>
        </p:nvSpPr>
        <p:spPr>
          <a:xfrm>
            <a:off x="3884760" y="9512280"/>
            <a:ext cx="2971440" cy="499680"/>
          </a:xfrm>
          <a:prstGeom prst="rect">
            <a:avLst/>
          </a:prstGeom>
          <a:noFill/>
          <a:ln w="9360">
            <a:noFill/>
          </a:ln>
        </p:spPr>
        <p:txBody>
          <a:bodyPr anchor="b"/>
          <a:p>
            <a:pPr algn="r">
              <a:lnSpc>
                <a:spcPct val="100000"/>
              </a:lnSpc>
            </a:pPr>
            <a:fld id="{53EB79AE-C3B3-499E-B05F-E36FAB79DFAF}"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PlaceHolder 1"/>
          <p:cNvSpPr>
            <a:spLocks noGrp="1"/>
          </p:cNvSpPr>
          <p:nvPr>
            <p:ph type="sldImg"/>
          </p:nvPr>
        </p:nvSpPr>
        <p:spPr>
          <a:xfrm>
            <a:off x="925560" y="750960"/>
            <a:ext cx="5008320" cy="3755520"/>
          </a:xfrm>
          <a:prstGeom prst="rect">
            <a:avLst/>
          </a:prstGeom>
        </p:spPr>
      </p:sp>
      <p:sp>
        <p:nvSpPr>
          <p:cNvPr id="100" name="PlaceHolder 2"/>
          <p:cNvSpPr>
            <a:spLocks noGrp="1"/>
          </p:cNvSpPr>
          <p:nvPr>
            <p:ph type="body"/>
          </p:nvPr>
        </p:nvSpPr>
        <p:spPr>
          <a:xfrm>
            <a:off x="685800" y="4756320"/>
            <a:ext cx="5486040" cy="4506480"/>
          </a:xfrm>
          <a:prstGeom prst="rect">
            <a:avLst/>
          </a:prstGeom>
        </p:spPr>
        <p:txBody>
          <a:bodyPr/>
          <a:p>
            <a:endParaRPr b="0" lang="de-DE" sz="2000" spc="-1" strike="noStrike">
              <a:latin typeface="Arial"/>
            </a:endParaRPr>
          </a:p>
        </p:txBody>
      </p:sp>
      <p:sp>
        <p:nvSpPr>
          <p:cNvPr id="101" name="TextShape 3"/>
          <p:cNvSpPr txBox="1"/>
          <p:nvPr/>
        </p:nvSpPr>
        <p:spPr>
          <a:xfrm>
            <a:off x="3884760" y="9512280"/>
            <a:ext cx="2971440" cy="499680"/>
          </a:xfrm>
          <a:prstGeom prst="rect">
            <a:avLst/>
          </a:prstGeom>
          <a:noFill/>
          <a:ln w="9360">
            <a:noFill/>
          </a:ln>
        </p:spPr>
        <p:txBody>
          <a:bodyPr anchor="b"/>
          <a:p>
            <a:pPr algn="r">
              <a:lnSpc>
                <a:spcPct val="100000"/>
              </a:lnSpc>
            </a:pPr>
            <a:fld id="{875BD2CD-90FF-4D27-96D0-B164D0E9B10A}"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sldImg"/>
          </p:nvPr>
        </p:nvSpPr>
        <p:spPr>
          <a:xfrm>
            <a:off x="925560" y="750960"/>
            <a:ext cx="5008320" cy="3755520"/>
          </a:xfrm>
          <a:prstGeom prst="rect">
            <a:avLst/>
          </a:prstGeom>
        </p:spPr>
      </p:sp>
      <p:sp>
        <p:nvSpPr>
          <p:cNvPr id="103" name="PlaceHolder 2"/>
          <p:cNvSpPr>
            <a:spLocks noGrp="1"/>
          </p:cNvSpPr>
          <p:nvPr>
            <p:ph type="body"/>
          </p:nvPr>
        </p:nvSpPr>
        <p:spPr>
          <a:xfrm>
            <a:off x="685800" y="4756320"/>
            <a:ext cx="5486040" cy="4506480"/>
          </a:xfrm>
          <a:prstGeom prst="rect">
            <a:avLst/>
          </a:prstGeom>
        </p:spPr>
        <p:txBody>
          <a:bodyPr/>
          <a:p>
            <a:endParaRPr b="0" lang="de-DE" sz="2000" spc="-1" strike="noStrike">
              <a:latin typeface="Arial"/>
            </a:endParaRPr>
          </a:p>
        </p:txBody>
      </p:sp>
      <p:sp>
        <p:nvSpPr>
          <p:cNvPr id="104" name="TextShape 3"/>
          <p:cNvSpPr txBox="1"/>
          <p:nvPr/>
        </p:nvSpPr>
        <p:spPr>
          <a:xfrm>
            <a:off x="3884760" y="9512280"/>
            <a:ext cx="2971440" cy="499680"/>
          </a:xfrm>
          <a:prstGeom prst="rect">
            <a:avLst/>
          </a:prstGeom>
          <a:noFill/>
          <a:ln w="9360">
            <a:noFill/>
          </a:ln>
        </p:spPr>
        <p:txBody>
          <a:bodyPr anchor="b"/>
          <a:p>
            <a:pPr algn="r">
              <a:lnSpc>
                <a:spcPct val="100000"/>
              </a:lnSpc>
            </a:pPr>
            <a:fld id="{6CA7B4D6-0C69-4499-998C-3F2EDC22B301}"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PlaceHolder 1"/>
          <p:cNvSpPr>
            <a:spLocks noGrp="1"/>
          </p:cNvSpPr>
          <p:nvPr>
            <p:ph type="sldImg"/>
          </p:nvPr>
        </p:nvSpPr>
        <p:spPr>
          <a:xfrm>
            <a:off x="925560" y="750960"/>
            <a:ext cx="5008320" cy="3755520"/>
          </a:xfrm>
          <a:prstGeom prst="rect">
            <a:avLst/>
          </a:prstGeom>
        </p:spPr>
      </p:sp>
      <p:sp>
        <p:nvSpPr>
          <p:cNvPr id="106"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1200" spc="-1" strike="noStrike">
                <a:solidFill>
                  <a:srgbClr val="000000"/>
                </a:solidFill>
                <a:latin typeface="Arial"/>
                <a:ea typeface="Arial"/>
              </a:rPr>
              <a:t>Um die </a:t>
            </a:r>
            <a:r>
              <a:rPr b="1" lang="de-DE" sz="1200" spc="-1" strike="noStrike">
                <a:solidFill>
                  <a:srgbClr val="000000"/>
                </a:solidFill>
                <a:latin typeface="Arial"/>
                <a:ea typeface="Arial"/>
              </a:rPr>
              <a:t>Phase des individuellen Nachdenkens und gemeinsamen Diskutierens </a:t>
            </a:r>
            <a:r>
              <a:rPr b="0" lang="de-DE" sz="1200" spc="-1" strike="noStrike">
                <a:solidFill>
                  <a:srgbClr val="000000"/>
                </a:solidFill>
                <a:latin typeface="Arial"/>
                <a:ea typeface="Arial"/>
              </a:rPr>
              <a:t>aller Fortbildungs-Teilnehmer im Hinblick auf die Entwicklung eigener Impulse und Handlungsmöglichkeiten möglichst gehaltvoll zu gestalten, empfiehlt es sich, diese Folie längstmöglich eingeblendet zu lassen. Erst nach Abschluss dieser Phase sollte zu der nachfolgenden Folie übergegangen werden, die in Gedankenblasen weiterführend verschiedene, zu diskutierende Impulse und Handlungsmöglichkeiten aufführt.</a:t>
            </a:r>
            <a:endParaRPr b="0" lang="de-DE" sz="1200" spc="-1" strike="noStrike">
              <a:latin typeface="Arial"/>
            </a:endParaRPr>
          </a:p>
        </p:txBody>
      </p:sp>
      <p:sp>
        <p:nvSpPr>
          <p:cNvPr id="107" name="TextShape 3"/>
          <p:cNvSpPr txBox="1"/>
          <p:nvPr/>
        </p:nvSpPr>
        <p:spPr>
          <a:xfrm>
            <a:off x="3884760" y="9512280"/>
            <a:ext cx="2971440" cy="499680"/>
          </a:xfrm>
          <a:prstGeom prst="rect">
            <a:avLst/>
          </a:prstGeom>
          <a:noFill/>
          <a:ln w="9360">
            <a:noFill/>
          </a:ln>
        </p:spPr>
        <p:txBody>
          <a:bodyPr anchor="b"/>
          <a:p>
            <a:pPr algn="r">
              <a:lnSpc>
                <a:spcPct val="100000"/>
              </a:lnSpc>
            </a:pPr>
            <a:fld id="{5334E9E3-A2F5-4256-8A2E-4092FEE77B1D}" type="slidenum">
              <a:rPr b="0" lang="de-DE" sz="1200" spc="-1" strike="noStrike">
                <a:solidFill>
                  <a:srgbClr val="000000"/>
                </a:solidFill>
                <a:latin typeface="Arial"/>
                <a:ea typeface="+mn-ea"/>
              </a:rPr>
              <a:t>&lt;Foliennummer&gt;</a:t>
            </a:fld>
            <a:endParaRPr b="0" lang="de-DE"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sldImg"/>
          </p:nvPr>
        </p:nvSpPr>
        <p:spPr>
          <a:xfrm>
            <a:off x="925560" y="750960"/>
            <a:ext cx="5008320" cy="3755520"/>
          </a:xfrm>
          <a:prstGeom prst="rect">
            <a:avLst/>
          </a:prstGeom>
        </p:spPr>
      </p:sp>
      <p:sp>
        <p:nvSpPr>
          <p:cNvPr id="109"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1200" spc="-1" strike="noStrike">
                <a:latin typeface="Arial"/>
              </a:rPr>
              <a:t>Impulse wie die o. g. wären denkbar. </a:t>
            </a:r>
            <a:r>
              <a:rPr b="1" lang="de-DE" sz="1200" spc="-1" strike="noStrike">
                <a:latin typeface="Arial"/>
              </a:rPr>
              <a:t>Diskutieren</a:t>
            </a:r>
            <a:r>
              <a:rPr b="0" lang="de-DE" sz="1200" spc="-1" strike="noStrike">
                <a:latin typeface="Arial"/>
              </a:rPr>
              <a:t> Sie die Eignung der hier aufgeführten Reaktionen und </a:t>
            </a:r>
            <a:r>
              <a:rPr b="1" lang="de-DE" sz="1200" spc="-1" strike="noStrike">
                <a:latin typeface="Arial"/>
              </a:rPr>
              <a:t>ergänzen</a:t>
            </a:r>
            <a:r>
              <a:rPr b="0" lang="de-DE" sz="1200" spc="-1" strike="noStrike">
                <a:latin typeface="Arial"/>
              </a:rPr>
              <a:t> Sie ggf. weitere.</a:t>
            </a:r>
            <a:endParaRPr b="0" lang="de-DE" sz="1200" spc="-1" strike="noStrike">
              <a:latin typeface="Arial"/>
            </a:endParaRPr>
          </a:p>
          <a:p>
            <a:pPr>
              <a:lnSpc>
                <a:spcPct val="100000"/>
              </a:lnSpc>
            </a:pPr>
            <a:endParaRPr b="0" lang="de-DE" sz="1200" spc="-1" strike="noStrike">
              <a:latin typeface="Arial"/>
            </a:endParaRPr>
          </a:p>
        </p:txBody>
      </p:sp>
      <p:sp>
        <p:nvSpPr>
          <p:cNvPr id="110" name="TextShape 3"/>
          <p:cNvSpPr txBox="1"/>
          <p:nvPr/>
        </p:nvSpPr>
        <p:spPr>
          <a:xfrm>
            <a:off x="3884760" y="9512280"/>
            <a:ext cx="2971440" cy="499680"/>
          </a:xfrm>
          <a:prstGeom prst="rect">
            <a:avLst/>
          </a:prstGeom>
          <a:noFill/>
          <a:ln w="9360">
            <a:noFill/>
          </a:ln>
        </p:spPr>
        <p:txBody>
          <a:bodyPr anchor="b"/>
          <a:p>
            <a:pPr algn="r">
              <a:lnSpc>
                <a:spcPct val="100000"/>
              </a:lnSpc>
            </a:pPr>
            <a:fld id="{8AF2F806-A624-4E74-8661-F767355F2760}"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PlaceHolder 1"/>
          <p:cNvSpPr>
            <a:spLocks noGrp="1"/>
          </p:cNvSpPr>
          <p:nvPr>
            <p:ph type="sldImg"/>
          </p:nvPr>
        </p:nvSpPr>
        <p:spPr>
          <a:xfrm>
            <a:off x="925560" y="750960"/>
            <a:ext cx="5008320" cy="3755520"/>
          </a:xfrm>
          <a:prstGeom prst="rect">
            <a:avLst/>
          </a:prstGeom>
        </p:spPr>
      </p:sp>
      <p:sp>
        <p:nvSpPr>
          <p:cNvPr id="112" name="PlaceHolder 2"/>
          <p:cNvSpPr>
            <a:spLocks noGrp="1"/>
          </p:cNvSpPr>
          <p:nvPr>
            <p:ph type="body"/>
          </p:nvPr>
        </p:nvSpPr>
        <p:spPr>
          <a:xfrm>
            <a:off x="685800" y="4756320"/>
            <a:ext cx="5486040" cy="4506480"/>
          </a:xfrm>
          <a:prstGeom prst="rect">
            <a:avLst/>
          </a:prstGeom>
        </p:spPr>
        <p:txBody>
          <a:bodyPr/>
          <a:p>
            <a:endParaRPr b="0" lang="de-DE" sz="2000" spc="-1" strike="noStrike">
              <a:latin typeface="Arial"/>
            </a:endParaRPr>
          </a:p>
        </p:txBody>
      </p:sp>
      <p:sp>
        <p:nvSpPr>
          <p:cNvPr id="113" name="TextShape 3"/>
          <p:cNvSpPr txBox="1"/>
          <p:nvPr/>
        </p:nvSpPr>
        <p:spPr>
          <a:xfrm>
            <a:off x="3884760" y="9512280"/>
            <a:ext cx="2971440" cy="499680"/>
          </a:xfrm>
          <a:prstGeom prst="rect">
            <a:avLst/>
          </a:prstGeom>
          <a:noFill/>
          <a:ln w="9360">
            <a:noFill/>
          </a:ln>
        </p:spPr>
        <p:txBody>
          <a:bodyPr anchor="b"/>
          <a:p>
            <a:pPr algn="r">
              <a:lnSpc>
                <a:spcPct val="100000"/>
              </a:lnSpc>
            </a:pPr>
            <a:fld id="{CC645FAC-AD13-4848-B50B-68F9B0BE2C5D}"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925560" y="750960"/>
            <a:ext cx="5008320" cy="3755520"/>
          </a:xfrm>
          <a:prstGeom prst="rect">
            <a:avLst/>
          </a:prstGeom>
        </p:spPr>
      </p:sp>
      <p:sp>
        <p:nvSpPr>
          <p:cNvPr id="115" name="PlaceHolder 2"/>
          <p:cNvSpPr>
            <a:spLocks noGrp="1"/>
          </p:cNvSpPr>
          <p:nvPr>
            <p:ph type="body"/>
          </p:nvPr>
        </p:nvSpPr>
        <p:spPr>
          <a:xfrm>
            <a:off x="685800" y="4756320"/>
            <a:ext cx="5486040" cy="4506480"/>
          </a:xfrm>
          <a:prstGeom prst="rect">
            <a:avLst/>
          </a:prstGeom>
        </p:spPr>
        <p:txBody>
          <a:bodyPr/>
          <a:p>
            <a:pPr marL="216000" indent="-216000">
              <a:lnSpc>
                <a:spcPct val="100000"/>
              </a:lnSpc>
            </a:pPr>
            <a:r>
              <a:rPr b="0" lang="de-DE" sz="1200" spc="-1" strike="noStrike">
                <a:solidFill>
                  <a:srgbClr val="000000"/>
                </a:solidFill>
                <a:latin typeface="Arial"/>
                <a:ea typeface="Arial"/>
              </a:rPr>
              <a:t>Um die </a:t>
            </a:r>
            <a:r>
              <a:rPr b="1" lang="de-DE" sz="1200" spc="-1" strike="noStrike">
                <a:solidFill>
                  <a:srgbClr val="000000"/>
                </a:solidFill>
                <a:latin typeface="Arial"/>
                <a:ea typeface="Arial"/>
              </a:rPr>
              <a:t>Phase des individuellen Nachdenkens und gemeinsamen Diskutierens </a:t>
            </a:r>
            <a:r>
              <a:rPr b="0" lang="de-DE" sz="1200" spc="-1" strike="noStrike">
                <a:solidFill>
                  <a:srgbClr val="000000"/>
                </a:solidFill>
                <a:latin typeface="Arial"/>
                <a:ea typeface="Arial"/>
              </a:rPr>
              <a:t>aller Fortbildungs-Teilnehmer im Hinblick auf die Entwicklung eigener Impulse und Handlungsmöglichkeiten möglichst gehaltvoll zu gestalten, empfiehlt es sich, diese Folie längstmöglich eingeblendet zu lassen. Erst nach Abschluss dieser Phase sollte zu der nachfolgenden Folie übergegangen werden, die in Gedankenblasen weiterführend verschiedene, zu diskutierende Impulse und Handlungsmöglichkeiten aufführt.</a:t>
            </a:r>
            <a:endParaRPr b="0" lang="de-DE" sz="1200" spc="-1" strike="noStrike">
              <a:latin typeface="Arial"/>
            </a:endParaRPr>
          </a:p>
        </p:txBody>
      </p:sp>
      <p:sp>
        <p:nvSpPr>
          <p:cNvPr id="116" name="TextShape 3"/>
          <p:cNvSpPr txBox="1"/>
          <p:nvPr/>
        </p:nvSpPr>
        <p:spPr>
          <a:xfrm>
            <a:off x="3884760" y="9512280"/>
            <a:ext cx="2971440" cy="499680"/>
          </a:xfrm>
          <a:prstGeom prst="rect">
            <a:avLst/>
          </a:prstGeom>
          <a:noFill/>
          <a:ln w="9360">
            <a:noFill/>
          </a:ln>
        </p:spPr>
        <p:txBody>
          <a:bodyPr anchor="b"/>
          <a:p>
            <a:pPr algn="r">
              <a:lnSpc>
                <a:spcPct val="100000"/>
              </a:lnSpc>
            </a:pPr>
            <a:fld id="{7E87AFB8-0A25-490E-B756-D96951C205B7}" type="slidenum">
              <a:rPr b="0" lang="de-DE" sz="1200" spc="-1" strike="noStrike">
                <a:solidFill>
                  <a:srgbClr val="000000"/>
                </a:solidFill>
                <a:latin typeface="Arial"/>
                <a:ea typeface="+mn-ea"/>
              </a:rPr>
              <a:t>&lt;Foliennummer&gt;</a:t>
            </a:fld>
            <a:endParaRPr b="0" lang="de-DE"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PlaceHolder 1"/>
          <p:cNvSpPr>
            <a:spLocks noGrp="1"/>
          </p:cNvSpPr>
          <p:nvPr>
            <p:ph type="sldImg"/>
          </p:nvPr>
        </p:nvSpPr>
        <p:spPr>
          <a:xfrm>
            <a:off x="925560" y="750960"/>
            <a:ext cx="5008320" cy="3755520"/>
          </a:xfrm>
          <a:prstGeom prst="rect">
            <a:avLst/>
          </a:prstGeom>
        </p:spPr>
      </p:sp>
      <p:sp>
        <p:nvSpPr>
          <p:cNvPr id="118" name="PlaceHolder 2"/>
          <p:cNvSpPr>
            <a:spLocks noGrp="1"/>
          </p:cNvSpPr>
          <p:nvPr>
            <p:ph type="body"/>
          </p:nvPr>
        </p:nvSpPr>
        <p:spPr>
          <a:xfrm>
            <a:off x="685800" y="4756320"/>
            <a:ext cx="5486040" cy="4506480"/>
          </a:xfrm>
          <a:prstGeom prst="rect">
            <a:avLst/>
          </a:prstGeom>
        </p:spPr>
        <p:txBody>
          <a:bodyPr/>
          <a:p>
            <a:pPr>
              <a:lnSpc>
                <a:spcPct val="100000"/>
              </a:lnSpc>
              <a:spcBef>
                <a:spcPts val="360"/>
              </a:spcBef>
            </a:pPr>
            <a:r>
              <a:rPr b="0" lang="de-DE" sz="1200" spc="-1" strike="noStrike">
                <a:latin typeface="Arial"/>
              </a:rPr>
              <a:t>Impulse wie die o. g. wären denkbar. </a:t>
            </a:r>
            <a:r>
              <a:rPr b="1" lang="de-DE" sz="1200" spc="-1" strike="noStrike">
                <a:latin typeface="Arial"/>
              </a:rPr>
              <a:t>Diskutieren</a:t>
            </a:r>
            <a:r>
              <a:rPr b="0" lang="de-DE" sz="1200" spc="-1" strike="noStrike">
                <a:latin typeface="Arial"/>
              </a:rPr>
              <a:t> Sie die Eignung der hier aufgeführten Reaktionen und </a:t>
            </a:r>
            <a:r>
              <a:rPr b="1" lang="de-DE" sz="1200" spc="-1" strike="noStrike">
                <a:latin typeface="Arial"/>
              </a:rPr>
              <a:t>ergänzen</a:t>
            </a:r>
            <a:r>
              <a:rPr b="0" lang="de-DE" sz="1200" spc="-1" strike="noStrike">
                <a:latin typeface="Arial"/>
              </a:rPr>
              <a:t> Sie ggf. weitere.</a:t>
            </a:r>
            <a:endParaRPr b="0" lang="de-DE" sz="1200" spc="-1" strike="noStrike">
              <a:latin typeface="Arial"/>
            </a:endParaRPr>
          </a:p>
          <a:p>
            <a:pPr>
              <a:lnSpc>
                <a:spcPct val="100000"/>
              </a:lnSpc>
            </a:pPr>
            <a:endParaRPr b="0" lang="de-DE" sz="1200" spc="-1" strike="noStrike">
              <a:latin typeface="Arial"/>
            </a:endParaRPr>
          </a:p>
        </p:txBody>
      </p:sp>
      <p:sp>
        <p:nvSpPr>
          <p:cNvPr id="119" name="TextShape 3"/>
          <p:cNvSpPr txBox="1"/>
          <p:nvPr/>
        </p:nvSpPr>
        <p:spPr>
          <a:xfrm>
            <a:off x="3884760" y="9512280"/>
            <a:ext cx="2971440" cy="499680"/>
          </a:xfrm>
          <a:prstGeom prst="rect">
            <a:avLst/>
          </a:prstGeom>
          <a:noFill/>
          <a:ln w="9360">
            <a:noFill/>
          </a:ln>
        </p:spPr>
        <p:txBody>
          <a:bodyPr anchor="b"/>
          <a:p>
            <a:pPr algn="r">
              <a:lnSpc>
                <a:spcPct val="100000"/>
              </a:lnSpc>
            </a:pPr>
            <a:fld id="{91636707-EBA6-48F5-8DB2-F3527F2B55F2}" type="slidenum">
              <a:rPr b="0" lang="de-DE" sz="1200" spc="-1" strike="noStrike">
                <a:solidFill>
                  <a:srgbClr val="000000"/>
                </a:solidFill>
                <a:latin typeface="Arial"/>
              </a:rPr>
              <a:t>&lt;Foliennummer&gt;</a:t>
            </a:fld>
            <a:endParaRPr b="0" lang="de-DE"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0"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1"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5"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6"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38"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39"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0"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1"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2"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43"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1"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3"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914400" y="152280"/>
            <a:ext cx="7772040" cy="282492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1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19"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20"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22"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2200" spc="-1" strike="noStrike">
              <a:solidFill>
                <a:srgbClr val="000000"/>
              </a:solidFill>
              <a:latin typeface="Arial"/>
            </a:endParaRPr>
          </a:p>
        </p:txBody>
      </p:sp>
      <p:sp>
        <p:nvSpPr>
          <p:cNvPr id="2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4"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152280"/>
            <a:ext cx="7772040" cy="609120"/>
          </a:xfrm>
          <a:prstGeom prst="rect">
            <a:avLst/>
          </a:prstGeom>
        </p:spPr>
        <p:txBody>
          <a:bodyPr lIns="0" rIns="0" tIns="0" bIns="0" anchor="ctr"/>
          <a:p>
            <a:endParaRPr b="0" lang="de-DE" sz="2800" spc="-1" strike="noStrike">
              <a:solidFill>
                <a:srgbClr val="000000"/>
              </a:solidFill>
              <a:latin typeface="Arial"/>
            </a:endParaRPr>
          </a:p>
        </p:txBody>
      </p:sp>
      <p:sp>
        <p:nvSpPr>
          <p:cNvPr id="2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2200" spc="-1" strike="noStrike">
              <a:solidFill>
                <a:srgbClr val="000000"/>
              </a:solidFill>
              <a:latin typeface="Arial"/>
            </a:endParaRPr>
          </a:p>
        </p:txBody>
      </p:sp>
      <p:sp>
        <p:nvSpPr>
          <p:cNvPr id="28"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2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179280" y="836280"/>
            <a:ext cx="8785080" cy="360"/>
          </a:xfrm>
          <a:prstGeom prst="line">
            <a:avLst/>
          </a:prstGeom>
          <a:ln w="15840">
            <a:solidFill>
              <a:srgbClr val="808080"/>
            </a:solidFill>
            <a:round/>
          </a:ln>
        </p:spPr>
        <p:style>
          <a:lnRef idx="0"/>
          <a:fillRef idx="0"/>
          <a:effectRef idx="0"/>
          <a:fontRef idx="minor"/>
        </p:style>
      </p:sp>
      <p:sp>
        <p:nvSpPr>
          <p:cNvPr id="1" name="Line 2"/>
          <p:cNvSpPr/>
          <p:nvPr/>
        </p:nvSpPr>
        <p:spPr>
          <a:xfrm>
            <a:off x="755640" y="188640"/>
            <a:ext cx="360" cy="981000"/>
          </a:xfrm>
          <a:prstGeom prst="line">
            <a:avLst/>
          </a:prstGeom>
          <a:ln w="15840">
            <a:solidFill>
              <a:srgbClr val="808080"/>
            </a:solidFill>
            <a:round/>
          </a:ln>
        </p:spPr>
        <p:style>
          <a:lnRef idx="0"/>
          <a:fillRef idx="0"/>
          <a:effectRef idx="0"/>
          <a:fontRef idx="minor"/>
        </p:style>
      </p:sp>
      <p:pic>
        <p:nvPicPr>
          <p:cNvPr id="2" name="Bild 9" descr=""/>
          <p:cNvPicPr/>
          <p:nvPr/>
        </p:nvPicPr>
        <p:blipFill>
          <a:blip r:embed="rId2"/>
          <a:stretch/>
        </p:blipFill>
        <p:spPr>
          <a:xfrm>
            <a:off x="114480" y="279360"/>
            <a:ext cx="609120" cy="431280"/>
          </a:xfrm>
          <a:prstGeom prst="rect">
            <a:avLst/>
          </a:prstGeom>
          <a:ln>
            <a:noFill/>
          </a:ln>
        </p:spPr>
      </p:pic>
      <p:pic>
        <p:nvPicPr>
          <p:cNvPr id="3" name="Bild 8" descr=""/>
          <p:cNvPicPr/>
          <p:nvPr/>
        </p:nvPicPr>
        <p:blipFill>
          <a:blip r:embed="rId3"/>
          <a:stretch/>
        </p:blipFill>
        <p:spPr>
          <a:xfrm>
            <a:off x="6324480" y="6400800"/>
            <a:ext cx="140760" cy="150480"/>
          </a:xfrm>
          <a:prstGeom prst="rect">
            <a:avLst/>
          </a:prstGeom>
          <a:ln>
            <a:noFill/>
          </a:ln>
        </p:spPr>
      </p:pic>
      <p:sp>
        <p:nvSpPr>
          <p:cNvPr id="4" name="PlaceHolder 3"/>
          <p:cNvSpPr>
            <a:spLocks noGrp="1"/>
          </p:cNvSpPr>
          <p:nvPr>
            <p:ph type="title"/>
          </p:nvPr>
        </p:nvSpPr>
        <p:spPr>
          <a:xfrm>
            <a:off x="914400" y="152280"/>
            <a:ext cx="7772040" cy="609120"/>
          </a:xfrm>
          <a:prstGeom prst="rect">
            <a:avLst/>
          </a:prstGeom>
        </p:spPr>
        <p:txBody>
          <a:bodyPr anchor="ctr"/>
          <a:p>
            <a:pPr algn="ctr">
              <a:lnSpc>
                <a:spcPct val="100000"/>
              </a:lnSpc>
            </a:pPr>
            <a:r>
              <a:rPr b="0" lang="de-DE" sz="2800" spc="-1" strike="noStrike">
                <a:solidFill>
                  <a:srgbClr val="000000"/>
                </a:solidFill>
                <a:latin typeface="Arial"/>
                <a:ea typeface="Arial"/>
              </a:rPr>
              <a:t>Mastertitelformat bearbeiten</a:t>
            </a:r>
            <a:endParaRPr b="0" lang="de-DE" sz="2800" spc="-1" strike="noStrike">
              <a:solidFill>
                <a:srgbClr val="000000"/>
              </a:solidFill>
              <a:latin typeface="Arial"/>
            </a:endParaRPr>
          </a:p>
        </p:txBody>
      </p:sp>
      <p:sp>
        <p:nvSpPr>
          <p:cNvPr id="5" name="PlaceHolder 4"/>
          <p:cNvSpPr>
            <a:spLocks noGrp="1"/>
          </p:cNvSpPr>
          <p:nvPr>
            <p:ph type="sldNum"/>
          </p:nvPr>
        </p:nvSpPr>
        <p:spPr>
          <a:xfrm>
            <a:off x="6588000" y="6381720"/>
            <a:ext cx="2098440" cy="475920"/>
          </a:xfrm>
          <a:prstGeom prst="rect">
            <a:avLst/>
          </a:prstGeom>
        </p:spPr>
        <p:txBody>
          <a:bodyPr/>
          <a:p>
            <a:pPr algn="r">
              <a:lnSpc>
                <a:spcPct val="100000"/>
              </a:lnSpc>
            </a:pPr>
            <a:fld id="{82D77889-BF95-4B37-A633-819C3F38ECD5}"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6" name="PlaceHolder 5"/>
          <p:cNvSpPr>
            <a:spLocks noGrp="1"/>
          </p:cNvSpPr>
          <p:nvPr>
            <p:ph type="ftr"/>
          </p:nvPr>
        </p:nvSpPr>
        <p:spPr>
          <a:xfrm>
            <a:off x="2484360" y="6381720"/>
            <a:ext cx="4463640" cy="475920"/>
          </a:xfrm>
          <a:prstGeom prst="rect">
            <a:avLst/>
          </a:prstGeom>
        </p:spPr>
        <p:txBody>
          <a:bodyPr/>
          <a:p>
            <a:pPr algn="ctr">
              <a:lnSpc>
                <a:spcPct val="100000"/>
              </a:lnSpc>
            </a:pPr>
            <a:r>
              <a:rPr b="0" lang="de-DE" sz="900" spc="-1" strike="noStrike">
                <a:solidFill>
                  <a:srgbClr val="000000"/>
                </a:solidFill>
                <a:latin typeface="Arial"/>
              </a:rPr>
              <a:t>November 2009 © PIK AS  (http://www.pikas.uni-dortmund.de/)</a:t>
            </a:r>
            <a:endParaRPr b="0" lang="de-DE" sz="900" spc="-1" strike="noStrike">
              <a:latin typeface="Times New Roman"/>
            </a:endParaRPr>
          </a:p>
        </p:txBody>
      </p:sp>
      <p:sp>
        <p:nvSpPr>
          <p:cNvPr id="7"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200" spc="-1" strike="noStrike">
                <a:solidFill>
                  <a:srgbClr val="000000"/>
                </a:solidFill>
                <a:latin typeface="Arial"/>
              </a:rPr>
              <a:t>Format des Gliederungstextes durch Klicken bearbeiten</a:t>
            </a:r>
            <a:endParaRPr b="0" lang="de-DE" sz="2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2400" spc="-1" strike="noStrike">
                <a:solidFill>
                  <a:srgbClr val="000000"/>
                </a:solidFill>
                <a:latin typeface="Arial"/>
              </a:rPr>
              <a:t>Zweite Gliederungsebene</a:t>
            </a:r>
            <a:endParaRPr b="0" lang="de-DE"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2000" spc="-1" strike="noStrike">
                <a:solidFill>
                  <a:srgbClr val="000000"/>
                </a:solidFill>
                <a:latin typeface="Arial"/>
              </a:rPr>
              <a:t>Dritte Gliederungsebene</a:t>
            </a:r>
            <a:endParaRPr b="0" lang="de-DE"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2000" spc="-1" strike="noStrike">
                <a:solidFill>
                  <a:srgbClr val="000000"/>
                </a:solidFill>
                <a:latin typeface="Arial"/>
              </a:rPr>
              <a:t>Vierte Gliederungsebene</a:t>
            </a:r>
            <a:endParaRPr b="0" lang="de-DE"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Fünfte Gliederungsebene</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Sechste Gliederungsebene</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Siebte Gliederungsebene</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3.tif"/><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PIK AS</a:t>
            </a:r>
            <a:endParaRPr b="0" lang="de-DE" sz="2800" spc="-1" strike="noStrike">
              <a:solidFill>
                <a:srgbClr val="000000"/>
              </a:solidFill>
              <a:latin typeface="Arial"/>
            </a:endParaRPr>
          </a:p>
        </p:txBody>
      </p:sp>
      <p:sp>
        <p:nvSpPr>
          <p:cNvPr id="51" name="TextShape 2"/>
          <p:cNvSpPr txBox="1"/>
          <p:nvPr/>
        </p:nvSpPr>
        <p:spPr>
          <a:xfrm>
            <a:off x="914400" y="1066680"/>
            <a:ext cx="7772040" cy="5105160"/>
          </a:xfrm>
          <a:prstGeom prst="rect">
            <a:avLst/>
          </a:prstGeom>
          <a:noFill/>
          <a:ln>
            <a:noFill/>
          </a:ln>
        </p:spPr>
        <p:txBody>
          <a:bodyPr anchor="ctr"/>
          <a:p>
            <a:pPr algn="ctr">
              <a:lnSpc>
                <a:spcPct val="100000"/>
              </a:lnSpc>
              <a:spcBef>
                <a:spcPts val="1321"/>
              </a:spcBef>
            </a:pPr>
            <a:r>
              <a:rPr b="0" lang="de-DE" sz="6600" spc="-1" strike="noStrike">
                <a:solidFill>
                  <a:srgbClr val="000000"/>
                </a:solidFill>
                <a:latin typeface="Arial"/>
                <a:ea typeface="Arial"/>
              </a:rPr>
              <a:t>Multiplikation</a:t>
            </a:r>
            <a:endParaRPr b="0" lang="de-DE" sz="6600" spc="-1" strike="noStrike">
              <a:latin typeface="Arial"/>
            </a:endParaRPr>
          </a:p>
          <a:p>
            <a:pPr algn="ctr">
              <a:lnSpc>
                <a:spcPct val="100000"/>
              </a:lnSpc>
              <a:spcBef>
                <a:spcPts val="1321"/>
              </a:spcBef>
            </a:pPr>
            <a:endParaRPr b="0" lang="de-DE" sz="6600" spc="-1" strike="noStrike">
              <a:latin typeface="Arial"/>
            </a:endParaRPr>
          </a:p>
        </p:txBody>
      </p:sp>
      <p:sp>
        <p:nvSpPr>
          <p:cNvPr id="52" name="TextShape 3"/>
          <p:cNvSpPr txBox="1"/>
          <p:nvPr/>
        </p:nvSpPr>
        <p:spPr>
          <a:xfrm>
            <a:off x="6588000" y="6381720"/>
            <a:ext cx="2098440" cy="475920"/>
          </a:xfrm>
          <a:prstGeom prst="rect">
            <a:avLst/>
          </a:prstGeom>
          <a:noFill/>
          <a:ln w="9360">
            <a:noFill/>
          </a:ln>
        </p:spPr>
        <p:txBody>
          <a:bodyPr/>
          <a:p>
            <a:pPr algn="r">
              <a:lnSpc>
                <a:spcPct val="100000"/>
              </a:lnSpc>
            </a:pPr>
            <a:fld id="{B9DD3140-D1C4-446E-A9FF-2B04F57686AF}"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53"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pic>
        <p:nvPicPr>
          <p:cNvPr id="54" name="Grafik 5" descr=""/>
          <p:cNvPicPr/>
          <p:nvPr/>
        </p:nvPicPr>
        <p:blipFill>
          <a:blip r:embed="rId1"/>
          <a:stretch/>
        </p:blipFill>
        <p:spPr>
          <a:xfrm>
            <a:off x="186120" y="5636160"/>
            <a:ext cx="2879640" cy="589320"/>
          </a:xfrm>
          <a:prstGeom prst="rect">
            <a:avLst/>
          </a:prstGeom>
          <a:ln>
            <a:noFill/>
          </a:ln>
        </p:spPr>
      </p:pic>
      <p:pic>
        <p:nvPicPr>
          <p:cNvPr id="55" name="Grafik 6" descr=""/>
          <p:cNvPicPr/>
          <p:nvPr/>
        </p:nvPicPr>
        <p:blipFill>
          <a:blip r:embed="rId2"/>
          <a:stretch/>
        </p:blipFill>
        <p:spPr>
          <a:xfrm>
            <a:off x="3204000" y="5599440"/>
            <a:ext cx="3239640" cy="522360"/>
          </a:xfrm>
          <a:prstGeom prst="rect">
            <a:avLst/>
          </a:prstGeom>
          <a:ln>
            <a:noFill/>
          </a:ln>
        </p:spPr>
      </p:pic>
      <p:pic>
        <p:nvPicPr>
          <p:cNvPr id="56" name="Grafik 7" descr=""/>
          <p:cNvPicPr/>
          <p:nvPr/>
        </p:nvPicPr>
        <p:blipFill>
          <a:blip r:embed="rId3"/>
          <a:stretch/>
        </p:blipFill>
        <p:spPr>
          <a:xfrm>
            <a:off x="6732360" y="5612040"/>
            <a:ext cx="1799640" cy="8226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58" name="TextShape 2"/>
          <p:cNvSpPr txBox="1"/>
          <p:nvPr/>
        </p:nvSpPr>
        <p:spPr>
          <a:xfrm>
            <a:off x="914400" y="1066680"/>
            <a:ext cx="7772040" cy="5105160"/>
          </a:xfrm>
          <a:prstGeom prst="rect">
            <a:avLst/>
          </a:prstGeom>
          <a:noFill/>
          <a:ln>
            <a:noFill/>
          </a:ln>
        </p:spPr>
        <p:txBody>
          <a:bodyPr/>
          <a:p>
            <a:pPr>
              <a:lnSpc>
                <a:spcPct val="100000"/>
              </a:lnSpc>
              <a:spcBef>
                <a:spcPts val="439"/>
              </a:spcBef>
            </a:pPr>
            <a:r>
              <a:rPr b="0" lang="de-DE" sz="2200" spc="-1" strike="noStrike">
                <a:solidFill>
                  <a:srgbClr val="000000"/>
                </a:solidFill>
                <a:latin typeface="Arial"/>
                <a:ea typeface="Arial"/>
              </a:rPr>
              <a:t>Im Folgenden werden zwei Unterrichtssituationen präsentiert, in denen es zu </a:t>
            </a:r>
            <a:r>
              <a:rPr b="1" lang="de-DE" sz="2200" spc="-1" strike="noStrike">
                <a:solidFill>
                  <a:srgbClr val="000000"/>
                </a:solidFill>
                <a:latin typeface="Arial"/>
                <a:ea typeface="Arial"/>
              </a:rPr>
              <a:t>Verständnisschwierigkeiten </a:t>
            </a:r>
            <a:br/>
            <a:r>
              <a:rPr b="1" lang="de-DE" sz="2200" spc="-1" strike="noStrike">
                <a:solidFill>
                  <a:srgbClr val="000000"/>
                </a:solidFill>
                <a:latin typeface="Arial"/>
                <a:ea typeface="Arial"/>
              </a:rPr>
              <a:t>bei der Multiplikation</a:t>
            </a:r>
            <a:r>
              <a:rPr b="0" lang="de-DE" sz="2200" spc="-1" strike="noStrike">
                <a:solidFill>
                  <a:srgbClr val="000000"/>
                </a:solidFill>
                <a:latin typeface="Arial"/>
                <a:ea typeface="Arial"/>
              </a:rPr>
              <a:t> kommt.</a:t>
            </a:r>
            <a:endParaRPr b="0" lang="de-DE" sz="2200" spc="-1" strike="noStrike">
              <a:latin typeface="Arial"/>
            </a:endParaRPr>
          </a:p>
          <a:p>
            <a:pPr>
              <a:lnSpc>
                <a:spcPct val="100000"/>
              </a:lnSpc>
              <a:spcBef>
                <a:spcPts val="439"/>
              </a:spcBef>
            </a:pPr>
            <a:endParaRPr b="0" lang="de-DE" sz="2200" spc="-1" strike="noStrike">
              <a:latin typeface="Arial"/>
            </a:endParaRPr>
          </a:p>
          <a:p>
            <a:pPr marL="343080" indent="-342720">
              <a:lnSpc>
                <a:spcPct val="100000"/>
              </a:lnSpc>
              <a:spcBef>
                <a:spcPts val="439"/>
              </a:spcBef>
              <a:buClr>
                <a:srgbClr val="000000"/>
              </a:buClr>
              <a:buFont typeface="Arial"/>
              <a:buChar char="•"/>
            </a:pPr>
            <a:r>
              <a:rPr b="0" lang="de-DE" sz="2200" spc="-1" strike="noStrike">
                <a:solidFill>
                  <a:srgbClr val="000000"/>
                </a:solidFill>
                <a:latin typeface="Arial"/>
                <a:ea typeface="Arial"/>
              </a:rPr>
              <a:t>Erste Situation: 100•100=100, weil 1•1=1</a:t>
            </a:r>
            <a:endParaRPr b="0" lang="de-DE" sz="2200" spc="-1" strike="noStrike">
              <a:latin typeface="Arial"/>
            </a:endParaRPr>
          </a:p>
          <a:p>
            <a:pPr marL="343080" indent="-342720">
              <a:lnSpc>
                <a:spcPct val="100000"/>
              </a:lnSpc>
              <a:spcBef>
                <a:spcPts val="439"/>
              </a:spcBef>
              <a:buClr>
                <a:srgbClr val="000000"/>
              </a:buClr>
              <a:buFont typeface="Arial"/>
              <a:buChar char="•"/>
            </a:pPr>
            <a:r>
              <a:rPr b="0" lang="de-DE" sz="2200" spc="-1" strike="noStrike">
                <a:solidFill>
                  <a:srgbClr val="000000"/>
                </a:solidFill>
                <a:latin typeface="Arial"/>
                <a:ea typeface="Arial"/>
              </a:rPr>
              <a:t>Zweite Situation: 20•20=200</a:t>
            </a:r>
            <a:endParaRPr b="0" lang="de-DE" sz="2200" spc="-1" strike="noStrike">
              <a:latin typeface="Arial"/>
            </a:endParaRPr>
          </a:p>
          <a:p>
            <a:pPr>
              <a:lnSpc>
                <a:spcPct val="100000"/>
              </a:lnSpc>
              <a:spcBef>
                <a:spcPts val="439"/>
              </a:spcBef>
            </a:pPr>
            <a:endParaRPr b="0" lang="de-DE" sz="2200" spc="-1" strike="noStrike">
              <a:latin typeface="Arial"/>
            </a:endParaRPr>
          </a:p>
          <a:p>
            <a:pPr>
              <a:lnSpc>
                <a:spcPct val="100000"/>
              </a:lnSpc>
              <a:spcBef>
                <a:spcPts val="439"/>
              </a:spcBef>
            </a:pPr>
            <a:endParaRPr b="0" lang="de-DE" sz="2200" spc="-1" strike="noStrike">
              <a:latin typeface="Arial"/>
            </a:endParaRPr>
          </a:p>
        </p:txBody>
      </p:sp>
      <p:sp>
        <p:nvSpPr>
          <p:cNvPr id="59" name="TextShape 3"/>
          <p:cNvSpPr txBox="1"/>
          <p:nvPr/>
        </p:nvSpPr>
        <p:spPr>
          <a:xfrm>
            <a:off x="6588000" y="6381720"/>
            <a:ext cx="2098440" cy="475920"/>
          </a:xfrm>
          <a:prstGeom prst="rect">
            <a:avLst/>
          </a:prstGeom>
          <a:noFill/>
          <a:ln w="9360">
            <a:noFill/>
          </a:ln>
        </p:spPr>
        <p:txBody>
          <a:bodyPr/>
          <a:p>
            <a:pPr algn="r">
              <a:lnSpc>
                <a:spcPct val="100000"/>
              </a:lnSpc>
            </a:pPr>
            <a:fld id="{A3673EA4-71F9-4BEC-B64C-DFB7D1595BF8}"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60"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62" name="TextShape 2"/>
          <p:cNvSpPr txBox="1"/>
          <p:nvPr/>
        </p:nvSpPr>
        <p:spPr>
          <a:xfrm>
            <a:off x="914400" y="1066680"/>
            <a:ext cx="7772040" cy="5105160"/>
          </a:xfrm>
          <a:prstGeom prst="rect">
            <a:avLst/>
          </a:prstGeom>
          <a:noFill/>
          <a:ln>
            <a:noFill/>
          </a:ln>
        </p:spPr>
        <p:txBody>
          <a:bodyPr/>
          <a:p>
            <a:pPr>
              <a:lnSpc>
                <a:spcPct val="100000"/>
              </a:lnSpc>
              <a:spcBef>
                <a:spcPts val="439"/>
              </a:spcBef>
            </a:pPr>
            <a:endParaRPr b="0" lang="de-DE" sz="3200" spc="-1" strike="noStrike">
              <a:latin typeface="Arial"/>
            </a:endParaRPr>
          </a:p>
          <a:p>
            <a:pPr>
              <a:lnSpc>
                <a:spcPct val="100000"/>
              </a:lnSpc>
              <a:spcBef>
                <a:spcPts val="439"/>
              </a:spcBef>
            </a:pPr>
            <a:endParaRPr b="0" lang="de-DE" sz="3200" spc="-1" strike="noStrike">
              <a:latin typeface="Arial"/>
            </a:endParaRPr>
          </a:p>
          <a:p>
            <a:pPr>
              <a:lnSpc>
                <a:spcPct val="100000"/>
              </a:lnSpc>
              <a:spcBef>
                <a:spcPts val="439"/>
              </a:spcBef>
            </a:pPr>
            <a:endParaRPr b="0" lang="de-DE" sz="3200" spc="-1" strike="noStrike">
              <a:latin typeface="Arial"/>
            </a:endParaRPr>
          </a:p>
        </p:txBody>
      </p:sp>
      <p:sp>
        <p:nvSpPr>
          <p:cNvPr id="63" name="TextShape 3"/>
          <p:cNvSpPr txBox="1"/>
          <p:nvPr/>
        </p:nvSpPr>
        <p:spPr>
          <a:xfrm>
            <a:off x="6588000" y="6381720"/>
            <a:ext cx="2098440" cy="475920"/>
          </a:xfrm>
          <a:prstGeom prst="rect">
            <a:avLst/>
          </a:prstGeom>
          <a:noFill/>
          <a:ln w="9360">
            <a:noFill/>
          </a:ln>
        </p:spPr>
        <p:txBody>
          <a:bodyPr/>
          <a:p>
            <a:pPr algn="r">
              <a:lnSpc>
                <a:spcPct val="100000"/>
              </a:lnSpc>
            </a:pPr>
            <a:fld id="{2183493B-128E-4FA2-A823-E372A4E03479}"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64"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
        <p:nvSpPr>
          <p:cNvPr id="65" name="TextShape 5"/>
          <p:cNvSpPr txBox="1"/>
          <p:nvPr/>
        </p:nvSpPr>
        <p:spPr>
          <a:xfrm>
            <a:off x="1080000" y="2808000"/>
            <a:ext cx="7095240" cy="715320"/>
          </a:xfrm>
          <a:prstGeom prst="rect">
            <a:avLst/>
          </a:prstGeom>
          <a:noFill/>
          <a:ln>
            <a:noFill/>
          </a:ln>
        </p:spPr>
        <p:txBody>
          <a:bodyPr lIns="90000" rIns="90000" tIns="45000" bIns="45000"/>
          <a:p>
            <a:r>
              <a:rPr b="0" lang="de-DE" sz="2200" spc="-1" strike="noStrike">
                <a:latin typeface="Arial"/>
              </a:rPr>
              <a:t>Das Video finden Sie im Materialordner des </a:t>
            </a:r>
            <a:endParaRPr b="0" lang="de-DE" sz="2200" spc="-1" strike="noStrike">
              <a:latin typeface="Arial"/>
            </a:endParaRPr>
          </a:p>
          <a:p>
            <a:r>
              <a:rPr b="0" lang="de-DE" sz="2200" spc="-1" strike="noStrike">
                <a:latin typeface="Arial"/>
              </a:rPr>
              <a:t>Fortbildungsmaterials 8.4 Impulse und Rückmeldungen.</a:t>
            </a:r>
            <a:endParaRPr b="0" lang="de-DE" sz="22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67" name="TextShape 2"/>
          <p:cNvSpPr txBox="1"/>
          <p:nvPr/>
        </p:nvSpPr>
        <p:spPr>
          <a:xfrm>
            <a:off x="6588000" y="6381720"/>
            <a:ext cx="2098440" cy="475920"/>
          </a:xfrm>
          <a:prstGeom prst="rect">
            <a:avLst/>
          </a:prstGeom>
          <a:noFill/>
          <a:ln w="9360">
            <a:noFill/>
          </a:ln>
        </p:spPr>
        <p:txBody>
          <a:bodyPr/>
          <a:p>
            <a:pPr algn="r">
              <a:lnSpc>
                <a:spcPct val="100000"/>
              </a:lnSpc>
            </a:pPr>
            <a:fld id="{FB431FB5-13D8-486C-BFD2-CF3B6A48F9EE}" type="slidenum">
              <a:rPr b="0" lang="de-DE" sz="1400" spc="-1" strike="noStrike">
                <a:solidFill>
                  <a:srgbClr val="000000"/>
                </a:solidFill>
                <a:latin typeface="Arial"/>
              </a:rPr>
              <a:t>&lt;Foliennummer&gt;</a:t>
            </a:fld>
            <a:endParaRPr b="0" lang="de-DE" sz="1400" spc="-1" strike="noStrike">
              <a:latin typeface="Times New Roman"/>
            </a:endParaRPr>
          </a:p>
        </p:txBody>
      </p:sp>
      <p:pic>
        <p:nvPicPr>
          <p:cNvPr id="68" name="Picture 2" descr=""/>
          <p:cNvPicPr/>
          <p:nvPr/>
        </p:nvPicPr>
        <p:blipFill>
          <a:blip r:embed="rId1"/>
          <a:srcRect l="12055" t="12476" r="12459" b="12703"/>
          <a:stretch/>
        </p:blipFill>
        <p:spPr>
          <a:xfrm>
            <a:off x="0" y="856800"/>
            <a:ext cx="9178560" cy="5144040"/>
          </a:xfrm>
          <a:prstGeom prst="rect">
            <a:avLst/>
          </a:prstGeom>
          <a:ln>
            <a:noFill/>
          </a:ln>
        </p:spPr>
      </p:pic>
      <p:sp>
        <p:nvSpPr>
          <p:cNvPr id="69" name="CustomShape 3"/>
          <p:cNvSpPr/>
          <p:nvPr/>
        </p:nvSpPr>
        <p:spPr>
          <a:xfrm>
            <a:off x="6012000" y="4077000"/>
            <a:ext cx="2880000" cy="1800000"/>
          </a:xfrm>
          <a:prstGeom prst="cloudCallout">
            <a:avLst>
              <a:gd name="adj1" fmla="val -60810"/>
              <a:gd name="adj2" fmla="val -61792"/>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6600" spc="-1" strike="noStrike">
                <a:solidFill>
                  <a:srgbClr val="84b819"/>
                </a:solidFill>
                <a:latin typeface="Arial"/>
              </a:rPr>
              <a:t>?</a:t>
            </a:r>
            <a:endParaRPr b="0" lang="de-DE" sz="6600" spc="-1" strike="noStrike">
              <a:latin typeface="Arial"/>
            </a:endParaRPr>
          </a:p>
        </p:txBody>
      </p:sp>
      <p:sp>
        <p:nvSpPr>
          <p:cNvPr id="70"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7" dur="indefinite" restart="never" nodeType="tmRoot">
          <p:childTnLst>
            <p:seq>
              <p:cTn id="8" dur="indefinite" nodeType="mainSeq">
                <p:childTnLst>
                  <p:par>
                    <p:cTn id="9" fill="hold">
                      <p:stCondLst>
                        <p:cond delay="0"/>
                      </p:stCondLst>
                      <p:childTnLst>
                        <p:par>
                          <p:cTn id="10" fill="hold">
                            <p:stCondLst>
                              <p:cond delay="0"/>
                            </p:stCondLst>
                            <p:childTnLst>
                              <p:par>
                                <p:cTn id="11" nodeType="afterEffect" fill="hold" presetClass="entr" presetID="10">
                                  <p:stCondLst>
                                    <p:cond delay="1000"/>
                                  </p:stCondLst>
                                  <p:childTnLst>
                                    <p:set>
                                      <p:cBhvr>
                                        <p:cTn id="12" dur="1" fill="hold">
                                          <p:stCondLst>
                                            <p:cond delay="0"/>
                                          </p:stCondLst>
                                        </p:cTn>
                                        <p:tgtEl>
                                          <p:spTgt spid="69"/>
                                        </p:tgtEl>
                                        <p:attrNameLst>
                                          <p:attrName>style.visibility</p:attrName>
                                        </p:attrNameLst>
                                      </p:cBhvr>
                                      <p:to>
                                        <p:strVal val="visible"/>
                                      </p:to>
                                    </p:set>
                                    <p:animEffect filter="fade" transition="in">
                                      <p:cBhvr additive="repl">
                                        <p:cTn id="13" dur="1000"/>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72" name="TextShape 2"/>
          <p:cNvSpPr txBox="1"/>
          <p:nvPr/>
        </p:nvSpPr>
        <p:spPr>
          <a:xfrm>
            <a:off x="914400" y="1066680"/>
            <a:ext cx="7772040" cy="5105160"/>
          </a:xfrm>
          <a:prstGeom prst="rect">
            <a:avLst/>
          </a:prstGeom>
          <a:noFill/>
          <a:ln>
            <a:noFill/>
          </a:ln>
        </p:spPr>
        <p:txBody>
          <a:bodyPr/>
          <a:p>
            <a:pPr>
              <a:lnSpc>
                <a:spcPct val="100000"/>
              </a:lnSpc>
              <a:spcBef>
                <a:spcPts val="400"/>
              </a:spcBef>
            </a:pPr>
            <a:endParaRPr b="0" lang="de-DE" sz="3200" spc="-1" strike="noStrike">
              <a:latin typeface="Arial"/>
            </a:endParaRPr>
          </a:p>
          <a:p>
            <a:pPr>
              <a:lnSpc>
                <a:spcPct val="100000"/>
              </a:lnSpc>
              <a:spcBef>
                <a:spcPts val="400"/>
              </a:spcBef>
            </a:pPr>
            <a:endParaRPr b="0" lang="de-DE" sz="3200" spc="-1" strike="noStrike">
              <a:latin typeface="Arial"/>
            </a:endParaRPr>
          </a:p>
        </p:txBody>
      </p:sp>
      <p:sp>
        <p:nvSpPr>
          <p:cNvPr id="73" name="TextShape 3"/>
          <p:cNvSpPr txBox="1"/>
          <p:nvPr/>
        </p:nvSpPr>
        <p:spPr>
          <a:xfrm>
            <a:off x="6588000" y="6381720"/>
            <a:ext cx="2098440" cy="475920"/>
          </a:xfrm>
          <a:prstGeom prst="rect">
            <a:avLst/>
          </a:prstGeom>
          <a:noFill/>
          <a:ln w="9360">
            <a:noFill/>
          </a:ln>
        </p:spPr>
        <p:txBody>
          <a:bodyPr/>
          <a:p>
            <a:pPr algn="r">
              <a:lnSpc>
                <a:spcPct val="100000"/>
              </a:lnSpc>
            </a:pPr>
            <a:fld id="{BC25C022-C2F8-42DB-9FCF-55C4DD81FE71}"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74" name="CustomShape 4"/>
          <p:cNvSpPr/>
          <p:nvPr/>
        </p:nvSpPr>
        <p:spPr>
          <a:xfrm>
            <a:off x="611640" y="4149000"/>
            <a:ext cx="2808000" cy="1726920"/>
          </a:xfrm>
          <a:prstGeom prst="cloudCallout">
            <a:avLst>
              <a:gd name="adj1" fmla="val 74577"/>
              <a:gd name="adj2" fmla="val -62061"/>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Überlegt mal: Wie viel ist denn </a:t>
            </a:r>
            <a:r>
              <a:rPr b="1" lang="de-DE" sz="1800" spc="-1" strike="noStrike">
                <a:solidFill>
                  <a:srgbClr val="000000"/>
                </a:solidFill>
                <a:latin typeface="Arial"/>
              </a:rPr>
              <a:t>10</a:t>
            </a:r>
            <a:r>
              <a:rPr b="0" lang="de-DE" sz="1800" spc="-1" strike="noStrike">
                <a:solidFill>
                  <a:srgbClr val="000000"/>
                </a:solidFill>
                <a:latin typeface="Arial"/>
              </a:rPr>
              <a:t>•</a:t>
            </a:r>
            <a:r>
              <a:rPr b="1" lang="de-DE" sz="1800" spc="-1" strike="noStrike">
                <a:solidFill>
                  <a:srgbClr val="000000"/>
                </a:solidFill>
                <a:latin typeface="Arial"/>
              </a:rPr>
              <a:t>10</a:t>
            </a:r>
            <a:r>
              <a:rPr b="0" lang="de-DE" sz="1800" spc="-1" strike="noStrike">
                <a:solidFill>
                  <a:srgbClr val="000000"/>
                </a:solidFill>
                <a:latin typeface="Arial"/>
              </a:rPr>
              <a:t>?</a:t>
            </a:r>
            <a:endParaRPr b="0" lang="de-DE" sz="1800" spc="-1" strike="noStrike">
              <a:latin typeface="Arial"/>
            </a:endParaRPr>
          </a:p>
        </p:txBody>
      </p:sp>
      <p:sp>
        <p:nvSpPr>
          <p:cNvPr id="75" name="CustomShape 5"/>
          <p:cNvSpPr/>
          <p:nvPr/>
        </p:nvSpPr>
        <p:spPr>
          <a:xfrm>
            <a:off x="4952160" y="3645000"/>
            <a:ext cx="3888000" cy="2520000"/>
          </a:xfrm>
          <a:prstGeom prst="cloudCallout">
            <a:avLst>
              <a:gd name="adj1" fmla="val -65444"/>
              <a:gd name="adj2" fmla="val -38167"/>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Ich gebe euch einen </a:t>
            </a:r>
            <a:r>
              <a:rPr b="1" lang="de-DE" sz="1800" spc="-1" strike="noStrike">
                <a:solidFill>
                  <a:srgbClr val="000000"/>
                </a:solidFill>
                <a:latin typeface="Arial"/>
              </a:rPr>
              <a:t>Tipp</a:t>
            </a:r>
            <a:r>
              <a:rPr b="0" lang="de-DE" sz="1800" spc="-1" strike="noStrike">
                <a:solidFill>
                  <a:srgbClr val="000000"/>
                </a:solidFill>
                <a:latin typeface="Arial"/>
              </a:rPr>
              <a:t>: Aus einer Multiplikationsaufgabe kann man auch eine </a:t>
            </a:r>
            <a:r>
              <a:rPr b="1" lang="de-DE" sz="1800" spc="-1" strike="noStrike">
                <a:solidFill>
                  <a:srgbClr val="000000"/>
                </a:solidFill>
                <a:latin typeface="Arial"/>
              </a:rPr>
              <a:t>Additionsaufgabe </a:t>
            </a:r>
            <a:r>
              <a:rPr b="0" lang="de-DE" sz="1800" spc="-1" strike="noStrike">
                <a:solidFill>
                  <a:srgbClr val="000000"/>
                </a:solidFill>
                <a:latin typeface="Arial"/>
              </a:rPr>
              <a:t>machen!</a:t>
            </a:r>
            <a:endParaRPr b="0" lang="de-DE" sz="1800" spc="-1" strike="noStrike">
              <a:latin typeface="Arial"/>
            </a:endParaRPr>
          </a:p>
        </p:txBody>
      </p:sp>
      <p:sp>
        <p:nvSpPr>
          <p:cNvPr id="76" name="CustomShape 6"/>
          <p:cNvSpPr/>
          <p:nvPr/>
        </p:nvSpPr>
        <p:spPr>
          <a:xfrm>
            <a:off x="611640" y="1628640"/>
            <a:ext cx="3024000" cy="1907640"/>
          </a:xfrm>
          <a:prstGeom prst="cloudCallout">
            <a:avLst>
              <a:gd name="adj1" fmla="val 65430"/>
              <a:gd name="adj2" fmla="val 60588"/>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Wenn 100•100=100 ist, was ist dann </a:t>
            </a:r>
            <a:r>
              <a:rPr b="1" lang="de-DE" sz="1800" spc="-1" strike="noStrike">
                <a:solidFill>
                  <a:srgbClr val="000000"/>
                </a:solidFill>
                <a:latin typeface="Arial"/>
              </a:rPr>
              <a:t>1</a:t>
            </a:r>
            <a:r>
              <a:rPr b="0" lang="de-DE" sz="1800" spc="-1" strike="noStrike">
                <a:solidFill>
                  <a:srgbClr val="000000"/>
                </a:solidFill>
                <a:latin typeface="Arial"/>
              </a:rPr>
              <a:t>•</a:t>
            </a:r>
            <a:r>
              <a:rPr b="1" lang="de-DE" sz="1800" spc="-1" strike="noStrike">
                <a:solidFill>
                  <a:srgbClr val="000000"/>
                </a:solidFill>
                <a:latin typeface="Arial"/>
              </a:rPr>
              <a:t>100</a:t>
            </a:r>
            <a:r>
              <a:rPr b="0" lang="de-DE" sz="1800" spc="-1" strike="noStrike">
                <a:solidFill>
                  <a:srgbClr val="000000"/>
                </a:solidFill>
                <a:latin typeface="Arial"/>
              </a:rPr>
              <a:t>?</a:t>
            </a:r>
            <a:endParaRPr b="0" lang="de-DE" sz="1800" spc="-1" strike="noStrike">
              <a:latin typeface="Arial"/>
            </a:endParaRPr>
          </a:p>
        </p:txBody>
      </p:sp>
      <p:sp>
        <p:nvSpPr>
          <p:cNvPr id="77" name="CustomShape 7"/>
          <p:cNvSpPr/>
          <p:nvPr/>
        </p:nvSpPr>
        <p:spPr>
          <a:xfrm>
            <a:off x="4962960" y="1052640"/>
            <a:ext cx="3384000" cy="2592000"/>
          </a:xfrm>
          <a:prstGeom prst="cloudCallout">
            <a:avLst>
              <a:gd name="adj1" fmla="val -68098"/>
              <a:gd name="adj2" fmla="val 53547"/>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r>
              <a:rPr b="0" lang="de-DE" sz="1800" spc="-1" strike="noStrike">
                <a:solidFill>
                  <a:srgbClr val="000000"/>
                </a:solidFill>
                <a:latin typeface="Arial"/>
              </a:rPr>
              <a:t>Nach eurer Rechenregel könnte ich dann auch sagen, dass </a:t>
            </a:r>
            <a:r>
              <a:rPr b="1" lang="de-DE" sz="1800" spc="-1" strike="noStrike">
                <a:solidFill>
                  <a:srgbClr val="000000"/>
                </a:solidFill>
                <a:latin typeface="Arial"/>
              </a:rPr>
              <a:t>10</a:t>
            </a:r>
            <a:r>
              <a:rPr b="0" lang="de-DE" sz="1800" spc="-1" strike="noStrike">
                <a:solidFill>
                  <a:srgbClr val="000000"/>
                </a:solidFill>
                <a:latin typeface="Arial"/>
              </a:rPr>
              <a:t>•</a:t>
            </a:r>
            <a:r>
              <a:rPr b="1" lang="de-DE" sz="1800" spc="-1" strike="noStrike">
                <a:solidFill>
                  <a:srgbClr val="000000"/>
                </a:solidFill>
                <a:latin typeface="Arial"/>
              </a:rPr>
              <a:t>10=10 </a:t>
            </a:r>
            <a:r>
              <a:rPr b="0" lang="de-DE" sz="1800" spc="-1" strike="noStrike">
                <a:solidFill>
                  <a:srgbClr val="000000"/>
                </a:solidFill>
                <a:latin typeface="Arial"/>
              </a:rPr>
              <a:t>ist, weil 1•1=1 ist.</a:t>
            </a:r>
            <a:endParaRPr b="0" lang="de-DE" sz="1800" spc="-1" strike="noStrike">
              <a:latin typeface="Arial"/>
            </a:endParaRPr>
          </a:p>
        </p:txBody>
      </p:sp>
      <p:sp>
        <p:nvSpPr>
          <p:cNvPr id="78" name="TextShape 8"/>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14" dur="indefinite" restart="never" nodeType="tmRoot">
          <p:childTnLst>
            <p:seq>
              <p:cTn id="15"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80" name="TextShape 2"/>
          <p:cNvSpPr txBox="1"/>
          <p:nvPr/>
        </p:nvSpPr>
        <p:spPr>
          <a:xfrm>
            <a:off x="914400" y="1066680"/>
            <a:ext cx="7772040" cy="5105160"/>
          </a:xfrm>
          <a:prstGeom prst="rect">
            <a:avLst/>
          </a:prstGeom>
          <a:noFill/>
          <a:ln>
            <a:noFill/>
          </a:ln>
        </p:spPr>
        <p:txBody>
          <a:bodyPr/>
          <a:p>
            <a:pPr algn="ctr"/>
            <a:endParaRPr b="0" lang="de-DE" sz="3200" spc="-1" strike="noStrike">
              <a:latin typeface="Arial"/>
            </a:endParaRPr>
          </a:p>
        </p:txBody>
      </p:sp>
      <p:sp>
        <p:nvSpPr>
          <p:cNvPr id="81" name="TextShape 3"/>
          <p:cNvSpPr txBox="1"/>
          <p:nvPr/>
        </p:nvSpPr>
        <p:spPr>
          <a:xfrm>
            <a:off x="6588000" y="6381720"/>
            <a:ext cx="2098440" cy="475920"/>
          </a:xfrm>
          <a:prstGeom prst="rect">
            <a:avLst/>
          </a:prstGeom>
          <a:noFill/>
          <a:ln w="9360">
            <a:noFill/>
          </a:ln>
        </p:spPr>
        <p:txBody>
          <a:bodyPr/>
          <a:p>
            <a:pPr algn="r">
              <a:lnSpc>
                <a:spcPct val="100000"/>
              </a:lnSpc>
            </a:pPr>
            <a:fld id="{C20E9828-E7BA-48DD-A56C-435B66C46B2E}" type="slidenum">
              <a:rPr b="0" lang="de-DE" sz="1400" spc="-1" strike="noStrike">
                <a:solidFill>
                  <a:srgbClr val="000000"/>
                </a:solidFill>
                <a:latin typeface="Arial"/>
              </a:rPr>
              <a:t>&lt;Foliennummer&gt;</a:t>
            </a:fld>
            <a:endParaRPr b="0" lang="de-DE" sz="1400" spc="-1" strike="noStrike">
              <a:latin typeface="Times New Roman"/>
            </a:endParaRPr>
          </a:p>
        </p:txBody>
      </p:sp>
      <p:pic>
        <p:nvPicPr>
          <p:cNvPr id="82" name="ShortCut Multiplikation PP Version_1.wmv" descr=""/>
          <p:cNvPicPr/>
          <p:nvPr/>
        </p:nvPicPr>
        <p:blipFill>
          <a:blip r:embed="rId1"/>
          <a:stretch/>
        </p:blipFill>
        <p:spPr>
          <a:xfrm>
            <a:off x="0" y="857160"/>
            <a:ext cx="9143640" cy="5143320"/>
          </a:xfrm>
          <a:prstGeom prst="rect">
            <a:avLst/>
          </a:prstGeom>
          <a:ln>
            <a:noFill/>
          </a:ln>
        </p:spPr>
      </p:pic>
      <p:sp>
        <p:nvSpPr>
          <p:cNvPr id="83"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16" dur="indefinite" restart="never" nodeType="tmRoot">
          <p:childTnLst>
            <p:seq>
              <p:cTn id="17" restart="whenNotActive" nodeType="interactiveSeq" fill="hold">
                <p:childTnLst>
                  <p:par>
                    <p:cTn id="18" fill="hold">
                      <p:childTnLst>
                        <p:par>
                          <p:cTn id="19" fill="hold">
                            <p:stCondLst>
                              <p:cond delay="0"/>
                            </p:stCondLst>
                            <p:childTnLst>
                              <p:par>
                                <p:cTn id="20" nodeType="clickEffect" fill="hold" presetClass="mediacall">
                                  <p:stCondLst>
                                    <p:cond delay="0"/>
                                  </p:stCondLst>
                                  <p:childTnLst>
                                    <p:cmd type="call" cmd="togglePause">
                                      <p:cBhvr>
                                        <p:cTn id="21" dur="1" fill="hold"/>
                                        <p:tgtEl>
                                          <p:spTgt spid="82"/>
                                        </p:tgtEl>
                                      </p:cBhvr>
                                    </p:cmd>
                                  </p:childTnLst>
                                </p:cTn>
                              </p:par>
                            </p:childTnLst>
                          </p:cTn>
                        </p:par>
                      </p:childTnLst>
                    </p:cTn>
                  </p:par>
                </p:childTnLst>
              </p:cTn>
              <p:prevCondLst>
                <p:cond delay="0" evt="onPrev">
                  <p:tgtEl>
                    <p:sldTgt/>
                  </p:tgtEl>
                </p:cond>
              </p:prevCondLst>
              <p:nextCondLst>
                <p:cond delay="0" evt="onNext">
                  <p:tgtEl>
                    <p:sldTgt/>
                  </p:tgtEl>
                </p:cond>
              </p:nextCondLst>
            </p:seq>
            <p:seq>
              <p:cTn id="2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85" name="TextShape 2"/>
          <p:cNvSpPr txBox="1"/>
          <p:nvPr/>
        </p:nvSpPr>
        <p:spPr>
          <a:xfrm>
            <a:off x="6588000" y="6381720"/>
            <a:ext cx="2098440" cy="475920"/>
          </a:xfrm>
          <a:prstGeom prst="rect">
            <a:avLst/>
          </a:prstGeom>
          <a:noFill/>
          <a:ln w="9360">
            <a:noFill/>
          </a:ln>
        </p:spPr>
        <p:txBody>
          <a:bodyPr/>
          <a:p>
            <a:pPr algn="r">
              <a:lnSpc>
                <a:spcPct val="100000"/>
              </a:lnSpc>
            </a:pPr>
            <a:fld id="{B9F2A2D0-1926-4B21-9C46-DDB665BD28F0}" type="slidenum">
              <a:rPr b="0" lang="de-DE" sz="1400" spc="-1" strike="noStrike">
                <a:solidFill>
                  <a:srgbClr val="000000"/>
                </a:solidFill>
                <a:latin typeface="Arial"/>
              </a:rPr>
              <a:t>&lt;Foliennummer&gt;</a:t>
            </a:fld>
            <a:endParaRPr b="0" lang="de-DE" sz="1400" spc="-1" strike="noStrike">
              <a:latin typeface="Times New Roman"/>
            </a:endParaRPr>
          </a:p>
        </p:txBody>
      </p:sp>
      <p:pic>
        <p:nvPicPr>
          <p:cNvPr id="86" name="Picture 2" descr=""/>
          <p:cNvPicPr/>
          <p:nvPr/>
        </p:nvPicPr>
        <p:blipFill>
          <a:blip r:embed="rId1"/>
          <a:srcRect l="12055" t="12476" r="12459" b="12703"/>
          <a:stretch/>
        </p:blipFill>
        <p:spPr>
          <a:xfrm>
            <a:off x="0" y="856800"/>
            <a:ext cx="9178560" cy="5144040"/>
          </a:xfrm>
          <a:prstGeom prst="rect">
            <a:avLst/>
          </a:prstGeom>
          <a:ln>
            <a:noFill/>
          </a:ln>
        </p:spPr>
      </p:pic>
      <p:sp>
        <p:nvSpPr>
          <p:cNvPr id="87" name="CustomShape 3"/>
          <p:cNvSpPr/>
          <p:nvPr/>
        </p:nvSpPr>
        <p:spPr>
          <a:xfrm>
            <a:off x="6012000" y="4077000"/>
            <a:ext cx="2880000" cy="1800000"/>
          </a:xfrm>
          <a:prstGeom prst="cloudCallout">
            <a:avLst>
              <a:gd name="adj1" fmla="val -60810"/>
              <a:gd name="adj2" fmla="val -61792"/>
            </a:avLst>
          </a:prstGeom>
          <a:ln>
            <a:round/>
          </a:ln>
        </p:spPr>
        <p:style>
          <a:lnRef idx="2">
            <a:schemeClr val="accent3">
              <a:shade val="50000"/>
            </a:schemeClr>
          </a:lnRef>
          <a:fillRef idx="1">
            <a:schemeClr val="accent3"/>
          </a:fillRef>
          <a:effectRef idx="0">
            <a:schemeClr val="accent3"/>
          </a:effectRef>
          <a:fontRef idx="minor"/>
        </p:style>
        <p:txBody>
          <a:bodyPr lIns="0" rIns="0" tIns="45000" bIns="45000" anchor="ctr"/>
          <a:p>
            <a:pPr algn="ctr">
              <a:lnSpc>
                <a:spcPct val="100000"/>
              </a:lnSpc>
            </a:pPr>
            <a:r>
              <a:rPr b="0" lang="de-DE" sz="6600" spc="-1" strike="noStrike">
                <a:solidFill>
                  <a:srgbClr val="84b819"/>
                </a:solidFill>
                <a:latin typeface="Arial"/>
              </a:rPr>
              <a:t>?</a:t>
            </a:r>
            <a:endParaRPr b="0" lang="de-DE" sz="6600" spc="-1" strike="noStrike">
              <a:latin typeface="Arial"/>
            </a:endParaRPr>
          </a:p>
        </p:txBody>
      </p:sp>
      <p:sp>
        <p:nvSpPr>
          <p:cNvPr id="88" name="TextShape 4"/>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23" dur="indefinite" restart="never" nodeType="tmRoot">
          <p:childTnLst>
            <p:seq>
              <p:cTn id="24" dur="indefinite" nodeType="mainSeq">
                <p:childTnLst>
                  <p:par>
                    <p:cTn id="25" fill="hold">
                      <p:stCondLst>
                        <p:cond delay="0"/>
                      </p:stCondLst>
                      <p:childTnLst>
                        <p:par>
                          <p:cTn id="26" fill="hold">
                            <p:stCondLst>
                              <p:cond delay="0"/>
                            </p:stCondLst>
                            <p:childTnLst>
                              <p:par>
                                <p:cTn id="27" nodeType="afterEffect" fill="hold" presetClass="entr" presetID="10">
                                  <p:stCondLst>
                                    <p:cond delay="1000"/>
                                  </p:stCondLst>
                                  <p:childTnLst>
                                    <p:set>
                                      <p:cBhvr>
                                        <p:cTn id="28" dur="1" fill="hold">
                                          <p:stCondLst>
                                            <p:cond delay="0"/>
                                          </p:stCondLst>
                                        </p:cTn>
                                        <p:tgtEl>
                                          <p:spTgt spid="87"/>
                                        </p:tgtEl>
                                        <p:attrNameLst>
                                          <p:attrName>style.visibility</p:attrName>
                                        </p:attrNameLst>
                                      </p:cBhvr>
                                      <p:to>
                                        <p:strVal val="visible"/>
                                      </p:to>
                                    </p:set>
                                    <p:animEffect filter="fade" transition="in">
                                      <p:cBhvr additive="repl">
                                        <p:cTn id="29" dur="1000"/>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914400" y="152280"/>
            <a:ext cx="7772040" cy="609120"/>
          </a:xfrm>
          <a:prstGeom prst="rect">
            <a:avLst/>
          </a:prstGeom>
          <a:noFill/>
          <a:ln>
            <a:noFill/>
          </a:ln>
        </p:spPr>
        <p:txBody>
          <a:bodyPr anchor="ctr"/>
          <a:p>
            <a:pPr algn="ctr">
              <a:lnSpc>
                <a:spcPct val="100000"/>
              </a:lnSpc>
            </a:pPr>
            <a:r>
              <a:rPr b="0" lang="de-DE" sz="2800" spc="-1" strike="noStrike">
                <a:solidFill>
                  <a:srgbClr val="000000"/>
                </a:solidFill>
                <a:latin typeface="Arial"/>
                <a:ea typeface="Arial"/>
              </a:rPr>
              <a:t>Filmausschnitt   ///   Multiplikation</a:t>
            </a:r>
            <a:endParaRPr b="0" lang="de-DE" sz="2800" spc="-1" strike="noStrike">
              <a:solidFill>
                <a:srgbClr val="000000"/>
              </a:solidFill>
              <a:latin typeface="Arial"/>
            </a:endParaRPr>
          </a:p>
        </p:txBody>
      </p:sp>
      <p:sp>
        <p:nvSpPr>
          <p:cNvPr id="90" name="TextShape 2"/>
          <p:cNvSpPr txBox="1"/>
          <p:nvPr/>
        </p:nvSpPr>
        <p:spPr>
          <a:xfrm>
            <a:off x="6588000" y="6381720"/>
            <a:ext cx="2098440" cy="475920"/>
          </a:xfrm>
          <a:prstGeom prst="rect">
            <a:avLst/>
          </a:prstGeom>
          <a:noFill/>
          <a:ln w="9360">
            <a:noFill/>
          </a:ln>
        </p:spPr>
        <p:txBody>
          <a:bodyPr/>
          <a:p>
            <a:pPr algn="r">
              <a:lnSpc>
                <a:spcPct val="100000"/>
              </a:lnSpc>
            </a:pPr>
            <a:fld id="{C31FE584-13A1-4CEE-85C8-CD274E4C538F}" type="slidenum">
              <a:rPr b="0" lang="de-DE" sz="1400" spc="-1" strike="noStrike">
                <a:solidFill>
                  <a:srgbClr val="000000"/>
                </a:solidFill>
                <a:latin typeface="Arial"/>
              </a:rPr>
              <a:t>&lt;Foliennummer&gt;</a:t>
            </a:fld>
            <a:endParaRPr b="0" lang="de-DE" sz="1400" spc="-1" strike="noStrike">
              <a:latin typeface="Times New Roman"/>
            </a:endParaRPr>
          </a:p>
        </p:txBody>
      </p:sp>
      <p:sp>
        <p:nvSpPr>
          <p:cNvPr id="91" name="CustomShape 3"/>
          <p:cNvSpPr/>
          <p:nvPr/>
        </p:nvSpPr>
        <p:spPr>
          <a:xfrm>
            <a:off x="467640" y="3882240"/>
            <a:ext cx="3600000" cy="2087280"/>
          </a:xfrm>
          <a:prstGeom prst="cloudCallout">
            <a:avLst>
              <a:gd name="adj1" fmla="val 63925"/>
              <a:gd name="adj2" fmla="val -49496"/>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Versucht die Aufgabe mithilfe des </a:t>
            </a:r>
            <a:r>
              <a:rPr b="1" lang="de-DE" sz="1800" spc="-1" strike="noStrike">
                <a:solidFill>
                  <a:srgbClr val="000000"/>
                </a:solidFill>
                <a:latin typeface="Arial"/>
              </a:rPr>
              <a:t>Tausenderbuchs</a:t>
            </a:r>
            <a:r>
              <a:rPr b="0" lang="de-DE" sz="1800" spc="-1" strike="noStrike">
                <a:solidFill>
                  <a:srgbClr val="000000"/>
                </a:solidFill>
                <a:latin typeface="Arial"/>
              </a:rPr>
              <a:t> zu lösen!</a:t>
            </a:r>
            <a:endParaRPr b="0" lang="de-DE" sz="1800" spc="-1" strike="noStrike">
              <a:latin typeface="Arial"/>
            </a:endParaRPr>
          </a:p>
        </p:txBody>
      </p:sp>
      <p:sp>
        <p:nvSpPr>
          <p:cNvPr id="92" name="CustomShape 4"/>
          <p:cNvSpPr/>
          <p:nvPr/>
        </p:nvSpPr>
        <p:spPr>
          <a:xfrm>
            <a:off x="467640" y="1268640"/>
            <a:ext cx="3816000" cy="2206800"/>
          </a:xfrm>
          <a:prstGeom prst="cloudCallout">
            <a:avLst>
              <a:gd name="adj1" fmla="val 57238"/>
              <a:gd name="adj2" fmla="val 56344"/>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Bittet euren </a:t>
            </a:r>
            <a:r>
              <a:rPr b="1" lang="de-DE" sz="1800" spc="-1" strike="noStrike">
                <a:solidFill>
                  <a:srgbClr val="000000"/>
                </a:solidFill>
                <a:latin typeface="Arial"/>
              </a:rPr>
              <a:t>Tischnachbarn</a:t>
            </a:r>
            <a:r>
              <a:rPr b="0" lang="de-DE" sz="1800" spc="-1" strike="noStrike">
                <a:solidFill>
                  <a:srgbClr val="000000"/>
                </a:solidFill>
                <a:latin typeface="Arial"/>
              </a:rPr>
              <a:t> euch seinen Rechenweg zu erklären!</a:t>
            </a:r>
            <a:endParaRPr b="0" lang="de-DE" sz="1800" spc="-1" strike="noStrike">
              <a:latin typeface="Arial"/>
            </a:endParaRPr>
          </a:p>
        </p:txBody>
      </p:sp>
      <p:sp>
        <p:nvSpPr>
          <p:cNvPr id="93" name="CustomShape 5"/>
          <p:cNvSpPr/>
          <p:nvPr/>
        </p:nvSpPr>
        <p:spPr>
          <a:xfrm>
            <a:off x="5004000" y="3773880"/>
            <a:ext cx="3744000" cy="2304000"/>
          </a:xfrm>
          <a:prstGeom prst="cloudCallout">
            <a:avLst>
              <a:gd name="adj1" fmla="val -53299"/>
              <a:gd name="adj2" fmla="val -44701"/>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endParaRPr b="0" lang="de-DE" sz="1800" spc="-1" strike="noStrike">
              <a:latin typeface="Arial"/>
            </a:endParaRPr>
          </a:p>
          <a:p>
            <a:pPr algn="ctr">
              <a:lnSpc>
                <a:spcPct val="100000"/>
              </a:lnSpc>
            </a:pPr>
            <a:r>
              <a:rPr b="0" lang="de-DE" sz="1800" spc="-1" strike="noStrike">
                <a:solidFill>
                  <a:srgbClr val="000000"/>
                </a:solidFill>
                <a:latin typeface="Arial"/>
              </a:rPr>
              <a:t>Ich gebe euch einen </a:t>
            </a:r>
            <a:r>
              <a:rPr b="1" lang="de-DE" sz="1800" spc="-1" strike="noStrike">
                <a:solidFill>
                  <a:srgbClr val="000000"/>
                </a:solidFill>
                <a:latin typeface="Arial"/>
              </a:rPr>
              <a:t>Tipp</a:t>
            </a:r>
            <a:r>
              <a:rPr b="0" lang="de-DE" sz="1800" spc="-1" strike="noStrike">
                <a:solidFill>
                  <a:srgbClr val="000000"/>
                </a:solidFill>
                <a:latin typeface="Arial"/>
              </a:rPr>
              <a:t>: Aus einer Multiplikationsaufgabe kann man auch eine </a:t>
            </a:r>
            <a:r>
              <a:rPr b="1" lang="de-DE" sz="1800" spc="-1" strike="noStrike">
                <a:solidFill>
                  <a:srgbClr val="000000"/>
                </a:solidFill>
                <a:latin typeface="Arial"/>
              </a:rPr>
              <a:t>Additionsaufgabe </a:t>
            </a:r>
            <a:r>
              <a:rPr b="0" lang="de-DE" sz="1800" spc="-1" strike="noStrike">
                <a:solidFill>
                  <a:srgbClr val="000000"/>
                </a:solidFill>
                <a:latin typeface="Arial"/>
              </a:rPr>
              <a:t>machen!</a:t>
            </a:r>
            <a:endParaRPr b="0" lang="de-DE" sz="1800" spc="-1" strike="noStrike">
              <a:latin typeface="Arial"/>
            </a:endParaRPr>
          </a:p>
        </p:txBody>
      </p:sp>
      <p:sp>
        <p:nvSpPr>
          <p:cNvPr id="94" name="CustomShape 6"/>
          <p:cNvSpPr/>
          <p:nvPr/>
        </p:nvSpPr>
        <p:spPr>
          <a:xfrm>
            <a:off x="5076000" y="1459800"/>
            <a:ext cx="3672000" cy="2016000"/>
          </a:xfrm>
          <a:prstGeom prst="cloudCallout">
            <a:avLst>
              <a:gd name="adj1" fmla="val -55649"/>
              <a:gd name="adj2" fmla="val 57514"/>
            </a:avLst>
          </a:prstGeom>
          <a:ln>
            <a:round/>
          </a:ln>
        </p:spPr>
        <p:style>
          <a:lnRef idx="2">
            <a:schemeClr val="accent3">
              <a:shade val="50000"/>
            </a:schemeClr>
          </a:lnRef>
          <a:fillRef idx="1">
            <a:schemeClr val="accent3"/>
          </a:fillRef>
          <a:effectRef idx="0">
            <a:schemeClr val="accent3"/>
          </a:effectRef>
          <a:fontRef idx="minor"/>
        </p:style>
        <p:txBody>
          <a:bodyPr lIns="90000" rIns="90000" tIns="45000" bIns="45000" anchor="ctr"/>
          <a:p>
            <a:pPr algn="ctr">
              <a:lnSpc>
                <a:spcPct val="100000"/>
              </a:lnSpc>
            </a:pPr>
            <a:r>
              <a:rPr b="0" lang="de-DE" sz="1800" spc="-1" strike="noStrike">
                <a:solidFill>
                  <a:srgbClr val="000000"/>
                </a:solidFill>
                <a:latin typeface="Arial"/>
              </a:rPr>
              <a:t>Wenn 20•20=200 ist, was ist dann </a:t>
            </a:r>
            <a:br/>
            <a:r>
              <a:rPr b="1" lang="de-DE" sz="1800" spc="-1" strike="noStrike">
                <a:solidFill>
                  <a:srgbClr val="000000"/>
                </a:solidFill>
                <a:latin typeface="Arial"/>
              </a:rPr>
              <a:t>10</a:t>
            </a:r>
            <a:r>
              <a:rPr b="0" lang="de-DE" sz="1800" spc="-1" strike="noStrike">
                <a:solidFill>
                  <a:srgbClr val="000000"/>
                </a:solidFill>
                <a:latin typeface="Arial"/>
              </a:rPr>
              <a:t>•</a:t>
            </a:r>
            <a:r>
              <a:rPr b="1" lang="de-DE" sz="1800" spc="-1" strike="noStrike">
                <a:solidFill>
                  <a:srgbClr val="000000"/>
                </a:solidFill>
                <a:latin typeface="Arial"/>
              </a:rPr>
              <a:t>20</a:t>
            </a:r>
            <a:r>
              <a:rPr b="0" lang="de-DE" sz="1800" spc="-1" strike="noStrike">
                <a:solidFill>
                  <a:srgbClr val="000000"/>
                </a:solidFill>
                <a:latin typeface="Arial"/>
              </a:rPr>
              <a:t>?</a:t>
            </a:r>
            <a:endParaRPr b="0" lang="de-DE" sz="1800" spc="-1" strike="noStrike">
              <a:latin typeface="Arial"/>
            </a:endParaRPr>
          </a:p>
        </p:txBody>
      </p:sp>
      <p:sp>
        <p:nvSpPr>
          <p:cNvPr id="95" name="TextShape 7"/>
          <p:cNvSpPr txBox="1"/>
          <p:nvPr/>
        </p:nvSpPr>
        <p:spPr>
          <a:xfrm>
            <a:off x="2340000" y="6381720"/>
            <a:ext cx="4463640" cy="475920"/>
          </a:xfrm>
          <a:prstGeom prst="rect">
            <a:avLst/>
          </a:prstGeom>
          <a:noFill/>
          <a:ln w="9360">
            <a:noFill/>
          </a:ln>
        </p:spPr>
        <p:txBody>
          <a:bodyPr/>
          <a:p>
            <a:pPr algn="ctr">
              <a:lnSpc>
                <a:spcPct val="100000"/>
              </a:lnSpc>
            </a:pPr>
            <a:r>
              <a:rPr b="0" lang="de-DE" sz="900" spc="-1" strike="noStrike">
                <a:solidFill>
                  <a:srgbClr val="000000"/>
                </a:solidFill>
                <a:latin typeface="Arial"/>
              </a:rPr>
              <a:t>November 2013 © PIK AS  (http://www.pikas.uni-dortmund.de/)</a:t>
            </a:r>
            <a:endParaRPr b="0" lang="de-DE" sz="900" spc="-1" strike="noStrike">
              <a:latin typeface="Times New Roman"/>
            </a:endParaRPr>
          </a:p>
        </p:txBody>
      </p:sp>
    </p:spTree>
  </p:cSld>
  <p:timing>
    <p:tnLst>
      <p:par>
        <p:cTn id="30" dur="indefinite" restart="never" nodeType="tmRoot">
          <p:childTnLst>
            <p:seq>
              <p:cTn id="31"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TotalTime>
  <Application>LibreOffice/6.0.7.3$Linux_X86_64 LibreOffice_project/00m0$Build-3</Application>
  <Words>411</Words>
  <Paragraphs>58</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2009-11-02T09:50:22Z</dcterms:created>
  <dc:creator>Martin</dc:creator>
  <dc:description/>
  <dc:language>de-DE</dc:language>
  <cp:lastModifiedBy/>
  <cp:lastPrinted>2009-07-03T13:06:19Z</cp:lastPrinted>
  <dcterms:modified xsi:type="dcterms:W3CDTF">2020-06-11T12:05:07Z</dcterms:modified>
  <cp:revision>219</cp:revision>
  <dc:subject/>
  <dc:title>Folie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2</vt:i4>
  </property>
  <property fmtid="{D5CDD505-2E9C-101B-9397-08002B2CF9AE}" pid="8" name="Notes">
    <vt:i4>8</vt:i4>
  </property>
  <property fmtid="{D5CDD505-2E9C-101B-9397-08002B2CF9AE}" pid="9" name="PresentationFormat">
    <vt:lpwstr>Bildschirmpräsentation (4:3)</vt:lpwstr>
  </property>
  <property fmtid="{D5CDD505-2E9C-101B-9397-08002B2CF9AE}" pid="10" name="ScaleCrop">
    <vt:bool>0</vt:bool>
  </property>
  <property fmtid="{D5CDD505-2E9C-101B-9397-08002B2CF9AE}" pid="11" name="ShareDoc">
    <vt:bool>0</vt:bool>
  </property>
  <property fmtid="{D5CDD505-2E9C-101B-9397-08002B2CF9AE}" pid="12" name="Slides">
    <vt:i4>8</vt:i4>
  </property>
</Properties>
</file>